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3"/>
    <p:sldMasterId id="2147483686" r:id="rId4"/>
    <p:sldMasterId id="2147483705" r:id="rId5"/>
  </p:sldMasterIdLst>
  <p:sldIdLst>
    <p:sldId id="313" r:id="rId6"/>
    <p:sldId id="273" r:id="rId7"/>
    <p:sldId id="289" r:id="rId8"/>
    <p:sldId id="290" r:id="rId9"/>
    <p:sldId id="328" r:id="rId10"/>
    <p:sldId id="292" r:id="rId11"/>
    <p:sldId id="311" r:id="rId12"/>
    <p:sldId id="310" r:id="rId13"/>
    <p:sldId id="309" r:id="rId14"/>
    <p:sldId id="312" r:id="rId15"/>
    <p:sldId id="329" r:id="rId16"/>
    <p:sldId id="330" r:id="rId17"/>
    <p:sldId id="331" r:id="rId18"/>
    <p:sldId id="33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8"/>
    <p:restoredTop sz="96327"/>
  </p:normalViewPr>
  <p:slideViewPr>
    <p:cSldViewPr snapToGrid="0" snapToObjects="1">
      <p:cViewPr varScale="1">
        <p:scale>
          <a:sx n="224" d="100"/>
          <a:sy n="224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9.xml"/><Relationship Id="rId10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file:///C:\Users\D69LXP2\Desktop\400px_tools/pic_temp/pic_half_lef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2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3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0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50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58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1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85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92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01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10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19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30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image" Target="../media/image7.jpeg"/><Relationship Id="rId2" Type="http://schemas.openxmlformats.org/officeDocument/2006/relationships/tags" Target="../tags/tag143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image" Target="../media/image8.jpeg"/><Relationship Id="rId2" Type="http://schemas.openxmlformats.org/officeDocument/2006/relationships/tags" Target="../tags/tag163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image" Target="../media/image9.jpeg"/><Relationship Id="rId2" Type="http://schemas.openxmlformats.org/officeDocument/2006/relationships/tags" Target="../tags/tag185.xml"/><Relationship Id="rId14" Type="http://schemas.openxmlformats.org/officeDocument/2006/relationships/tags" Target="../tags/tag196.xml"/><Relationship Id="rId13" Type="http://schemas.openxmlformats.org/officeDocument/2006/relationships/tags" Target="../tags/tag195.xml"/><Relationship Id="rId12" Type="http://schemas.openxmlformats.org/officeDocument/2006/relationships/tags" Target="../tags/tag19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image" Target="../media/image10.jpeg"/><Relationship Id="rId2" Type="http://schemas.openxmlformats.org/officeDocument/2006/relationships/tags" Target="../tags/tag215.xml"/><Relationship Id="rId17" Type="http://schemas.openxmlformats.org/officeDocument/2006/relationships/tags" Target="../tags/tag229.xml"/><Relationship Id="rId16" Type="http://schemas.openxmlformats.org/officeDocument/2006/relationships/tags" Target="../tags/tag228.xml"/><Relationship Id="rId15" Type="http://schemas.openxmlformats.org/officeDocument/2006/relationships/tags" Target="../tags/tag227.xml"/><Relationship Id="rId14" Type="http://schemas.openxmlformats.org/officeDocument/2006/relationships/tags" Target="../tags/tag226.xml"/><Relationship Id="rId13" Type="http://schemas.openxmlformats.org/officeDocument/2006/relationships/tags" Target="../tags/tag225.xml"/><Relationship Id="rId12" Type="http://schemas.openxmlformats.org/officeDocument/2006/relationships/tags" Target="../tags/tag224.xml"/><Relationship Id="rId11" Type="http://schemas.openxmlformats.org/officeDocument/2006/relationships/tags" Target="../tags/tag223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2" Type="http://schemas.openxmlformats.org/officeDocument/2006/relationships/tags" Target="../tags/tag265.xml"/><Relationship Id="rId11" Type="http://schemas.openxmlformats.org/officeDocument/2006/relationships/tags" Target="../tags/tag264.xml"/><Relationship Id="rId10" Type="http://schemas.openxmlformats.org/officeDocument/2006/relationships/tags" Target="../tags/tag263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tags" Target="../tags/tag272.xml"/><Relationship Id="rId7" Type="http://schemas.openxmlformats.org/officeDocument/2006/relationships/tags" Target="../tags/tag271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2" Type="http://schemas.openxmlformats.org/officeDocument/2006/relationships/tags" Target="../tags/tag276.xml"/><Relationship Id="rId11" Type="http://schemas.openxmlformats.org/officeDocument/2006/relationships/tags" Target="../tags/tag275.xml"/><Relationship Id="rId10" Type="http://schemas.openxmlformats.org/officeDocument/2006/relationships/tags" Target="../tags/tag274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4" Type="http://schemas.openxmlformats.org/officeDocument/2006/relationships/tags" Target="../tags/tag289.xml"/><Relationship Id="rId13" Type="http://schemas.openxmlformats.org/officeDocument/2006/relationships/tags" Target="../tags/tag288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tags" Target="../tags/tag295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1" Type="http://schemas.openxmlformats.org/officeDocument/2006/relationships/tags" Target="../tags/tag299.xml"/><Relationship Id="rId10" Type="http://schemas.openxmlformats.org/officeDocument/2006/relationships/tags" Target="../tags/tag298.xml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1.png"/><Relationship Id="rId2" Type="http://schemas.openxmlformats.org/officeDocument/2006/relationships/tags" Target="../tags/tag306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3.png"/><Relationship Id="rId5" Type="http://schemas.openxmlformats.org/officeDocument/2006/relationships/tags" Target="../tags/tag31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311.xml"/><Relationship Id="rId12" Type="http://schemas.openxmlformats.org/officeDocument/2006/relationships/tags" Target="../tags/tag317.xml"/><Relationship Id="rId11" Type="http://schemas.openxmlformats.org/officeDocument/2006/relationships/tags" Target="../tags/tag316.xml"/><Relationship Id="rId10" Type="http://schemas.openxmlformats.org/officeDocument/2006/relationships/tags" Target="../tags/tag315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321.xml"/><Relationship Id="rId8" Type="http://schemas.openxmlformats.org/officeDocument/2006/relationships/tags" Target="../tags/tag320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15.png"/><Relationship Id="rId5" Type="http://schemas.openxmlformats.org/officeDocument/2006/relationships/tags" Target="../tags/tag319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14.png"/><Relationship Id="rId2" Type="http://schemas.openxmlformats.org/officeDocument/2006/relationships/tags" Target="../tags/tag318.xml"/><Relationship Id="rId12" Type="http://schemas.openxmlformats.org/officeDocument/2006/relationships/tags" Target="../tags/tag324.xml"/><Relationship Id="rId11" Type="http://schemas.openxmlformats.org/officeDocument/2006/relationships/tags" Target="../tags/tag323.xml"/><Relationship Id="rId10" Type="http://schemas.openxmlformats.org/officeDocument/2006/relationships/tags" Target="../tags/tag322.xml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328.xml"/><Relationship Id="rId8" Type="http://schemas.openxmlformats.org/officeDocument/2006/relationships/tags" Target="../tags/tag32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3.png"/><Relationship Id="rId5" Type="http://schemas.openxmlformats.org/officeDocument/2006/relationships/tags" Target="../tags/tag32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325.xml"/><Relationship Id="rId13" Type="http://schemas.openxmlformats.org/officeDocument/2006/relationships/tags" Target="../tags/tag332.xml"/><Relationship Id="rId12" Type="http://schemas.openxmlformats.org/officeDocument/2006/relationships/tags" Target="../tags/tag331.xml"/><Relationship Id="rId11" Type="http://schemas.openxmlformats.org/officeDocument/2006/relationships/tags" Target="../tags/tag330.xml"/><Relationship Id="rId10" Type="http://schemas.openxmlformats.org/officeDocument/2006/relationships/tags" Target="../tags/tag329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3.png"/><Relationship Id="rId5" Type="http://schemas.openxmlformats.org/officeDocument/2006/relationships/tags" Target="../tags/tag33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33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347.xml"/><Relationship Id="rId7" Type="http://schemas.openxmlformats.org/officeDocument/2006/relationships/tags" Target="../tags/tag346.xml"/><Relationship Id="rId6" Type="http://schemas.openxmlformats.org/officeDocument/2006/relationships/tags" Target="../tags/tag345.xml"/><Relationship Id="rId5" Type="http://schemas.openxmlformats.org/officeDocument/2006/relationships/tags" Target="../tags/tag344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16.png"/><Relationship Id="rId2" Type="http://schemas.openxmlformats.org/officeDocument/2006/relationships/tags" Target="../tags/tag343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4" Type="http://schemas.openxmlformats.org/officeDocument/2006/relationships/tags" Target="../tags/tag350.xml"/><Relationship Id="rId3" Type="http://schemas.openxmlformats.org/officeDocument/2006/relationships/tags" Target="../tags/tag349.xml"/><Relationship Id="rId2" Type="http://schemas.openxmlformats.org/officeDocument/2006/relationships/tags" Target="../tags/tag348.xml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tags" Target="../tags/tag35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3.png"/><Relationship Id="rId5" Type="http://schemas.openxmlformats.org/officeDocument/2006/relationships/tags" Target="../tags/tag35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351.xml"/><Relationship Id="rId13" Type="http://schemas.openxmlformats.org/officeDocument/2006/relationships/tags" Target="../tags/tag358.xml"/><Relationship Id="rId12" Type="http://schemas.openxmlformats.org/officeDocument/2006/relationships/tags" Target="../tags/tag357.xml"/><Relationship Id="rId11" Type="http://schemas.openxmlformats.org/officeDocument/2006/relationships/tags" Target="../tags/tag356.xml"/><Relationship Id="rId10" Type="http://schemas.openxmlformats.org/officeDocument/2006/relationships/tags" Target="../tags/tag355.xml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3.png"/><Relationship Id="rId5" Type="http://schemas.openxmlformats.org/officeDocument/2006/relationships/tags" Target="../tags/tag36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359.xml"/><Relationship Id="rId12" Type="http://schemas.openxmlformats.org/officeDocument/2006/relationships/tags" Target="../tags/tag365.xml"/><Relationship Id="rId11" Type="http://schemas.openxmlformats.org/officeDocument/2006/relationships/tags" Target="../tags/tag364.xml"/><Relationship Id="rId10" Type="http://schemas.openxmlformats.org/officeDocument/2006/relationships/tags" Target="../tags/tag363.xml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tags" Target="../tags/tag36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3.png"/><Relationship Id="rId5" Type="http://schemas.openxmlformats.org/officeDocument/2006/relationships/tags" Target="../tags/tag36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366.xml"/><Relationship Id="rId11" Type="http://schemas.openxmlformats.org/officeDocument/2006/relationships/tags" Target="../tags/tag371.xml"/><Relationship Id="rId10" Type="http://schemas.openxmlformats.org/officeDocument/2006/relationships/tags" Target="../tags/tag370.xml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377.xml"/><Relationship Id="rId8" Type="http://schemas.openxmlformats.org/officeDocument/2006/relationships/tags" Target="../tags/tag376.xml"/><Relationship Id="rId7" Type="http://schemas.openxmlformats.org/officeDocument/2006/relationships/tags" Target="../tags/tag375.xml"/><Relationship Id="rId6" Type="http://schemas.openxmlformats.org/officeDocument/2006/relationships/tags" Target="../tags/tag374.xml"/><Relationship Id="rId5" Type="http://schemas.openxmlformats.org/officeDocument/2006/relationships/tags" Target="../tags/tag37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1.png"/><Relationship Id="rId2" Type="http://schemas.openxmlformats.org/officeDocument/2006/relationships/tags" Target="../tags/tag372.xml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tags" Target="../tags/tag3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3.png"/><Relationship Id="rId5" Type="http://schemas.openxmlformats.org/officeDocument/2006/relationships/tags" Target="../tags/tag3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378.xml"/><Relationship Id="rId11" Type="http://schemas.openxmlformats.org/officeDocument/2006/relationships/tags" Target="../tags/tag383.xml"/><Relationship Id="rId10" Type="http://schemas.openxmlformats.org/officeDocument/2006/relationships/tags" Target="../tags/tag382.xml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3.png"/><Relationship Id="rId6" Type="http://schemas.openxmlformats.org/officeDocument/2006/relationships/tags" Target="../tags/tag3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2.png"/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3" Type="http://schemas.openxmlformats.org/officeDocument/2006/relationships/tags" Target="../tags/tag391.xml"/><Relationship Id="rId12" Type="http://schemas.openxmlformats.org/officeDocument/2006/relationships/tags" Target="../tags/tag390.xml"/><Relationship Id="rId11" Type="http://schemas.openxmlformats.org/officeDocument/2006/relationships/tags" Target="../tags/tag389.xml"/><Relationship Id="rId10" Type="http://schemas.openxmlformats.org/officeDocument/2006/relationships/tags" Target="../tags/tag388.xml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397.xml"/><Relationship Id="rId8" Type="http://schemas.openxmlformats.org/officeDocument/2006/relationships/tags" Target="../tags/tag396.xml"/><Relationship Id="rId7" Type="http://schemas.openxmlformats.org/officeDocument/2006/relationships/tags" Target="../tags/tag395.xml"/><Relationship Id="rId6" Type="http://schemas.openxmlformats.org/officeDocument/2006/relationships/tags" Target="../tags/tag3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2.png"/><Relationship Id="rId3" Type="http://schemas.openxmlformats.org/officeDocument/2006/relationships/tags" Target="../tags/tag393.xml"/><Relationship Id="rId2" Type="http://schemas.openxmlformats.org/officeDocument/2006/relationships/tags" Target="../tags/tag392.xml"/><Relationship Id="rId11" Type="http://schemas.openxmlformats.org/officeDocument/2006/relationships/tags" Target="../tags/tag399.xml"/><Relationship Id="rId10" Type="http://schemas.openxmlformats.org/officeDocument/2006/relationships/tags" Target="../tags/tag398.xml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tags" Target="../tags/tag4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3.png"/><Relationship Id="rId6" Type="http://schemas.openxmlformats.org/officeDocument/2006/relationships/tags" Target="../tags/tag4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2.png"/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4" Type="http://schemas.openxmlformats.org/officeDocument/2006/relationships/tags" Target="../tags/tag408.xml"/><Relationship Id="rId13" Type="http://schemas.openxmlformats.org/officeDocument/2006/relationships/tags" Target="../tags/tag407.xml"/><Relationship Id="rId12" Type="http://schemas.openxmlformats.org/officeDocument/2006/relationships/tags" Target="../tags/tag406.xml"/><Relationship Id="rId11" Type="http://schemas.openxmlformats.org/officeDocument/2006/relationships/tags" Target="../tags/tag405.xml"/><Relationship Id="rId10" Type="http://schemas.openxmlformats.org/officeDocument/2006/relationships/tags" Target="../tags/tag404.xml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3.png"/><Relationship Id="rId6" Type="http://schemas.openxmlformats.org/officeDocument/2006/relationships/tags" Target="../tags/tag4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2.png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4" Type="http://schemas.openxmlformats.org/officeDocument/2006/relationships/tags" Target="../tags/tag417.xml"/><Relationship Id="rId13" Type="http://schemas.openxmlformats.org/officeDocument/2006/relationships/tags" Target="../tags/tag416.xml"/><Relationship Id="rId12" Type="http://schemas.openxmlformats.org/officeDocument/2006/relationships/tags" Target="../tags/tag415.xml"/><Relationship Id="rId11" Type="http://schemas.openxmlformats.org/officeDocument/2006/relationships/tags" Target="../tags/tag414.xml"/><Relationship Id="rId10" Type="http://schemas.openxmlformats.org/officeDocument/2006/relationships/tags" Target="../tags/tag413.xml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4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3.png"/><Relationship Id="rId6" Type="http://schemas.openxmlformats.org/officeDocument/2006/relationships/tags" Target="../tags/tag4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2.png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6" Type="http://schemas.openxmlformats.org/officeDocument/2006/relationships/tags" Target="../tags/tag428.xml"/><Relationship Id="rId15" Type="http://schemas.openxmlformats.org/officeDocument/2006/relationships/tags" Target="../tags/tag427.xml"/><Relationship Id="rId14" Type="http://schemas.openxmlformats.org/officeDocument/2006/relationships/tags" Target="../tags/tag426.xml"/><Relationship Id="rId13" Type="http://schemas.openxmlformats.org/officeDocument/2006/relationships/tags" Target="../tags/tag425.xml"/><Relationship Id="rId12" Type="http://schemas.openxmlformats.org/officeDocument/2006/relationships/tags" Target="../tags/tag424.xml"/><Relationship Id="rId11" Type="http://schemas.openxmlformats.org/officeDocument/2006/relationships/tags" Target="../tags/tag423.xml"/><Relationship Id="rId10" Type="http://schemas.openxmlformats.org/officeDocument/2006/relationships/tags" Target="../tags/tag422.xml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9" Type="http://schemas.openxmlformats.org/officeDocument/2006/relationships/tags" Target="../tags/tag4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3.png"/><Relationship Id="rId6" Type="http://schemas.openxmlformats.org/officeDocument/2006/relationships/tags" Target="../tags/tag4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2.png"/><Relationship Id="rId3" Type="http://schemas.openxmlformats.org/officeDocument/2006/relationships/tags" Target="../tags/tag430.xml"/><Relationship Id="rId2" Type="http://schemas.openxmlformats.org/officeDocument/2006/relationships/tags" Target="../tags/tag429.xml"/><Relationship Id="rId13" Type="http://schemas.openxmlformats.org/officeDocument/2006/relationships/tags" Target="../tags/tag436.xml"/><Relationship Id="rId12" Type="http://schemas.openxmlformats.org/officeDocument/2006/relationships/tags" Target="../tags/tag435.xml"/><Relationship Id="rId11" Type="http://schemas.openxmlformats.org/officeDocument/2006/relationships/tags" Target="../tags/tag434.xml"/><Relationship Id="rId10" Type="http://schemas.openxmlformats.org/officeDocument/2006/relationships/tags" Target="../tags/tag433.xml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结束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5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9" name="直接连接符 8"/>
          <p:cNvCxnSpPr/>
          <p:nvPr userDrawn="1">
            <p:custDataLst>
              <p:tags r:id="rId9"/>
            </p:custDataLst>
          </p:nvPr>
        </p:nvCxnSpPr>
        <p:spPr>
          <a:xfrm>
            <a:off x="2278508" y="3455353"/>
            <a:ext cx="762006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0"/>
            </p:custDataLst>
          </p:nvPr>
        </p:nvSpPr>
        <p:spPr>
          <a:xfrm>
            <a:off x="2293114" y="3507423"/>
            <a:ext cx="7620061" cy="448945"/>
          </a:xfrm>
        </p:spPr>
        <p:txBody>
          <a:bodyPr vert="horz" wrap="square" lIns="90170" tIns="0" rIns="90170" bIns="4699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1"/>
            </p:custDataLst>
          </p:nvPr>
        </p:nvSpPr>
        <p:spPr>
          <a:xfrm>
            <a:off x="2293431" y="1937069"/>
            <a:ext cx="7620061" cy="1398905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4164648" y="3692525"/>
            <a:ext cx="5767705" cy="835660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4164648" y="4731386"/>
            <a:ext cx="5767705" cy="575945"/>
          </a:xfrm>
        </p:spPr>
        <p:txBody>
          <a:bodyPr vert="horz" wrap="square" lIns="90170" tIns="0" rIns="90170" bIns="4699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任意多边形: 形状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9281536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>
            <p:custDataLst>
              <p:tags r:id="rId9"/>
            </p:custDataLst>
          </p:nvPr>
        </p:nvCxnSpPr>
        <p:spPr>
          <a:xfrm>
            <a:off x="3355975" y="3418522"/>
            <a:ext cx="5480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3413760" y="3553778"/>
            <a:ext cx="5365115" cy="429260"/>
          </a:xfrm>
        </p:spPr>
        <p:txBody>
          <a:bodyPr vert="horz" wrap="square" lIns="90170" tIns="0" rIns="90170" bIns="4699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3413125" y="1884363"/>
            <a:ext cx="5365750" cy="1398905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Administrator.USER-20190207SV\Desktop\地理\australia-traveling-travelling-travel-68704.jpgaustralia-traveling-travelling-travel-68704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-635" y="0"/>
            <a:ext cx="12192635" cy="6857365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1992630"/>
            <a:ext cx="12192000" cy="2769870"/>
          </a:xfrm>
          <a:prstGeom prst="rect">
            <a:avLst/>
          </a:prstGeom>
          <a:solidFill>
            <a:schemeClr val="accent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>
            <p:custDataLst>
              <p:tags r:id="rId5"/>
            </p:custDataLst>
          </p:nvPr>
        </p:nvGrpSpPr>
        <p:grpSpPr>
          <a:xfrm>
            <a:off x="3038475" y="540385"/>
            <a:ext cx="6113780" cy="1239520"/>
            <a:chOff x="3162" y="1656"/>
            <a:chExt cx="13402" cy="2078"/>
          </a:xfrm>
          <a:solidFill>
            <a:schemeClr val="accent1">
              <a:lumMod val="50000"/>
            </a:schemeClr>
          </a:solidFill>
        </p:grpSpPr>
        <p:sp>
          <p:nvSpPr>
            <p:cNvPr id="10" name="减号 9"/>
            <p:cNvSpPr/>
            <p:nvPr>
              <p:custDataLst>
                <p:tags r:id="rId6"/>
              </p:custDataLst>
            </p:nvPr>
          </p:nvSpPr>
          <p:spPr>
            <a:xfrm>
              <a:off x="3162" y="1755"/>
              <a:ext cx="13403" cy="450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793" y="1656"/>
              <a:ext cx="10206" cy="2078"/>
              <a:chOff x="4793" y="1656"/>
              <a:chExt cx="10206" cy="2078"/>
            </a:xfrm>
            <a:grpFill/>
          </p:grpSpPr>
          <p:sp>
            <p:nvSpPr>
              <p:cNvPr id="12" name="减号 11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997" y="2550"/>
                <a:ext cx="1980" cy="389"/>
              </a:xfrm>
              <a:prstGeom prst="mathMinu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减号 12"/>
              <p:cNvSpPr/>
              <p:nvPr>
                <p:custDataLst>
                  <p:tags r:id="rId8"/>
                </p:custDataLst>
              </p:nvPr>
            </p:nvSpPr>
            <p:spPr>
              <a:xfrm rot="5400000">
                <a:off x="13766" y="2501"/>
                <a:ext cx="2079" cy="389"/>
              </a:xfrm>
              <a:prstGeom prst="mathMinu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 userDrawn="1">
            <p:custDataLst>
              <p:tags r:id="rId9"/>
            </p:custDataLst>
          </p:nvPr>
        </p:nvGrpSpPr>
        <p:grpSpPr>
          <a:xfrm flipV="1">
            <a:off x="3038475" y="4975225"/>
            <a:ext cx="6113780" cy="1239520"/>
            <a:chOff x="3162" y="1656"/>
            <a:chExt cx="13402" cy="2078"/>
          </a:xfrm>
          <a:solidFill>
            <a:schemeClr val="accent1">
              <a:lumMod val="50000"/>
            </a:schemeClr>
          </a:solidFill>
        </p:grpSpPr>
        <p:sp>
          <p:nvSpPr>
            <p:cNvPr id="15" name="减号 14"/>
            <p:cNvSpPr/>
            <p:nvPr>
              <p:custDataLst>
                <p:tags r:id="rId10"/>
              </p:custDataLst>
            </p:nvPr>
          </p:nvSpPr>
          <p:spPr>
            <a:xfrm>
              <a:off x="3162" y="1755"/>
              <a:ext cx="13403" cy="450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793" y="1656"/>
              <a:ext cx="10206" cy="2078"/>
              <a:chOff x="4793" y="1656"/>
              <a:chExt cx="10206" cy="2078"/>
            </a:xfrm>
            <a:grpFill/>
          </p:grpSpPr>
          <p:sp>
            <p:nvSpPr>
              <p:cNvPr id="20" name="减号 19"/>
              <p:cNvSpPr/>
              <p:nvPr>
                <p:custDataLst>
                  <p:tags r:id="rId11"/>
                </p:custDataLst>
              </p:nvPr>
            </p:nvSpPr>
            <p:spPr>
              <a:xfrm rot="5400000">
                <a:off x="3997" y="2550"/>
                <a:ext cx="1980" cy="389"/>
              </a:xfrm>
              <a:prstGeom prst="mathMinu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减号 20"/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13766" y="2501"/>
                <a:ext cx="2079" cy="389"/>
              </a:xfrm>
              <a:prstGeom prst="mathMinu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623871" y="2299335"/>
            <a:ext cx="6944258" cy="1308735"/>
          </a:xfrm>
        </p:spPr>
        <p:txBody>
          <a:bodyPr lIns="91440" tIns="45720" rIns="91440" bIns="0" anchor="b" anchorCtr="0">
            <a:normAutofit/>
          </a:bodyPr>
          <a:lstStyle>
            <a:lvl1pPr algn="ctr">
              <a:defRPr sz="4800" b="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4"/>
            </p:custDataLst>
          </p:nvPr>
        </p:nvSpPr>
        <p:spPr>
          <a:xfrm>
            <a:off x="2623871" y="3746500"/>
            <a:ext cx="6944258" cy="608330"/>
          </a:xfrm>
        </p:spPr>
        <p:txBody>
          <a:bodyPr lIns="91440" tIns="0" rIns="91440" bIns="4572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Administrator.USER-20190207SV\Desktop\地理\person-pointing-map-chart-1468657.jpgperson-pointing-map-chart-146865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 l="-120"/>
          <a:stretch>
            <a:fillRect/>
          </a:stretch>
        </p:blipFill>
        <p:spPr>
          <a:xfrm>
            <a:off x="-13970" y="2513965"/>
            <a:ext cx="12219305" cy="4391025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3479800"/>
            <a:ext cx="12192000" cy="245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图形 14"/>
          <p:cNvSpPr/>
          <p:nvPr userDrawn="1">
            <p:custDataLst>
              <p:tags r:id="rId5"/>
            </p:custDataLst>
          </p:nvPr>
        </p:nvSpPr>
        <p:spPr>
          <a:xfrm flipH="1">
            <a:off x="11223625" y="5021580"/>
            <a:ext cx="815975" cy="916940"/>
          </a:xfrm>
          <a:custGeom>
            <a:avLst/>
            <a:gdLst>
              <a:gd name="connsiteX0" fmla="*/ 1841854 w 2423720"/>
              <a:gd name="connsiteY0" fmla="*/ 3007888 h 3030582"/>
              <a:gd name="connsiteX1" fmla="*/ 2225688 w 2423720"/>
              <a:gd name="connsiteY1" fmla="*/ 3007888 h 3030582"/>
              <a:gd name="connsiteX2" fmla="*/ 2244033 w 2423720"/>
              <a:gd name="connsiteY2" fmla="*/ 3011651 h 3030582"/>
              <a:gd name="connsiteX3" fmla="*/ 2242622 w 2423720"/>
              <a:gd name="connsiteY3" fmla="*/ 3026233 h 3030582"/>
              <a:gd name="connsiteX4" fmla="*/ 2230392 w 2423720"/>
              <a:gd name="connsiteY4" fmla="*/ 3028585 h 3030582"/>
              <a:gd name="connsiteX5" fmla="*/ 2155130 w 2423720"/>
              <a:gd name="connsiteY5" fmla="*/ 3029525 h 3030582"/>
              <a:gd name="connsiteX6" fmla="*/ 1522933 w 2423720"/>
              <a:gd name="connsiteY6" fmla="*/ 3027644 h 3030582"/>
              <a:gd name="connsiteX7" fmla="*/ 1475894 w 2423720"/>
              <a:gd name="connsiteY7" fmla="*/ 3029055 h 3030582"/>
              <a:gd name="connsiteX8" fmla="*/ 1446260 w 2423720"/>
              <a:gd name="connsiteY8" fmla="*/ 3028114 h 3030582"/>
              <a:gd name="connsiteX9" fmla="*/ 1338071 w 2423720"/>
              <a:gd name="connsiteY9" fmla="*/ 3028585 h 3030582"/>
              <a:gd name="connsiteX10" fmla="*/ 1258576 w 2423720"/>
              <a:gd name="connsiteY10" fmla="*/ 3028114 h 3030582"/>
              <a:gd name="connsiteX11" fmla="*/ 1244465 w 2423720"/>
              <a:gd name="connsiteY11" fmla="*/ 3027644 h 3030582"/>
              <a:gd name="connsiteX12" fmla="*/ 690822 w 2423720"/>
              <a:gd name="connsiteY12" fmla="*/ 3027644 h 3030582"/>
              <a:gd name="connsiteX13" fmla="*/ 654602 w 2423720"/>
              <a:gd name="connsiteY13" fmla="*/ 3029996 h 3030582"/>
              <a:gd name="connsiteX14" fmla="*/ 639550 w 2423720"/>
              <a:gd name="connsiteY14" fmla="*/ 3027173 h 3030582"/>
              <a:gd name="connsiteX15" fmla="*/ 633435 w 2423720"/>
              <a:gd name="connsiteY15" fmla="*/ 3018706 h 3030582"/>
              <a:gd name="connsiteX16" fmla="*/ 640020 w 2423720"/>
              <a:gd name="connsiteY16" fmla="*/ 3010710 h 3030582"/>
              <a:gd name="connsiteX17" fmla="*/ 652250 w 2423720"/>
              <a:gd name="connsiteY17" fmla="*/ 3008358 h 3030582"/>
              <a:gd name="connsiteX18" fmla="*/ 707285 w 2423720"/>
              <a:gd name="connsiteY18" fmla="*/ 3007888 h 3030582"/>
              <a:gd name="connsiteX19" fmla="*/ 1245406 w 2423720"/>
              <a:gd name="connsiteY19" fmla="*/ 3007888 h 3030582"/>
              <a:gd name="connsiteX20" fmla="*/ 1356887 w 2423720"/>
              <a:gd name="connsiteY20" fmla="*/ 3008828 h 3030582"/>
              <a:gd name="connsiteX21" fmla="*/ 1380877 w 2423720"/>
              <a:gd name="connsiteY21" fmla="*/ 3002243 h 3030582"/>
              <a:gd name="connsiteX22" fmla="*/ 1393577 w 2423720"/>
              <a:gd name="connsiteY22" fmla="*/ 2980135 h 3030582"/>
              <a:gd name="connsiteX23" fmla="*/ 1394047 w 2423720"/>
              <a:gd name="connsiteY23" fmla="*/ 2906284 h 3030582"/>
              <a:gd name="connsiteX24" fmla="*/ 1394047 w 2423720"/>
              <a:gd name="connsiteY24" fmla="*/ 2641928 h 3030582"/>
              <a:gd name="connsiteX25" fmla="*/ 1391695 w 2423720"/>
              <a:gd name="connsiteY25" fmla="*/ 2610412 h 3030582"/>
              <a:gd name="connsiteX26" fmla="*/ 1368647 w 2423720"/>
              <a:gd name="connsiteY26" fmla="*/ 2586893 h 3030582"/>
              <a:gd name="connsiteX27" fmla="*/ 1331016 w 2423720"/>
              <a:gd name="connsiteY27" fmla="*/ 2585482 h 3030582"/>
              <a:gd name="connsiteX28" fmla="*/ 1318315 w 2423720"/>
              <a:gd name="connsiteY28" fmla="*/ 2585952 h 3030582"/>
              <a:gd name="connsiteX29" fmla="*/ 1219064 w 2423720"/>
              <a:gd name="connsiteY29" fmla="*/ 2585952 h 3030582"/>
              <a:gd name="connsiteX30" fmla="*/ 1188489 w 2423720"/>
              <a:gd name="connsiteY30" fmla="*/ 2564314 h 3030582"/>
              <a:gd name="connsiteX31" fmla="*/ 1173437 w 2423720"/>
              <a:gd name="connsiteY31" fmla="*/ 2506457 h 3030582"/>
              <a:gd name="connsiteX32" fmla="*/ 1154621 w 2423720"/>
              <a:gd name="connsiteY32" fmla="*/ 2436840 h 3030582"/>
              <a:gd name="connsiteX33" fmla="*/ 1140039 w 2423720"/>
              <a:gd name="connsiteY33" fmla="*/ 2419436 h 3030582"/>
              <a:gd name="connsiteX34" fmla="*/ 1105231 w 2423720"/>
              <a:gd name="connsiteY34" fmla="*/ 2410498 h 3030582"/>
              <a:gd name="connsiteX35" fmla="*/ 1034203 w 2423720"/>
              <a:gd name="connsiteY35" fmla="*/ 2398739 h 3030582"/>
              <a:gd name="connsiteX36" fmla="*/ 988105 w 2423720"/>
              <a:gd name="connsiteY36" fmla="*/ 2389802 h 3030582"/>
              <a:gd name="connsiteX37" fmla="*/ 900143 w 2423720"/>
              <a:gd name="connsiteY37" fmla="*/ 2365812 h 3030582"/>
              <a:gd name="connsiteX38" fmla="*/ 823470 w 2423720"/>
              <a:gd name="connsiteY38" fmla="*/ 2338059 h 3030582"/>
              <a:gd name="connsiteX39" fmla="*/ 711989 w 2423720"/>
              <a:gd name="connsiteY39" fmla="*/ 2290550 h 3030582"/>
              <a:gd name="connsiteX40" fmla="*/ 568521 w 2423720"/>
              <a:gd name="connsiteY40" fmla="*/ 2206351 h 3030582"/>
              <a:gd name="connsiteX41" fmla="*/ 487615 w 2423720"/>
              <a:gd name="connsiteY41" fmla="*/ 2144731 h 3030582"/>
              <a:gd name="connsiteX42" fmla="*/ 481500 w 2423720"/>
              <a:gd name="connsiteY42" fmla="*/ 2139557 h 3030582"/>
              <a:gd name="connsiteX43" fmla="*/ 406239 w 2423720"/>
              <a:gd name="connsiteY43" fmla="*/ 2077466 h 3030582"/>
              <a:gd name="connsiteX44" fmla="*/ 380367 w 2423720"/>
              <a:gd name="connsiteY44" fmla="*/ 2052065 h 3030582"/>
              <a:gd name="connsiteX45" fmla="*/ 316395 w 2423720"/>
              <a:gd name="connsiteY45" fmla="*/ 1985270 h 3030582"/>
              <a:gd name="connsiteX46" fmla="*/ 297109 w 2423720"/>
              <a:gd name="connsiteY46" fmla="*/ 1960340 h 3030582"/>
              <a:gd name="connsiteX47" fmla="*/ 206795 w 2423720"/>
              <a:gd name="connsiteY47" fmla="*/ 1843684 h 3030582"/>
              <a:gd name="connsiteX48" fmla="*/ 166813 w 2423720"/>
              <a:gd name="connsiteY48" fmla="*/ 1780182 h 3030582"/>
              <a:gd name="connsiteX49" fmla="*/ 140471 w 2423720"/>
              <a:gd name="connsiteY49" fmla="*/ 1735966 h 3030582"/>
              <a:gd name="connsiteX50" fmla="*/ 100959 w 2423720"/>
              <a:gd name="connsiteY50" fmla="*/ 1657412 h 3030582"/>
              <a:gd name="connsiteX51" fmla="*/ 60035 w 2423720"/>
              <a:gd name="connsiteY51" fmla="*/ 1550164 h 3030582"/>
              <a:gd name="connsiteX52" fmla="*/ 20993 w 2423720"/>
              <a:gd name="connsiteY52" fmla="*/ 1390233 h 3030582"/>
              <a:gd name="connsiteX53" fmla="*/ 5941 w 2423720"/>
              <a:gd name="connsiteY53" fmla="*/ 1257585 h 3030582"/>
              <a:gd name="connsiteX54" fmla="*/ 3589 w 2423720"/>
              <a:gd name="connsiteY54" fmla="*/ 1232654 h 3030582"/>
              <a:gd name="connsiteX55" fmla="*/ 3119 w 2423720"/>
              <a:gd name="connsiteY55" fmla="*/ 1143751 h 3030582"/>
              <a:gd name="connsiteX56" fmla="*/ 5941 w 2423720"/>
              <a:gd name="connsiteY56" fmla="*/ 1115528 h 3030582"/>
              <a:gd name="connsiteX57" fmla="*/ 13937 w 2423720"/>
              <a:gd name="connsiteY57" fmla="*/ 1023333 h 3030582"/>
              <a:gd name="connsiteX58" fmla="*/ 35105 w 2423720"/>
              <a:gd name="connsiteY58" fmla="*/ 906207 h 3030582"/>
              <a:gd name="connsiteX59" fmla="*/ 71795 w 2423720"/>
              <a:gd name="connsiteY59" fmla="*/ 776381 h 3030582"/>
              <a:gd name="connsiteX60" fmla="*/ 97196 w 2423720"/>
              <a:gd name="connsiteY60" fmla="*/ 707234 h 3030582"/>
              <a:gd name="connsiteX61" fmla="*/ 121185 w 2423720"/>
              <a:gd name="connsiteY61" fmla="*/ 655962 h 3030582"/>
              <a:gd name="connsiteX62" fmla="*/ 144705 w 2423720"/>
              <a:gd name="connsiteY62" fmla="*/ 609864 h 3030582"/>
              <a:gd name="connsiteX63" fmla="*/ 191273 w 2423720"/>
              <a:gd name="connsiteY63" fmla="*/ 529899 h 3030582"/>
              <a:gd name="connsiteX64" fmla="*/ 218085 w 2423720"/>
              <a:gd name="connsiteY64" fmla="*/ 493209 h 3030582"/>
              <a:gd name="connsiteX65" fmla="*/ 300872 w 2423720"/>
              <a:gd name="connsiteY65" fmla="*/ 388783 h 3030582"/>
              <a:gd name="connsiteX66" fmla="*/ 336151 w 2423720"/>
              <a:gd name="connsiteY66" fmla="*/ 348801 h 3030582"/>
              <a:gd name="connsiteX67" fmla="*/ 343677 w 2423720"/>
              <a:gd name="connsiteY67" fmla="*/ 340804 h 3030582"/>
              <a:gd name="connsiteX68" fmla="*/ 422232 w 2423720"/>
              <a:gd name="connsiteY68" fmla="*/ 268365 h 3030582"/>
              <a:gd name="connsiteX69" fmla="*/ 427876 w 2423720"/>
              <a:gd name="connsiteY69" fmla="*/ 263190 h 3030582"/>
              <a:gd name="connsiteX70" fmla="*/ 429758 w 2423720"/>
              <a:gd name="connsiteY70" fmla="*/ 229323 h 3030582"/>
              <a:gd name="connsiteX71" fmla="*/ 390246 w 2423720"/>
              <a:gd name="connsiteY71" fmla="*/ 182755 h 3030582"/>
              <a:gd name="connsiteX72" fmla="*/ 356378 w 2423720"/>
              <a:gd name="connsiteY72" fmla="*/ 172877 h 3030582"/>
              <a:gd name="connsiteX73" fmla="*/ 305106 w 2423720"/>
              <a:gd name="connsiteY73" fmla="*/ 177580 h 3030582"/>
              <a:gd name="connsiteX74" fmla="*/ 253363 w 2423720"/>
              <a:gd name="connsiteY74" fmla="*/ 166291 h 3030582"/>
              <a:gd name="connsiteX75" fmla="*/ 235959 w 2423720"/>
              <a:gd name="connsiteY75" fmla="*/ 151239 h 3030582"/>
              <a:gd name="connsiteX76" fmla="*/ 218555 w 2423720"/>
              <a:gd name="connsiteY76" fmla="*/ 77859 h 3030582"/>
              <a:gd name="connsiteX77" fmla="*/ 247248 w 2423720"/>
              <a:gd name="connsiteY77" fmla="*/ 17649 h 3030582"/>
              <a:gd name="connsiteX78" fmla="*/ 284409 w 2423720"/>
              <a:gd name="connsiteY78" fmla="*/ 2597 h 3030582"/>
              <a:gd name="connsiteX79" fmla="*/ 345089 w 2423720"/>
              <a:gd name="connsiteY79" fmla="*/ 3538 h 3030582"/>
              <a:gd name="connsiteX80" fmla="*/ 394479 w 2423720"/>
              <a:gd name="connsiteY80" fmla="*/ 35054 h 3030582"/>
              <a:gd name="connsiteX81" fmla="*/ 405768 w 2423720"/>
              <a:gd name="connsiteY81" fmla="*/ 51988 h 3030582"/>
              <a:gd name="connsiteX82" fmla="*/ 411883 w 2423720"/>
              <a:gd name="connsiteY82" fmla="*/ 113608 h 3030582"/>
              <a:gd name="connsiteX83" fmla="*/ 402476 w 2423720"/>
              <a:gd name="connsiteY83" fmla="*/ 138538 h 3030582"/>
              <a:gd name="connsiteX84" fmla="*/ 408591 w 2423720"/>
              <a:gd name="connsiteY84" fmla="*/ 166762 h 3030582"/>
              <a:gd name="connsiteX85" fmla="*/ 428347 w 2423720"/>
              <a:gd name="connsiteY85" fmla="*/ 190751 h 3030582"/>
              <a:gd name="connsiteX86" fmla="*/ 491849 w 2423720"/>
              <a:gd name="connsiteY86" fmla="*/ 264602 h 3030582"/>
              <a:gd name="connsiteX87" fmla="*/ 548765 w 2423720"/>
              <a:gd name="connsiteY87" fmla="*/ 327163 h 3030582"/>
              <a:gd name="connsiteX88" fmla="*/ 583574 w 2423720"/>
              <a:gd name="connsiteY88" fmla="*/ 363382 h 3030582"/>
              <a:gd name="connsiteX89" fmla="*/ 607093 w 2423720"/>
              <a:gd name="connsiteY89" fmla="*/ 363382 h 3030582"/>
              <a:gd name="connsiteX90" fmla="*/ 829115 w 2423720"/>
              <a:gd name="connsiteY90" fmla="*/ 227441 h 3030582"/>
              <a:gd name="connsiteX91" fmla="*/ 1147566 w 2423720"/>
              <a:gd name="connsiteY91" fmla="*/ 133835 h 3030582"/>
              <a:gd name="connsiteX92" fmla="*/ 1332427 w 2423720"/>
              <a:gd name="connsiteY92" fmla="*/ 122545 h 3030582"/>
              <a:gd name="connsiteX93" fmla="*/ 1875251 w 2423720"/>
              <a:gd name="connsiteY93" fmla="*/ 272128 h 3030582"/>
              <a:gd name="connsiteX94" fmla="*/ 1929816 w 2423720"/>
              <a:gd name="connsiteY94" fmla="*/ 303173 h 3030582"/>
              <a:gd name="connsiteX95" fmla="*/ 2024363 w 2423720"/>
              <a:gd name="connsiteY95" fmla="*/ 373261 h 3030582"/>
              <a:gd name="connsiteX96" fmla="*/ 2026715 w 2423720"/>
              <a:gd name="connsiteY96" fmla="*/ 375142 h 3030582"/>
              <a:gd name="connsiteX97" fmla="*/ 2111855 w 2423720"/>
              <a:gd name="connsiteY97" fmla="*/ 449463 h 3030582"/>
              <a:gd name="connsiteX98" fmla="*/ 2148545 w 2423720"/>
              <a:gd name="connsiteY98" fmla="*/ 488035 h 3030582"/>
              <a:gd name="connsiteX99" fmla="*/ 2236507 w 2423720"/>
              <a:gd name="connsiteY99" fmla="*/ 598575 h 3030582"/>
              <a:gd name="connsiteX100" fmla="*/ 2273197 w 2423720"/>
              <a:gd name="connsiteY100" fmla="*/ 651258 h 3030582"/>
              <a:gd name="connsiteX101" fmla="*/ 2293424 w 2423720"/>
              <a:gd name="connsiteY101" fmla="*/ 686537 h 3030582"/>
              <a:gd name="connsiteX102" fmla="*/ 2361629 w 2423720"/>
              <a:gd name="connsiteY102" fmla="*/ 826241 h 3030582"/>
              <a:gd name="connsiteX103" fmla="*/ 2386089 w 2423720"/>
              <a:gd name="connsiteY103" fmla="*/ 905266 h 3030582"/>
              <a:gd name="connsiteX104" fmla="*/ 2388441 w 2423720"/>
              <a:gd name="connsiteY104" fmla="*/ 914203 h 3030582"/>
              <a:gd name="connsiteX105" fmla="*/ 2412901 w 2423720"/>
              <a:gd name="connsiteY105" fmla="*/ 1030859 h 3030582"/>
              <a:gd name="connsiteX106" fmla="*/ 2421839 w 2423720"/>
              <a:gd name="connsiteY106" fmla="*/ 1140459 h 3030582"/>
              <a:gd name="connsiteX107" fmla="*/ 2423720 w 2423720"/>
              <a:gd name="connsiteY107" fmla="*/ 1192201 h 3030582"/>
              <a:gd name="connsiteX108" fmla="*/ 2158423 w 2423720"/>
              <a:gd name="connsiteY108" fmla="*/ 1892605 h 3030582"/>
              <a:gd name="connsiteX109" fmla="*/ 2084102 w 2423720"/>
              <a:gd name="connsiteY109" fmla="*/ 1969277 h 3030582"/>
              <a:gd name="connsiteX110" fmla="*/ 2083632 w 2423720"/>
              <a:gd name="connsiteY110" fmla="*/ 1983859 h 3030582"/>
              <a:gd name="connsiteX111" fmla="*/ 2162186 w 2423720"/>
              <a:gd name="connsiteY111" fmla="*/ 2065236 h 3030582"/>
              <a:gd name="connsiteX112" fmla="*/ 2204991 w 2423720"/>
              <a:gd name="connsiteY112" fmla="*/ 2115097 h 3030582"/>
              <a:gd name="connsiteX113" fmla="*/ 2212517 w 2423720"/>
              <a:gd name="connsiteY113" fmla="*/ 2123093 h 3030582"/>
              <a:gd name="connsiteX114" fmla="*/ 2241681 w 2423720"/>
              <a:gd name="connsiteY114" fmla="*/ 2156020 h 3030582"/>
              <a:gd name="connsiteX115" fmla="*/ 2266141 w 2423720"/>
              <a:gd name="connsiteY115" fmla="*/ 2180480 h 3030582"/>
              <a:gd name="connsiteX116" fmla="*/ 2306124 w 2423720"/>
              <a:gd name="connsiteY116" fmla="*/ 2179539 h 3030582"/>
              <a:gd name="connsiteX117" fmla="*/ 2317884 w 2423720"/>
              <a:gd name="connsiteY117" fmla="*/ 2169191 h 3030582"/>
              <a:gd name="connsiteX118" fmla="*/ 2330584 w 2423720"/>
              <a:gd name="connsiteY118" fmla="*/ 2163546 h 3030582"/>
              <a:gd name="connsiteX119" fmla="*/ 2339521 w 2423720"/>
              <a:gd name="connsiteY119" fmla="*/ 2176247 h 3030582"/>
              <a:gd name="connsiteX120" fmla="*/ 2331995 w 2423720"/>
              <a:gd name="connsiteY120" fmla="*/ 2186125 h 3030582"/>
              <a:gd name="connsiteX121" fmla="*/ 2310828 w 2423720"/>
              <a:gd name="connsiteY121" fmla="*/ 2204940 h 3030582"/>
              <a:gd name="connsiteX122" fmla="*/ 2245444 w 2423720"/>
              <a:gd name="connsiteY122" fmla="*/ 2256212 h 3030582"/>
              <a:gd name="connsiteX123" fmla="*/ 2231333 w 2423720"/>
              <a:gd name="connsiteY123" fmla="*/ 2262798 h 3030582"/>
              <a:gd name="connsiteX124" fmla="*/ 2220984 w 2423720"/>
              <a:gd name="connsiteY124" fmla="*/ 2250097 h 3030582"/>
              <a:gd name="connsiteX125" fmla="*/ 2226158 w 2423720"/>
              <a:gd name="connsiteY125" fmla="*/ 2242571 h 3030582"/>
              <a:gd name="connsiteX126" fmla="*/ 2236037 w 2423720"/>
              <a:gd name="connsiteY126" fmla="*/ 2234574 h 3030582"/>
              <a:gd name="connsiteX127" fmla="*/ 2242622 w 2423720"/>
              <a:gd name="connsiteY127" fmla="*/ 2193181 h 3030582"/>
              <a:gd name="connsiteX128" fmla="*/ 2214399 w 2423720"/>
              <a:gd name="connsiteY128" fmla="*/ 2159313 h 3030582"/>
              <a:gd name="connsiteX129" fmla="*/ 2202169 w 2423720"/>
              <a:gd name="connsiteY129" fmla="*/ 2143320 h 3030582"/>
              <a:gd name="connsiteX130" fmla="*/ 2151367 w 2423720"/>
              <a:gd name="connsiteY130" fmla="*/ 2136734 h 3030582"/>
              <a:gd name="connsiteX131" fmla="*/ 2117970 w 2423720"/>
              <a:gd name="connsiteY131" fmla="*/ 2164958 h 3030582"/>
              <a:gd name="connsiteX132" fmla="*/ 2021541 w 2423720"/>
              <a:gd name="connsiteY132" fmla="*/ 2229400 h 3030582"/>
              <a:gd name="connsiteX133" fmla="*/ 1887481 w 2423720"/>
              <a:gd name="connsiteY133" fmla="*/ 2301840 h 3030582"/>
              <a:gd name="connsiteX134" fmla="*/ 1767063 w 2423720"/>
              <a:gd name="connsiteY134" fmla="*/ 2351700 h 3030582"/>
              <a:gd name="connsiteX135" fmla="*/ 1739780 w 2423720"/>
              <a:gd name="connsiteY135" fmla="*/ 2359697 h 3030582"/>
              <a:gd name="connsiteX136" fmla="*/ 1682864 w 2423720"/>
              <a:gd name="connsiteY136" fmla="*/ 2377572 h 3030582"/>
              <a:gd name="connsiteX137" fmla="*/ 1656992 w 2423720"/>
              <a:gd name="connsiteY137" fmla="*/ 2414261 h 3030582"/>
              <a:gd name="connsiteX138" fmla="*/ 1646174 w 2423720"/>
              <a:gd name="connsiteY138" fmla="*/ 2461771 h 3030582"/>
              <a:gd name="connsiteX139" fmla="*/ 1636296 w 2423720"/>
              <a:gd name="connsiteY139" fmla="*/ 2510690 h 3030582"/>
              <a:gd name="connsiteX140" fmla="*/ 1621714 w 2423720"/>
              <a:gd name="connsiteY140" fmla="*/ 2566666 h 3030582"/>
              <a:gd name="connsiteX141" fmla="*/ 1607602 w 2423720"/>
              <a:gd name="connsiteY141" fmla="*/ 2580308 h 3030582"/>
              <a:gd name="connsiteX142" fmla="*/ 1595372 w 2423720"/>
              <a:gd name="connsiteY142" fmla="*/ 2582660 h 3030582"/>
              <a:gd name="connsiteX143" fmla="*/ 1471661 w 2423720"/>
              <a:gd name="connsiteY143" fmla="*/ 2582660 h 3030582"/>
              <a:gd name="connsiteX144" fmla="*/ 1445319 w 2423720"/>
              <a:gd name="connsiteY144" fmla="*/ 2582189 h 3030582"/>
              <a:gd name="connsiteX145" fmla="*/ 1418037 w 2423720"/>
              <a:gd name="connsiteY145" fmla="*/ 2621701 h 3030582"/>
              <a:gd name="connsiteX146" fmla="*/ 1418037 w 2423720"/>
              <a:gd name="connsiteY146" fmla="*/ 2662154 h 3030582"/>
              <a:gd name="connsiteX147" fmla="*/ 1418507 w 2423720"/>
              <a:gd name="connsiteY147" fmla="*/ 2868183 h 3030582"/>
              <a:gd name="connsiteX148" fmla="*/ 1420389 w 2423720"/>
              <a:gd name="connsiteY148" fmla="*/ 2957556 h 3030582"/>
              <a:gd name="connsiteX149" fmla="*/ 1419918 w 2423720"/>
              <a:gd name="connsiteY149" fmla="*/ 2970257 h 3030582"/>
              <a:gd name="connsiteX150" fmla="*/ 1437323 w 2423720"/>
              <a:gd name="connsiteY150" fmla="*/ 3001302 h 3030582"/>
              <a:gd name="connsiteX151" fmla="*/ 1458960 w 2423720"/>
              <a:gd name="connsiteY151" fmla="*/ 3005065 h 3030582"/>
              <a:gd name="connsiteX152" fmla="*/ 1597254 w 2423720"/>
              <a:gd name="connsiteY152" fmla="*/ 3004125 h 3030582"/>
              <a:gd name="connsiteX153" fmla="*/ 1841854 w 2423720"/>
              <a:gd name="connsiteY153" fmla="*/ 3007888 h 3030582"/>
              <a:gd name="connsiteX154" fmla="*/ 1841854 w 2423720"/>
              <a:gd name="connsiteY154" fmla="*/ 3007888 h 3030582"/>
              <a:gd name="connsiteX155" fmla="*/ 1335720 w 2423720"/>
              <a:gd name="connsiteY155" fmla="*/ 2401091 h 3030582"/>
              <a:gd name="connsiteX156" fmla="*/ 1475424 w 2423720"/>
              <a:gd name="connsiteY156" fmla="*/ 2394976 h 3030582"/>
              <a:gd name="connsiteX157" fmla="*/ 1555860 w 2423720"/>
              <a:gd name="connsiteY157" fmla="*/ 2382275 h 3030582"/>
              <a:gd name="connsiteX158" fmla="*/ 1637236 w 2423720"/>
              <a:gd name="connsiteY158" fmla="*/ 2365812 h 3030582"/>
              <a:gd name="connsiteX159" fmla="*/ 1690860 w 2423720"/>
              <a:gd name="connsiteY159" fmla="*/ 2353582 h 3030582"/>
              <a:gd name="connsiteX160" fmla="*/ 1717672 w 2423720"/>
              <a:gd name="connsiteY160" fmla="*/ 2344645 h 3030582"/>
              <a:gd name="connsiteX161" fmla="*/ 1823979 w 2423720"/>
              <a:gd name="connsiteY161" fmla="*/ 2306073 h 3030582"/>
              <a:gd name="connsiteX162" fmla="*/ 1875722 w 2423720"/>
              <a:gd name="connsiteY162" fmla="*/ 2283024 h 3030582"/>
              <a:gd name="connsiteX163" fmla="*/ 1959920 w 2423720"/>
              <a:gd name="connsiteY163" fmla="*/ 2241160 h 3030582"/>
              <a:gd name="connsiteX164" fmla="*/ 2072813 w 2423720"/>
              <a:gd name="connsiteY164" fmla="*/ 2170132 h 3030582"/>
              <a:gd name="connsiteX165" fmla="*/ 2138667 w 2423720"/>
              <a:gd name="connsiteY165" fmla="*/ 2121212 h 3030582"/>
              <a:gd name="connsiteX166" fmla="*/ 2144311 w 2423720"/>
              <a:gd name="connsiteY166" fmla="*/ 2085462 h 3030582"/>
              <a:gd name="connsiteX167" fmla="*/ 2135374 w 2423720"/>
              <a:gd name="connsiteY167" fmla="*/ 2074643 h 3030582"/>
              <a:gd name="connsiteX168" fmla="*/ 2098684 w 2423720"/>
              <a:gd name="connsiteY168" fmla="*/ 2037953 h 3030582"/>
              <a:gd name="connsiteX169" fmla="*/ 2064816 w 2423720"/>
              <a:gd name="connsiteY169" fmla="*/ 2000793 h 3030582"/>
              <a:gd name="connsiteX170" fmla="*/ 2050705 w 2423720"/>
              <a:gd name="connsiteY170" fmla="*/ 1999852 h 3030582"/>
              <a:gd name="connsiteX171" fmla="*/ 2018248 w 2423720"/>
              <a:gd name="connsiteY171" fmla="*/ 2027135 h 3030582"/>
              <a:gd name="connsiteX172" fmla="*/ 1392636 w 2423720"/>
              <a:gd name="connsiteY172" fmla="*/ 2271735 h 3030582"/>
              <a:gd name="connsiteX173" fmla="*/ 1204012 w 2423720"/>
              <a:gd name="connsiteY173" fmla="*/ 2269853 h 3030582"/>
              <a:gd name="connsiteX174" fmla="*/ 976345 w 2423720"/>
              <a:gd name="connsiteY174" fmla="*/ 2225637 h 3030582"/>
              <a:gd name="connsiteX175" fmla="*/ 433521 w 2423720"/>
              <a:gd name="connsiteY175" fmla="*/ 1863911 h 3030582"/>
              <a:gd name="connsiteX176" fmla="*/ 195976 w 2423720"/>
              <a:gd name="connsiteY176" fmla="*/ 1258055 h 3030582"/>
              <a:gd name="connsiteX177" fmla="*/ 222318 w 2423720"/>
              <a:gd name="connsiteY177" fmla="*/ 959831 h 3030582"/>
              <a:gd name="connsiteX178" fmla="*/ 483382 w 2423720"/>
              <a:gd name="connsiteY178" fmla="*/ 477216 h 3030582"/>
              <a:gd name="connsiteX179" fmla="*/ 563818 w 2423720"/>
              <a:gd name="connsiteY179" fmla="*/ 399602 h 3030582"/>
              <a:gd name="connsiteX180" fmla="*/ 565699 w 2423720"/>
              <a:gd name="connsiteY180" fmla="*/ 380316 h 3030582"/>
              <a:gd name="connsiteX181" fmla="*/ 544061 w 2423720"/>
              <a:gd name="connsiteY181" fmla="*/ 355856 h 3030582"/>
              <a:gd name="connsiteX182" fmla="*/ 483382 w 2423720"/>
              <a:gd name="connsiteY182" fmla="*/ 290473 h 3030582"/>
              <a:gd name="connsiteX183" fmla="*/ 438225 w 2423720"/>
              <a:gd name="connsiteY183" fmla="*/ 286710 h 3030582"/>
              <a:gd name="connsiteX184" fmla="*/ 370019 w 2423720"/>
              <a:gd name="connsiteY184" fmla="*/ 348801 h 3030582"/>
              <a:gd name="connsiteX185" fmla="*/ 306987 w 2423720"/>
              <a:gd name="connsiteY185" fmla="*/ 416536 h 3030582"/>
              <a:gd name="connsiteX186" fmla="*/ 229844 w 2423720"/>
              <a:gd name="connsiteY186" fmla="*/ 515317 h 3030582"/>
              <a:gd name="connsiteX187" fmla="*/ 205855 w 2423720"/>
              <a:gd name="connsiteY187" fmla="*/ 552477 h 3030582"/>
              <a:gd name="connsiteX188" fmla="*/ 161638 w 2423720"/>
              <a:gd name="connsiteY188" fmla="*/ 628209 h 3030582"/>
              <a:gd name="connsiteX189" fmla="*/ 153642 w 2423720"/>
              <a:gd name="connsiteY189" fmla="*/ 641850 h 3030582"/>
              <a:gd name="connsiteX190" fmla="*/ 140941 w 2423720"/>
              <a:gd name="connsiteY190" fmla="*/ 665370 h 3030582"/>
              <a:gd name="connsiteX191" fmla="*/ 108485 w 2423720"/>
              <a:gd name="connsiteY191" fmla="*/ 740161 h 3030582"/>
              <a:gd name="connsiteX192" fmla="*/ 105192 w 2423720"/>
              <a:gd name="connsiteY192" fmla="*/ 747217 h 3030582"/>
              <a:gd name="connsiteX193" fmla="*/ 90610 w 2423720"/>
              <a:gd name="connsiteY193" fmla="*/ 785318 h 3030582"/>
              <a:gd name="connsiteX194" fmla="*/ 62387 w 2423720"/>
              <a:gd name="connsiteY194" fmla="*/ 881747 h 3030582"/>
              <a:gd name="connsiteX195" fmla="*/ 29460 w 2423720"/>
              <a:gd name="connsiteY195" fmla="*/ 1073194 h 3030582"/>
              <a:gd name="connsiteX196" fmla="*/ 27579 w 2423720"/>
              <a:gd name="connsiteY196" fmla="*/ 1137636 h 3030582"/>
              <a:gd name="connsiteX197" fmla="*/ 25697 w 2423720"/>
              <a:gd name="connsiteY197" fmla="*/ 1224187 h 3030582"/>
              <a:gd name="connsiteX198" fmla="*/ 33694 w 2423720"/>
              <a:gd name="connsiteY198" fmla="*/ 1321087 h 3030582"/>
              <a:gd name="connsiteX199" fmla="*/ 55802 w 2423720"/>
              <a:gd name="connsiteY199" fmla="*/ 1447620 h 3030582"/>
              <a:gd name="connsiteX200" fmla="*/ 82614 w 2423720"/>
              <a:gd name="connsiteY200" fmla="*/ 1542638 h 3030582"/>
              <a:gd name="connsiteX201" fmla="*/ 100488 w 2423720"/>
              <a:gd name="connsiteY201" fmla="*/ 1597673 h 3030582"/>
              <a:gd name="connsiteX202" fmla="*/ 124008 w 2423720"/>
              <a:gd name="connsiteY202" fmla="*/ 1652238 h 3030582"/>
              <a:gd name="connsiteX203" fmla="*/ 158346 w 2423720"/>
              <a:gd name="connsiteY203" fmla="*/ 1720914 h 3030582"/>
              <a:gd name="connsiteX204" fmla="*/ 211029 w 2423720"/>
              <a:gd name="connsiteY204" fmla="*/ 1809817 h 3030582"/>
              <a:gd name="connsiteX205" fmla="*/ 275942 w 2423720"/>
              <a:gd name="connsiteY205" fmla="*/ 1900131 h 3030582"/>
              <a:gd name="connsiteX206" fmla="*/ 342737 w 2423720"/>
              <a:gd name="connsiteY206" fmla="*/ 1979155 h 3030582"/>
              <a:gd name="connsiteX207" fmla="*/ 405298 w 2423720"/>
              <a:gd name="connsiteY207" fmla="*/ 2043128 h 3030582"/>
              <a:gd name="connsiteX208" fmla="*/ 443399 w 2423720"/>
              <a:gd name="connsiteY208" fmla="*/ 2080288 h 3030582"/>
              <a:gd name="connsiteX209" fmla="*/ 485734 w 2423720"/>
              <a:gd name="connsiteY209" fmla="*/ 2115567 h 3030582"/>
              <a:gd name="connsiteX210" fmla="*/ 502668 w 2423720"/>
              <a:gd name="connsiteY210" fmla="*/ 2129679 h 3030582"/>
              <a:gd name="connsiteX211" fmla="*/ 570873 w 2423720"/>
              <a:gd name="connsiteY211" fmla="*/ 2180010 h 3030582"/>
              <a:gd name="connsiteX212" fmla="*/ 648957 w 2423720"/>
              <a:gd name="connsiteY212" fmla="*/ 2229871 h 3030582"/>
              <a:gd name="connsiteX213" fmla="*/ 809359 w 2423720"/>
              <a:gd name="connsiteY213" fmla="*/ 2309366 h 3030582"/>
              <a:gd name="connsiteX214" fmla="*/ 937303 w 2423720"/>
              <a:gd name="connsiteY214" fmla="*/ 2353112 h 3030582"/>
              <a:gd name="connsiteX215" fmla="*/ 1084064 w 2423720"/>
              <a:gd name="connsiteY215" fmla="*/ 2386979 h 3030582"/>
              <a:gd name="connsiteX216" fmla="*/ 1098175 w 2423720"/>
              <a:gd name="connsiteY216" fmla="*/ 2388390 h 3030582"/>
              <a:gd name="connsiteX217" fmla="*/ 1165440 w 2423720"/>
              <a:gd name="connsiteY217" fmla="*/ 2395446 h 3030582"/>
              <a:gd name="connsiteX218" fmla="*/ 1198367 w 2423720"/>
              <a:gd name="connsiteY218" fmla="*/ 2396857 h 3030582"/>
              <a:gd name="connsiteX219" fmla="*/ 1221886 w 2423720"/>
              <a:gd name="connsiteY219" fmla="*/ 2397798 h 3030582"/>
              <a:gd name="connsiteX220" fmla="*/ 1265632 w 2423720"/>
              <a:gd name="connsiteY220" fmla="*/ 2401091 h 3030582"/>
              <a:gd name="connsiteX221" fmla="*/ 1335720 w 2423720"/>
              <a:gd name="connsiteY221" fmla="*/ 2401091 h 3030582"/>
              <a:gd name="connsiteX222" fmla="*/ 1081241 w 2423720"/>
              <a:gd name="connsiteY222" fmla="*/ 1529938 h 3030582"/>
              <a:gd name="connsiteX223" fmla="*/ 1109935 w 2423720"/>
              <a:gd name="connsiteY223" fmla="*/ 1523352 h 3030582"/>
              <a:gd name="connsiteX224" fmla="*/ 1160266 w 2423720"/>
              <a:gd name="connsiteY224" fmla="*/ 1494659 h 3030582"/>
              <a:gd name="connsiteX225" fmla="*/ 1253873 w 2423720"/>
              <a:gd name="connsiteY225" fmla="*/ 1437272 h 3030582"/>
              <a:gd name="connsiteX226" fmla="*/ 1373821 w 2423720"/>
              <a:gd name="connsiteY226" fmla="*/ 1354484 h 3030582"/>
              <a:gd name="connsiteX227" fmla="*/ 1436852 w 2423720"/>
              <a:gd name="connsiteY227" fmla="*/ 1307445 h 3030582"/>
              <a:gd name="connsiteX228" fmla="*/ 1547393 w 2423720"/>
              <a:gd name="connsiteY228" fmla="*/ 1214780 h 3030582"/>
              <a:gd name="connsiteX229" fmla="*/ 1596783 w 2423720"/>
              <a:gd name="connsiteY229" fmla="*/ 1169152 h 3030582"/>
              <a:gd name="connsiteX230" fmla="*/ 1703561 w 2423720"/>
              <a:gd name="connsiteY230" fmla="*/ 1056260 h 3030582"/>
              <a:gd name="connsiteX231" fmla="*/ 1721906 w 2423720"/>
              <a:gd name="connsiteY231" fmla="*/ 1036974 h 3030582"/>
              <a:gd name="connsiteX232" fmla="*/ 1770826 w 2423720"/>
              <a:gd name="connsiteY232" fmla="*/ 979587 h 3030582"/>
              <a:gd name="connsiteX233" fmla="*/ 1783996 w 2423720"/>
              <a:gd name="connsiteY233" fmla="*/ 956538 h 3030582"/>
              <a:gd name="connsiteX234" fmla="*/ 1781645 w 2423720"/>
              <a:gd name="connsiteY234" fmla="*/ 927845 h 3030582"/>
              <a:gd name="connsiteX235" fmla="*/ 1768003 w 2423720"/>
              <a:gd name="connsiteY235" fmla="*/ 908559 h 3030582"/>
              <a:gd name="connsiteX236" fmla="*/ 1729902 w 2423720"/>
              <a:gd name="connsiteY236" fmla="*/ 866695 h 3030582"/>
              <a:gd name="connsiteX237" fmla="*/ 1638647 w 2423720"/>
              <a:gd name="connsiteY237" fmla="*/ 771206 h 3030582"/>
              <a:gd name="connsiteX238" fmla="*/ 1627829 w 2423720"/>
              <a:gd name="connsiteY238" fmla="*/ 762269 h 3030582"/>
              <a:gd name="connsiteX239" fmla="*/ 1610895 w 2423720"/>
              <a:gd name="connsiteY239" fmla="*/ 748157 h 3030582"/>
              <a:gd name="connsiteX240" fmla="*/ 1566208 w 2423720"/>
              <a:gd name="connsiteY240" fmla="*/ 708175 h 3030582"/>
              <a:gd name="connsiteX241" fmla="*/ 1487654 w 2423720"/>
              <a:gd name="connsiteY241" fmla="*/ 645614 h 3030582"/>
              <a:gd name="connsiteX242" fmla="*/ 1425563 w 2423720"/>
              <a:gd name="connsiteY242" fmla="*/ 600457 h 3030582"/>
              <a:gd name="connsiteX243" fmla="*/ 1405336 w 2423720"/>
              <a:gd name="connsiteY243" fmla="*/ 588227 h 3030582"/>
              <a:gd name="connsiteX244" fmla="*/ 1377113 w 2423720"/>
              <a:gd name="connsiteY244" fmla="*/ 595753 h 3030582"/>
              <a:gd name="connsiteX245" fmla="*/ 1350302 w 2423720"/>
              <a:gd name="connsiteY245" fmla="*/ 638558 h 3030582"/>
              <a:gd name="connsiteX246" fmla="*/ 1299029 w 2423720"/>
              <a:gd name="connsiteY246" fmla="*/ 705823 h 3030582"/>
              <a:gd name="connsiteX247" fmla="*/ 1255284 w 2423720"/>
              <a:gd name="connsiteY247" fmla="*/ 743924 h 3030582"/>
              <a:gd name="connsiteX248" fmla="*/ 1161207 w 2423720"/>
              <a:gd name="connsiteY248" fmla="*/ 834238 h 3030582"/>
              <a:gd name="connsiteX249" fmla="*/ 1062896 w 2423720"/>
              <a:gd name="connsiteY249" fmla="*/ 912322 h 3030582"/>
              <a:gd name="connsiteX250" fmla="*/ 1057722 w 2423720"/>
              <a:gd name="connsiteY250" fmla="*/ 915615 h 3030582"/>
              <a:gd name="connsiteX251" fmla="*/ 1015858 w 2423720"/>
              <a:gd name="connsiteY251" fmla="*/ 943367 h 3030582"/>
              <a:gd name="connsiteX252" fmla="*/ 918958 w 2423720"/>
              <a:gd name="connsiteY252" fmla="*/ 1004517 h 3030582"/>
              <a:gd name="connsiteX253" fmla="*/ 858749 w 2423720"/>
              <a:gd name="connsiteY253" fmla="*/ 1037915 h 3030582"/>
              <a:gd name="connsiteX254" fmla="*/ 768906 w 2423720"/>
              <a:gd name="connsiteY254" fmla="*/ 1083542 h 3030582"/>
              <a:gd name="connsiteX255" fmla="*/ 759027 w 2423720"/>
              <a:gd name="connsiteY255" fmla="*/ 1112236 h 3030582"/>
              <a:gd name="connsiteX256" fmla="*/ 781606 w 2423720"/>
              <a:gd name="connsiteY256" fmla="*/ 1156922 h 3030582"/>
              <a:gd name="connsiteX257" fmla="*/ 832408 w 2423720"/>
              <a:gd name="connsiteY257" fmla="*/ 1240180 h 3030582"/>
              <a:gd name="connsiteX258" fmla="*/ 891206 w 2423720"/>
              <a:gd name="connsiteY258" fmla="*/ 1327672 h 3030582"/>
              <a:gd name="connsiteX259" fmla="*/ 899202 w 2423720"/>
              <a:gd name="connsiteY259" fmla="*/ 1337550 h 3030582"/>
              <a:gd name="connsiteX260" fmla="*/ 977286 w 2423720"/>
              <a:gd name="connsiteY260" fmla="*/ 1429745 h 3030582"/>
              <a:gd name="connsiteX261" fmla="*/ 1013035 w 2423720"/>
              <a:gd name="connsiteY261" fmla="*/ 1469258 h 3030582"/>
              <a:gd name="connsiteX262" fmla="*/ 1032792 w 2423720"/>
              <a:gd name="connsiteY262" fmla="*/ 1493718 h 3030582"/>
              <a:gd name="connsiteX263" fmla="*/ 1071834 w 2423720"/>
              <a:gd name="connsiteY263" fmla="*/ 1527115 h 3030582"/>
              <a:gd name="connsiteX264" fmla="*/ 1081241 w 2423720"/>
              <a:gd name="connsiteY264" fmla="*/ 1529938 h 3030582"/>
              <a:gd name="connsiteX265" fmla="*/ 497023 w 2423720"/>
              <a:gd name="connsiteY265" fmla="*/ 1800409 h 3030582"/>
              <a:gd name="connsiteX266" fmla="*/ 497964 w 2423720"/>
              <a:gd name="connsiteY266" fmla="*/ 1804172 h 3030582"/>
              <a:gd name="connsiteX267" fmla="*/ 505490 w 2423720"/>
              <a:gd name="connsiteY267" fmla="*/ 1814050 h 3030582"/>
              <a:gd name="connsiteX268" fmla="*/ 644254 w 2423720"/>
              <a:gd name="connsiteY268" fmla="*/ 1952814 h 3030582"/>
              <a:gd name="connsiteX269" fmla="*/ 972582 w 2423720"/>
              <a:gd name="connsiteY269" fmla="*/ 2134382 h 3030582"/>
              <a:gd name="connsiteX270" fmla="*/ 992338 w 2423720"/>
              <a:gd name="connsiteY270" fmla="*/ 2136734 h 3030582"/>
              <a:gd name="connsiteX271" fmla="*/ 1064778 w 2423720"/>
              <a:gd name="connsiteY271" fmla="*/ 2122623 h 3030582"/>
              <a:gd name="connsiteX272" fmla="*/ 1154621 w 2423720"/>
              <a:gd name="connsiteY272" fmla="*/ 2100985 h 3030582"/>
              <a:gd name="connsiteX273" fmla="*/ 1287740 w 2423720"/>
              <a:gd name="connsiteY273" fmla="*/ 2065236 h 3030582"/>
              <a:gd name="connsiteX274" fmla="*/ 1483891 w 2423720"/>
              <a:gd name="connsiteY274" fmla="*/ 1995148 h 3030582"/>
              <a:gd name="connsiteX275" fmla="*/ 1490476 w 2423720"/>
              <a:gd name="connsiteY275" fmla="*/ 1990915 h 3030582"/>
              <a:gd name="connsiteX276" fmla="*/ 1514936 w 2423720"/>
              <a:gd name="connsiteY276" fmla="*/ 1980096 h 3030582"/>
              <a:gd name="connsiteX277" fmla="*/ 1563386 w 2423720"/>
              <a:gd name="connsiteY277" fmla="*/ 1957988 h 3030582"/>
              <a:gd name="connsiteX278" fmla="*/ 1561504 w 2423720"/>
              <a:gd name="connsiteY278" fmla="*/ 1917535 h 3030582"/>
              <a:gd name="connsiteX279" fmla="*/ 1517758 w 2423720"/>
              <a:gd name="connsiteY279" fmla="*/ 1893545 h 3030582"/>
              <a:gd name="connsiteX280" fmla="*/ 1352183 w 2423720"/>
              <a:gd name="connsiteY280" fmla="*/ 1794294 h 3030582"/>
              <a:gd name="connsiteX281" fmla="*/ 1229413 w 2423720"/>
              <a:gd name="connsiteY281" fmla="*/ 1706802 h 3030582"/>
              <a:gd name="connsiteX282" fmla="*/ 1085004 w 2423720"/>
              <a:gd name="connsiteY282" fmla="*/ 1585443 h 3030582"/>
              <a:gd name="connsiteX283" fmla="*/ 1045962 w 2423720"/>
              <a:gd name="connsiteY283" fmla="*/ 1581210 h 3030582"/>
              <a:gd name="connsiteX284" fmla="*/ 1000335 w 2423720"/>
              <a:gd name="connsiteY284" fmla="*/ 1605199 h 3030582"/>
              <a:gd name="connsiteX285" fmla="*/ 950474 w 2423720"/>
              <a:gd name="connsiteY285" fmla="*/ 1628248 h 3030582"/>
              <a:gd name="connsiteX286" fmla="*/ 867686 w 2423720"/>
              <a:gd name="connsiteY286" fmla="*/ 1666820 h 3030582"/>
              <a:gd name="connsiteX287" fmla="*/ 696466 w 2423720"/>
              <a:gd name="connsiteY287" fmla="*/ 1733144 h 3030582"/>
              <a:gd name="connsiteX288" fmla="*/ 562877 w 2423720"/>
              <a:gd name="connsiteY288" fmla="*/ 1779242 h 3030582"/>
              <a:gd name="connsiteX289" fmla="*/ 497023 w 2423720"/>
              <a:gd name="connsiteY289" fmla="*/ 1800409 h 3030582"/>
              <a:gd name="connsiteX290" fmla="*/ 2056820 w 2423720"/>
              <a:gd name="connsiteY290" fmla="*/ 524254 h 3030582"/>
              <a:gd name="connsiteX291" fmla="*/ 2052116 w 2423720"/>
              <a:gd name="connsiteY291" fmla="*/ 533662 h 3030582"/>
              <a:gd name="connsiteX292" fmla="*/ 1984851 w 2423720"/>
              <a:gd name="connsiteY292" fmla="*/ 680422 h 3030582"/>
              <a:gd name="connsiteX293" fmla="*/ 1984381 w 2423720"/>
              <a:gd name="connsiteY293" fmla="*/ 681833 h 3030582"/>
              <a:gd name="connsiteX294" fmla="*/ 1952865 w 2423720"/>
              <a:gd name="connsiteY294" fmla="*/ 744865 h 3030582"/>
              <a:gd name="connsiteX295" fmla="*/ 1931227 w 2423720"/>
              <a:gd name="connsiteY295" fmla="*/ 790022 h 3030582"/>
              <a:gd name="connsiteX296" fmla="*/ 1878073 w 2423720"/>
              <a:gd name="connsiteY296" fmla="*/ 871869 h 3030582"/>
              <a:gd name="connsiteX297" fmla="*/ 1865843 w 2423720"/>
              <a:gd name="connsiteY297" fmla="*/ 888332 h 3030582"/>
              <a:gd name="connsiteX298" fmla="*/ 1845147 w 2423720"/>
              <a:gd name="connsiteY298" fmla="*/ 917967 h 3030582"/>
              <a:gd name="connsiteX299" fmla="*/ 1844676 w 2423720"/>
              <a:gd name="connsiteY299" fmla="*/ 963124 h 3030582"/>
              <a:gd name="connsiteX300" fmla="*/ 1864432 w 2423720"/>
              <a:gd name="connsiteY300" fmla="*/ 987584 h 3030582"/>
              <a:gd name="connsiteX301" fmla="*/ 1936872 w 2423720"/>
              <a:gd name="connsiteY301" fmla="*/ 1092009 h 3030582"/>
              <a:gd name="connsiteX302" fmla="*/ 2015426 w 2423720"/>
              <a:gd name="connsiteY302" fmla="*/ 1224187 h 3030582"/>
              <a:gd name="connsiteX303" fmla="*/ 2034241 w 2423720"/>
              <a:gd name="connsiteY303" fmla="*/ 1262289 h 3030582"/>
              <a:gd name="connsiteX304" fmla="*/ 2073754 w 2423720"/>
              <a:gd name="connsiteY304" fmla="*/ 1344135 h 3030582"/>
              <a:gd name="connsiteX305" fmla="*/ 2101977 w 2423720"/>
              <a:gd name="connsiteY305" fmla="*/ 1412341 h 3030582"/>
              <a:gd name="connsiteX306" fmla="*/ 2120322 w 2423720"/>
              <a:gd name="connsiteY306" fmla="*/ 1453735 h 3030582"/>
              <a:gd name="connsiteX307" fmla="*/ 2146663 w 2423720"/>
              <a:gd name="connsiteY307" fmla="*/ 1461732 h 3030582"/>
              <a:gd name="connsiteX308" fmla="*/ 2164538 w 2423720"/>
              <a:gd name="connsiteY308" fmla="*/ 1442446 h 3030582"/>
              <a:gd name="connsiteX309" fmla="*/ 2197935 w 2423720"/>
              <a:gd name="connsiteY309" fmla="*/ 1385529 h 3030582"/>
              <a:gd name="connsiteX310" fmla="*/ 2235096 w 2423720"/>
              <a:gd name="connsiteY310" fmla="*/ 1322027 h 3030582"/>
              <a:gd name="connsiteX311" fmla="*/ 2262849 w 2423720"/>
              <a:gd name="connsiteY311" fmla="*/ 1266052 h 3030582"/>
              <a:gd name="connsiteX312" fmla="*/ 2274138 w 2423720"/>
              <a:gd name="connsiteY312" fmla="*/ 1243943 h 3030582"/>
              <a:gd name="connsiteX313" fmla="*/ 2302361 w 2423720"/>
              <a:gd name="connsiteY313" fmla="*/ 1176208 h 3030582"/>
              <a:gd name="connsiteX314" fmla="*/ 2325880 w 2423720"/>
              <a:gd name="connsiteY314" fmla="*/ 1109884 h 3030582"/>
              <a:gd name="connsiteX315" fmla="*/ 2327291 w 2423720"/>
              <a:gd name="connsiteY315" fmla="*/ 1095772 h 3030582"/>
              <a:gd name="connsiteX316" fmla="*/ 2310828 w 2423720"/>
              <a:gd name="connsiteY316" fmla="*/ 995110 h 3030582"/>
              <a:gd name="connsiteX317" fmla="*/ 2092569 w 2423720"/>
              <a:gd name="connsiteY317" fmla="*/ 563296 h 3030582"/>
              <a:gd name="connsiteX318" fmla="*/ 2056820 w 2423720"/>
              <a:gd name="connsiteY318" fmla="*/ 524254 h 3030582"/>
              <a:gd name="connsiteX319" fmla="*/ 283939 w 2423720"/>
              <a:gd name="connsiteY319" fmla="*/ 1204431 h 3030582"/>
              <a:gd name="connsiteX320" fmla="*/ 294757 w 2423720"/>
              <a:gd name="connsiteY320" fmla="*/ 1204431 h 3030582"/>
              <a:gd name="connsiteX321" fmla="*/ 350263 w 2423720"/>
              <a:gd name="connsiteY321" fmla="*/ 1193612 h 3030582"/>
              <a:gd name="connsiteX322" fmla="*/ 427876 w 2423720"/>
              <a:gd name="connsiteY322" fmla="*/ 1174797 h 3030582"/>
              <a:gd name="connsiteX323" fmla="*/ 556291 w 2423720"/>
              <a:gd name="connsiteY323" fmla="*/ 1139518 h 3030582"/>
              <a:gd name="connsiteX324" fmla="*/ 677651 w 2423720"/>
              <a:gd name="connsiteY324" fmla="*/ 1096713 h 3030582"/>
              <a:gd name="connsiteX325" fmla="*/ 694585 w 2423720"/>
              <a:gd name="connsiteY325" fmla="*/ 1088716 h 3030582"/>
              <a:gd name="connsiteX326" fmla="*/ 703052 w 2423720"/>
              <a:gd name="connsiteY326" fmla="*/ 1062845 h 3030582"/>
              <a:gd name="connsiteX327" fmla="*/ 676710 w 2423720"/>
              <a:gd name="connsiteY327" fmla="*/ 1002636 h 3030582"/>
              <a:gd name="connsiteX328" fmla="*/ 634375 w 2423720"/>
              <a:gd name="connsiteY328" fmla="*/ 891155 h 3030582"/>
              <a:gd name="connsiteX329" fmla="*/ 610856 w 2423720"/>
              <a:gd name="connsiteY329" fmla="*/ 816363 h 3030582"/>
              <a:gd name="connsiteX330" fmla="*/ 579811 w 2423720"/>
              <a:gd name="connsiteY330" fmla="*/ 693122 h 3030582"/>
              <a:gd name="connsiteX331" fmla="*/ 557703 w 2423720"/>
              <a:gd name="connsiteY331" fmla="*/ 670074 h 3030582"/>
              <a:gd name="connsiteX332" fmla="*/ 516779 w 2423720"/>
              <a:gd name="connsiteY332" fmla="*/ 676659 h 3030582"/>
              <a:gd name="connsiteX333" fmla="*/ 500786 w 2423720"/>
              <a:gd name="connsiteY333" fmla="*/ 682774 h 3030582"/>
              <a:gd name="connsiteX334" fmla="*/ 432110 w 2423720"/>
              <a:gd name="connsiteY334" fmla="*/ 698767 h 3030582"/>
              <a:gd name="connsiteX335" fmla="*/ 416587 w 2423720"/>
              <a:gd name="connsiteY335" fmla="*/ 710527 h 3030582"/>
              <a:gd name="connsiteX336" fmla="*/ 368608 w 2423720"/>
              <a:gd name="connsiteY336" fmla="*/ 802722 h 3030582"/>
              <a:gd name="connsiteX337" fmla="*/ 282527 w 2423720"/>
              <a:gd name="connsiteY337" fmla="*/ 1187968 h 3030582"/>
              <a:gd name="connsiteX338" fmla="*/ 283939 w 2423720"/>
              <a:gd name="connsiteY338" fmla="*/ 1204431 h 3030582"/>
              <a:gd name="connsiteX339" fmla="*/ 1307967 w 2423720"/>
              <a:gd name="connsiteY339" fmla="*/ 210037 h 3030582"/>
              <a:gd name="connsiteX340" fmla="*/ 1150858 w 2423720"/>
              <a:gd name="connsiteY340" fmla="*/ 220856 h 3030582"/>
              <a:gd name="connsiteX341" fmla="*/ 1069011 w 2423720"/>
              <a:gd name="connsiteY341" fmla="*/ 236378 h 3030582"/>
              <a:gd name="connsiteX342" fmla="*/ 1055840 w 2423720"/>
              <a:gd name="connsiteY342" fmla="*/ 246257 h 3030582"/>
              <a:gd name="connsiteX343" fmla="*/ 1033732 w 2423720"/>
              <a:gd name="connsiteY343" fmla="*/ 287650 h 3030582"/>
              <a:gd name="connsiteX344" fmla="*/ 1014447 w 2423720"/>
              <a:gd name="connsiteY344" fmla="*/ 323400 h 3030582"/>
              <a:gd name="connsiteX345" fmla="*/ 1019621 w 2423720"/>
              <a:gd name="connsiteY345" fmla="*/ 353034 h 3030582"/>
              <a:gd name="connsiteX346" fmla="*/ 1045492 w 2423720"/>
              <a:gd name="connsiteY346" fmla="*/ 367616 h 3030582"/>
              <a:gd name="connsiteX347" fmla="*/ 1133454 w 2423720"/>
              <a:gd name="connsiteY347" fmla="*/ 405247 h 3030582"/>
              <a:gd name="connsiteX348" fmla="*/ 1332427 w 2423720"/>
              <a:gd name="connsiteY348" fmla="*/ 512024 h 3030582"/>
              <a:gd name="connsiteX349" fmla="*/ 1355476 w 2423720"/>
              <a:gd name="connsiteY349" fmla="*/ 525665 h 3030582"/>
              <a:gd name="connsiteX350" fmla="*/ 1399692 w 2423720"/>
              <a:gd name="connsiteY350" fmla="*/ 517198 h 3030582"/>
              <a:gd name="connsiteX351" fmla="*/ 1426974 w 2423720"/>
              <a:gd name="connsiteY351" fmla="*/ 475334 h 3030582"/>
              <a:gd name="connsiteX352" fmla="*/ 1463664 w 2423720"/>
              <a:gd name="connsiteY352" fmla="*/ 400543 h 3030582"/>
              <a:gd name="connsiteX353" fmla="*/ 1490947 w 2423720"/>
              <a:gd name="connsiteY353" fmla="*/ 344097 h 3030582"/>
              <a:gd name="connsiteX354" fmla="*/ 1493299 w 2423720"/>
              <a:gd name="connsiteY354" fmla="*/ 339863 h 3030582"/>
              <a:gd name="connsiteX355" fmla="*/ 1530459 w 2423720"/>
              <a:gd name="connsiteY355" fmla="*/ 255194 h 3030582"/>
              <a:gd name="connsiteX356" fmla="*/ 1531400 w 2423720"/>
              <a:gd name="connsiteY356" fmla="*/ 252372 h 3030582"/>
              <a:gd name="connsiteX357" fmla="*/ 1517758 w 2423720"/>
              <a:gd name="connsiteY357" fmla="*/ 230263 h 3030582"/>
              <a:gd name="connsiteX358" fmla="*/ 1307967 w 2423720"/>
              <a:gd name="connsiteY358" fmla="*/ 210037 h 3030582"/>
              <a:gd name="connsiteX359" fmla="*/ 1863491 w 2423720"/>
              <a:gd name="connsiteY359" fmla="*/ 2025723 h 3030582"/>
              <a:gd name="connsiteX360" fmla="*/ 1880425 w 2423720"/>
              <a:gd name="connsiteY360" fmla="*/ 2019138 h 3030582"/>
              <a:gd name="connsiteX361" fmla="*/ 2091158 w 2423720"/>
              <a:gd name="connsiteY361" fmla="*/ 1836158 h 3030582"/>
              <a:gd name="connsiteX362" fmla="*/ 2170183 w 2423720"/>
              <a:gd name="connsiteY362" fmla="*/ 1732674 h 3030582"/>
              <a:gd name="connsiteX363" fmla="*/ 2174887 w 2423720"/>
              <a:gd name="connsiteY363" fmla="*/ 1715740 h 3030582"/>
              <a:gd name="connsiteX364" fmla="*/ 2160775 w 2423720"/>
              <a:gd name="connsiteY364" fmla="*/ 1666349 h 3030582"/>
              <a:gd name="connsiteX365" fmla="*/ 2141019 w 2423720"/>
              <a:gd name="connsiteY365" fmla="*/ 1600025 h 3030582"/>
              <a:gd name="connsiteX366" fmla="*/ 2132552 w 2423720"/>
              <a:gd name="connsiteY366" fmla="*/ 1581210 h 3030582"/>
              <a:gd name="connsiteX367" fmla="*/ 2097273 w 2423720"/>
              <a:gd name="connsiteY367" fmla="*/ 1578387 h 3030582"/>
              <a:gd name="connsiteX368" fmla="*/ 2034712 w 2423720"/>
              <a:gd name="connsiteY368" fmla="*/ 1648945 h 3030582"/>
              <a:gd name="connsiteX369" fmla="*/ 1974502 w 2423720"/>
              <a:gd name="connsiteY369" fmla="*/ 1708214 h 3030582"/>
              <a:gd name="connsiteX370" fmla="*/ 1865843 w 2423720"/>
              <a:gd name="connsiteY370" fmla="*/ 1800879 h 3030582"/>
              <a:gd name="connsiteX371" fmla="*/ 1789641 w 2423720"/>
              <a:gd name="connsiteY371" fmla="*/ 1856385 h 3030582"/>
              <a:gd name="connsiteX372" fmla="*/ 1697446 w 2423720"/>
              <a:gd name="connsiteY372" fmla="*/ 1916124 h 3030582"/>
              <a:gd name="connsiteX373" fmla="*/ 1679571 w 2423720"/>
              <a:gd name="connsiteY373" fmla="*/ 1935880 h 3030582"/>
              <a:gd name="connsiteX374" fmla="*/ 1699798 w 2423720"/>
              <a:gd name="connsiteY374" fmla="*/ 1955636 h 3030582"/>
              <a:gd name="connsiteX375" fmla="*/ 1750129 w 2423720"/>
              <a:gd name="connsiteY375" fmla="*/ 1978215 h 3030582"/>
              <a:gd name="connsiteX376" fmla="*/ 1841854 w 2423720"/>
              <a:gd name="connsiteY376" fmla="*/ 2018668 h 3030582"/>
              <a:gd name="connsiteX377" fmla="*/ 1863491 w 2423720"/>
              <a:gd name="connsiteY377" fmla="*/ 2025723 h 3030582"/>
              <a:gd name="connsiteX378" fmla="*/ 610856 w 2423720"/>
              <a:gd name="connsiteY378" fmla="*/ 619742 h 3030582"/>
              <a:gd name="connsiteX379" fmla="*/ 629672 w 2423720"/>
              <a:gd name="connsiteY379" fmla="*/ 615039 h 3030582"/>
              <a:gd name="connsiteX380" fmla="*/ 655072 w 2423720"/>
              <a:gd name="connsiteY380" fmla="*/ 602338 h 3030582"/>
              <a:gd name="connsiteX381" fmla="*/ 763731 w 2423720"/>
              <a:gd name="connsiteY381" fmla="*/ 543070 h 3030582"/>
              <a:gd name="connsiteX382" fmla="*/ 775961 w 2423720"/>
              <a:gd name="connsiteY382" fmla="*/ 535543 h 3030582"/>
              <a:gd name="connsiteX383" fmla="*/ 833348 w 2423720"/>
              <a:gd name="connsiteY383" fmla="*/ 494620 h 3030582"/>
              <a:gd name="connsiteX384" fmla="*/ 890735 w 2423720"/>
              <a:gd name="connsiteY384" fmla="*/ 440996 h 3030582"/>
              <a:gd name="connsiteX385" fmla="*/ 939655 w 2423720"/>
              <a:gd name="connsiteY385" fmla="*/ 386431 h 3030582"/>
              <a:gd name="connsiteX386" fmla="*/ 927425 w 2423720"/>
              <a:gd name="connsiteY386" fmla="*/ 346449 h 3030582"/>
              <a:gd name="connsiteX387" fmla="*/ 864864 w 2423720"/>
              <a:gd name="connsiteY387" fmla="*/ 325281 h 3030582"/>
              <a:gd name="connsiteX388" fmla="*/ 813592 w 2423720"/>
              <a:gd name="connsiteY388" fmla="*/ 330926 h 3030582"/>
              <a:gd name="connsiteX389" fmla="*/ 731275 w 2423720"/>
              <a:gd name="connsiteY389" fmla="*/ 380316 h 3030582"/>
              <a:gd name="connsiteX390" fmla="*/ 580751 w 2423720"/>
              <a:gd name="connsiteY390" fmla="*/ 501205 h 3030582"/>
              <a:gd name="connsiteX391" fmla="*/ 571814 w 2423720"/>
              <a:gd name="connsiteY391" fmla="*/ 520021 h 3030582"/>
              <a:gd name="connsiteX392" fmla="*/ 584044 w 2423720"/>
              <a:gd name="connsiteY392" fmla="*/ 599045 h 3030582"/>
              <a:gd name="connsiteX393" fmla="*/ 610856 w 2423720"/>
              <a:gd name="connsiteY393" fmla="*/ 619742 h 303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2423720" h="3030582">
                <a:moveTo>
                  <a:pt x="1841854" y="3007888"/>
                </a:moveTo>
                <a:cubicBezTo>
                  <a:pt x="1969799" y="3007888"/>
                  <a:pt x="2097743" y="3007888"/>
                  <a:pt x="2225688" y="3007888"/>
                </a:cubicBezTo>
                <a:cubicBezTo>
                  <a:pt x="2231803" y="3007888"/>
                  <a:pt x="2238388" y="3007417"/>
                  <a:pt x="2244033" y="3011651"/>
                </a:cubicBezTo>
                <a:cubicBezTo>
                  <a:pt x="2250148" y="3016354"/>
                  <a:pt x="2249678" y="3023410"/>
                  <a:pt x="2242622" y="3026233"/>
                </a:cubicBezTo>
                <a:cubicBezTo>
                  <a:pt x="2238859" y="3027644"/>
                  <a:pt x="2234155" y="3029055"/>
                  <a:pt x="2230392" y="3028585"/>
                </a:cubicBezTo>
                <a:cubicBezTo>
                  <a:pt x="2204991" y="3024822"/>
                  <a:pt x="2180061" y="3029996"/>
                  <a:pt x="2155130" y="3029525"/>
                </a:cubicBezTo>
                <a:cubicBezTo>
                  <a:pt x="1944398" y="3025292"/>
                  <a:pt x="1733665" y="3028585"/>
                  <a:pt x="1522933" y="3027644"/>
                </a:cubicBezTo>
                <a:cubicBezTo>
                  <a:pt x="1507410" y="3027644"/>
                  <a:pt x="1491417" y="3026703"/>
                  <a:pt x="1475894" y="3029055"/>
                </a:cubicBezTo>
                <a:cubicBezTo>
                  <a:pt x="1466016" y="3030466"/>
                  <a:pt x="1455668" y="3027173"/>
                  <a:pt x="1446260" y="3028114"/>
                </a:cubicBezTo>
                <a:cubicBezTo>
                  <a:pt x="1410040" y="3030466"/>
                  <a:pt x="1374291" y="3027173"/>
                  <a:pt x="1338071" y="3028585"/>
                </a:cubicBezTo>
                <a:cubicBezTo>
                  <a:pt x="1311730" y="3029525"/>
                  <a:pt x="1284918" y="3032818"/>
                  <a:pt x="1258576" y="3028114"/>
                </a:cubicBezTo>
                <a:cubicBezTo>
                  <a:pt x="1253873" y="3027173"/>
                  <a:pt x="1249169" y="3027644"/>
                  <a:pt x="1244465" y="3027644"/>
                </a:cubicBezTo>
                <a:cubicBezTo>
                  <a:pt x="1060074" y="3027644"/>
                  <a:pt x="875213" y="3027644"/>
                  <a:pt x="690822" y="3027644"/>
                </a:cubicBezTo>
                <a:cubicBezTo>
                  <a:pt x="678592" y="3027644"/>
                  <a:pt x="666832" y="3029055"/>
                  <a:pt x="654602" y="3029996"/>
                </a:cubicBezTo>
                <a:cubicBezTo>
                  <a:pt x="649428" y="3030466"/>
                  <a:pt x="644254" y="3029996"/>
                  <a:pt x="639550" y="3027173"/>
                </a:cubicBezTo>
                <a:cubicBezTo>
                  <a:pt x="636257" y="3025292"/>
                  <a:pt x="633435" y="3022470"/>
                  <a:pt x="633435" y="3018706"/>
                </a:cubicBezTo>
                <a:cubicBezTo>
                  <a:pt x="633435" y="3014473"/>
                  <a:pt x="636257" y="3012121"/>
                  <a:pt x="640020" y="3010710"/>
                </a:cubicBezTo>
                <a:cubicBezTo>
                  <a:pt x="643783" y="3009299"/>
                  <a:pt x="648017" y="3008828"/>
                  <a:pt x="652250" y="3008358"/>
                </a:cubicBezTo>
                <a:cubicBezTo>
                  <a:pt x="670595" y="3007888"/>
                  <a:pt x="688940" y="3007888"/>
                  <a:pt x="707285" y="3007888"/>
                </a:cubicBezTo>
                <a:cubicBezTo>
                  <a:pt x="886502" y="3007888"/>
                  <a:pt x="1066189" y="3007888"/>
                  <a:pt x="1245406" y="3007888"/>
                </a:cubicBezTo>
                <a:cubicBezTo>
                  <a:pt x="1282566" y="3007888"/>
                  <a:pt x="1319726" y="3006947"/>
                  <a:pt x="1356887" y="3008828"/>
                </a:cubicBezTo>
                <a:cubicBezTo>
                  <a:pt x="1365354" y="3009299"/>
                  <a:pt x="1373350" y="3006476"/>
                  <a:pt x="1380877" y="3002243"/>
                </a:cubicBezTo>
                <a:cubicBezTo>
                  <a:pt x="1389343" y="2997539"/>
                  <a:pt x="1393577" y="2990013"/>
                  <a:pt x="1393577" y="2980135"/>
                </a:cubicBezTo>
                <a:cubicBezTo>
                  <a:pt x="1393577" y="2955675"/>
                  <a:pt x="1394047" y="2930745"/>
                  <a:pt x="1394047" y="2906284"/>
                </a:cubicBezTo>
                <a:cubicBezTo>
                  <a:pt x="1394047" y="2818322"/>
                  <a:pt x="1394047" y="2729890"/>
                  <a:pt x="1394047" y="2641928"/>
                </a:cubicBezTo>
                <a:cubicBezTo>
                  <a:pt x="1394047" y="2631579"/>
                  <a:pt x="1393577" y="2620761"/>
                  <a:pt x="1391695" y="2610412"/>
                </a:cubicBezTo>
                <a:cubicBezTo>
                  <a:pt x="1389343" y="2595360"/>
                  <a:pt x="1383699" y="2588775"/>
                  <a:pt x="1368647" y="2586893"/>
                </a:cubicBezTo>
                <a:cubicBezTo>
                  <a:pt x="1356416" y="2585482"/>
                  <a:pt x="1343716" y="2582189"/>
                  <a:pt x="1331016" y="2585482"/>
                </a:cubicBezTo>
                <a:cubicBezTo>
                  <a:pt x="1327253" y="2586423"/>
                  <a:pt x="1322549" y="2585952"/>
                  <a:pt x="1318315" y="2585952"/>
                </a:cubicBezTo>
                <a:cubicBezTo>
                  <a:pt x="1285388" y="2585952"/>
                  <a:pt x="1252461" y="2585952"/>
                  <a:pt x="1219064" y="2585952"/>
                </a:cubicBezTo>
                <a:cubicBezTo>
                  <a:pt x="1202130" y="2585952"/>
                  <a:pt x="1194134" y="2580308"/>
                  <a:pt x="1188489" y="2564314"/>
                </a:cubicBezTo>
                <a:cubicBezTo>
                  <a:pt x="1182374" y="2545499"/>
                  <a:pt x="1176259" y="2526213"/>
                  <a:pt x="1173437" y="2506457"/>
                </a:cubicBezTo>
                <a:cubicBezTo>
                  <a:pt x="1169674" y="2482467"/>
                  <a:pt x="1160266" y="2460359"/>
                  <a:pt x="1154621" y="2436840"/>
                </a:cubicBezTo>
                <a:cubicBezTo>
                  <a:pt x="1152740" y="2428844"/>
                  <a:pt x="1147095" y="2423199"/>
                  <a:pt x="1140039" y="2419436"/>
                </a:cubicBezTo>
                <a:cubicBezTo>
                  <a:pt x="1129220" y="2413321"/>
                  <a:pt x="1117461" y="2410498"/>
                  <a:pt x="1105231" y="2410498"/>
                </a:cubicBezTo>
                <a:cubicBezTo>
                  <a:pt x="1080771" y="2410969"/>
                  <a:pt x="1057722" y="2405795"/>
                  <a:pt x="1034203" y="2398739"/>
                </a:cubicBezTo>
                <a:cubicBezTo>
                  <a:pt x="1019150" y="2394035"/>
                  <a:pt x="1003628" y="2392624"/>
                  <a:pt x="988105" y="2389802"/>
                </a:cubicBezTo>
                <a:cubicBezTo>
                  <a:pt x="958471" y="2383687"/>
                  <a:pt x="929777" y="2372397"/>
                  <a:pt x="900143" y="2365812"/>
                </a:cubicBezTo>
                <a:cubicBezTo>
                  <a:pt x="873331" y="2359697"/>
                  <a:pt x="848401" y="2348408"/>
                  <a:pt x="823470" y="2338059"/>
                </a:cubicBezTo>
                <a:cubicBezTo>
                  <a:pt x="786310" y="2323007"/>
                  <a:pt x="747738" y="2310306"/>
                  <a:pt x="711989" y="2290550"/>
                </a:cubicBezTo>
                <a:cubicBezTo>
                  <a:pt x="663539" y="2263738"/>
                  <a:pt x="614149" y="2237867"/>
                  <a:pt x="568521" y="2206351"/>
                </a:cubicBezTo>
                <a:cubicBezTo>
                  <a:pt x="540298" y="2187066"/>
                  <a:pt x="512546" y="2167780"/>
                  <a:pt x="487615" y="2144731"/>
                </a:cubicBezTo>
                <a:cubicBezTo>
                  <a:pt x="485734" y="2142849"/>
                  <a:pt x="483852" y="2140968"/>
                  <a:pt x="481500" y="2139557"/>
                </a:cubicBezTo>
                <a:cubicBezTo>
                  <a:pt x="453277" y="2122623"/>
                  <a:pt x="432110" y="2097692"/>
                  <a:pt x="406239" y="2077466"/>
                </a:cubicBezTo>
                <a:cubicBezTo>
                  <a:pt x="396831" y="2069940"/>
                  <a:pt x="388834" y="2061002"/>
                  <a:pt x="380367" y="2052065"/>
                </a:cubicBezTo>
                <a:cubicBezTo>
                  <a:pt x="359200" y="2029957"/>
                  <a:pt x="338033" y="2007378"/>
                  <a:pt x="316395" y="1985270"/>
                </a:cubicBezTo>
                <a:cubicBezTo>
                  <a:pt x="308869" y="1977744"/>
                  <a:pt x="304635" y="1967866"/>
                  <a:pt x="297109" y="1960340"/>
                </a:cubicBezTo>
                <a:cubicBezTo>
                  <a:pt x="262771" y="1924591"/>
                  <a:pt x="236430" y="1883197"/>
                  <a:pt x="206795" y="1843684"/>
                </a:cubicBezTo>
                <a:cubicBezTo>
                  <a:pt x="191273" y="1823458"/>
                  <a:pt x="180924" y="1800879"/>
                  <a:pt x="166813" y="1780182"/>
                </a:cubicBezTo>
                <a:cubicBezTo>
                  <a:pt x="156935" y="1766071"/>
                  <a:pt x="148468" y="1751019"/>
                  <a:pt x="140471" y="1735966"/>
                </a:cubicBezTo>
                <a:cubicBezTo>
                  <a:pt x="126830" y="1710095"/>
                  <a:pt x="111778" y="1684694"/>
                  <a:pt x="100959" y="1657412"/>
                </a:cubicBezTo>
                <a:cubicBezTo>
                  <a:pt x="86847" y="1622133"/>
                  <a:pt x="72265" y="1586854"/>
                  <a:pt x="60035" y="1550164"/>
                </a:cubicBezTo>
                <a:cubicBezTo>
                  <a:pt x="42161" y="1497951"/>
                  <a:pt x="31342" y="1443857"/>
                  <a:pt x="20993" y="1390233"/>
                </a:cubicBezTo>
                <a:cubicBezTo>
                  <a:pt x="12526" y="1346958"/>
                  <a:pt x="5000" y="1302742"/>
                  <a:pt x="5941" y="1257585"/>
                </a:cubicBezTo>
                <a:cubicBezTo>
                  <a:pt x="5941" y="1249118"/>
                  <a:pt x="5000" y="1241121"/>
                  <a:pt x="3589" y="1232654"/>
                </a:cubicBezTo>
                <a:cubicBezTo>
                  <a:pt x="-1115" y="1203020"/>
                  <a:pt x="-1115" y="1173386"/>
                  <a:pt x="3119" y="1143751"/>
                </a:cubicBezTo>
                <a:cubicBezTo>
                  <a:pt x="4530" y="1134344"/>
                  <a:pt x="5941" y="1125406"/>
                  <a:pt x="5941" y="1115528"/>
                </a:cubicBezTo>
                <a:cubicBezTo>
                  <a:pt x="6882" y="1084483"/>
                  <a:pt x="10645" y="1053908"/>
                  <a:pt x="13937" y="1023333"/>
                </a:cubicBezTo>
                <a:cubicBezTo>
                  <a:pt x="17701" y="983820"/>
                  <a:pt x="27108" y="944778"/>
                  <a:pt x="35105" y="906207"/>
                </a:cubicBezTo>
                <a:cubicBezTo>
                  <a:pt x="44042" y="862461"/>
                  <a:pt x="54391" y="818245"/>
                  <a:pt x="71795" y="776381"/>
                </a:cubicBezTo>
                <a:cubicBezTo>
                  <a:pt x="81203" y="753802"/>
                  <a:pt x="88729" y="730283"/>
                  <a:pt x="97196" y="707234"/>
                </a:cubicBezTo>
                <a:cubicBezTo>
                  <a:pt x="103781" y="689359"/>
                  <a:pt x="112718" y="672896"/>
                  <a:pt x="121185" y="655962"/>
                </a:cubicBezTo>
                <a:cubicBezTo>
                  <a:pt x="128711" y="640439"/>
                  <a:pt x="137178" y="625387"/>
                  <a:pt x="144705" y="609864"/>
                </a:cubicBezTo>
                <a:cubicBezTo>
                  <a:pt x="157405" y="581641"/>
                  <a:pt x="177631" y="557652"/>
                  <a:pt x="191273" y="529899"/>
                </a:cubicBezTo>
                <a:cubicBezTo>
                  <a:pt x="197858" y="516258"/>
                  <a:pt x="209618" y="505909"/>
                  <a:pt x="218085" y="493209"/>
                </a:cubicBezTo>
                <a:cubicBezTo>
                  <a:pt x="243015" y="456048"/>
                  <a:pt x="270768" y="421710"/>
                  <a:pt x="300872" y="388783"/>
                </a:cubicBezTo>
                <a:cubicBezTo>
                  <a:pt x="312632" y="375612"/>
                  <a:pt x="325332" y="363382"/>
                  <a:pt x="336151" y="348801"/>
                </a:cubicBezTo>
                <a:cubicBezTo>
                  <a:pt x="338503" y="345978"/>
                  <a:pt x="340855" y="343156"/>
                  <a:pt x="343677" y="340804"/>
                </a:cubicBezTo>
                <a:cubicBezTo>
                  <a:pt x="372371" y="319166"/>
                  <a:pt x="394009" y="290473"/>
                  <a:pt x="422232" y="268365"/>
                </a:cubicBezTo>
                <a:cubicBezTo>
                  <a:pt x="424113" y="266954"/>
                  <a:pt x="425995" y="265072"/>
                  <a:pt x="427876" y="263190"/>
                </a:cubicBezTo>
                <a:cubicBezTo>
                  <a:pt x="438225" y="252372"/>
                  <a:pt x="440106" y="239671"/>
                  <a:pt x="429758" y="229323"/>
                </a:cubicBezTo>
                <a:cubicBezTo>
                  <a:pt x="415176" y="214741"/>
                  <a:pt x="403887" y="197807"/>
                  <a:pt x="390246" y="182755"/>
                </a:cubicBezTo>
                <a:cubicBezTo>
                  <a:pt x="380838" y="171936"/>
                  <a:pt x="369549" y="169113"/>
                  <a:pt x="356378" y="172877"/>
                </a:cubicBezTo>
                <a:cubicBezTo>
                  <a:pt x="339444" y="177580"/>
                  <a:pt x="322040" y="178051"/>
                  <a:pt x="305106" y="177580"/>
                </a:cubicBezTo>
                <a:cubicBezTo>
                  <a:pt x="286761" y="177580"/>
                  <a:pt x="270297" y="170054"/>
                  <a:pt x="253363" y="166291"/>
                </a:cubicBezTo>
                <a:cubicBezTo>
                  <a:pt x="245367" y="164410"/>
                  <a:pt x="239722" y="158765"/>
                  <a:pt x="235959" y="151239"/>
                </a:cubicBezTo>
                <a:cubicBezTo>
                  <a:pt x="223729" y="128190"/>
                  <a:pt x="214322" y="104671"/>
                  <a:pt x="218555" y="77859"/>
                </a:cubicBezTo>
                <a:cubicBezTo>
                  <a:pt x="222318" y="54810"/>
                  <a:pt x="232667" y="34583"/>
                  <a:pt x="247248" y="17649"/>
                </a:cubicBezTo>
                <a:cubicBezTo>
                  <a:pt x="256186" y="7301"/>
                  <a:pt x="271709" y="5890"/>
                  <a:pt x="284409" y="2597"/>
                </a:cubicBezTo>
                <a:cubicBezTo>
                  <a:pt x="304635" y="-2577"/>
                  <a:pt x="324862" y="1186"/>
                  <a:pt x="345089" y="3538"/>
                </a:cubicBezTo>
                <a:cubicBezTo>
                  <a:pt x="367197" y="5890"/>
                  <a:pt x="383660" y="15768"/>
                  <a:pt x="394479" y="35054"/>
                </a:cubicBezTo>
                <a:cubicBezTo>
                  <a:pt x="397772" y="41169"/>
                  <a:pt x="401535" y="46343"/>
                  <a:pt x="405768" y="51988"/>
                </a:cubicBezTo>
                <a:cubicBezTo>
                  <a:pt x="419409" y="71273"/>
                  <a:pt x="418939" y="91970"/>
                  <a:pt x="411883" y="113608"/>
                </a:cubicBezTo>
                <a:cubicBezTo>
                  <a:pt x="409061" y="122075"/>
                  <a:pt x="405768" y="130071"/>
                  <a:pt x="402476" y="138538"/>
                </a:cubicBezTo>
                <a:cubicBezTo>
                  <a:pt x="398242" y="149357"/>
                  <a:pt x="399653" y="159235"/>
                  <a:pt x="408591" y="166762"/>
                </a:cubicBezTo>
                <a:cubicBezTo>
                  <a:pt x="416587" y="173817"/>
                  <a:pt x="421761" y="182755"/>
                  <a:pt x="428347" y="190751"/>
                </a:cubicBezTo>
                <a:cubicBezTo>
                  <a:pt x="449044" y="215682"/>
                  <a:pt x="469270" y="241082"/>
                  <a:pt x="491849" y="264602"/>
                </a:cubicBezTo>
                <a:cubicBezTo>
                  <a:pt x="511135" y="285299"/>
                  <a:pt x="529950" y="305996"/>
                  <a:pt x="548765" y="327163"/>
                </a:cubicBezTo>
                <a:cubicBezTo>
                  <a:pt x="560055" y="339393"/>
                  <a:pt x="572755" y="350682"/>
                  <a:pt x="583574" y="363382"/>
                </a:cubicBezTo>
                <a:cubicBezTo>
                  <a:pt x="592041" y="373261"/>
                  <a:pt x="595333" y="372790"/>
                  <a:pt x="607093" y="363382"/>
                </a:cubicBezTo>
                <a:cubicBezTo>
                  <a:pt x="675769" y="309288"/>
                  <a:pt x="750090" y="264131"/>
                  <a:pt x="829115" y="227441"/>
                </a:cubicBezTo>
                <a:cubicBezTo>
                  <a:pt x="930718" y="180403"/>
                  <a:pt x="1036555" y="149357"/>
                  <a:pt x="1147566" y="133835"/>
                </a:cubicBezTo>
                <a:cubicBezTo>
                  <a:pt x="1209186" y="125368"/>
                  <a:pt x="1270806" y="121134"/>
                  <a:pt x="1332427" y="122545"/>
                </a:cubicBezTo>
                <a:cubicBezTo>
                  <a:pt x="1525755" y="127249"/>
                  <a:pt x="1706853" y="176640"/>
                  <a:pt x="1875251" y="272128"/>
                </a:cubicBezTo>
                <a:cubicBezTo>
                  <a:pt x="1893596" y="282476"/>
                  <a:pt x="1912882" y="290943"/>
                  <a:pt x="1929816" y="303173"/>
                </a:cubicBezTo>
                <a:cubicBezTo>
                  <a:pt x="1961802" y="325752"/>
                  <a:pt x="1996140" y="345508"/>
                  <a:pt x="2024363" y="373261"/>
                </a:cubicBezTo>
                <a:cubicBezTo>
                  <a:pt x="2025304" y="374201"/>
                  <a:pt x="2025774" y="374672"/>
                  <a:pt x="2026715" y="375142"/>
                </a:cubicBezTo>
                <a:cubicBezTo>
                  <a:pt x="2059642" y="394898"/>
                  <a:pt x="2083161" y="425003"/>
                  <a:pt x="2111855" y="449463"/>
                </a:cubicBezTo>
                <a:cubicBezTo>
                  <a:pt x="2125496" y="461223"/>
                  <a:pt x="2137726" y="473923"/>
                  <a:pt x="2148545" y="488035"/>
                </a:cubicBezTo>
                <a:cubicBezTo>
                  <a:pt x="2177709" y="525195"/>
                  <a:pt x="2210636" y="559063"/>
                  <a:pt x="2236507" y="598575"/>
                </a:cubicBezTo>
                <a:cubicBezTo>
                  <a:pt x="2248267" y="616450"/>
                  <a:pt x="2260026" y="634795"/>
                  <a:pt x="2273197" y="651258"/>
                </a:cubicBezTo>
                <a:cubicBezTo>
                  <a:pt x="2281664" y="662077"/>
                  <a:pt x="2286368" y="675248"/>
                  <a:pt x="2293424" y="686537"/>
                </a:cubicBezTo>
                <a:cubicBezTo>
                  <a:pt x="2320706" y="730753"/>
                  <a:pt x="2342344" y="777792"/>
                  <a:pt x="2361629" y="826241"/>
                </a:cubicBezTo>
                <a:cubicBezTo>
                  <a:pt x="2371978" y="851642"/>
                  <a:pt x="2382797" y="877513"/>
                  <a:pt x="2386089" y="905266"/>
                </a:cubicBezTo>
                <a:cubicBezTo>
                  <a:pt x="2386560" y="908559"/>
                  <a:pt x="2387030" y="911381"/>
                  <a:pt x="2388441" y="914203"/>
                </a:cubicBezTo>
                <a:cubicBezTo>
                  <a:pt x="2401612" y="951834"/>
                  <a:pt x="2406786" y="991817"/>
                  <a:pt x="2412901" y="1030859"/>
                </a:cubicBezTo>
                <a:cubicBezTo>
                  <a:pt x="2418546" y="1067079"/>
                  <a:pt x="2421368" y="1103769"/>
                  <a:pt x="2421839" y="1140459"/>
                </a:cubicBezTo>
                <a:cubicBezTo>
                  <a:pt x="2422309" y="1157863"/>
                  <a:pt x="2423720" y="1174797"/>
                  <a:pt x="2423720" y="1192201"/>
                </a:cubicBezTo>
                <a:cubicBezTo>
                  <a:pt x="2422309" y="1458439"/>
                  <a:pt x="2332936" y="1691750"/>
                  <a:pt x="2158423" y="1892605"/>
                </a:cubicBezTo>
                <a:cubicBezTo>
                  <a:pt x="2134904" y="1919416"/>
                  <a:pt x="2109973" y="1944817"/>
                  <a:pt x="2084102" y="1969277"/>
                </a:cubicBezTo>
                <a:cubicBezTo>
                  <a:pt x="2076576" y="1976333"/>
                  <a:pt x="2076576" y="1976803"/>
                  <a:pt x="2083632" y="1983859"/>
                </a:cubicBezTo>
                <a:cubicBezTo>
                  <a:pt x="2109973" y="2011141"/>
                  <a:pt x="2137256" y="2037013"/>
                  <a:pt x="2162186" y="2065236"/>
                </a:cubicBezTo>
                <a:cubicBezTo>
                  <a:pt x="2176768" y="2081699"/>
                  <a:pt x="2193232" y="2096281"/>
                  <a:pt x="2204991" y="2115097"/>
                </a:cubicBezTo>
                <a:cubicBezTo>
                  <a:pt x="2206873" y="2118389"/>
                  <a:pt x="2209695" y="2120741"/>
                  <a:pt x="2212517" y="2123093"/>
                </a:cubicBezTo>
                <a:cubicBezTo>
                  <a:pt x="2224277" y="2132501"/>
                  <a:pt x="2233214" y="2143790"/>
                  <a:pt x="2241681" y="2156020"/>
                </a:cubicBezTo>
                <a:cubicBezTo>
                  <a:pt x="2248267" y="2165898"/>
                  <a:pt x="2256263" y="2173895"/>
                  <a:pt x="2266141" y="2180480"/>
                </a:cubicBezTo>
                <a:cubicBezTo>
                  <a:pt x="2281194" y="2191299"/>
                  <a:pt x="2291542" y="2190829"/>
                  <a:pt x="2306124" y="2179539"/>
                </a:cubicBezTo>
                <a:cubicBezTo>
                  <a:pt x="2310357" y="2176247"/>
                  <a:pt x="2314121" y="2172484"/>
                  <a:pt x="2317884" y="2169191"/>
                </a:cubicBezTo>
                <a:cubicBezTo>
                  <a:pt x="2321647" y="2165898"/>
                  <a:pt x="2325410" y="2163546"/>
                  <a:pt x="2330584" y="2163546"/>
                </a:cubicBezTo>
                <a:cubicBezTo>
                  <a:pt x="2338110" y="2163546"/>
                  <a:pt x="2342344" y="2169191"/>
                  <a:pt x="2339521" y="2176247"/>
                </a:cubicBezTo>
                <a:cubicBezTo>
                  <a:pt x="2338110" y="2180480"/>
                  <a:pt x="2335288" y="2183303"/>
                  <a:pt x="2331995" y="2186125"/>
                </a:cubicBezTo>
                <a:cubicBezTo>
                  <a:pt x="2324939" y="2192710"/>
                  <a:pt x="2318354" y="2199296"/>
                  <a:pt x="2310828" y="2204940"/>
                </a:cubicBezTo>
                <a:cubicBezTo>
                  <a:pt x="2287779" y="2220463"/>
                  <a:pt x="2268493" y="2241160"/>
                  <a:pt x="2245444" y="2256212"/>
                </a:cubicBezTo>
                <a:cubicBezTo>
                  <a:pt x="2241211" y="2259035"/>
                  <a:pt x="2236977" y="2262327"/>
                  <a:pt x="2231333" y="2262798"/>
                </a:cubicBezTo>
                <a:cubicBezTo>
                  <a:pt x="2222395" y="2263738"/>
                  <a:pt x="2218162" y="2258564"/>
                  <a:pt x="2220984" y="2250097"/>
                </a:cubicBezTo>
                <a:cubicBezTo>
                  <a:pt x="2221925" y="2247275"/>
                  <a:pt x="2223807" y="2244453"/>
                  <a:pt x="2226158" y="2242571"/>
                </a:cubicBezTo>
                <a:cubicBezTo>
                  <a:pt x="2228981" y="2239749"/>
                  <a:pt x="2232744" y="2237397"/>
                  <a:pt x="2236037" y="2234574"/>
                </a:cubicBezTo>
                <a:cubicBezTo>
                  <a:pt x="2253441" y="2220933"/>
                  <a:pt x="2255322" y="2211055"/>
                  <a:pt x="2242622" y="2193181"/>
                </a:cubicBezTo>
                <a:cubicBezTo>
                  <a:pt x="2234155" y="2181421"/>
                  <a:pt x="2226158" y="2169191"/>
                  <a:pt x="2214399" y="2159313"/>
                </a:cubicBezTo>
                <a:cubicBezTo>
                  <a:pt x="2209225" y="2155079"/>
                  <a:pt x="2205932" y="2148964"/>
                  <a:pt x="2202169" y="2143320"/>
                </a:cubicBezTo>
                <a:cubicBezTo>
                  <a:pt x="2189468" y="2124034"/>
                  <a:pt x="2169242" y="2121212"/>
                  <a:pt x="2151367" y="2136734"/>
                </a:cubicBezTo>
                <a:cubicBezTo>
                  <a:pt x="2140548" y="2146613"/>
                  <a:pt x="2129730" y="2156491"/>
                  <a:pt x="2117970" y="2164958"/>
                </a:cubicBezTo>
                <a:cubicBezTo>
                  <a:pt x="2086454" y="2187536"/>
                  <a:pt x="2053997" y="2208703"/>
                  <a:pt x="2021541" y="2229400"/>
                </a:cubicBezTo>
                <a:cubicBezTo>
                  <a:pt x="1978266" y="2256683"/>
                  <a:pt x="1933579" y="2280202"/>
                  <a:pt x="1887481" y="2301840"/>
                </a:cubicBezTo>
                <a:cubicBezTo>
                  <a:pt x="1847969" y="2320185"/>
                  <a:pt x="1807045" y="2335237"/>
                  <a:pt x="1767063" y="2351700"/>
                </a:cubicBezTo>
                <a:cubicBezTo>
                  <a:pt x="1758125" y="2354993"/>
                  <a:pt x="1749188" y="2357815"/>
                  <a:pt x="1739780" y="2359697"/>
                </a:cubicBezTo>
                <a:cubicBezTo>
                  <a:pt x="1720024" y="2363460"/>
                  <a:pt x="1701679" y="2370986"/>
                  <a:pt x="1682864" y="2377572"/>
                </a:cubicBezTo>
                <a:cubicBezTo>
                  <a:pt x="1666400" y="2383216"/>
                  <a:pt x="1658874" y="2397798"/>
                  <a:pt x="1656992" y="2414261"/>
                </a:cubicBezTo>
                <a:cubicBezTo>
                  <a:pt x="1655581" y="2430725"/>
                  <a:pt x="1651348" y="2446248"/>
                  <a:pt x="1646174" y="2461771"/>
                </a:cubicBezTo>
                <a:cubicBezTo>
                  <a:pt x="1640999" y="2477763"/>
                  <a:pt x="1637236" y="2493757"/>
                  <a:pt x="1636296" y="2510690"/>
                </a:cubicBezTo>
                <a:cubicBezTo>
                  <a:pt x="1635355" y="2530447"/>
                  <a:pt x="1626417" y="2548321"/>
                  <a:pt x="1621714" y="2566666"/>
                </a:cubicBezTo>
                <a:cubicBezTo>
                  <a:pt x="1619832" y="2573252"/>
                  <a:pt x="1614187" y="2577956"/>
                  <a:pt x="1607602" y="2580308"/>
                </a:cubicBezTo>
                <a:cubicBezTo>
                  <a:pt x="1603839" y="2581719"/>
                  <a:pt x="1599606" y="2583130"/>
                  <a:pt x="1595372" y="2582660"/>
                </a:cubicBezTo>
                <a:cubicBezTo>
                  <a:pt x="1553978" y="2579837"/>
                  <a:pt x="1512584" y="2580778"/>
                  <a:pt x="1471661" y="2582660"/>
                </a:cubicBezTo>
                <a:cubicBezTo>
                  <a:pt x="1462724" y="2583130"/>
                  <a:pt x="1454727" y="2579367"/>
                  <a:pt x="1445319" y="2582189"/>
                </a:cubicBezTo>
                <a:cubicBezTo>
                  <a:pt x="1425093" y="2588775"/>
                  <a:pt x="1415215" y="2601004"/>
                  <a:pt x="1418037" y="2621701"/>
                </a:cubicBezTo>
                <a:cubicBezTo>
                  <a:pt x="1419918" y="2635342"/>
                  <a:pt x="1417567" y="2648984"/>
                  <a:pt x="1418037" y="2662154"/>
                </a:cubicBezTo>
                <a:cubicBezTo>
                  <a:pt x="1418037" y="2730831"/>
                  <a:pt x="1417567" y="2799507"/>
                  <a:pt x="1418507" y="2868183"/>
                </a:cubicBezTo>
                <a:cubicBezTo>
                  <a:pt x="1418978" y="2897818"/>
                  <a:pt x="1420389" y="2927922"/>
                  <a:pt x="1420389" y="2957556"/>
                </a:cubicBezTo>
                <a:cubicBezTo>
                  <a:pt x="1420389" y="2961790"/>
                  <a:pt x="1420389" y="2966023"/>
                  <a:pt x="1419918" y="2970257"/>
                </a:cubicBezTo>
                <a:cubicBezTo>
                  <a:pt x="1418037" y="2985779"/>
                  <a:pt x="1423211" y="2994717"/>
                  <a:pt x="1437323" y="3001302"/>
                </a:cubicBezTo>
                <a:cubicBezTo>
                  <a:pt x="1444379" y="3004125"/>
                  <a:pt x="1451434" y="3005065"/>
                  <a:pt x="1458960" y="3005065"/>
                </a:cubicBezTo>
                <a:cubicBezTo>
                  <a:pt x="1505058" y="3004595"/>
                  <a:pt x="1551156" y="3004125"/>
                  <a:pt x="1597254" y="3004125"/>
                </a:cubicBezTo>
                <a:cubicBezTo>
                  <a:pt x="1677219" y="3007888"/>
                  <a:pt x="1759537" y="3007888"/>
                  <a:pt x="1841854" y="3007888"/>
                </a:cubicBezTo>
                <a:cubicBezTo>
                  <a:pt x="1841854" y="3007888"/>
                  <a:pt x="1841854" y="3007888"/>
                  <a:pt x="1841854" y="3007888"/>
                </a:cubicBezTo>
                <a:close/>
                <a:moveTo>
                  <a:pt x="1335720" y="2401091"/>
                </a:moveTo>
                <a:cubicBezTo>
                  <a:pt x="1382288" y="2401091"/>
                  <a:pt x="1428856" y="2402972"/>
                  <a:pt x="1475424" y="2394976"/>
                </a:cubicBezTo>
                <a:cubicBezTo>
                  <a:pt x="1502236" y="2390272"/>
                  <a:pt x="1529989" y="2390272"/>
                  <a:pt x="1555860" y="2382275"/>
                </a:cubicBezTo>
                <a:cubicBezTo>
                  <a:pt x="1582672" y="2374279"/>
                  <a:pt x="1609954" y="2370986"/>
                  <a:pt x="1637236" y="2365812"/>
                </a:cubicBezTo>
                <a:cubicBezTo>
                  <a:pt x="1655111" y="2362049"/>
                  <a:pt x="1672515" y="2356875"/>
                  <a:pt x="1690860" y="2353582"/>
                </a:cubicBezTo>
                <a:cubicBezTo>
                  <a:pt x="1699798" y="2351700"/>
                  <a:pt x="1708735" y="2346996"/>
                  <a:pt x="1717672" y="2344645"/>
                </a:cubicBezTo>
                <a:cubicBezTo>
                  <a:pt x="1754362" y="2334767"/>
                  <a:pt x="1789171" y="2321596"/>
                  <a:pt x="1823979" y="2306073"/>
                </a:cubicBezTo>
                <a:cubicBezTo>
                  <a:pt x="1841383" y="2298547"/>
                  <a:pt x="1858317" y="2290080"/>
                  <a:pt x="1875722" y="2283024"/>
                </a:cubicBezTo>
                <a:cubicBezTo>
                  <a:pt x="1904885" y="2270794"/>
                  <a:pt x="1932638" y="2256212"/>
                  <a:pt x="1959920" y="2241160"/>
                </a:cubicBezTo>
                <a:cubicBezTo>
                  <a:pt x="1998962" y="2219522"/>
                  <a:pt x="2036123" y="2195062"/>
                  <a:pt x="2072813" y="2170132"/>
                </a:cubicBezTo>
                <a:cubicBezTo>
                  <a:pt x="2095391" y="2155079"/>
                  <a:pt x="2117029" y="2138146"/>
                  <a:pt x="2138667" y="2121212"/>
                </a:cubicBezTo>
                <a:cubicBezTo>
                  <a:pt x="2151838" y="2111334"/>
                  <a:pt x="2153249" y="2099104"/>
                  <a:pt x="2144311" y="2085462"/>
                </a:cubicBezTo>
                <a:cubicBezTo>
                  <a:pt x="2141960" y="2081699"/>
                  <a:pt x="2139137" y="2077466"/>
                  <a:pt x="2135374" y="2074643"/>
                </a:cubicBezTo>
                <a:cubicBezTo>
                  <a:pt x="2121263" y="2064295"/>
                  <a:pt x="2110914" y="2050184"/>
                  <a:pt x="2098684" y="2037953"/>
                </a:cubicBezTo>
                <a:cubicBezTo>
                  <a:pt x="2086924" y="2026194"/>
                  <a:pt x="2077046" y="2012553"/>
                  <a:pt x="2064816" y="2000793"/>
                </a:cubicBezTo>
                <a:cubicBezTo>
                  <a:pt x="2059642" y="1995619"/>
                  <a:pt x="2056349" y="1994678"/>
                  <a:pt x="2050705" y="1999852"/>
                </a:cubicBezTo>
                <a:cubicBezTo>
                  <a:pt x="2040356" y="2009260"/>
                  <a:pt x="2029067" y="2018197"/>
                  <a:pt x="2018248" y="2027135"/>
                </a:cubicBezTo>
                <a:cubicBezTo>
                  <a:pt x="1834798" y="2172954"/>
                  <a:pt x="1625477" y="2253390"/>
                  <a:pt x="1392636" y="2271735"/>
                </a:cubicBezTo>
                <a:cubicBezTo>
                  <a:pt x="1329604" y="2276909"/>
                  <a:pt x="1267043" y="2275498"/>
                  <a:pt x="1204012" y="2269853"/>
                </a:cubicBezTo>
                <a:cubicBezTo>
                  <a:pt x="1126398" y="2262798"/>
                  <a:pt x="1050666" y="2248686"/>
                  <a:pt x="976345" y="2225637"/>
                </a:cubicBezTo>
                <a:cubicBezTo>
                  <a:pt x="759498" y="2159313"/>
                  <a:pt x="577459" y="2039835"/>
                  <a:pt x="433521" y="1863911"/>
                </a:cubicBezTo>
                <a:cubicBezTo>
                  <a:pt x="289583" y="1687987"/>
                  <a:pt x="209618" y="1485251"/>
                  <a:pt x="195976" y="1258055"/>
                </a:cubicBezTo>
                <a:cubicBezTo>
                  <a:pt x="189861" y="1157393"/>
                  <a:pt x="198799" y="1058141"/>
                  <a:pt x="222318" y="959831"/>
                </a:cubicBezTo>
                <a:cubicBezTo>
                  <a:pt x="266534" y="775910"/>
                  <a:pt x="354496" y="615509"/>
                  <a:pt x="483382" y="477216"/>
                </a:cubicBezTo>
                <a:cubicBezTo>
                  <a:pt x="508783" y="449933"/>
                  <a:pt x="535595" y="424533"/>
                  <a:pt x="563818" y="399602"/>
                </a:cubicBezTo>
                <a:cubicBezTo>
                  <a:pt x="573225" y="391606"/>
                  <a:pt x="573225" y="389254"/>
                  <a:pt x="565699" y="380316"/>
                </a:cubicBezTo>
                <a:cubicBezTo>
                  <a:pt x="558643" y="371849"/>
                  <a:pt x="551588" y="363382"/>
                  <a:pt x="544061" y="355856"/>
                </a:cubicBezTo>
                <a:cubicBezTo>
                  <a:pt x="522894" y="334689"/>
                  <a:pt x="502668" y="312581"/>
                  <a:pt x="483382" y="290473"/>
                </a:cubicBezTo>
                <a:cubicBezTo>
                  <a:pt x="469270" y="274480"/>
                  <a:pt x="453748" y="272598"/>
                  <a:pt x="438225" y="286710"/>
                </a:cubicBezTo>
                <a:cubicBezTo>
                  <a:pt x="413765" y="306466"/>
                  <a:pt x="391186" y="327163"/>
                  <a:pt x="370019" y="348801"/>
                </a:cubicBezTo>
                <a:cubicBezTo>
                  <a:pt x="348381" y="370909"/>
                  <a:pt x="326744" y="393017"/>
                  <a:pt x="306987" y="416536"/>
                </a:cubicBezTo>
                <a:cubicBezTo>
                  <a:pt x="280175" y="448522"/>
                  <a:pt x="251952" y="479568"/>
                  <a:pt x="229844" y="515317"/>
                </a:cubicBezTo>
                <a:cubicBezTo>
                  <a:pt x="222318" y="528017"/>
                  <a:pt x="214322" y="540247"/>
                  <a:pt x="205855" y="552477"/>
                </a:cubicBezTo>
                <a:cubicBezTo>
                  <a:pt x="188450" y="576467"/>
                  <a:pt x="173398" y="600927"/>
                  <a:pt x="161638" y="628209"/>
                </a:cubicBezTo>
                <a:cubicBezTo>
                  <a:pt x="159757" y="632913"/>
                  <a:pt x="156935" y="637617"/>
                  <a:pt x="153642" y="641850"/>
                </a:cubicBezTo>
                <a:cubicBezTo>
                  <a:pt x="148468" y="648906"/>
                  <a:pt x="144234" y="656903"/>
                  <a:pt x="140941" y="665370"/>
                </a:cubicBezTo>
                <a:cubicBezTo>
                  <a:pt x="131063" y="690771"/>
                  <a:pt x="115541" y="713349"/>
                  <a:pt x="108485" y="740161"/>
                </a:cubicBezTo>
                <a:cubicBezTo>
                  <a:pt x="108014" y="742513"/>
                  <a:pt x="106133" y="744865"/>
                  <a:pt x="105192" y="747217"/>
                </a:cubicBezTo>
                <a:cubicBezTo>
                  <a:pt x="100018" y="759917"/>
                  <a:pt x="93903" y="772147"/>
                  <a:pt x="90610" y="785318"/>
                </a:cubicBezTo>
                <a:cubicBezTo>
                  <a:pt x="82614" y="817774"/>
                  <a:pt x="70854" y="849290"/>
                  <a:pt x="62387" y="881747"/>
                </a:cubicBezTo>
                <a:cubicBezTo>
                  <a:pt x="46394" y="944778"/>
                  <a:pt x="34164" y="1008280"/>
                  <a:pt x="29460" y="1073194"/>
                </a:cubicBezTo>
                <a:cubicBezTo>
                  <a:pt x="28049" y="1094831"/>
                  <a:pt x="30871" y="1115999"/>
                  <a:pt x="27579" y="1137636"/>
                </a:cubicBezTo>
                <a:cubicBezTo>
                  <a:pt x="23345" y="1166330"/>
                  <a:pt x="23816" y="1195023"/>
                  <a:pt x="25697" y="1224187"/>
                </a:cubicBezTo>
                <a:cubicBezTo>
                  <a:pt x="27579" y="1256644"/>
                  <a:pt x="30871" y="1289100"/>
                  <a:pt x="33694" y="1321087"/>
                </a:cubicBezTo>
                <a:cubicBezTo>
                  <a:pt x="36986" y="1363892"/>
                  <a:pt x="42631" y="1406697"/>
                  <a:pt x="55802" y="1447620"/>
                </a:cubicBezTo>
                <a:cubicBezTo>
                  <a:pt x="65680" y="1479136"/>
                  <a:pt x="70384" y="1511593"/>
                  <a:pt x="82614" y="1542638"/>
                </a:cubicBezTo>
                <a:cubicBezTo>
                  <a:pt x="89669" y="1560513"/>
                  <a:pt x="94844" y="1579328"/>
                  <a:pt x="100488" y="1597673"/>
                </a:cubicBezTo>
                <a:cubicBezTo>
                  <a:pt x="106603" y="1616488"/>
                  <a:pt x="114600" y="1634833"/>
                  <a:pt x="124008" y="1652238"/>
                </a:cubicBezTo>
                <a:cubicBezTo>
                  <a:pt x="136238" y="1674816"/>
                  <a:pt x="146116" y="1698335"/>
                  <a:pt x="158346" y="1720914"/>
                </a:cubicBezTo>
                <a:cubicBezTo>
                  <a:pt x="174809" y="1751489"/>
                  <a:pt x="191273" y="1781594"/>
                  <a:pt x="211029" y="1809817"/>
                </a:cubicBezTo>
                <a:cubicBezTo>
                  <a:pt x="232667" y="1839921"/>
                  <a:pt x="253363" y="1870496"/>
                  <a:pt x="275942" y="1900131"/>
                </a:cubicBezTo>
                <a:cubicBezTo>
                  <a:pt x="296639" y="1927883"/>
                  <a:pt x="319688" y="1953755"/>
                  <a:pt x="342737" y="1979155"/>
                </a:cubicBezTo>
                <a:cubicBezTo>
                  <a:pt x="362493" y="2001263"/>
                  <a:pt x="380838" y="2025253"/>
                  <a:pt x="405298" y="2043128"/>
                </a:cubicBezTo>
                <a:cubicBezTo>
                  <a:pt x="419880" y="2053947"/>
                  <a:pt x="428817" y="2070410"/>
                  <a:pt x="443399" y="2080288"/>
                </a:cubicBezTo>
                <a:cubicBezTo>
                  <a:pt x="458922" y="2090637"/>
                  <a:pt x="472093" y="2102867"/>
                  <a:pt x="485734" y="2115567"/>
                </a:cubicBezTo>
                <a:cubicBezTo>
                  <a:pt x="490908" y="2120741"/>
                  <a:pt x="496553" y="2125915"/>
                  <a:pt x="502668" y="2129679"/>
                </a:cubicBezTo>
                <a:cubicBezTo>
                  <a:pt x="526657" y="2144731"/>
                  <a:pt x="546884" y="2164487"/>
                  <a:pt x="570873" y="2180010"/>
                </a:cubicBezTo>
                <a:cubicBezTo>
                  <a:pt x="596745" y="2196944"/>
                  <a:pt x="622616" y="2213407"/>
                  <a:pt x="648957" y="2229871"/>
                </a:cubicBezTo>
                <a:cubicBezTo>
                  <a:pt x="699759" y="2261857"/>
                  <a:pt x="754794" y="2284435"/>
                  <a:pt x="809359" y="2309366"/>
                </a:cubicBezTo>
                <a:cubicBezTo>
                  <a:pt x="850282" y="2328181"/>
                  <a:pt x="894028" y="2339941"/>
                  <a:pt x="937303" y="2353112"/>
                </a:cubicBezTo>
                <a:cubicBezTo>
                  <a:pt x="985283" y="2367694"/>
                  <a:pt x="1035614" y="2373338"/>
                  <a:pt x="1084064" y="2386979"/>
                </a:cubicBezTo>
                <a:cubicBezTo>
                  <a:pt x="1088297" y="2388390"/>
                  <a:pt x="1093471" y="2387920"/>
                  <a:pt x="1098175" y="2388390"/>
                </a:cubicBezTo>
                <a:cubicBezTo>
                  <a:pt x="1120754" y="2389802"/>
                  <a:pt x="1143332" y="2391213"/>
                  <a:pt x="1165440" y="2395446"/>
                </a:cubicBezTo>
                <a:cubicBezTo>
                  <a:pt x="1176259" y="2397328"/>
                  <a:pt x="1187548" y="2397798"/>
                  <a:pt x="1198367" y="2396857"/>
                </a:cubicBezTo>
                <a:cubicBezTo>
                  <a:pt x="1206364" y="2395917"/>
                  <a:pt x="1214360" y="2395917"/>
                  <a:pt x="1221886" y="2397798"/>
                </a:cubicBezTo>
                <a:cubicBezTo>
                  <a:pt x="1236468" y="2401561"/>
                  <a:pt x="1251050" y="2401091"/>
                  <a:pt x="1265632" y="2401091"/>
                </a:cubicBezTo>
                <a:cubicBezTo>
                  <a:pt x="1288681" y="2401091"/>
                  <a:pt x="1312200" y="2401091"/>
                  <a:pt x="1335720" y="2401091"/>
                </a:cubicBezTo>
                <a:close/>
                <a:moveTo>
                  <a:pt x="1081241" y="1529938"/>
                </a:moveTo>
                <a:cubicBezTo>
                  <a:pt x="1093471" y="1530408"/>
                  <a:pt x="1101938" y="1527586"/>
                  <a:pt x="1109935" y="1523352"/>
                </a:cubicBezTo>
                <a:cubicBezTo>
                  <a:pt x="1126869" y="1513945"/>
                  <a:pt x="1143802" y="1504537"/>
                  <a:pt x="1160266" y="1494659"/>
                </a:cubicBezTo>
                <a:cubicBezTo>
                  <a:pt x="1191782" y="1475843"/>
                  <a:pt x="1222827" y="1456557"/>
                  <a:pt x="1253873" y="1437272"/>
                </a:cubicBezTo>
                <a:cubicBezTo>
                  <a:pt x="1294796" y="1411400"/>
                  <a:pt x="1334779" y="1383648"/>
                  <a:pt x="1373821" y="1354484"/>
                </a:cubicBezTo>
                <a:cubicBezTo>
                  <a:pt x="1394988" y="1338961"/>
                  <a:pt x="1417567" y="1324850"/>
                  <a:pt x="1436852" y="1307445"/>
                </a:cubicBezTo>
                <a:cubicBezTo>
                  <a:pt x="1472602" y="1274989"/>
                  <a:pt x="1513995" y="1250058"/>
                  <a:pt x="1547393" y="1214780"/>
                </a:cubicBezTo>
                <a:cubicBezTo>
                  <a:pt x="1562915" y="1198786"/>
                  <a:pt x="1580320" y="1184675"/>
                  <a:pt x="1596783" y="1169152"/>
                </a:cubicBezTo>
                <a:cubicBezTo>
                  <a:pt x="1634884" y="1133873"/>
                  <a:pt x="1668752" y="1094361"/>
                  <a:pt x="1703561" y="1056260"/>
                </a:cubicBezTo>
                <a:cubicBezTo>
                  <a:pt x="1709676" y="1049674"/>
                  <a:pt x="1716731" y="1044030"/>
                  <a:pt x="1721906" y="1036974"/>
                </a:cubicBezTo>
                <a:cubicBezTo>
                  <a:pt x="1736488" y="1016277"/>
                  <a:pt x="1752951" y="997462"/>
                  <a:pt x="1770826" y="979587"/>
                </a:cubicBezTo>
                <a:cubicBezTo>
                  <a:pt x="1777411" y="973002"/>
                  <a:pt x="1780704" y="965005"/>
                  <a:pt x="1783996" y="956538"/>
                </a:cubicBezTo>
                <a:cubicBezTo>
                  <a:pt x="1787760" y="946660"/>
                  <a:pt x="1787289" y="937252"/>
                  <a:pt x="1781645" y="927845"/>
                </a:cubicBezTo>
                <a:cubicBezTo>
                  <a:pt x="1777411" y="921259"/>
                  <a:pt x="1774118" y="913733"/>
                  <a:pt x="1768003" y="908559"/>
                </a:cubicBezTo>
                <a:cubicBezTo>
                  <a:pt x="1753892" y="895858"/>
                  <a:pt x="1742132" y="881276"/>
                  <a:pt x="1729902" y="866695"/>
                </a:cubicBezTo>
                <a:cubicBezTo>
                  <a:pt x="1701209" y="833297"/>
                  <a:pt x="1668282" y="803663"/>
                  <a:pt x="1638647" y="771206"/>
                </a:cubicBezTo>
                <a:cubicBezTo>
                  <a:pt x="1635355" y="767914"/>
                  <a:pt x="1631592" y="765091"/>
                  <a:pt x="1627829" y="762269"/>
                </a:cubicBezTo>
                <a:cubicBezTo>
                  <a:pt x="1621714" y="758036"/>
                  <a:pt x="1616539" y="753332"/>
                  <a:pt x="1610895" y="748157"/>
                </a:cubicBezTo>
                <a:cubicBezTo>
                  <a:pt x="1596313" y="734516"/>
                  <a:pt x="1581731" y="720875"/>
                  <a:pt x="1566208" y="708175"/>
                </a:cubicBezTo>
                <a:cubicBezTo>
                  <a:pt x="1539867" y="687478"/>
                  <a:pt x="1513995" y="666311"/>
                  <a:pt x="1487654" y="645614"/>
                </a:cubicBezTo>
                <a:cubicBezTo>
                  <a:pt x="1467427" y="629620"/>
                  <a:pt x="1445319" y="616450"/>
                  <a:pt x="1425563" y="600457"/>
                </a:cubicBezTo>
                <a:cubicBezTo>
                  <a:pt x="1419448" y="595753"/>
                  <a:pt x="1412392" y="591990"/>
                  <a:pt x="1405336" y="588227"/>
                </a:cubicBezTo>
                <a:cubicBezTo>
                  <a:pt x="1393106" y="582112"/>
                  <a:pt x="1384640" y="584463"/>
                  <a:pt x="1377113" y="595753"/>
                </a:cubicBezTo>
                <a:cubicBezTo>
                  <a:pt x="1367706" y="609864"/>
                  <a:pt x="1358768" y="623976"/>
                  <a:pt x="1350302" y="638558"/>
                </a:cubicBezTo>
                <a:cubicBezTo>
                  <a:pt x="1336190" y="663488"/>
                  <a:pt x="1317845" y="684655"/>
                  <a:pt x="1299029" y="705823"/>
                </a:cubicBezTo>
                <a:cubicBezTo>
                  <a:pt x="1285859" y="720405"/>
                  <a:pt x="1268454" y="729812"/>
                  <a:pt x="1255284" y="743924"/>
                </a:cubicBezTo>
                <a:cubicBezTo>
                  <a:pt x="1225649" y="775440"/>
                  <a:pt x="1192722" y="804604"/>
                  <a:pt x="1161207" y="834238"/>
                </a:cubicBezTo>
                <a:cubicBezTo>
                  <a:pt x="1130632" y="862931"/>
                  <a:pt x="1094882" y="885040"/>
                  <a:pt x="1062896" y="912322"/>
                </a:cubicBezTo>
                <a:cubicBezTo>
                  <a:pt x="1061485" y="913733"/>
                  <a:pt x="1059603" y="914674"/>
                  <a:pt x="1057722" y="915615"/>
                </a:cubicBezTo>
                <a:cubicBezTo>
                  <a:pt x="1043610" y="924552"/>
                  <a:pt x="1029499" y="933489"/>
                  <a:pt x="1015858" y="943367"/>
                </a:cubicBezTo>
                <a:cubicBezTo>
                  <a:pt x="984812" y="965475"/>
                  <a:pt x="953296" y="987113"/>
                  <a:pt x="918958" y="1004517"/>
                </a:cubicBezTo>
                <a:cubicBezTo>
                  <a:pt x="898261" y="1014866"/>
                  <a:pt x="878976" y="1027566"/>
                  <a:pt x="858749" y="1037915"/>
                </a:cubicBezTo>
                <a:cubicBezTo>
                  <a:pt x="828644" y="1052967"/>
                  <a:pt x="798069" y="1066608"/>
                  <a:pt x="768906" y="1083542"/>
                </a:cubicBezTo>
                <a:cubicBezTo>
                  <a:pt x="753383" y="1092479"/>
                  <a:pt x="751501" y="1096242"/>
                  <a:pt x="759027" y="1112236"/>
                </a:cubicBezTo>
                <a:cubicBezTo>
                  <a:pt x="766083" y="1127288"/>
                  <a:pt x="772669" y="1142811"/>
                  <a:pt x="781606" y="1156922"/>
                </a:cubicBezTo>
                <a:cubicBezTo>
                  <a:pt x="798540" y="1184675"/>
                  <a:pt x="815474" y="1212428"/>
                  <a:pt x="832408" y="1240180"/>
                </a:cubicBezTo>
                <a:cubicBezTo>
                  <a:pt x="850753" y="1269815"/>
                  <a:pt x="873801" y="1296627"/>
                  <a:pt x="891206" y="1327672"/>
                </a:cubicBezTo>
                <a:cubicBezTo>
                  <a:pt x="893087" y="1331435"/>
                  <a:pt x="896380" y="1334257"/>
                  <a:pt x="899202" y="1337550"/>
                </a:cubicBezTo>
                <a:cubicBezTo>
                  <a:pt x="926014" y="1367655"/>
                  <a:pt x="949063" y="1401052"/>
                  <a:pt x="977286" y="1429745"/>
                </a:cubicBezTo>
                <a:cubicBezTo>
                  <a:pt x="989516" y="1442446"/>
                  <a:pt x="999394" y="1457498"/>
                  <a:pt x="1013035" y="1469258"/>
                </a:cubicBezTo>
                <a:cubicBezTo>
                  <a:pt x="1021032" y="1476314"/>
                  <a:pt x="1027147" y="1484781"/>
                  <a:pt x="1032792" y="1493718"/>
                </a:cubicBezTo>
                <a:cubicBezTo>
                  <a:pt x="1042199" y="1509241"/>
                  <a:pt x="1058192" y="1516767"/>
                  <a:pt x="1071834" y="1527115"/>
                </a:cubicBezTo>
                <a:cubicBezTo>
                  <a:pt x="1075597" y="1530408"/>
                  <a:pt x="1080300" y="1529938"/>
                  <a:pt x="1081241" y="1529938"/>
                </a:cubicBezTo>
                <a:close/>
                <a:moveTo>
                  <a:pt x="497023" y="1800409"/>
                </a:moveTo>
                <a:cubicBezTo>
                  <a:pt x="497493" y="1802291"/>
                  <a:pt x="497023" y="1803231"/>
                  <a:pt x="497964" y="1804172"/>
                </a:cubicBezTo>
                <a:cubicBezTo>
                  <a:pt x="500316" y="1807465"/>
                  <a:pt x="503138" y="1810757"/>
                  <a:pt x="505490" y="1814050"/>
                </a:cubicBezTo>
                <a:cubicBezTo>
                  <a:pt x="547354" y="1864852"/>
                  <a:pt x="593452" y="1910950"/>
                  <a:pt x="644254" y="1952814"/>
                </a:cubicBezTo>
                <a:cubicBezTo>
                  <a:pt x="742564" y="2033250"/>
                  <a:pt x="852164" y="2093459"/>
                  <a:pt x="972582" y="2134382"/>
                </a:cubicBezTo>
                <a:cubicBezTo>
                  <a:pt x="979168" y="2136734"/>
                  <a:pt x="985753" y="2138146"/>
                  <a:pt x="992338" y="2136734"/>
                </a:cubicBezTo>
                <a:cubicBezTo>
                  <a:pt x="1016328" y="2132031"/>
                  <a:pt x="1040788" y="2127797"/>
                  <a:pt x="1064778" y="2122623"/>
                </a:cubicBezTo>
                <a:cubicBezTo>
                  <a:pt x="1094882" y="2115567"/>
                  <a:pt x="1124987" y="2108982"/>
                  <a:pt x="1154621" y="2100985"/>
                </a:cubicBezTo>
                <a:cubicBezTo>
                  <a:pt x="1198837" y="2088755"/>
                  <a:pt x="1243994" y="2079347"/>
                  <a:pt x="1287740" y="2065236"/>
                </a:cubicBezTo>
                <a:cubicBezTo>
                  <a:pt x="1354065" y="2043598"/>
                  <a:pt x="1419448" y="2020079"/>
                  <a:pt x="1483891" y="1995148"/>
                </a:cubicBezTo>
                <a:cubicBezTo>
                  <a:pt x="1486243" y="1994208"/>
                  <a:pt x="1488595" y="1992796"/>
                  <a:pt x="1490476" y="1990915"/>
                </a:cubicBezTo>
                <a:cubicBezTo>
                  <a:pt x="1497532" y="1985270"/>
                  <a:pt x="1505999" y="1982918"/>
                  <a:pt x="1514936" y="1980096"/>
                </a:cubicBezTo>
                <a:cubicBezTo>
                  <a:pt x="1531870" y="1974922"/>
                  <a:pt x="1547863" y="1966925"/>
                  <a:pt x="1563386" y="1957988"/>
                </a:cubicBezTo>
                <a:cubicBezTo>
                  <a:pt x="1587376" y="1943876"/>
                  <a:pt x="1586435" y="1930235"/>
                  <a:pt x="1561504" y="1917535"/>
                </a:cubicBezTo>
                <a:cubicBezTo>
                  <a:pt x="1546452" y="1910009"/>
                  <a:pt x="1532340" y="1901071"/>
                  <a:pt x="1517758" y="1893545"/>
                </a:cubicBezTo>
                <a:cubicBezTo>
                  <a:pt x="1460372" y="1864381"/>
                  <a:pt x="1406277" y="1829103"/>
                  <a:pt x="1352183" y="1794294"/>
                </a:cubicBezTo>
                <a:cubicBezTo>
                  <a:pt x="1309848" y="1767012"/>
                  <a:pt x="1269395" y="1737377"/>
                  <a:pt x="1229413" y="1706802"/>
                </a:cubicBezTo>
                <a:cubicBezTo>
                  <a:pt x="1179552" y="1668231"/>
                  <a:pt x="1132513" y="1627307"/>
                  <a:pt x="1085004" y="1585443"/>
                </a:cubicBezTo>
                <a:cubicBezTo>
                  <a:pt x="1069482" y="1571802"/>
                  <a:pt x="1062426" y="1569920"/>
                  <a:pt x="1045962" y="1581210"/>
                </a:cubicBezTo>
                <a:cubicBezTo>
                  <a:pt x="1031380" y="1591088"/>
                  <a:pt x="1015858" y="1598143"/>
                  <a:pt x="1000335" y="1605199"/>
                </a:cubicBezTo>
                <a:cubicBezTo>
                  <a:pt x="983401" y="1612725"/>
                  <a:pt x="967408" y="1620722"/>
                  <a:pt x="950474" y="1628248"/>
                </a:cubicBezTo>
                <a:cubicBezTo>
                  <a:pt x="922721" y="1640949"/>
                  <a:pt x="895910" y="1655530"/>
                  <a:pt x="867686" y="1666820"/>
                </a:cubicBezTo>
                <a:cubicBezTo>
                  <a:pt x="810770" y="1688928"/>
                  <a:pt x="754794" y="1713858"/>
                  <a:pt x="696466" y="1733144"/>
                </a:cubicBezTo>
                <a:cubicBezTo>
                  <a:pt x="651780" y="1747726"/>
                  <a:pt x="607093" y="1762308"/>
                  <a:pt x="562877" y="1779242"/>
                </a:cubicBezTo>
                <a:cubicBezTo>
                  <a:pt x="542180" y="1786768"/>
                  <a:pt x="519601" y="1793353"/>
                  <a:pt x="497023" y="1800409"/>
                </a:cubicBezTo>
                <a:close/>
                <a:moveTo>
                  <a:pt x="2056820" y="524254"/>
                </a:moveTo>
                <a:cubicBezTo>
                  <a:pt x="2054468" y="528958"/>
                  <a:pt x="2053057" y="531310"/>
                  <a:pt x="2052116" y="533662"/>
                </a:cubicBezTo>
                <a:cubicBezTo>
                  <a:pt x="2029067" y="582112"/>
                  <a:pt x="2014956" y="635265"/>
                  <a:pt x="1984851" y="680422"/>
                </a:cubicBezTo>
                <a:cubicBezTo>
                  <a:pt x="1984381" y="680892"/>
                  <a:pt x="1984381" y="681363"/>
                  <a:pt x="1984381" y="681833"/>
                </a:cubicBezTo>
                <a:cubicBezTo>
                  <a:pt x="1974973" y="703471"/>
                  <a:pt x="1965565" y="724638"/>
                  <a:pt x="1952865" y="744865"/>
                </a:cubicBezTo>
                <a:cubicBezTo>
                  <a:pt x="1943927" y="758976"/>
                  <a:pt x="1936872" y="774029"/>
                  <a:pt x="1931227" y="790022"/>
                </a:cubicBezTo>
                <a:cubicBezTo>
                  <a:pt x="1920408" y="821538"/>
                  <a:pt x="1904415" y="850231"/>
                  <a:pt x="1878073" y="871869"/>
                </a:cubicBezTo>
                <a:cubicBezTo>
                  <a:pt x="1872899" y="876102"/>
                  <a:pt x="1869136" y="882217"/>
                  <a:pt x="1865843" y="888332"/>
                </a:cubicBezTo>
                <a:cubicBezTo>
                  <a:pt x="1860199" y="899151"/>
                  <a:pt x="1853143" y="908559"/>
                  <a:pt x="1845147" y="917967"/>
                </a:cubicBezTo>
                <a:cubicBezTo>
                  <a:pt x="1832916" y="931608"/>
                  <a:pt x="1832446" y="949482"/>
                  <a:pt x="1844676" y="963124"/>
                </a:cubicBezTo>
                <a:cubicBezTo>
                  <a:pt x="1851732" y="971120"/>
                  <a:pt x="1858788" y="978646"/>
                  <a:pt x="1864432" y="987584"/>
                </a:cubicBezTo>
                <a:cubicBezTo>
                  <a:pt x="1887952" y="1022862"/>
                  <a:pt x="1914293" y="1055789"/>
                  <a:pt x="1936872" y="1092009"/>
                </a:cubicBezTo>
                <a:cubicBezTo>
                  <a:pt x="1963684" y="1135755"/>
                  <a:pt x="1989555" y="1179971"/>
                  <a:pt x="2015426" y="1224187"/>
                </a:cubicBezTo>
                <a:cubicBezTo>
                  <a:pt x="2022482" y="1236417"/>
                  <a:pt x="2026715" y="1250058"/>
                  <a:pt x="2034241" y="1262289"/>
                </a:cubicBezTo>
                <a:cubicBezTo>
                  <a:pt x="2049764" y="1288630"/>
                  <a:pt x="2062464" y="1316383"/>
                  <a:pt x="2073754" y="1344135"/>
                </a:cubicBezTo>
                <a:cubicBezTo>
                  <a:pt x="2083161" y="1366714"/>
                  <a:pt x="2093039" y="1389292"/>
                  <a:pt x="2101977" y="1412341"/>
                </a:cubicBezTo>
                <a:cubicBezTo>
                  <a:pt x="2107151" y="1426453"/>
                  <a:pt x="2114677" y="1439624"/>
                  <a:pt x="2120322" y="1453735"/>
                </a:cubicBezTo>
                <a:cubicBezTo>
                  <a:pt x="2125496" y="1467376"/>
                  <a:pt x="2134433" y="1469258"/>
                  <a:pt x="2146663" y="1461732"/>
                </a:cubicBezTo>
                <a:cubicBezTo>
                  <a:pt x="2154190" y="1457028"/>
                  <a:pt x="2159364" y="1449972"/>
                  <a:pt x="2164538" y="1442446"/>
                </a:cubicBezTo>
                <a:cubicBezTo>
                  <a:pt x="2176768" y="1424101"/>
                  <a:pt x="2183824" y="1402934"/>
                  <a:pt x="2197935" y="1385529"/>
                </a:cubicBezTo>
                <a:cubicBezTo>
                  <a:pt x="2213458" y="1366243"/>
                  <a:pt x="2223807" y="1343665"/>
                  <a:pt x="2235096" y="1322027"/>
                </a:cubicBezTo>
                <a:cubicBezTo>
                  <a:pt x="2244503" y="1303682"/>
                  <a:pt x="2253441" y="1284397"/>
                  <a:pt x="2262849" y="1266052"/>
                </a:cubicBezTo>
                <a:cubicBezTo>
                  <a:pt x="2266612" y="1258525"/>
                  <a:pt x="2271315" y="1251470"/>
                  <a:pt x="2274138" y="1243943"/>
                </a:cubicBezTo>
                <a:cubicBezTo>
                  <a:pt x="2282605" y="1220895"/>
                  <a:pt x="2291542" y="1198316"/>
                  <a:pt x="2302361" y="1176208"/>
                </a:cubicBezTo>
                <a:cubicBezTo>
                  <a:pt x="2312709" y="1155041"/>
                  <a:pt x="2318354" y="1131992"/>
                  <a:pt x="2325880" y="1109884"/>
                </a:cubicBezTo>
                <a:cubicBezTo>
                  <a:pt x="2327291" y="1105180"/>
                  <a:pt x="2327762" y="1100476"/>
                  <a:pt x="2327291" y="1095772"/>
                </a:cubicBezTo>
                <a:cubicBezTo>
                  <a:pt x="2323058" y="1061904"/>
                  <a:pt x="2317884" y="1028507"/>
                  <a:pt x="2310828" y="995110"/>
                </a:cubicBezTo>
                <a:cubicBezTo>
                  <a:pt x="2275078" y="832827"/>
                  <a:pt x="2201228" y="689359"/>
                  <a:pt x="2092569" y="563296"/>
                </a:cubicBezTo>
                <a:cubicBezTo>
                  <a:pt x="2081280" y="550596"/>
                  <a:pt x="2069991" y="538366"/>
                  <a:pt x="2056820" y="524254"/>
                </a:cubicBezTo>
                <a:close/>
                <a:moveTo>
                  <a:pt x="283939" y="1204431"/>
                </a:moveTo>
                <a:cubicBezTo>
                  <a:pt x="287702" y="1205842"/>
                  <a:pt x="290994" y="1205372"/>
                  <a:pt x="294757" y="1204431"/>
                </a:cubicBezTo>
                <a:cubicBezTo>
                  <a:pt x="313102" y="1199257"/>
                  <a:pt x="331447" y="1196905"/>
                  <a:pt x="350263" y="1193612"/>
                </a:cubicBezTo>
                <a:cubicBezTo>
                  <a:pt x="376604" y="1188908"/>
                  <a:pt x="402005" y="1180912"/>
                  <a:pt x="427876" y="1174797"/>
                </a:cubicBezTo>
                <a:cubicBezTo>
                  <a:pt x="471152" y="1164919"/>
                  <a:pt x="513016" y="1148926"/>
                  <a:pt x="556291" y="1139518"/>
                </a:cubicBezTo>
                <a:cubicBezTo>
                  <a:pt x="598626" y="1130110"/>
                  <a:pt x="636727" y="1108943"/>
                  <a:pt x="677651" y="1096713"/>
                </a:cubicBezTo>
                <a:cubicBezTo>
                  <a:pt x="683766" y="1094831"/>
                  <a:pt x="689410" y="1092009"/>
                  <a:pt x="694585" y="1088716"/>
                </a:cubicBezTo>
                <a:cubicBezTo>
                  <a:pt x="706344" y="1081661"/>
                  <a:pt x="708696" y="1075546"/>
                  <a:pt x="703052" y="1062845"/>
                </a:cubicBezTo>
                <a:cubicBezTo>
                  <a:pt x="694114" y="1042619"/>
                  <a:pt x="685177" y="1022862"/>
                  <a:pt x="676710" y="1002636"/>
                </a:cubicBezTo>
                <a:cubicBezTo>
                  <a:pt x="661187" y="965946"/>
                  <a:pt x="647076" y="928785"/>
                  <a:pt x="634375" y="891155"/>
                </a:cubicBezTo>
                <a:cubicBezTo>
                  <a:pt x="625908" y="866224"/>
                  <a:pt x="619793" y="840823"/>
                  <a:pt x="610856" y="816363"/>
                </a:cubicBezTo>
                <a:cubicBezTo>
                  <a:pt x="595804" y="776381"/>
                  <a:pt x="588748" y="734516"/>
                  <a:pt x="579811" y="693122"/>
                </a:cubicBezTo>
                <a:cubicBezTo>
                  <a:pt x="576988" y="679481"/>
                  <a:pt x="571344" y="672896"/>
                  <a:pt x="557703" y="670074"/>
                </a:cubicBezTo>
                <a:cubicBezTo>
                  <a:pt x="543121" y="667251"/>
                  <a:pt x="529950" y="670544"/>
                  <a:pt x="516779" y="676659"/>
                </a:cubicBezTo>
                <a:cubicBezTo>
                  <a:pt x="511605" y="679011"/>
                  <a:pt x="506431" y="682774"/>
                  <a:pt x="500786" y="682774"/>
                </a:cubicBezTo>
                <a:cubicBezTo>
                  <a:pt x="477267" y="684185"/>
                  <a:pt x="454688" y="692182"/>
                  <a:pt x="432110" y="698767"/>
                </a:cubicBezTo>
                <a:cubicBezTo>
                  <a:pt x="425054" y="700649"/>
                  <a:pt x="420350" y="704412"/>
                  <a:pt x="416587" y="710527"/>
                </a:cubicBezTo>
                <a:cubicBezTo>
                  <a:pt x="399183" y="740631"/>
                  <a:pt x="383190" y="771206"/>
                  <a:pt x="368608" y="802722"/>
                </a:cubicBezTo>
                <a:cubicBezTo>
                  <a:pt x="313102" y="925022"/>
                  <a:pt x="284409" y="1053437"/>
                  <a:pt x="282527" y="1187968"/>
                </a:cubicBezTo>
                <a:cubicBezTo>
                  <a:pt x="282527" y="1193142"/>
                  <a:pt x="281587" y="1198786"/>
                  <a:pt x="283939" y="1204431"/>
                </a:cubicBezTo>
                <a:close/>
                <a:moveTo>
                  <a:pt x="1307967" y="210037"/>
                </a:moveTo>
                <a:cubicBezTo>
                  <a:pt x="1256225" y="208626"/>
                  <a:pt x="1203541" y="213330"/>
                  <a:pt x="1150858" y="220856"/>
                </a:cubicBezTo>
                <a:cubicBezTo>
                  <a:pt x="1123576" y="225089"/>
                  <a:pt x="1096294" y="231204"/>
                  <a:pt x="1069011" y="236378"/>
                </a:cubicBezTo>
                <a:cubicBezTo>
                  <a:pt x="1062896" y="237319"/>
                  <a:pt x="1058192" y="239671"/>
                  <a:pt x="1055840" y="246257"/>
                </a:cubicBezTo>
                <a:cubicBezTo>
                  <a:pt x="1051137" y="261309"/>
                  <a:pt x="1042199" y="274480"/>
                  <a:pt x="1033732" y="287650"/>
                </a:cubicBezTo>
                <a:cubicBezTo>
                  <a:pt x="1026676" y="298940"/>
                  <a:pt x="1020562" y="311170"/>
                  <a:pt x="1014447" y="323400"/>
                </a:cubicBezTo>
                <a:cubicBezTo>
                  <a:pt x="1007861" y="336100"/>
                  <a:pt x="1009743" y="343156"/>
                  <a:pt x="1019621" y="353034"/>
                </a:cubicBezTo>
                <a:cubicBezTo>
                  <a:pt x="1027147" y="360090"/>
                  <a:pt x="1036084" y="364323"/>
                  <a:pt x="1045492" y="367616"/>
                </a:cubicBezTo>
                <a:cubicBezTo>
                  <a:pt x="1075597" y="378435"/>
                  <a:pt x="1105231" y="391135"/>
                  <a:pt x="1133454" y="405247"/>
                </a:cubicBezTo>
                <a:cubicBezTo>
                  <a:pt x="1200719" y="438644"/>
                  <a:pt x="1269866" y="469690"/>
                  <a:pt x="1332427" y="512024"/>
                </a:cubicBezTo>
                <a:cubicBezTo>
                  <a:pt x="1339953" y="517198"/>
                  <a:pt x="1347479" y="521432"/>
                  <a:pt x="1355476" y="525665"/>
                </a:cubicBezTo>
                <a:cubicBezTo>
                  <a:pt x="1372880" y="535073"/>
                  <a:pt x="1387932" y="532251"/>
                  <a:pt x="1399692" y="517198"/>
                </a:cubicBezTo>
                <a:cubicBezTo>
                  <a:pt x="1410040" y="504028"/>
                  <a:pt x="1419448" y="490386"/>
                  <a:pt x="1426974" y="475334"/>
                </a:cubicBezTo>
                <a:cubicBezTo>
                  <a:pt x="1439204" y="450404"/>
                  <a:pt x="1450964" y="425003"/>
                  <a:pt x="1463664" y="400543"/>
                </a:cubicBezTo>
                <a:cubicBezTo>
                  <a:pt x="1473542" y="382198"/>
                  <a:pt x="1485302" y="364794"/>
                  <a:pt x="1490947" y="344097"/>
                </a:cubicBezTo>
                <a:cubicBezTo>
                  <a:pt x="1491417" y="342686"/>
                  <a:pt x="1492358" y="341274"/>
                  <a:pt x="1493299" y="339863"/>
                </a:cubicBezTo>
                <a:cubicBezTo>
                  <a:pt x="1509292" y="313522"/>
                  <a:pt x="1516347" y="282476"/>
                  <a:pt x="1530459" y="255194"/>
                </a:cubicBezTo>
                <a:cubicBezTo>
                  <a:pt x="1530929" y="254253"/>
                  <a:pt x="1530929" y="253312"/>
                  <a:pt x="1531400" y="252372"/>
                </a:cubicBezTo>
                <a:cubicBezTo>
                  <a:pt x="1537044" y="234027"/>
                  <a:pt x="1537044" y="234027"/>
                  <a:pt x="1517758" y="230263"/>
                </a:cubicBezTo>
                <a:cubicBezTo>
                  <a:pt x="1449082" y="217093"/>
                  <a:pt x="1379936" y="209096"/>
                  <a:pt x="1307967" y="210037"/>
                </a:cubicBezTo>
                <a:close/>
                <a:moveTo>
                  <a:pt x="1863491" y="2025723"/>
                </a:moveTo>
                <a:cubicBezTo>
                  <a:pt x="1869136" y="2026194"/>
                  <a:pt x="1869136" y="2026664"/>
                  <a:pt x="1880425" y="2019138"/>
                </a:cubicBezTo>
                <a:cubicBezTo>
                  <a:pt x="1958980" y="1967866"/>
                  <a:pt x="2029538" y="1907186"/>
                  <a:pt x="2091158" y="1836158"/>
                </a:cubicBezTo>
                <a:cubicBezTo>
                  <a:pt x="2119851" y="1803231"/>
                  <a:pt x="2146193" y="1768893"/>
                  <a:pt x="2170183" y="1732674"/>
                </a:cubicBezTo>
                <a:cubicBezTo>
                  <a:pt x="2173475" y="1727499"/>
                  <a:pt x="2178650" y="1722795"/>
                  <a:pt x="2174887" y="1715740"/>
                </a:cubicBezTo>
                <a:cubicBezTo>
                  <a:pt x="2166890" y="1700217"/>
                  <a:pt x="2165008" y="1682813"/>
                  <a:pt x="2160775" y="1666349"/>
                </a:cubicBezTo>
                <a:cubicBezTo>
                  <a:pt x="2155130" y="1644241"/>
                  <a:pt x="2148075" y="1622133"/>
                  <a:pt x="2141019" y="1600025"/>
                </a:cubicBezTo>
                <a:cubicBezTo>
                  <a:pt x="2139137" y="1593440"/>
                  <a:pt x="2136315" y="1587324"/>
                  <a:pt x="2132552" y="1581210"/>
                </a:cubicBezTo>
                <a:cubicBezTo>
                  <a:pt x="2118911" y="1559572"/>
                  <a:pt x="2112325" y="1558631"/>
                  <a:pt x="2097273" y="1578387"/>
                </a:cubicBezTo>
                <a:cubicBezTo>
                  <a:pt x="2077987" y="1603318"/>
                  <a:pt x="2055409" y="1625426"/>
                  <a:pt x="2034712" y="1648945"/>
                </a:cubicBezTo>
                <a:cubicBezTo>
                  <a:pt x="2016367" y="1670112"/>
                  <a:pt x="1994259" y="1688457"/>
                  <a:pt x="1974502" y="1708214"/>
                </a:cubicBezTo>
                <a:cubicBezTo>
                  <a:pt x="1941105" y="1742081"/>
                  <a:pt x="1903945" y="1772656"/>
                  <a:pt x="1865843" y="1800879"/>
                </a:cubicBezTo>
                <a:cubicBezTo>
                  <a:pt x="1840913" y="1819695"/>
                  <a:pt x="1815512" y="1838510"/>
                  <a:pt x="1789641" y="1856385"/>
                </a:cubicBezTo>
                <a:cubicBezTo>
                  <a:pt x="1759066" y="1877082"/>
                  <a:pt x="1728491" y="1896838"/>
                  <a:pt x="1697446" y="1916124"/>
                </a:cubicBezTo>
                <a:cubicBezTo>
                  <a:pt x="1689919" y="1920828"/>
                  <a:pt x="1678630" y="1924591"/>
                  <a:pt x="1679571" y="1935880"/>
                </a:cubicBezTo>
                <a:cubicBezTo>
                  <a:pt x="1680512" y="1947169"/>
                  <a:pt x="1691331" y="1951403"/>
                  <a:pt x="1699798" y="1955636"/>
                </a:cubicBezTo>
                <a:cubicBezTo>
                  <a:pt x="1716261" y="1963633"/>
                  <a:pt x="1733195" y="1970688"/>
                  <a:pt x="1750129" y="1978215"/>
                </a:cubicBezTo>
                <a:cubicBezTo>
                  <a:pt x="1780704" y="1991856"/>
                  <a:pt x="1812220" y="2002675"/>
                  <a:pt x="1841854" y="2018668"/>
                </a:cubicBezTo>
                <a:cubicBezTo>
                  <a:pt x="1848910" y="2021960"/>
                  <a:pt x="1856436" y="2023372"/>
                  <a:pt x="1863491" y="2025723"/>
                </a:cubicBezTo>
                <a:close/>
                <a:moveTo>
                  <a:pt x="610856" y="619742"/>
                </a:moveTo>
                <a:cubicBezTo>
                  <a:pt x="616971" y="620683"/>
                  <a:pt x="623557" y="617861"/>
                  <a:pt x="629672" y="615039"/>
                </a:cubicBezTo>
                <a:cubicBezTo>
                  <a:pt x="638138" y="611275"/>
                  <a:pt x="646605" y="607042"/>
                  <a:pt x="655072" y="602338"/>
                </a:cubicBezTo>
                <a:cubicBezTo>
                  <a:pt x="691762" y="583523"/>
                  <a:pt x="731275" y="569882"/>
                  <a:pt x="763731" y="543070"/>
                </a:cubicBezTo>
                <a:cubicBezTo>
                  <a:pt x="767494" y="540247"/>
                  <a:pt x="771728" y="538366"/>
                  <a:pt x="775961" y="535543"/>
                </a:cubicBezTo>
                <a:cubicBezTo>
                  <a:pt x="795717" y="522373"/>
                  <a:pt x="815474" y="510143"/>
                  <a:pt x="833348" y="494620"/>
                </a:cubicBezTo>
                <a:cubicBezTo>
                  <a:pt x="853104" y="477686"/>
                  <a:pt x="872390" y="459811"/>
                  <a:pt x="890735" y="440996"/>
                </a:cubicBezTo>
                <a:cubicBezTo>
                  <a:pt x="907669" y="423592"/>
                  <a:pt x="926955" y="408069"/>
                  <a:pt x="939655" y="386431"/>
                </a:cubicBezTo>
                <a:cubicBezTo>
                  <a:pt x="948593" y="370909"/>
                  <a:pt x="944359" y="352093"/>
                  <a:pt x="927425" y="346449"/>
                </a:cubicBezTo>
                <a:cubicBezTo>
                  <a:pt x="906728" y="339393"/>
                  <a:pt x="886502" y="329515"/>
                  <a:pt x="864864" y="325281"/>
                </a:cubicBezTo>
                <a:cubicBezTo>
                  <a:pt x="847460" y="321989"/>
                  <a:pt x="830526" y="321048"/>
                  <a:pt x="813592" y="330926"/>
                </a:cubicBezTo>
                <a:cubicBezTo>
                  <a:pt x="786310" y="347389"/>
                  <a:pt x="758087" y="362442"/>
                  <a:pt x="731275" y="380316"/>
                </a:cubicBezTo>
                <a:cubicBezTo>
                  <a:pt x="677180" y="416066"/>
                  <a:pt x="627320" y="456048"/>
                  <a:pt x="580751" y="501205"/>
                </a:cubicBezTo>
                <a:cubicBezTo>
                  <a:pt x="575577" y="506380"/>
                  <a:pt x="570403" y="511083"/>
                  <a:pt x="571814" y="520021"/>
                </a:cubicBezTo>
                <a:cubicBezTo>
                  <a:pt x="576048" y="546362"/>
                  <a:pt x="579340" y="572704"/>
                  <a:pt x="584044" y="599045"/>
                </a:cubicBezTo>
                <a:cubicBezTo>
                  <a:pt x="586396" y="613157"/>
                  <a:pt x="596274" y="619742"/>
                  <a:pt x="610856" y="619742"/>
                </a:cubicBezTo>
                <a:close/>
              </a:path>
            </a:pathLst>
          </a:custGeom>
          <a:solidFill>
            <a:schemeClr val="bg1"/>
          </a:solidFill>
          <a:ln w="46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图形 14"/>
          <p:cNvSpPr/>
          <p:nvPr userDrawn="1">
            <p:custDataLst>
              <p:tags r:id="rId6"/>
            </p:custDataLst>
          </p:nvPr>
        </p:nvSpPr>
        <p:spPr>
          <a:xfrm>
            <a:off x="180975" y="5021580"/>
            <a:ext cx="810895" cy="916940"/>
          </a:xfrm>
          <a:custGeom>
            <a:avLst/>
            <a:gdLst>
              <a:gd name="connsiteX0" fmla="*/ 1841854 w 2423720"/>
              <a:gd name="connsiteY0" fmla="*/ 3007888 h 3030582"/>
              <a:gd name="connsiteX1" fmla="*/ 2225688 w 2423720"/>
              <a:gd name="connsiteY1" fmla="*/ 3007888 h 3030582"/>
              <a:gd name="connsiteX2" fmla="*/ 2244033 w 2423720"/>
              <a:gd name="connsiteY2" fmla="*/ 3011651 h 3030582"/>
              <a:gd name="connsiteX3" fmla="*/ 2242622 w 2423720"/>
              <a:gd name="connsiteY3" fmla="*/ 3026233 h 3030582"/>
              <a:gd name="connsiteX4" fmla="*/ 2230392 w 2423720"/>
              <a:gd name="connsiteY4" fmla="*/ 3028585 h 3030582"/>
              <a:gd name="connsiteX5" fmla="*/ 2155130 w 2423720"/>
              <a:gd name="connsiteY5" fmla="*/ 3029525 h 3030582"/>
              <a:gd name="connsiteX6" fmla="*/ 1522933 w 2423720"/>
              <a:gd name="connsiteY6" fmla="*/ 3027644 h 3030582"/>
              <a:gd name="connsiteX7" fmla="*/ 1475894 w 2423720"/>
              <a:gd name="connsiteY7" fmla="*/ 3029055 h 3030582"/>
              <a:gd name="connsiteX8" fmla="*/ 1446260 w 2423720"/>
              <a:gd name="connsiteY8" fmla="*/ 3028114 h 3030582"/>
              <a:gd name="connsiteX9" fmla="*/ 1338071 w 2423720"/>
              <a:gd name="connsiteY9" fmla="*/ 3028585 h 3030582"/>
              <a:gd name="connsiteX10" fmla="*/ 1258576 w 2423720"/>
              <a:gd name="connsiteY10" fmla="*/ 3028114 h 3030582"/>
              <a:gd name="connsiteX11" fmla="*/ 1244465 w 2423720"/>
              <a:gd name="connsiteY11" fmla="*/ 3027644 h 3030582"/>
              <a:gd name="connsiteX12" fmla="*/ 690822 w 2423720"/>
              <a:gd name="connsiteY12" fmla="*/ 3027644 h 3030582"/>
              <a:gd name="connsiteX13" fmla="*/ 654602 w 2423720"/>
              <a:gd name="connsiteY13" fmla="*/ 3029996 h 3030582"/>
              <a:gd name="connsiteX14" fmla="*/ 639550 w 2423720"/>
              <a:gd name="connsiteY14" fmla="*/ 3027173 h 3030582"/>
              <a:gd name="connsiteX15" fmla="*/ 633435 w 2423720"/>
              <a:gd name="connsiteY15" fmla="*/ 3018706 h 3030582"/>
              <a:gd name="connsiteX16" fmla="*/ 640020 w 2423720"/>
              <a:gd name="connsiteY16" fmla="*/ 3010710 h 3030582"/>
              <a:gd name="connsiteX17" fmla="*/ 652250 w 2423720"/>
              <a:gd name="connsiteY17" fmla="*/ 3008358 h 3030582"/>
              <a:gd name="connsiteX18" fmla="*/ 707285 w 2423720"/>
              <a:gd name="connsiteY18" fmla="*/ 3007888 h 3030582"/>
              <a:gd name="connsiteX19" fmla="*/ 1245406 w 2423720"/>
              <a:gd name="connsiteY19" fmla="*/ 3007888 h 3030582"/>
              <a:gd name="connsiteX20" fmla="*/ 1356887 w 2423720"/>
              <a:gd name="connsiteY20" fmla="*/ 3008828 h 3030582"/>
              <a:gd name="connsiteX21" fmla="*/ 1380877 w 2423720"/>
              <a:gd name="connsiteY21" fmla="*/ 3002243 h 3030582"/>
              <a:gd name="connsiteX22" fmla="*/ 1393577 w 2423720"/>
              <a:gd name="connsiteY22" fmla="*/ 2980135 h 3030582"/>
              <a:gd name="connsiteX23" fmla="*/ 1394047 w 2423720"/>
              <a:gd name="connsiteY23" fmla="*/ 2906284 h 3030582"/>
              <a:gd name="connsiteX24" fmla="*/ 1394047 w 2423720"/>
              <a:gd name="connsiteY24" fmla="*/ 2641928 h 3030582"/>
              <a:gd name="connsiteX25" fmla="*/ 1391695 w 2423720"/>
              <a:gd name="connsiteY25" fmla="*/ 2610412 h 3030582"/>
              <a:gd name="connsiteX26" fmla="*/ 1368647 w 2423720"/>
              <a:gd name="connsiteY26" fmla="*/ 2586893 h 3030582"/>
              <a:gd name="connsiteX27" fmla="*/ 1331016 w 2423720"/>
              <a:gd name="connsiteY27" fmla="*/ 2585482 h 3030582"/>
              <a:gd name="connsiteX28" fmla="*/ 1318315 w 2423720"/>
              <a:gd name="connsiteY28" fmla="*/ 2585952 h 3030582"/>
              <a:gd name="connsiteX29" fmla="*/ 1219064 w 2423720"/>
              <a:gd name="connsiteY29" fmla="*/ 2585952 h 3030582"/>
              <a:gd name="connsiteX30" fmla="*/ 1188489 w 2423720"/>
              <a:gd name="connsiteY30" fmla="*/ 2564314 h 3030582"/>
              <a:gd name="connsiteX31" fmla="*/ 1173437 w 2423720"/>
              <a:gd name="connsiteY31" fmla="*/ 2506457 h 3030582"/>
              <a:gd name="connsiteX32" fmla="*/ 1154621 w 2423720"/>
              <a:gd name="connsiteY32" fmla="*/ 2436840 h 3030582"/>
              <a:gd name="connsiteX33" fmla="*/ 1140039 w 2423720"/>
              <a:gd name="connsiteY33" fmla="*/ 2419436 h 3030582"/>
              <a:gd name="connsiteX34" fmla="*/ 1105231 w 2423720"/>
              <a:gd name="connsiteY34" fmla="*/ 2410498 h 3030582"/>
              <a:gd name="connsiteX35" fmla="*/ 1034203 w 2423720"/>
              <a:gd name="connsiteY35" fmla="*/ 2398739 h 3030582"/>
              <a:gd name="connsiteX36" fmla="*/ 988105 w 2423720"/>
              <a:gd name="connsiteY36" fmla="*/ 2389802 h 3030582"/>
              <a:gd name="connsiteX37" fmla="*/ 900143 w 2423720"/>
              <a:gd name="connsiteY37" fmla="*/ 2365812 h 3030582"/>
              <a:gd name="connsiteX38" fmla="*/ 823470 w 2423720"/>
              <a:gd name="connsiteY38" fmla="*/ 2338059 h 3030582"/>
              <a:gd name="connsiteX39" fmla="*/ 711989 w 2423720"/>
              <a:gd name="connsiteY39" fmla="*/ 2290550 h 3030582"/>
              <a:gd name="connsiteX40" fmla="*/ 568521 w 2423720"/>
              <a:gd name="connsiteY40" fmla="*/ 2206351 h 3030582"/>
              <a:gd name="connsiteX41" fmla="*/ 487615 w 2423720"/>
              <a:gd name="connsiteY41" fmla="*/ 2144731 h 3030582"/>
              <a:gd name="connsiteX42" fmla="*/ 481500 w 2423720"/>
              <a:gd name="connsiteY42" fmla="*/ 2139557 h 3030582"/>
              <a:gd name="connsiteX43" fmla="*/ 406239 w 2423720"/>
              <a:gd name="connsiteY43" fmla="*/ 2077466 h 3030582"/>
              <a:gd name="connsiteX44" fmla="*/ 380367 w 2423720"/>
              <a:gd name="connsiteY44" fmla="*/ 2052065 h 3030582"/>
              <a:gd name="connsiteX45" fmla="*/ 316395 w 2423720"/>
              <a:gd name="connsiteY45" fmla="*/ 1985270 h 3030582"/>
              <a:gd name="connsiteX46" fmla="*/ 297109 w 2423720"/>
              <a:gd name="connsiteY46" fmla="*/ 1960340 h 3030582"/>
              <a:gd name="connsiteX47" fmla="*/ 206795 w 2423720"/>
              <a:gd name="connsiteY47" fmla="*/ 1843684 h 3030582"/>
              <a:gd name="connsiteX48" fmla="*/ 166813 w 2423720"/>
              <a:gd name="connsiteY48" fmla="*/ 1780182 h 3030582"/>
              <a:gd name="connsiteX49" fmla="*/ 140471 w 2423720"/>
              <a:gd name="connsiteY49" fmla="*/ 1735966 h 3030582"/>
              <a:gd name="connsiteX50" fmla="*/ 100959 w 2423720"/>
              <a:gd name="connsiteY50" fmla="*/ 1657412 h 3030582"/>
              <a:gd name="connsiteX51" fmla="*/ 60035 w 2423720"/>
              <a:gd name="connsiteY51" fmla="*/ 1550164 h 3030582"/>
              <a:gd name="connsiteX52" fmla="*/ 20993 w 2423720"/>
              <a:gd name="connsiteY52" fmla="*/ 1390233 h 3030582"/>
              <a:gd name="connsiteX53" fmla="*/ 5941 w 2423720"/>
              <a:gd name="connsiteY53" fmla="*/ 1257585 h 3030582"/>
              <a:gd name="connsiteX54" fmla="*/ 3589 w 2423720"/>
              <a:gd name="connsiteY54" fmla="*/ 1232654 h 3030582"/>
              <a:gd name="connsiteX55" fmla="*/ 3119 w 2423720"/>
              <a:gd name="connsiteY55" fmla="*/ 1143751 h 3030582"/>
              <a:gd name="connsiteX56" fmla="*/ 5941 w 2423720"/>
              <a:gd name="connsiteY56" fmla="*/ 1115528 h 3030582"/>
              <a:gd name="connsiteX57" fmla="*/ 13937 w 2423720"/>
              <a:gd name="connsiteY57" fmla="*/ 1023333 h 3030582"/>
              <a:gd name="connsiteX58" fmla="*/ 35105 w 2423720"/>
              <a:gd name="connsiteY58" fmla="*/ 906207 h 3030582"/>
              <a:gd name="connsiteX59" fmla="*/ 71795 w 2423720"/>
              <a:gd name="connsiteY59" fmla="*/ 776381 h 3030582"/>
              <a:gd name="connsiteX60" fmla="*/ 97196 w 2423720"/>
              <a:gd name="connsiteY60" fmla="*/ 707234 h 3030582"/>
              <a:gd name="connsiteX61" fmla="*/ 121185 w 2423720"/>
              <a:gd name="connsiteY61" fmla="*/ 655962 h 3030582"/>
              <a:gd name="connsiteX62" fmla="*/ 144705 w 2423720"/>
              <a:gd name="connsiteY62" fmla="*/ 609864 h 3030582"/>
              <a:gd name="connsiteX63" fmla="*/ 191273 w 2423720"/>
              <a:gd name="connsiteY63" fmla="*/ 529899 h 3030582"/>
              <a:gd name="connsiteX64" fmla="*/ 218085 w 2423720"/>
              <a:gd name="connsiteY64" fmla="*/ 493209 h 3030582"/>
              <a:gd name="connsiteX65" fmla="*/ 300872 w 2423720"/>
              <a:gd name="connsiteY65" fmla="*/ 388783 h 3030582"/>
              <a:gd name="connsiteX66" fmla="*/ 336151 w 2423720"/>
              <a:gd name="connsiteY66" fmla="*/ 348801 h 3030582"/>
              <a:gd name="connsiteX67" fmla="*/ 343677 w 2423720"/>
              <a:gd name="connsiteY67" fmla="*/ 340804 h 3030582"/>
              <a:gd name="connsiteX68" fmla="*/ 422232 w 2423720"/>
              <a:gd name="connsiteY68" fmla="*/ 268365 h 3030582"/>
              <a:gd name="connsiteX69" fmla="*/ 427876 w 2423720"/>
              <a:gd name="connsiteY69" fmla="*/ 263190 h 3030582"/>
              <a:gd name="connsiteX70" fmla="*/ 429758 w 2423720"/>
              <a:gd name="connsiteY70" fmla="*/ 229323 h 3030582"/>
              <a:gd name="connsiteX71" fmla="*/ 390246 w 2423720"/>
              <a:gd name="connsiteY71" fmla="*/ 182755 h 3030582"/>
              <a:gd name="connsiteX72" fmla="*/ 356378 w 2423720"/>
              <a:gd name="connsiteY72" fmla="*/ 172877 h 3030582"/>
              <a:gd name="connsiteX73" fmla="*/ 305106 w 2423720"/>
              <a:gd name="connsiteY73" fmla="*/ 177580 h 3030582"/>
              <a:gd name="connsiteX74" fmla="*/ 253363 w 2423720"/>
              <a:gd name="connsiteY74" fmla="*/ 166291 h 3030582"/>
              <a:gd name="connsiteX75" fmla="*/ 235959 w 2423720"/>
              <a:gd name="connsiteY75" fmla="*/ 151239 h 3030582"/>
              <a:gd name="connsiteX76" fmla="*/ 218555 w 2423720"/>
              <a:gd name="connsiteY76" fmla="*/ 77859 h 3030582"/>
              <a:gd name="connsiteX77" fmla="*/ 247248 w 2423720"/>
              <a:gd name="connsiteY77" fmla="*/ 17649 h 3030582"/>
              <a:gd name="connsiteX78" fmla="*/ 284409 w 2423720"/>
              <a:gd name="connsiteY78" fmla="*/ 2597 h 3030582"/>
              <a:gd name="connsiteX79" fmla="*/ 345089 w 2423720"/>
              <a:gd name="connsiteY79" fmla="*/ 3538 h 3030582"/>
              <a:gd name="connsiteX80" fmla="*/ 394479 w 2423720"/>
              <a:gd name="connsiteY80" fmla="*/ 35054 h 3030582"/>
              <a:gd name="connsiteX81" fmla="*/ 405768 w 2423720"/>
              <a:gd name="connsiteY81" fmla="*/ 51988 h 3030582"/>
              <a:gd name="connsiteX82" fmla="*/ 411883 w 2423720"/>
              <a:gd name="connsiteY82" fmla="*/ 113608 h 3030582"/>
              <a:gd name="connsiteX83" fmla="*/ 402476 w 2423720"/>
              <a:gd name="connsiteY83" fmla="*/ 138538 h 3030582"/>
              <a:gd name="connsiteX84" fmla="*/ 408591 w 2423720"/>
              <a:gd name="connsiteY84" fmla="*/ 166762 h 3030582"/>
              <a:gd name="connsiteX85" fmla="*/ 428347 w 2423720"/>
              <a:gd name="connsiteY85" fmla="*/ 190751 h 3030582"/>
              <a:gd name="connsiteX86" fmla="*/ 491849 w 2423720"/>
              <a:gd name="connsiteY86" fmla="*/ 264602 h 3030582"/>
              <a:gd name="connsiteX87" fmla="*/ 548765 w 2423720"/>
              <a:gd name="connsiteY87" fmla="*/ 327163 h 3030582"/>
              <a:gd name="connsiteX88" fmla="*/ 583574 w 2423720"/>
              <a:gd name="connsiteY88" fmla="*/ 363382 h 3030582"/>
              <a:gd name="connsiteX89" fmla="*/ 607093 w 2423720"/>
              <a:gd name="connsiteY89" fmla="*/ 363382 h 3030582"/>
              <a:gd name="connsiteX90" fmla="*/ 829115 w 2423720"/>
              <a:gd name="connsiteY90" fmla="*/ 227441 h 3030582"/>
              <a:gd name="connsiteX91" fmla="*/ 1147566 w 2423720"/>
              <a:gd name="connsiteY91" fmla="*/ 133835 h 3030582"/>
              <a:gd name="connsiteX92" fmla="*/ 1332427 w 2423720"/>
              <a:gd name="connsiteY92" fmla="*/ 122545 h 3030582"/>
              <a:gd name="connsiteX93" fmla="*/ 1875251 w 2423720"/>
              <a:gd name="connsiteY93" fmla="*/ 272128 h 3030582"/>
              <a:gd name="connsiteX94" fmla="*/ 1929816 w 2423720"/>
              <a:gd name="connsiteY94" fmla="*/ 303173 h 3030582"/>
              <a:gd name="connsiteX95" fmla="*/ 2024363 w 2423720"/>
              <a:gd name="connsiteY95" fmla="*/ 373261 h 3030582"/>
              <a:gd name="connsiteX96" fmla="*/ 2026715 w 2423720"/>
              <a:gd name="connsiteY96" fmla="*/ 375142 h 3030582"/>
              <a:gd name="connsiteX97" fmla="*/ 2111855 w 2423720"/>
              <a:gd name="connsiteY97" fmla="*/ 449463 h 3030582"/>
              <a:gd name="connsiteX98" fmla="*/ 2148545 w 2423720"/>
              <a:gd name="connsiteY98" fmla="*/ 488035 h 3030582"/>
              <a:gd name="connsiteX99" fmla="*/ 2236507 w 2423720"/>
              <a:gd name="connsiteY99" fmla="*/ 598575 h 3030582"/>
              <a:gd name="connsiteX100" fmla="*/ 2273197 w 2423720"/>
              <a:gd name="connsiteY100" fmla="*/ 651258 h 3030582"/>
              <a:gd name="connsiteX101" fmla="*/ 2293424 w 2423720"/>
              <a:gd name="connsiteY101" fmla="*/ 686537 h 3030582"/>
              <a:gd name="connsiteX102" fmla="*/ 2361629 w 2423720"/>
              <a:gd name="connsiteY102" fmla="*/ 826241 h 3030582"/>
              <a:gd name="connsiteX103" fmla="*/ 2386089 w 2423720"/>
              <a:gd name="connsiteY103" fmla="*/ 905266 h 3030582"/>
              <a:gd name="connsiteX104" fmla="*/ 2388441 w 2423720"/>
              <a:gd name="connsiteY104" fmla="*/ 914203 h 3030582"/>
              <a:gd name="connsiteX105" fmla="*/ 2412901 w 2423720"/>
              <a:gd name="connsiteY105" fmla="*/ 1030859 h 3030582"/>
              <a:gd name="connsiteX106" fmla="*/ 2421839 w 2423720"/>
              <a:gd name="connsiteY106" fmla="*/ 1140459 h 3030582"/>
              <a:gd name="connsiteX107" fmla="*/ 2423720 w 2423720"/>
              <a:gd name="connsiteY107" fmla="*/ 1192201 h 3030582"/>
              <a:gd name="connsiteX108" fmla="*/ 2158423 w 2423720"/>
              <a:gd name="connsiteY108" fmla="*/ 1892605 h 3030582"/>
              <a:gd name="connsiteX109" fmla="*/ 2084102 w 2423720"/>
              <a:gd name="connsiteY109" fmla="*/ 1969277 h 3030582"/>
              <a:gd name="connsiteX110" fmla="*/ 2083632 w 2423720"/>
              <a:gd name="connsiteY110" fmla="*/ 1983859 h 3030582"/>
              <a:gd name="connsiteX111" fmla="*/ 2162186 w 2423720"/>
              <a:gd name="connsiteY111" fmla="*/ 2065236 h 3030582"/>
              <a:gd name="connsiteX112" fmla="*/ 2204991 w 2423720"/>
              <a:gd name="connsiteY112" fmla="*/ 2115097 h 3030582"/>
              <a:gd name="connsiteX113" fmla="*/ 2212517 w 2423720"/>
              <a:gd name="connsiteY113" fmla="*/ 2123093 h 3030582"/>
              <a:gd name="connsiteX114" fmla="*/ 2241681 w 2423720"/>
              <a:gd name="connsiteY114" fmla="*/ 2156020 h 3030582"/>
              <a:gd name="connsiteX115" fmla="*/ 2266141 w 2423720"/>
              <a:gd name="connsiteY115" fmla="*/ 2180480 h 3030582"/>
              <a:gd name="connsiteX116" fmla="*/ 2306124 w 2423720"/>
              <a:gd name="connsiteY116" fmla="*/ 2179539 h 3030582"/>
              <a:gd name="connsiteX117" fmla="*/ 2317884 w 2423720"/>
              <a:gd name="connsiteY117" fmla="*/ 2169191 h 3030582"/>
              <a:gd name="connsiteX118" fmla="*/ 2330584 w 2423720"/>
              <a:gd name="connsiteY118" fmla="*/ 2163546 h 3030582"/>
              <a:gd name="connsiteX119" fmla="*/ 2339521 w 2423720"/>
              <a:gd name="connsiteY119" fmla="*/ 2176247 h 3030582"/>
              <a:gd name="connsiteX120" fmla="*/ 2331995 w 2423720"/>
              <a:gd name="connsiteY120" fmla="*/ 2186125 h 3030582"/>
              <a:gd name="connsiteX121" fmla="*/ 2310828 w 2423720"/>
              <a:gd name="connsiteY121" fmla="*/ 2204940 h 3030582"/>
              <a:gd name="connsiteX122" fmla="*/ 2245444 w 2423720"/>
              <a:gd name="connsiteY122" fmla="*/ 2256212 h 3030582"/>
              <a:gd name="connsiteX123" fmla="*/ 2231333 w 2423720"/>
              <a:gd name="connsiteY123" fmla="*/ 2262798 h 3030582"/>
              <a:gd name="connsiteX124" fmla="*/ 2220984 w 2423720"/>
              <a:gd name="connsiteY124" fmla="*/ 2250097 h 3030582"/>
              <a:gd name="connsiteX125" fmla="*/ 2226158 w 2423720"/>
              <a:gd name="connsiteY125" fmla="*/ 2242571 h 3030582"/>
              <a:gd name="connsiteX126" fmla="*/ 2236037 w 2423720"/>
              <a:gd name="connsiteY126" fmla="*/ 2234574 h 3030582"/>
              <a:gd name="connsiteX127" fmla="*/ 2242622 w 2423720"/>
              <a:gd name="connsiteY127" fmla="*/ 2193181 h 3030582"/>
              <a:gd name="connsiteX128" fmla="*/ 2214399 w 2423720"/>
              <a:gd name="connsiteY128" fmla="*/ 2159313 h 3030582"/>
              <a:gd name="connsiteX129" fmla="*/ 2202169 w 2423720"/>
              <a:gd name="connsiteY129" fmla="*/ 2143320 h 3030582"/>
              <a:gd name="connsiteX130" fmla="*/ 2151367 w 2423720"/>
              <a:gd name="connsiteY130" fmla="*/ 2136734 h 3030582"/>
              <a:gd name="connsiteX131" fmla="*/ 2117970 w 2423720"/>
              <a:gd name="connsiteY131" fmla="*/ 2164958 h 3030582"/>
              <a:gd name="connsiteX132" fmla="*/ 2021541 w 2423720"/>
              <a:gd name="connsiteY132" fmla="*/ 2229400 h 3030582"/>
              <a:gd name="connsiteX133" fmla="*/ 1887481 w 2423720"/>
              <a:gd name="connsiteY133" fmla="*/ 2301840 h 3030582"/>
              <a:gd name="connsiteX134" fmla="*/ 1767063 w 2423720"/>
              <a:gd name="connsiteY134" fmla="*/ 2351700 h 3030582"/>
              <a:gd name="connsiteX135" fmla="*/ 1739780 w 2423720"/>
              <a:gd name="connsiteY135" fmla="*/ 2359697 h 3030582"/>
              <a:gd name="connsiteX136" fmla="*/ 1682864 w 2423720"/>
              <a:gd name="connsiteY136" fmla="*/ 2377572 h 3030582"/>
              <a:gd name="connsiteX137" fmla="*/ 1656992 w 2423720"/>
              <a:gd name="connsiteY137" fmla="*/ 2414261 h 3030582"/>
              <a:gd name="connsiteX138" fmla="*/ 1646174 w 2423720"/>
              <a:gd name="connsiteY138" fmla="*/ 2461771 h 3030582"/>
              <a:gd name="connsiteX139" fmla="*/ 1636296 w 2423720"/>
              <a:gd name="connsiteY139" fmla="*/ 2510690 h 3030582"/>
              <a:gd name="connsiteX140" fmla="*/ 1621714 w 2423720"/>
              <a:gd name="connsiteY140" fmla="*/ 2566666 h 3030582"/>
              <a:gd name="connsiteX141" fmla="*/ 1607602 w 2423720"/>
              <a:gd name="connsiteY141" fmla="*/ 2580308 h 3030582"/>
              <a:gd name="connsiteX142" fmla="*/ 1595372 w 2423720"/>
              <a:gd name="connsiteY142" fmla="*/ 2582660 h 3030582"/>
              <a:gd name="connsiteX143" fmla="*/ 1471661 w 2423720"/>
              <a:gd name="connsiteY143" fmla="*/ 2582660 h 3030582"/>
              <a:gd name="connsiteX144" fmla="*/ 1445319 w 2423720"/>
              <a:gd name="connsiteY144" fmla="*/ 2582189 h 3030582"/>
              <a:gd name="connsiteX145" fmla="*/ 1418037 w 2423720"/>
              <a:gd name="connsiteY145" fmla="*/ 2621701 h 3030582"/>
              <a:gd name="connsiteX146" fmla="*/ 1418037 w 2423720"/>
              <a:gd name="connsiteY146" fmla="*/ 2662154 h 3030582"/>
              <a:gd name="connsiteX147" fmla="*/ 1418507 w 2423720"/>
              <a:gd name="connsiteY147" fmla="*/ 2868183 h 3030582"/>
              <a:gd name="connsiteX148" fmla="*/ 1420389 w 2423720"/>
              <a:gd name="connsiteY148" fmla="*/ 2957556 h 3030582"/>
              <a:gd name="connsiteX149" fmla="*/ 1419918 w 2423720"/>
              <a:gd name="connsiteY149" fmla="*/ 2970257 h 3030582"/>
              <a:gd name="connsiteX150" fmla="*/ 1437323 w 2423720"/>
              <a:gd name="connsiteY150" fmla="*/ 3001302 h 3030582"/>
              <a:gd name="connsiteX151" fmla="*/ 1458960 w 2423720"/>
              <a:gd name="connsiteY151" fmla="*/ 3005065 h 3030582"/>
              <a:gd name="connsiteX152" fmla="*/ 1597254 w 2423720"/>
              <a:gd name="connsiteY152" fmla="*/ 3004125 h 3030582"/>
              <a:gd name="connsiteX153" fmla="*/ 1841854 w 2423720"/>
              <a:gd name="connsiteY153" fmla="*/ 3007888 h 3030582"/>
              <a:gd name="connsiteX154" fmla="*/ 1841854 w 2423720"/>
              <a:gd name="connsiteY154" fmla="*/ 3007888 h 3030582"/>
              <a:gd name="connsiteX155" fmla="*/ 1335720 w 2423720"/>
              <a:gd name="connsiteY155" fmla="*/ 2401091 h 3030582"/>
              <a:gd name="connsiteX156" fmla="*/ 1475424 w 2423720"/>
              <a:gd name="connsiteY156" fmla="*/ 2394976 h 3030582"/>
              <a:gd name="connsiteX157" fmla="*/ 1555860 w 2423720"/>
              <a:gd name="connsiteY157" fmla="*/ 2382275 h 3030582"/>
              <a:gd name="connsiteX158" fmla="*/ 1637236 w 2423720"/>
              <a:gd name="connsiteY158" fmla="*/ 2365812 h 3030582"/>
              <a:gd name="connsiteX159" fmla="*/ 1690860 w 2423720"/>
              <a:gd name="connsiteY159" fmla="*/ 2353582 h 3030582"/>
              <a:gd name="connsiteX160" fmla="*/ 1717672 w 2423720"/>
              <a:gd name="connsiteY160" fmla="*/ 2344645 h 3030582"/>
              <a:gd name="connsiteX161" fmla="*/ 1823979 w 2423720"/>
              <a:gd name="connsiteY161" fmla="*/ 2306073 h 3030582"/>
              <a:gd name="connsiteX162" fmla="*/ 1875722 w 2423720"/>
              <a:gd name="connsiteY162" fmla="*/ 2283024 h 3030582"/>
              <a:gd name="connsiteX163" fmla="*/ 1959920 w 2423720"/>
              <a:gd name="connsiteY163" fmla="*/ 2241160 h 3030582"/>
              <a:gd name="connsiteX164" fmla="*/ 2072813 w 2423720"/>
              <a:gd name="connsiteY164" fmla="*/ 2170132 h 3030582"/>
              <a:gd name="connsiteX165" fmla="*/ 2138667 w 2423720"/>
              <a:gd name="connsiteY165" fmla="*/ 2121212 h 3030582"/>
              <a:gd name="connsiteX166" fmla="*/ 2144311 w 2423720"/>
              <a:gd name="connsiteY166" fmla="*/ 2085462 h 3030582"/>
              <a:gd name="connsiteX167" fmla="*/ 2135374 w 2423720"/>
              <a:gd name="connsiteY167" fmla="*/ 2074643 h 3030582"/>
              <a:gd name="connsiteX168" fmla="*/ 2098684 w 2423720"/>
              <a:gd name="connsiteY168" fmla="*/ 2037953 h 3030582"/>
              <a:gd name="connsiteX169" fmla="*/ 2064816 w 2423720"/>
              <a:gd name="connsiteY169" fmla="*/ 2000793 h 3030582"/>
              <a:gd name="connsiteX170" fmla="*/ 2050705 w 2423720"/>
              <a:gd name="connsiteY170" fmla="*/ 1999852 h 3030582"/>
              <a:gd name="connsiteX171" fmla="*/ 2018248 w 2423720"/>
              <a:gd name="connsiteY171" fmla="*/ 2027135 h 3030582"/>
              <a:gd name="connsiteX172" fmla="*/ 1392636 w 2423720"/>
              <a:gd name="connsiteY172" fmla="*/ 2271735 h 3030582"/>
              <a:gd name="connsiteX173" fmla="*/ 1204012 w 2423720"/>
              <a:gd name="connsiteY173" fmla="*/ 2269853 h 3030582"/>
              <a:gd name="connsiteX174" fmla="*/ 976345 w 2423720"/>
              <a:gd name="connsiteY174" fmla="*/ 2225637 h 3030582"/>
              <a:gd name="connsiteX175" fmla="*/ 433521 w 2423720"/>
              <a:gd name="connsiteY175" fmla="*/ 1863911 h 3030582"/>
              <a:gd name="connsiteX176" fmla="*/ 195976 w 2423720"/>
              <a:gd name="connsiteY176" fmla="*/ 1258055 h 3030582"/>
              <a:gd name="connsiteX177" fmla="*/ 222318 w 2423720"/>
              <a:gd name="connsiteY177" fmla="*/ 959831 h 3030582"/>
              <a:gd name="connsiteX178" fmla="*/ 483382 w 2423720"/>
              <a:gd name="connsiteY178" fmla="*/ 477216 h 3030582"/>
              <a:gd name="connsiteX179" fmla="*/ 563818 w 2423720"/>
              <a:gd name="connsiteY179" fmla="*/ 399602 h 3030582"/>
              <a:gd name="connsiteX180" fmla="*/ 565699 w 2423720"/>
              <a:gd name="connsiteY180" fmla="*/ 380316 h 3030582"/>
              <a:gd name="connsiteX181" fmla="*/ 544061 w 2423720"/>
              <a:gd name="connsiteY181" fmla="*/ 355856 h 3030582"/>
              <a:gd name="connsiteX182" fmla="*/ 483382 w 2423720"/>
              <a:gd name="connsiteY182" fmla="*/ 290473 h 3030582"/>
              <a:gd name="connsiteX183" fmla="*/ 438225 w 2423720"/>
              <a:gd name="connsiteY183" fmla="*/ 286710 h 3030582"/>
              <a:gd name="connsiteX184" fmla="*/ 370019 w 2423720"/>
              <a:gd name="connsiteY184" fmla="*/ 348801 h 3030582"/>
              <a:gd name="connsiteX185" fmla="*/ 306987 w 2423720"/>
              <a:gd name="connsiteY185" fmla="*/ 416536 h 3030582"/>
              <a:gd name="connsiteX186" fmla="*/ 229844 w 2423720"/>
              <a:gd name="connsiteY186" fmla="*/ 515317 h 3030582"/>
              <a:gd name="connsiteX187" fmla="*/ 205855 w 2423720"/>
              <a:gd name="connsiteY187" fmla="*/ 552477 h 3030582"/>
              <a:gd name="connsiteX188" fmla="*/ 161638 w 2423720"/>
              <a:gd name="connsiteY188" fmla="*/ 628209 h 3030582"/>
              <a:gd name="connsiteX189" fmla="*/ 153642 w 2423720"/>
              <a:gd name="connsiteY189" fmla="*/ 641850 h 3030582"/>
              <a:gd name="connsiteX190" fmla="*/ 140941 w 2423720"/>
              <a:gd name="connsiteY190" fmla="*/ 665370 h 3030582"/>
              <a:gd name="connsiteX191" fmla="*/ 108485 w 2423720"/>
              <a:gd name="connsiteY191" fmla="*/ 740161 h 3030582"/>
              <a:gd name="connsiteX192" fmla="*/ 105192 w 2423720"/>
              <a:gd name="connsiteY192" fmla="*/ 747217 h 3030582"/>
              <a:gd name="connsiteX193" fmla="*/ 90610 w 2423720"/>
              <a:gd name="connsiteY193" fmla="*/ 785318 h 3030582"/>
              <a:gd name="connsiteX194" fmla="*/ 62387 w 2423720"/>
              <a:gd name="connsiteY194" fmla="*/ 881747 h 3030582"/>
              <a:gd name="connsiteX195" fmla="*/ 29460 w 2423720"/>
              <a:gd name="connsiteY195" fmla="*/ 1073194 h 3030582"/>
              <a:gd name="connsiteX196" fmla="*/ 27579 w 2423720"/>
              <a:gd name="connsiteY196" fmla="*/ 1137636 h 3030582"/>
              <a:gd name="connsiteX197" fmla="*/ 25697 w 2423720"/>
              <a:gd name="connsiteY197" fmla="*/ 1224187 h 3030582"/>
              <a:gd name="connsiteX198" fmla="*/ 33694 w 2423720"/>
              <a:gd name="connsiteY198" fmla="*/ 1321087 h 3030582"/>
              <a:gd name="connsiteX199" fmla="*/ 55802 w 2423720"/>
              <a:gd name="connsiteY199" fmla="*/ 1447620 h 3030582"/>
              <a:gd name="connsiteX200" fmla="*/ 82614 w 2423720"/>
              <a:gd name="connsiteY200" fmla="*/ 1542638 h 3030582"/>
              <a:gd name="connsiteX201" fmla="*/ 100488 w 2423720"/>
              <a:gd name="connsiteY201" fmla="*/ 1597673 h 3030582"/>
              <a:gd name="connsiteX202" fmla="*/ 124008 w 2423720"/>
              <a:gd name="connsiteY202" fmla="*/ 1652238 h 3030582"/>
              <a:gd name="connsiteX203" fmla="*/ 158346 w 2423720"/>
              <a:gd name="connsiteY203" fmla="*/ 1720914 h 3030582"/>
              <a:gd name="connsiteX204" fmla="*/ 211029 w 2423720"/>
              <a:gd name="connsiteY204" fmla="*/ 1809817 h 3030582"/>
              <a:gd name="connsiteX205" fmla="*/ 275942 w 2423720"/>
              <a:gd name="connsiteY205" fmla="*/ 1900131 h 3030582"/>
              <a:gd name="connsiteX206" fmla="*/ 342737 w 2423720"/>
              <a:gd name="connsiteY206" fmla="*/ 1979155 h 3030582"/>
              <a:gd name="connsiteX207" fmla="*/ 405298 w 2423720"/>
              <a:gd name="connsiteY207" fmla="*/ 2043128 h 3030582"/>
              <a:gd name="connsiteX208" fmla="*/ 443399 w 2423720"/>
              <a:gd name="connsiteY208" fmla="*/ 2080288 h 3030582"/>
              <a:gd name="connsiteX209" fmla="*/ 485734 w 2423720"/>
              <a:gd name="connsiteY209" fmla="*/ 2115567 h 3030582"/>
              <a:gd name="connsiteX210" fmla="*/ 502668 w 2423720"/>
              <a:gd name="connsiteY210" fmla="*/ 2129679 h 3030582"/>
              <a:gd name="connsiteX211" fmla="*/ 570873 w 2423720"/>
              <a:gd name="connsiteY211" fmla="*/ 2180010 h 3030582"/>
              <a:gd name="connsiteX212" fmla="*/ 648957 w 2423720"/>
              <a:gd name="connsiteY212" fmla="*/ 2229871 h 3030582"/>
              <a:gd name="connsiteX213" fmla="*/ 809359 w 2423720"/>
              <a:gd name="connsiteY213" fmla="*/ 2309366 h 3030582"/>
              <a:gd name="connsiteX214" fmla="*/ 937303 w 2423720"/>
              <a:gd name="connsiteY214" fmla="*/ 2353112 h 3030582"/>
              <a:gd name="connsiteX215" fmla="*/ 1084064 w 2423720"/>
              <a:gd name="connsiteY215" fmla="*/ 2386979 h 3030582"/>
              <a:gd name="connsiteX216" fmla="*/ 1098175 w 2423720"/>
              <a:gd name="connsiteY216" fmla="*/ 2388390 h 3030582"/>
              <a:gd name="connsiteX217" fmla="*/ 1165440 w 2423720"/>
              <a:gd name="connsiteY217" fmla="*/ 2395446 h 3030582"/>
              <a:gd name="connsiteX218" fmla="*/ 1198367 w 2423720"/>
              <a:gd name="connsiteY218" fmla="*/ 2396857 h 3030582"/>
              <a:gd name="connsiteX219" fmla="*/ 1221886 w 2423720"/>
              <a:gd name="connsiteY219" fmla="*/ 2397798 h 3030582"/>
              <a:gd name="connsiteX220" fmla="*/ 1265632 w 2423720"/>
              <a:gd name="connsiteY220" fmla="*/ 2401091 h 3030582"/>
              <a:gd name="connsiteX221" fmla="*/ 1335720 w 2423720"/>
              <a:gd name="connsiteY221" fmla="*/ 2401091 h 3030582"/>
              <a:gd name="connsiteX222" fmla="*/ 1081241 w 2423720"/>
              <a:gd name="connsiteY222" fmla="*/ 1529938 h 3030582"/>
              <a:gd name="connsiteX223" fmla="*/ 1109935 w 2423720"/>
              <a:gd name="connsiteY223" fmla="*/ 1523352 h 3030582"/>
              <a:gd name="connsiteX224" fmla="*/ 1160266 w 2423720"/>
              <a:gd name="connsiteY224" fmla="*/ 1494659 h 3030582"/>
              <a:gd name="connsiteX225" fmla="*/ 1253873 w 2423720"/>
              <a:gd name="connsiteY225" fmla="*/ 1437272 h 3030582"/>
              <a:gd name="connsiteX226" fmla="*/ 1373821 w 2423720"/>
              <a:gd name="connsiteY226" fmla="*/ 1354484 h 3030582"/>
              <a:gd name="connsiteX227" fmla="*/ 1436852 w 2423720"/>
              <a:gd name="connsiteY227" fmla="*/ 1307445 h 3030582"/>
              <a:gd name="connsiteX228" fmla="*/ 1547393 w 2423720"/>
              <a:gd name="connsiteY228" fmla="*/ 1214780 h 3030582"/>
              <a:gd name="connsiteX229" fmla="*/ 1596783 w 2423720"/>
              <a:gd name="connsiteY229" fmla="*/ 1169152 h 3030582"/>
              <a:gd name="connsiteX230" fmla="*/ 1703561 w 2423720"/>
              <a:gd name="connsiteY230" fmla="*/ 1056260 h 3030582"/>
              <a:gd name="connsiteX231" fmla="*/ 1721906 w 2423720"/>
              <a:gd name="connsiteY231" fmla="*/ 1036974 h 3030582"/>
              <a:gd name="connsiteX232" fmla="*/ 1770826 w 2423720"/>
              <a:gd name="connsiteY232" fmla="*/ 979587 h 3030582"/>
              <a:gd name="connsiteX233" fmla="*/ 1783996 w 2423720"/>
              <a:gd name="connsiteY233" fmla="*/ 956538 h 3030582"/>
              <a:gd name="connsiteX234" fmla="*/ 1781645 w 2423720"/>
              <a:gd name="connsiteY234" fmla="*/ 927845 h 3030582"/>
              <a:gd name="connsiteX235" fmla="*/ 1768003 w 2423720"/>
              <a:gd name="connsiteY235" fmla="*/ 908559 h 3030582"/>
              <a:gd name="connsiteX236" fmla="*/ 1729902 w 2423720"/>
              <a:gd name="connsiteY236" fmla="*/ 866695 h 3030582"/>
              <a:gd name="connsiteX237" fmla="*/ 1638647 w 2423720"/>
              <a:gd name="connsiteY237" fmla="*/ 771206 h 3030582"/>
              <a:gd name="connsiteX238" fmla="*/ 1627829 w 2423720"/>
              <a:gd name="connsiteY238" fmla="*/ 762269 h 3030582"/>
              <a:gd name="connsiteX239" fmla="*/ 1610895 w 2423720"/>
              <a:gd name="connsiteY239" fmla="*/ 748157 h 3030582"/>
              <a:gd name="connsiteX240" fmla="*/ 1566208 w 2423720"/>
              <a:gd name="connsiteY240" fmla="*/ 708175 h 3030582"/>
              <a:gd name="connsiteX241" fmla="*/ 1487654 w 2423720"/>
              <a:gd name="connsiteY241" fmla="*/ 645614 h 3030582"/>
              <a:gd name="connsiteX242" fmla="*/ 1425563 w 2423720"/>
              <a:gd name="connsiteY242" fmla="*/ 600457 h 3030582"/>
              <a:gd name="connsiteX243" fmla="*/ 1405336 w 2423720"/>
              <a:gd name="connsiteY243" fmla="*/ 588227 h 3030582"/>
              <a:gd name="connsiteX244" fmla="*/ 1377113 w 2423720"/>
              <a:gd name="connsiteY244" fmla="*/ 595753 h 3030582"/>
              <a:gd name="connsiteX245" fmla="*/ 1350302 w 2423720"/>
              <a:gd name="connsiteY245" fmla="*/ 638558 h 3030582"/>
              <a:gd name="connsiteX246" fmla="*/ 1299029 w 2423720"/>
              <a:gd name="connsiteY246" fmla="*/ 705823 h 3030582"/>
              <a:gd name="connsiteX247" fmla="*/ 1255284 w 2423720"/>
              <a:gd name="connsiteY247" fmla="*/ 743924 h 3030582"/>
              <a:gd name="connsiteX248" fmla="*/ 1161207 w 2423720"/>
              <a:gd name="connsiteY248" fmla="*/ 834238 h 3030582"/>
              <a:gd name="connsiteX249" fmla="*/ 1062896 w 2423720"/>
              <a:gd name="connsiteY249" fmla="*/ 912322 h 3030582"/>
              <a:gd name="connsiteX250" fmla="*/ 1057722 w 2423720"/>
              <a:gd name="connsiteY250" fmla="*/ 915615 h 3030582"/>
              <a:gd name="connsiteX251" fmla="*/ 1015858 w 2423720"/>
              <a:gd name="connsiteY251" fmla="*/ 943367 h 3030582"/>
              <a:gd name="connsiteX252" fmla="*/ 918958 w 2423720"/>
              <a:gd name="connsiteY252" fmla="*/ 1004517 h 3030582"/>
              <a:gd name="connsiteX253" fmla="*/ 858749 w 2423720"/>
              <a:gd name="connsiteY253" fmla="*/ 1037915 h 3030582"/>
              <a:gd name="connsiteX254" fmla="*/ 768906 w 2423720"/>
              <a:gd name="connsiteY254" fmla="*/ 1083542 h 3030582"/>
              <a:gd name="connsiteX255" fmla="*/ 759027 w 2423720"/>
              <a:gd name="connsiteY255" fmla="*/ 1112236 h 3030582"/>
              <a:gd name="connsiteX256" fmla="*/ 781606 w 2423720"/>
              <a:gd name="connsiteY256" fmla="*/ 1156922 h 3030582"/>
              <a:gd name="connsiteX257" fmla="*/ 832408 w 2423720"/>
              <a:gd name="connsiteY257" fmla="*/ 1240180 h 3030582"/>
              <a:gd name="connsiteX258" fmla="*/ 891206 w 2423720"/>
              <a:gd name="connsiteY258" fmla="*/ 1327672 h 3030582"/>
              <a:gd name="connsiteX259" fmla="*/ 899202 w 2423720"/>
              <a:gd name="connsiteY259" fmla="*/ 1337550 h 3030582"/>
              <a:gd name="connsiteX260" fmla="*/ 977286 w 2423720"/>
              <a:gd name="connsiteY260" fmla="*/ 1429745 h 3030582"/>
              <a:gd name="connsiteX261" fmla="*/ 1013035 w 2423720"/>
              <a:gd name="connsiteY261" fmla="*/ 1469258 h 3030582"/>
              <a:gd name="connsiteX262" fmla="*/ 1032792 w 2423720"/>
              <a:gd name="connsiteY262" fmla="*/ 1493718 h 3030582"/>
              <a:gd name="connsiteX263" fmla="*/ 1071834 w 2423720"/>
              <a:gd name="connsiteY263" fmla="*/ 1527115 h 3030582"/>
              <a:gd name="connsiteX264" fmla="*/ 1081241 w 2423720"/>
              <a:gd name="connsiteY264" fmla="*/ 1529938 h 3030582"/>
              <a:gd name="connsiteX265" fmla="*/ 497023 w 2423720"/>
              <a:gd name="connsiteY265" fmla="*/ 1800409 h 3030582"/>
              <a:gd name="connsiteX266" fmla="*/ 497964 w 2423720"/>
              <a:gd name="connsiteY266" fmla="*/ 1804172 h 3030582"/>
              <a:gd name="connsiteX267" fmla="*/ 505490 w 2423720"/>
              <a:gd name="connsiteY267" fmla="*/ 1814050 h 3030582"/>
              <a:gd name="connsiteX268" fmla="*/ 644254 w 2423720"/>
              <a:gd name="connsiteY268" fmla="*/ 1952814 h 3030582"/>
              <a:gd name="connsiteX269" fmla="*/ 972582 w 2423720"/>
              <a:gd name="connsiteY269" fmla="*/ 2134382 h 3030582"/>
              <a:gd name="connsiteX270" fmla="*/ 992338 w 2423720"/>
              <a:gd name="connsiteY270" fmla="*/ 2136734 h 3030582"/>
              <a:gd name="connsiteX271" fmla="*/ 1064778 w 2423720"/>
              <a:gd name="connsiteY271" fmla="*/ 2122623 h 3030582"/>
              <a:gd name="connsiteX272" fmla="*/ 1154621 w 2423720"/>
              <a:gd name="connsiteY272" fmla="*/ 2100985 h 3030582"/>
              <a:gd name="connsiteX273" fmla="*/ 1287740 w 2423720"/>
              <a:gd name="connsiteY273" fmla="*/ 2065236 h 3030582"/>
              <a:gd name="connsiteX274" fmla="*/ 1483891 w 2423720"/>
              <a:gd name="connsiteY274" fmla="*/ 1995148 h 3030582"/>
              <a:gd name="connsiteX275" fmla="*/ 1490476 w 2423720"/>
              <a:gd name="connsiteY275" fmla="*/ 1990915 h 3030582"/>
              <a:gd name="connsiteX276" fmla="*/ 1514936 w 2423720"/>
              <a:gd name="connsiteY276" fmla="*/ 1980096 h 3030582"/>
              <a:gd name="connsiteX277" fmla="*/ 1563386 w 2423720"/>
              <a:gd name="connsiteY277" fmla="*/ 1957988 h 3030582"/>
              <a:gd name="connsiteX278" fmla="*/ 1561504 w 2423720"/>
              <a:gd name="connsiteY278" fmla="*/ 1917535 h 3030582"/>
              <a:gd name="connsiteX279" fmla="*/ 1517758 w 2423720"/>
              <a:gd name="connsiteY279" fmla="*/ 1893545 h 3030582"/>
              <a:gd name="connsiteX280" fmla="*/ 1352183 w 2423720"/>
              <a:gd name="connsiteY280" fmla="*/ 1794294 h 3030582"/>
              <a:gd name="connsiteX281" fmla="*/ 1229413 w 2423720"/>
              <a:gd name="connsiteY281" fmla="*/ 1706802 h 3030582"/>
              <a:gd name="connsiteX282" fmla="*/ 1085004 w 2423720"/>
              <a:gd name="connsiteY282" fmla="*/ 1585443 h 3030582"/>
              <a:gd name="connsiteX283" fmla="*/ 1045962 w 2423720"/>
              <a:gd name="connsiteY283" fmla="*/ 1581210 h 3030582"/>
              <a:gd name="connsiteX284" fmla="*/ 1000335 w 2423720"/>
              <a:gd name="connsiteY284" fmla="*/ 1605199 h 3030582"/>
              <a:gd name="connsiteX285" fmla="*/ 950474 w 2423720"/>
              <a:gd name="connsiteY285" fmla="*/ 1628248 h 3030582"/>
              <a:gd name="connsiteX286" fmla="*/ 867686 w 2423720"/>
              <a:gd name="connsiteY286" fmla="*/ 1666820 h 3030582"/>
              <a:gd name="connsiteX287" fmla="*/ 696466 w 2423720"/>
              <a:gd name="connsiteY287" fmla="*/ 1733144 h 3030582"/>
              <a:gd name="connsiteX288" fmla="*/ 562877 w 2423720"/>
              <a:gd name="connsiteY288" fmla="*/ 1779242 h 3030582"/>
              <a:gd name="connsiteX289" fmla="*/ 497023 w 2423720"/>
              <a:gd name="connsiteY289" fmla="*/ 1800409 h 3030582"/>
              <a:gd name="connsiteX290" fmla="*/ 2056820 w 2423720"/>
              <a:gd name="connsiteY290" fmla="*/ 524254 h 3030582"/>
              <a:gd name="connsiteX291" fmla="*/ 2052116 w 2423720"/>
              <a:gd name="connsiteY291" fmla="*/ 533662 h 3030582"/>
              <a:gd name="connsiteX292" fmla="*/ 1984851 w 2423720"/>
              <a:gd name="connsiteY292" fmla="*/ 680422 h 3030582"/>
              <a:gd name="connsiteX293" fmla="*/ 1984381 w 2423720"/>
              <a:gd name="connsiteY293" fmla="*/ 681833 h 3030582"/>
              <a:gd name="connsiteX294" fmla="*/ 1952865 w 2423720"/>
              <a:gd name="connsiteY294" fmla="*/ 744865 h 3030582"/>
              <a:gd name="connsiteX295" fmla="*/ 1931227 w 2423720"/>
              <a:gd name="connsiteY295" fmla="*/ 790022 h 3030582"/>
              <a:gd name="connsiteX296" fmla="*/ 1878073 w 2423720"/>
              <a:gd name="connsiteY296" fmla="*/ 871869 h 3030582"/>
              <a:gd name="connsiteX297" fmla="*/ 1865843 w 2423720"/>
              <a:gd name="connsiteY297" fmla="*/ 888332 h 3030582"/>
              <a:gd name="connsiteX298" fmla="*/ 1845147 w 2423720"/>
              <a:gd name="connsiteY298" fmla="*/ 917967 h 3030582"/>
              <a:gd name="connsiteX299" fmla="*/ 1844676 w 2423720"/>
              <a:gd name="connsiteY299" fmla="*/ 963124 h 3030582"/>
              <a:gd name="connsiteX300" fmla="*/ 1864432 w 2423720"/>
              <a:gd name="connsiteY300" fmla="*/ 987584 h 3030582"/>
              <a:gd name="connsiteX301" fmla="*/ 1936872 w 2423720"/>
              <a:gd name="connsiteY301" fmla="*/ 1092009 h 3030582"/>
              <a:gd name="connsiteX302" fmla="*/ 2015426 w 2423720"/>
              <a:gd name="connsiteY302" fmla="*/ 1224187 h 3030582"/>
              <a:gd name="connsiteX303" fmla="*/ 2034241 w 2423720"/>
              <a:gd name="connsiteY303" fmla="*/ 1262289 h 3030582"/>
              <a:gd name="connsiteX304" fmla="*/ 2073754 w 2423720"/>
              <a:gd name="connsiteY304" fmla="*/ 1344135 h 3030582"/>
              <a:gd name="connsiteX305" fmla="*/ 2101977 w 2423720"/>
              <a:gd name="connsiteY305" fmla="*/ 1412341 h 3030582"/>
              <a:gd name="connsiteX306" fmla="*/ 2120322 w 2423720"/>
              <a:gd name="connsiteY306" fmla="*/ 1453735 h 3030582"/>
              <a:gd name="connsiteX307" fmla="*/ 2146663 w 2423720"/>
              <a:gd name="connsiteY307" fmla="*/ 1461732 h 3030582"/>
              <a:gd name="connsiteX308" fmla="*/ 2164538 w 2423720"/>
              <a:gd name="connsiteY308" fmla="*/ 1442446 h 3030582"/>
              <a:gd name="connsiteX309" fmla="*/ 2197935 w 2423720"/>
              <a:gd name="connsiteY309" fmla="*/ 1385529 h 3030582"/>
              <a:gd name="connsiteX310" fmla="*/ 2235096 w 2423720"/>
              <a:gd name="connsiteY310" fmla="*/ 1322027 h 3030582"/>
              <a:gd name="connsiteX311" fmla="*/ 2262849 w 2423720"/>
              <a:gd name="connsiteY311" fmla="*/ 1266052 h 3030582"/>
              <a:gd name="connsiteX312" fmla="*/ 2274138 w 2423720"/>
              <a:gd name="connsiteY312" fmla="*/ 1243943 h 3030582"/>
              <a:gd name="connsiteX313" fmla="*/ 2302361 w 2423720"/>
              <a:gd name="connsiteY313" fmla="*/ 1176208 h 3030582"/>
              <a:gd name="connsiteX314" fmla="*/ 2325880 w 2423720"/>
              <a:gd name="connsiteY314" fmla="*/ 1109884 h 3030582"/>
              <a:gd name="connsiteX315" fmla="*/ 2327291 w 2423720"/>
              <a:gd name="connsiteY315" fmla="*/ 1095772 h 3030582"/>
              <a:gd name="connsiteX316" fmla="*/ 2310828 w 2423720"/>
              <a:gd name="connsiteY316" fmla="*/ 995110 h 3030582"/>
              <a:gd name="connsiteX317" fmla="*/ 2092569 w 2423720"/>
              <a:gd name="connsiteY317" fmla="*/ 563296 h 3030582"/>
              <a:gd name="connsiteX318" fmla="*/ 2056820 w 2423720"/>
              <a:gd name="connsiteY318" fmla="*/ 524254 h 3030582"/>
              <a:gd name="connsiteX319" fmla="*/ 283939 w 2423720"/>
              <a:gd name="connsiteY319" fmla="*/ 1204431 h 3030582"/>
              <a:gd name="connsiteX320" fmla="*/ 294757 w 2423720"/>
              <a:gd name="connsiteY320" fmla="*/ 1204431 h 3030582"/>
              <a:gd name="connsiteX321" fmla="*/ 350263 w 2423720"/>
              <a:gd name="connsiteY321" fmla="*/ 1193612 h 3030582"/>
              <a:gd name="connsiteX322" fmla="*/ 427876 w 2423720"/>
              <a:gd name="connsiteY322" fmla="*/ 1174797 h 3030582"/>
              <a:gd name="connsiteX323" fmla="*/ 556291 w 2423720"/>
              <a:gd name="connsiteY323" fmla="*/ 1139518 h 3030582"/>
              <a:gd name="connsiteX324" fmla="*/ 677651 w 2423720"/>
              <a:gd name="connsiteY324" fmla="*/ 1096713 h 3030582"/>
              <a:gd name="connsiteX325" fmla="*/ 694585 w 2423720"/>
              <a:gd name="connsiteY325" fmla="*/ 1088716 h 3030582"/>
              <a:gd name="connsiteX326" fmla="*/ 703052 w 2423720"/>
              <a:gd name="connsiteY326" fmla="*/ 1062845 h 3030582"/>
              <a:gd name="connsiteX327" fmla="*/ 676710 w 2423720"/>
              <a:gd name="connsiteY327" fmla="*/ 1002636 h 3030582"/>
              <a:gd name="connsiteX328" fmla="*/ 634375 w 2423720"/>
              <a:gd name="connsiteY328" fmla="*/ 891155 h 3030582"/>
              <a:gd name="connsiteX329" fmla="*/ 610856 w 2423720"/>
              <a:gd name="connsiteY329" fmla="*/ 816363 h 3030582"/>
              <a:gd name="connsiteX330" fmla="*/ 579811 w 2423720"/>
              <a:gd name="connsiteY330" fmla="*/ 693122 h 3030582"/>
              <a:gd name="connsiteX331" fmla="*/ 557703 w 2423720"/>
              <a:gd name="connsiteY331" fmla="*/ 670074 h 3030582"/>
              <a:gd name="connsiteX332" fmla="*/ 516779 w 2423720"/>
              <a:gd name="connsiteY332" fmla="*/ 676659 h 3030582"/>
              <a:gd name="connsiteX333" fmla="*/ 500786 w 2423720"/>
              <a:gd name="connsiteY333" fmla="*/ 682774 h 3030582"/>
              <a:gd name="connsiteX334" fmla="*/ 432110 w 2423720"/>
              <a:gd name="connsiteY334" fmla="*/ 698767 h 3030582"/>
              <a:gd name="connsiteX335" fmla="*/ 416587 w 2423720"/>
              <a:gd name="connsiteY335" fmla="*/ 710527 h 3030582"/>
              <a:gd name="connsiteX336" fmla="*/ 368608 w 2423720"/>
              <a:gd name="connsiteY336" fmla="*/ 802722 h 3030582"/>
              <a:gd name="connsiteX337" fmla="*/ 282527 w 2423720"/>
              <a:gd name="connsiteY337" fmla="*/ 1187968 h 3030582"/>
              <a:gd name="connsiteX338" fmla="*/ 283939 w 2423720"/>
              <a:gd name="connsiteY338" fmla="*/ 1204431 h 3030582"/>
              <a:gd name="connsiteX339" fmla="*/ 1307967 w 2423720"/>
              <a:gd name="connsiteY339" fmla="*/ 210037 h 3030582"/>
              <a:gd name="connsiteX340" fmla="*/ 1150858 w 2423720"/>
              <a:gd name="connsiteY340" fmla="*/ 220856 h 3030582"/>
              <a:gd name="connsiteX341" fmla="*/ 1069011 w 2423720"/>
              <a:gd name="connsiteY341" fmla="*/ 236378 h 3030582"/>
              <a:gd name="connsiteX342" fmla="*/ 1055840 w 2423720"/>
              <a:gd name="connsiteY342" fmla="*/ 246257 h 3030582"/>
              <a:gd name="connsiteX343" fmla="*/ 1033732 w 2423720"/>
              <a:gd name="connsiteY343" fmla="*/ 287650 h 3030582"/>
              <a:gd name="connsiteX344" fmla="*/ 1014447 w 2423720"/>
              <a:gd name="connsiteY344" fmla="*/ 323400 h 3030582"/>
              <a:gd name="connsiteX345" fmla="*/ 1019621 w 2423720"/>
              <a:gd name="connsiteY345" fmla="*/ 353034 h 3030582"/>
              <a:gd name="connsiteX346" fmla="*/ 1045492 w 2423720"/>
              <a:gd name="connsiteY346" fmla="*/ 367616 h 3030582"/>
              <a:gd name="connsiteX347" fmla="*/ 1133454 w 2423720"/>
              <a:gd name="connsiteY347" fmla="*/ 405247 h 3030582"/>
              <a:gd name="connsiteX348" fmla="*/ 1332427 w 2423720"/>
              <a:gd name="connsiteY348" fmla="*/ 512024 h 3030582"/>
              <a:gd name="connsiteX349" fmla="*/ 1355476 w 2423720"/>
              <a:gd name="connsiteY349" fmla="*/ 525665 h 3030582"/>
              <a:gd name="connsiteX350" fmla="*/ 1399692 w 2423720"/>
              <a:gd name="connsiteY350" fmla="*/ 517198 h 3030582"/>
              <a:gd name="connsiteX351" fmla="*/ 1426974 w 2423720"/>
              <a:gd name="connsiteY351" fmla="*/ 475334 h 3030582"/>
              <a:gd name="connsiteX352" fmla="*/ 1463664 w 2423720"/>
              <a:gd name="connsiteY352" fmla="*/ 400543 h 3030582"/>
              <a:gd name="connsiteX353" fmla="*/ 1490947 w 2423720"/>
              <a:gd name="connsiteY353" fmla="*/ 344097 h 3030582"/>
              <a:gd name="connsiteX354" fmla="*/ 1493299 w 2423720"/>
              <a:gd name="connsiteY354" fmla="*/ 339863 h 3030582"/>
              <a:gd name="connsiteX355" fmla="*/ 1530459 w 2423720"/>
              <a:gd name="connsiteY355" fmla="*/ 255194 h 3030582"/>
              <a:gd name="connsiteX356" fmla="*/ 1531400 w 2423720"/>
              <a:gd name="connsiteY356" fmla="*/ 252372 h 3030582"/>
              <a:gd name="connsiteX357" fmla="*/ 1517758 w 2423720"/>
              <a:gd name="connsiteY357" fmla="*/ 230263 h 3030582"/>
              <a:gd name="connsiteX358" fmla="*/ 1307967 w 2423720"/>
              <a:gd name="connsiteY358" fmla="*/ 210037 h 3030582"/>
              <a:gd name="connsiteX359" fmla="*/ 1863491 w 2423720"/>
              <a:gd name="connsiteY359" fmla="*/ 2025723 h 3030582"/>
              <a:gd name="connsiteX360" fmla="*/ 1880425 w 2423720"/>
              <a:gd name="connsiteY360" fmla="*/ 2019138 h 3030582"/>
              <a:gd name="connsiteX361" fmla="*/ 2091158 w 2423720"/>
              <a:gd name="connsiteY361" fmla="*/ 1836158 h 3030582"/>
              <a:gd name="connsiteX362" fmla="*/ 2170183 w 2423720"/>
              <a:gd name="connsiteY362" fmla="*/ 1732674 h 3030582"/>
              <a:gd name="connsiteX363" fmla="*/ 2174887 w 2423720"/>
              <a:gd name="connsiteY363" fmla="*/ 1715740 h 3030582"/>
              <a:gd name="connsiteX364" fmla="*/ 2160775 w 2423720"/>
              <a:gd name="connsiteY364" fmla="*/ 1666349 h 3030582"/>
              <a:gd name="connsiteX365" fmla="*/ 2141019 w 2423720"/>
              <a:gd name="connsiteY365" fmla="*/ 1600025 h 3030582"/>
              <a:gd name="connsiteX366" fmla="*/ 2132552 w 2423720"/>
              <a:gd name="connsiteY366" fmla="*/ 1581210 h 3030582"/>
              <a:gd name="connsiteX367" fmla="*/ 2097273 w 2423720"/>
              <a:gd name="connsiteY367" fmla="*/ 1578387 h 3030582"/>
              <a:gd name="connsiteX368" fmla="*/ 2034712 w 2423720"/>
              <a:gd name="connsiteY368" fmla="*/ 1648945 h 3030582"/>
              <a:gd name="connsiteX369" fmla="*/ 1974502 w 2423720"/>
              <a:gd name="connsiteY369" fmla="*/ 1708214 h 3030582"/>
              <a:gd name="connsiteX370" fmla="*/ 1865843 w 2423720"/>
              <a:gd name="connsiteY370" fmla="*/ 1800879 h 3030582"/>
              <a:gd name="connsiteX371" fmla="*/ 1789641 w 2423720"/>
              <a:gd name="connsiteY371" fmla="*/ 1856385 h 3030582"/>
              <a:gd name="connsiteX372" fmla="*/ 1697446 w 2423720"/>
              <a:gd name="connsiteY372" fmla="*/ 1916124 h 3030582"/>
              <a:gd name="connsiteX373" fmla="*/ 1679571 w 2423720"/>
              <a:gd name="connsiteY373" fmla="*/ 1935880 h 3030582"/>
              <a:gd name="connsiteX374" fmla="*/ 1699798 w 2423720"/>
              <a:gd name="connsiteY374" fmla="*/ 1955636 h 3030582"/>
              <a:gd name="connsiteX375" fmla="*/ 1750129 w 2423720"/>
              <a:gd name="connsiteY375" fmla="*/ 1978215 h 3030582"/>
              <a:gd name="connsiteX376" fmla="*/ 1841854 w 2423720"/>
              <a:gd name="connsiteY376" fmla="*/ 2018668 h 3030582"/>
              <a:gd name="connsiteX377" fmla="*/ 1863491 w 2423720"/>
              <a:gd name="connsiteY377" fmla="*/ 2025723 h 3030582"/>
              <a:gd name="connsiteX378" fmla="*/ 610856 w 2423720"/>
              <a:gd name="connsiteY378" fmla="*/ 619742 h 3030582"/>
              <a:gd name="connsiteX379" fmla="*/ 629672 w 2423720"/>
              <a:gd name="connsiteY379" fmla="*/ 615039 h 3030582"/>
              <a:gd name="connsiteX380" fmla="*/ 655072 w 2423720"/>
              <a:gd name="connsiteY380" fmla="*/ 602338 h 3030582"/>
              <a:gd name="connsiteX381" fmla="*/ 763731 w 2423720"/>
              <a:gd name="connsiteY381" fmla="*/ 543070 h 3030582"/>
              <a:gd name="connsiteX382" fmla="*/ 775961 w 2423720"/>
              <a:gd name="connsiteY382" fmla="*/ 535543 h 3030582"/>
              <a:gd name="connsiteX383" fmla="*/ 833348 w 2423720"/>
              <a:gd name="connsiteY383" fmla="*/ 494620 h 3030582"/>
              <a:gd name="connsiteX384" fmla="*/ 890735 w 2423720"/>
              <a:gd name="connsiteY384" fmla="*/ 440996 h 3030582"/>
              <a:gd name="connsiteX385" fmla="*/ 939655 w 2423720"/>
              <a:gd name="connsiteY385" fmla="*/ 386431 h 3030582"/>
              <a:gd name="connsiteX386" fmla="*/ 927425 w 2423720"/>
              <a:gd name="connsiteY386" fmla="*/ 346449 h 3030582"/>
              <a:gd name="connsiteX387" fmla="*/ 864864 w 2423720"/>
              <a:gd name="connsiteY387" fmla="*/ 325281 h 3030582"/>
              <a:gd name="connsiteX388" fmla="*/ 813592 w 2423720"/>
              <a:gd name="connsiteY388" fmla="*/ 330926 h 3030582"/>
              <a:gd name="connsiteX389" fmla="*/ 731275 w 2423720"/>
              <a:gd name="connsiteY389" fmla="*/ 380316 h 3030582"/>
              <a:gd name="connsiteX390" fmla="*/ 580751 w 2423720"/>
              <a:gd name="connsiteY390" fmla="*/ 501205 h 3030582"/>
              <a:gd name="connsiteX391" fmla="*/ 571814 w 2423720"/>
              <a:gd name="connsiteY391" fmla="*/ 520021 h 3030582"/>
              <a:gd name="connsiteX392" fmla="*/ 584044 w 2423720"/>
              <a:gd name="connsiteY392" fmla="*/ 599045 h 3030582"/>
              <a:gd name="connsiteX393" fmla="*/ 610856 w 2423720"/>
              <a:gd name="connsiteY393" fmla="*/ 619742 h 303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2423720" h="3030582">
                <a:moveTo>
                  <a:pt x="1841854" y="3007888"/>
                </a:moveTo>
                <a:cubicBezTo>
                  <a:pt x="1969799" y="3007888"/>
                  <a:pt x="2097743" y="3007888"/>
                  <a:pt x="2225688" y="3007888"/>
                </a:cubicBezTo>
                <a:cubicBezTo>
                  <a:pt x="2231803" y="3007888"/>
                  <a:pt x="2238388" y="3007417"/>
                  <a:pt x="2244033" y="3011651"/>
                </a:cubicBezTo>
                <a:cubicBezTo>
                  <a:pt x="2250148" y="3016354"/>
                  <a:pt x="2249678" y="3023410"/>
                  <a:pt x="2242622" y="3026233"/>
                </a:cubicBezTo>
                <a:cubicBezTo>
                  <a:pt x="2238859" y="3027644"/>
                  <a:pt x="2234155" y="3029055"/>
                  <a:pt x="2230392" y="3028585"/>
                </a:cubicBezTo>
                <a:cubicBezTo>
                  <a:pt x="2204991" y="3024822"/>
                  <a:pt x="2180061" y="3029996"/>
                  <a:pt x="2155130" y="3029525"/>
                </a:cubicBezTo>
                <a:cubicBezTo>
                  <a:pt x="1944398" y="3025292"/>
                  <a:pt x="1733665" y="3028585"/>
                  <a:pt x="1522933" y="3027644"/>
                </a:cubicBezTo>
                <a:cubicBezTo>
                  <a:pt x="1507410" y="3027644"/>
                  <a:pt x="1491417" y="3026703"/>
                  <a:pt x="1475894" y="3029055"/>
                </a:cubicBezTo>
                <a:cubicBezTo>
                  <a:pt x="1466016" y="3030466"/>
                  <a:pt x="1455668" y="3027173"/>
                  <a:pt x="1446260" y="3028114"/>
                </a:cubicBezTo>
                <a:cubicBezTo>
                  <a:pt x="1410040" y="3030466"/>
                  <a:pt x="1374291" y="3027173"/>
                  <a:pt x="1338071" y="3028585"/>
                </a:cubicBezTo>
                <a:cubicBezTo>
                  <a:pt x="1311730" y="3029525"/>
                  <a:pt x="1284918" y="3032818"/>
                  <a:pt x="1258576" y="3028114"/>
                </a:cubicBezTo>
                <a:cubicBezTo>
                  <a:pt x="1253873" y="3027173"/>
                  <a:pt x="1249169" y="3027644"/>
                  <a:pt x="1244465" y="3027644"/>
                </a:cubicBezTo>
                <a:cubicBezTo>
                  <a:pt x="1060074" y="3027644"/>
                  <a:pt x="875213" y="3027644"/>
                  <a:pt x="690822" y="3027644"/>
                </a:cubicBezTo>
                <a:cubicBezTo>
                  <a:pt x="678592" y="3027644"/>
                  <a:pt x="666832" y="3029055"/>
                  <a:pt x="654602" y="3029996"/>
                </a:cubicBezTo>
                <a:cubicBezTo>
                  <a:pt x="649428" y="3030466"/>
                  <a:pt x="644254" y="3029996"/>
                  <a:pt x="639550" y="3027173"/>
                </a:cubicBezTo>
                <a:cubicBezTo>
                  <a:pt x="636257" y="3025292"/>
                  <a:pt x="633435" y="3022470"/>
                  <a:pt x="633435" y="3018706"/>
                </a:cubicBezTo>
                <a:cubicBezTo>
                  <a:pt x="633435" y="3014473"/>
                  <a:pt x="636257" y="3012121"/>
                  <a:pt x="640020" y="3010710"/>
                </a:cubicBezTo>
                <a:cubicBezTo>
                  <a:pt x="643783" y="3009299"/>
                  <a:pt x="648017" y="3008828"/>
                  <a:pt x="652250" y="3008358"/>
                </a:cubicBezTo>
                <a:cubicBezTo>
                  <a:pt x="670595" y="3007888"/>
                  <a:pt x="688940" y="3007888"/>
                  <a:pt x="707285" y="3007888"/>
                </a:cubicBezTo>
                <a:cubicBezTo>
                  <a:pt x="886502" y="3007888"/>
                  <a:pt x="1066189" y="3007888"/>
                  <a:pt x="1245406" y="3007888"/>
                </a:cubicBezTo>
                <a:cubicBezTo>
                  <a:pt x="1282566" y="3007888"/>
                  <a:pt x="1319726" y="3006947"/>
                  <a:pt x="1356887" y="3008828"/>
                </a:cubicBezTo>
                <a:cubicBezTo>
                  <a:pt x="1365354" y="3009299"/>
                  <a:pt x="1373350" y="3006476"/>
                  <a:pt x="1380877" y="3002243"/>
                </a:cubicBezTo>
                <a:cubicBezTo>
                  <a:pt x="1389343" y="2997539"/>
                  <a:pt x="1393577" y="2990013"/>
                  <a:pt x="1393577" y="2980135"/>
                </a:cubicBezTo>
                <a:cubicBezTo>
                  <a:pt x="1393577" y="2955675"/>
                  <a:pt x="1394047" y="2930745"/>
                  <a:pt x="1394047" y="2906284"/>
                </a:cubicBezTo>
                <a:cubicBezTo>
                  <a:pt x="1394047" y="2818322"/>
                  <a:pt x="1394047" y="2729890"/>
                  <a:pt x="1394047" y="2641928"/>
                </a:cubicBezTo>
                <a:cubicBezTo>
                  <a:pt x="1394047" y="2631579"/>
                  <a:pt x="1393577" y="2620761"/>
                  <a:pt x="1391695" y="2610412"/>
                </a:cubicBezTo>
                <a:cubicBezTo>
                  <a:pt x="1389343" y="2595360"/>
                  <a:pt x="1383699" y="2588775"/>
                  <a:pt x="1368647" y="2586893"/>
                </a:cubicBezTo>
                <a:cubicBezTo>
                  <a:pt x="1356416" y="2585482"/>
                  <a:pt x="1343716" y="2582189"/>
                  <a:pt x="1331016" y="2585482"/>
                </a:cubicBezTo>
                <a:cubicBezTo>
                  <a:pt x="1327253" y="2586423"/>
                  <a:pt x="1322549" y="2585952"/>
                  <a:pt x="1318315" y="2585952"/>
                </a:cubicBezTo>
                <a:cubicBezTo>
                  <a:pt x="1285388" y="2585952"/>
                  <a:pt x="1252461" y="2585952"/>
                  <a:pt x="1219064" y="2585952"/>
                </a:cubicBezTo>
                <a:cubicBezTo>
                  <a:pt x="1202130" y="2585952"/>
                  <a:pt x="1194134" y="2580308"/>
                  <a:pt x="1188489" y="2564314"/>
                </a:cubicBezTo>
                <a:cubicBezTo>
                  <a:pt x="1182374" y="2545499"/>
                  <a:pt x="1176259" y="2526213"/>
                  <a:pt x="1173437" y="2506457"/>
                </a:cubicBezTo>
                <a:cubicBezTo>
                  <a:pt x="1169674" y="2482467"/>
                  <a:pt x="1160266" y="2460359"/>
                  <a:pt x="1154621" y="2436840"/>
                </a:cubicBezTo>
                <a:cubicBezTo>
                  <a:pt x="1152740" y="2428844"/>
                  <a:pt x="1147095" y="2423199"/>
                  <a:pt x="1140039" y="2419436"/>
                </a:cubicBezTo>
                <a:cubicBezTo>
                  <a:pt x="1129220" y="2413321"/>
                  <a:pt x="1117461" y="2410498"/>
                  <a:pt x="1105231" y="2410498"/>
                </a:cubicBezTo>
                <a:cubicBezTo>
                  <a:pt x="1080771" y="2410969"/>
                  <a:pt x="1057722" y="2405795"/>
                  <a:pt x="1034203" y="2398739"/>
                </a:cubicBezTo>
                <a:cubicBezTo>
                  <a:pt x="1019150" y="2394035"/>
                  <a:pt x="1003628" y="2392624"/>
                  <a:pt x="988105" y="2389802"/>
                </a:cubicBezTo>
                <a:cubicBezTo>
                  <a:pt x="958471" y="2383687"/>
                  <a:pt x="929777" y="2372397"/>
                  <a:pt x="900143" y="2365812"/>
                </a:cubicBezTo>
                <a:cubicBezTo>
                  <a:pt x="873331" y="2359697"/>
                  <a:pt x="848401" y="2348408"/>
                  <a:pt x="823470" y="2338059"/>
                </a:cubicBezTo>
                <a:cubicBezTo>
                  <a:pt x="786310" y="2323007"/>
                  <a:pt x="747738" y="2310306"/>
                  <a:pt x="711989" y="2290550"/>
                </a:cubicBezTo>
                <a:cubicBezTo>
                  <a:pt x="663539" y="2263738"/>
                  <a:pt x="614149" y="2237867"/>
                  <a:pt x="568521" y="2206351"/>
                </a:cubicBezTo>
                <a:cubicBezTo>
                  <a:pt x="540298" y="2187066"/>
                  <a:pt x="512546" y="2167780"/>
                  <a:pt x="487615" y="2144731"/>
                </a:cubicBezTo>
                <a:cubicBezTo>
                  <a:pt x="485734" y="2142849"/>
                  <a:pt x="483852" y="2140968"/>
                  <a:pt x="481500" y="2139557"/>
                </a:cubicBezTo>
                <a:cubicBezTo>
                  <a:pt x="453277" y="2122623"/>
                  <a:pt x="432110" y="2097692"/>
                  <a:pt x="406239" y="2077466"/>
                </a:cubicBezTo>
                <a:cubicBezTo>
                  <a:pt x="396831" y="2069940"/>
                  <a:pt x="388834" y="2061002"/>
                  <a:pt x="380367" y="2052065"/>
                </a:cubicBezTo>
                <a:cubicBezTo>
                  <a:pt x="359200" y="2029957"/>
                  <a:pt x="338033" y="2007378"/>
                  <a:pt x="316395" y="1985270"/>
                </a:cubicBezTo>
                <a:cubicBezTo>
                  <a:pt x="308869" y="1977744"/>
                  <a:pt x="304635" y="1967866"/>
                  <a:pt x="297109" y="1960340"/>
                </a:cubicBezTo>
                <a:cubicBezTo>
                  <a:pt x="262771" y="1924591"/>
                  <a:pt x="236430" y="1883197"/>
                  <a:pt x="206795" y="1843684"/>
                </a:cubicBezTo>
                <a:cubicBezTo>
                  <a:pt x="191273" y="1823458"/>
                  <a:pt x="180924" y="1800879"/>
                  <a:pt x="166813" y="1780182"/>
                </a:cubicBezTo>
                <a:cubicBezTo>
                  <a:pt x="156935" y="1766071"/>
                  <a:pt x="148468" y="1751019"/>
                  <a:pt x="140471" y="1735966"/>
                </a:cubicBezTo>
                <a:cubicBezTo>
                  <a:pt x="126830" y="1710095"/>
                  <a:pt x="111778" y="1684694"/>
                  <a:pt x="100959" y="1657412"/>
                </a:cubicBezTo>
                <a:cubicBezTo>
                  <a:pt x="86847" y="1622133"/>
                  <a:pt x="72265" y="1586854"/>
                  <a:pt x="60035" y="1550164"/>
                </a:cubicBezTo>
                <a:cubicBezTo>
                  <a:pt x="42161" y="1497951"/>
                  <a:pt x="31342" y="1443857"/>
                  <a:pt x="20993" y="1390233"/>
                </a:cubicBezTo>
                <a:cubicBezTo>
                  <a:pt x="12526" y="1346958"/>
                  <a:pt x="5000" y="1302742"/>
                  <a:pt x="5941" y="1257585"/>
                </a:cubicBezTo>
                <a:cubicBezTo>
                  <a:pt x="5941" y="1249118"/>
                  <a:pt x="5000" y="1241121"/>
                  <a:pt x="3589" y="1232654"/>
                </a:cubicBezTo>
                <a:cubicBezTo>
                  <a:pt x="-1115" y="1203020"/>
                  <a:pt x="-1115" y="1173386"/>
                  <a:pt x="3119" y="1143751"/>
                </a:cubicBezTo>
                <a:cubicBezTo>
                  <a:pt x="4530" y="1134344"/>
                  <a:pt x="5941" y="1125406"/>
                  <a:pt x="5941" y="1115528"/>
                </a:cubicBezTo>
                <a:cubicBezTo>
                  <a:pt x="6882" y="1084483"/>
                  <a:pt x="10645" y="1053908"/>
                  <a:pt x="13937" y="1023333"/>
                </a:cubicBezTo>
                <a:cubicBezTo>
                  <a:pt x="17701" y="983820"/>
                  <a:pt x="27108" y="944778"/>
                  <a:pt x="35105" y="906207"/>
                </a:cubicBezTo>
                <a:cubicBezTo>
                  <a:pt x="44042" y="862461"/>
                  <a:pt x="54391" y="818245"/>
                  <a:pt x="71795" y="776381"/>
                </a:cubicBezTo>
                <a:cubicBezTo>
                  <a:pt x="81203" y="753802"/>
                  <a:pt x="88729" y="730283"/>
                  <a:pt x="97196" y="707234"/>
                </a:cubicBezTo>
                <a:cubicBezTo>
                  <a:pt x="103781" y="689359"/>
                  <a:pt x="112718" y="672896"/>
                  <a:pt x="121185" y="655962"/>
                </a:cubicBezTo>
                <a:cubicBezTo>
                  <a:pt x="128711" y="640439"/>
                  <a:pt x="137178" y="625387"/>
                  <a:pt x="144705" y="609864"/>
                </a:cubicBezTo>
                <a:cubicBezTo>
                  <a:pt x="157405" y="581641"/>
                  <a:pt x="177631" y="557652"/>
                  <a:pt x="191273" y="529899"/>
                </a:cubicBezTo>
                <a:cubicBezTo>
                  <a:pt x="197858" y="516258"/>
                  <a:pt x="209618" y="505909"/>
                  <a:pt x="218085" y="493209"/>
                </a:cubicBezTo>
                <a:cubicBezTo>
                  <a:pt x="243015" y="456048"/>
                  <a:pt x="270768" y="421710"/>
                  <a:pt x="300872" y="388783"/>
                </a:cubicBezTo>
                <a:cubicBezTo>
                  <a:pt x="312632" y="375612"/>
                  <a:pt x="325332" y="363382"/>
                  <a:pt x="336151" y="348801"/>
                </a:cubicBezTo>
                <a:cubicBezTo>
                  <a:pt x="338503" y="345978"/>
                  <a:pt x="340855" y="343156"/>
                  <a:pt x="343677" y="340804"/>
                </a:cubicBezTo>
                <a:cubicBezTo>
                  <a:pt x="372371" y="319166"/>
                  <a:pt x="394009" y="290473"/>
                  <a:pt x="422232" y="268365"/>
                </a:cubicBezTo>
                <a:cubicBezTo>
                  <a:pt x="424113" y="266954"/>
                  <a:pt x="425995" y="265072"/>
                  <a:pt x="427876" y="263190"/>
                </a:cubicBezTo>
                <a:cubicBezTo>
                  <a:pt x="438225" y="252372"/>
                  <a:pt x="440106" y="239671"/>
                  <a:pt x="429758" y="229323"/>
                </a:cubicBezTo>
                <a:cubicBezTo>
                  <a:pt x="415176" y="214741"/>
                  <a:pt x="403887" y="197807"/>
                  <a:pt x="390246" y="182755"/>
                </a:cubicBezTo>
                <a:cubicBezTo>
                  <a:pt x="380838" y="171936"/>
                  <a:pt x="369549" y="169113"/>
                  <a:pt x="356378" y="172877"/>
                </a:cubicBezTo>
                <a:cubicBezTo>
                  <a:pt x="339444" y="177580"/>
                  <a:pt x="322040" y="178051"/>
                  <a:pt x="305106" y="177580"/>
                </a:cubicBezTo>
                <a:cubicBezTo>
                  <a:pt x="286761" y="177580"/>
                  <a:pt x="270297" y="170054"/>
                  <a:pt x="253363" y="166291"/>
                </a:cubicBezTo>
                <a:cubicBezTo>
                  <a:pt x="245367" y="164410"/>
                  <a:pt x="239722" y="158765"/>
                  <a:pt x="235959" y="151239"/>
                </a:cubicBezTo>
                <a:cubicBezTo>
                  <a:pt x="223729" y="128190"/>
                  <a:pt x="214322" y="104671"/>
                  <a:pt x="218555" y="77859"/>
                </a:cubicBezTo>
                <a:cubicBezTo>
                  <a:pt x="222318" y="54810"/>
                  <a:pt x="232667" y="34583"/>
                  <a:pt x="247248" y="17649"/>
                </a:cubicBezTo>
                <a:cubicBezTo>
                  <a:pt x="256186" y="7301"/>
                  <a:pt x="271709" y="5890"/>
                  <a:pt x="284409" y="2597"/>
                </a:cubicBezTo>
                <a:cubicBezTo>
                  <a:pt x="304635" y="-2577"/>
                  <a:pt x="324862" y="1186"/>
                  <a:pt x="345089" y="3538"/>
                </a:cubicBezTo>
                <a:cubicBezTo>
                  <a:pt x="367197" y="5890"/>
                  <a:pt x="383660" y="15768"/>
                  <a:pt x="394479" y="35054"/>
                </a:cubicBezTo>
                <a:cubicBezTo>
                  <a:pt x="397772" y="41169"/>
                  <a:pt x="401535" y="46343"/>
                  <a:pt x="405768" y="51988"/>
                </a:cubicBezTo>
                <a:cubicBezTo>
                  <a:pt x="419409" y="71273"/>
                  <a:pt x="418939" y="91970"/>
                  <a:pt x="411883" y="113608"/>
                </a:cubicBezTo>
                <a:cubicBezTo>
                  <a:pt x="409061" y="122075"/>
                  <a:pt x="405768" y="130071"/>
                  <a:pt x="402476" y="138538"/>
                </a:cubicBezTo>
                <a:cubicBezTo>
                  <a:pt x="398242" y="149357"/>
                  <a:pt x="399653" y="159235"/>
                  <a:pt x="408591" y="166762"/>
                </a:cubicBezTo>
                <a:cubicBezTo>
                  <a:pt x="416587" y="173817"/>
                  <a:pt x="421761" y="182755"/>
                  <a:pt x="428347" y="190751"/>
                </a:cubicBezTo>
                <a:cubicBezTo>
                  <a:pt x="449044" y="215682"/>
                  <a:pt x="469270" y="241082"/>
                  <a:pt x="491849" y="264602"/>
                </a:cubicBezTo>
                <a:cubicBezTo>
                  <a:pt x="511135" y="285299"/>
                  <a:pt x="529950" y="305996"/>
                  <a:pt x="548765" y="327163"/>
                </a:cubicBezTo>
                <a:cubicBezTo>
                  <a:pt x="560055" y="339393"/>
                  <a:pt x="572755" y="350682"/>
                  <a:pt x="583574" y="363382"/>
                </a:cubicBezTo>
                <a:cubicBezTo>
                  <a:pt x="592041" y="373261"/>
                  <a:pt x="595333" y="372790"/>
                  <a:pt x="607093" y="363382"/>
                </a:cubicBezTo>
                <a:cubicBezTo>
                  <a:pt x="675769" y="309288"/>
                  <a:pt x="750090" y="264131"/>
                  <a:pt x="829115" y="227441"/>
                </a:cubicBezTo>
                <a:cubicBezTo>
                  <a:pt x="930718" y="180403"/>
                  <a:pt x="1036555" y="149357"/>
                  <a:pt x="1147566" y="133835"/>
                </a:cubicBezTo>
                <a:cubicBezTo>
                  <a:pt x="1209186" y="125368"/>
                  <a:pt x="1270806" y="121134"/>
                  <a:pt x="1332427" y="122545"/>
                </a:cubicBezTo>
                <a:cubicBezTo>
                  <a:pt x="1525755" y="127249"/>
                  <a:pt x="1706853" y="176640"/>
                  <a:pt x="1875251" y="272128"/>
                </a:cubicBezTo>
                <a:cubicBezTo>
                  <a:pt x="1893596" y="282476"/>
                  <a:pt x="1912882" y="290943"/>
                  <a:pt x="1929816" y="303173"/>
                </a:cubicBezTo>
                <a:cubicBezTo>
                  <a:pt x="1961802" y="325752"/>
                  <a:pt x="1996140" y="345508"/>
                  <a:pt x="2024363" y="373261"/>
                </a:cubicBezTo>
                <a:cubicBezTo>
                  <a:pt x="2025304" y="374201"/>
                  <a:pt x="2025774" y="374672"/>
                  <a:pt x="2026715" y="375142"/>
                </a:cubicBezTo>
                <a:cubicBezTo>
                  <a:pt x="2059642" y="394898"/>
                  <a:pt x="2083161" y="425003"/>
                  <a:pt x="2111855" y="449463"/>
                </a:cubicBezTo>
                <a:cubicBezTo>
                  <a:pt x="2125496" y="461223"/>
                  <a:pt x="2137726" y="473923"/>
                  <a:pt x="2148545" y="488035"/>
                </a:cubicBezTo>
                <a:cubicBezTo>
                  <a:pt x="2177709" y="525195"/>
                  <a:pt x="2210636" y="559063"/>
                  <a:pt x="2236507" y="598575"/>
                </a:cubicBezTo>
                <a:cubicBezTo>
                  <a:pt x="2248267" y="616450"/>
                  <a:pt x="2260026" y="634795"/>
                  <a:pt x="2273197" y="651258"/>
                </a:cubicBezTo>
                <a:cubicBezTo>
                  <a:pt x="2281664" y="662077"/>
                  <a:pt x="2286368" y="675248"/>
                  <a:pt x="2293424" y="686537"/>
                </a:cubicBezTo>
                <a:cubicBezTo>
                  <a:pt x="2320706" y="730753"/>
                  <a:pt x="2342344" y="777792"/>
                  <a:pt x="2361629" y="826241"/>
                </a:cubicBezTo>
                <a:cubicBezTo>
                  <a:pt x="2371978" y="851642"/>
                  <a:pt x="2382797" y="877513"/>
                  <a:pt x="2386089" y="905266"/>
                </a:cubicBezTo>
                <a:cubicBezTo>
                  <a:pt x="2386560" y="908559"/>
                  <a:pt x="2387030" y="911381"/>
                  <a:pt x="2388441" y="914203"/>
                </a:cubicBezTo>
                <a:cubicBezTo>
                  <a:pt x="2401612" y="951834"/>
                  <a:pt x="2406786" y="991817"/>
                  <a:pt x="2412901" y="1030859"/>
                </a:cubicBezTo>
                <a:cubicBezTo>
                  <a:pt x="2418546" y="1067079"/>
                  <a:pt x="2421368" y="1103769"/>
                  <a:pt x="2421839" y="1140459"/>
                </a:cubicBezTo>
                <a:cubicBezTo>
                  <a:pt x="2422309" y="1157863"/>
                  <a:pt x="2423720" y="1174797"/>
                  <a:pt x="2423720" y="1192201"/>
                </a:cubicBezTo>
                <a:cubicBezTo>
                  <a:pt x="2422309" y="1458439"/>
                  <a:pt x="2332936" y="1691750"/>
                  <a:pt x="2158423" y="1892605"/>
                </a:cubicBezTo>
                <a:cubicBezTo>
                  <a:pt x="2134904" y="1919416"/>
                  <a:pt x="2109973" y="1944817"/>
                  <a:pt x="2084102" y="1969277"/>
                </a:cubicBezTo>
                <a:cubicBezTo>
                  <a:pt x="2076576" y="1976333"/>
                  <a:pt x="2076576" y="1976803"/>
                  <a:pt x="2083632" y="1983859"/>
                </a:cubicBezTo>
                <a:cubicBezTo>
                  <a:pt x="2109973" y="2011141"/>
                  <a:pt x="2137256" y="2037013"/>
                  <a:pt x="2162186" y="2065236"/>
                </a:cubicBezTo>
                <a:cubicBezTo>
                  <a:pt x="2176768" y="2081699"/>
                  <a:pt x="2193232" y="2096281"/>
                  <a:pt x="2204991" y="2115097"/>
                </a:cubicBezTo>
                <a:cubicBezTo>
                  <a:pt x="2206873" y="2118389"/>
                  <a:pt x="2209695" y="2120741"/>
                  <a:pt x="2212517" y="2123093"/>
                </a:cubicBezTo>
                <a:cubicBezTo>
                  <a:pt x="2224277" y="2132501"/>
                  <a:pt x="2233214" y="2143790"/>
                  <a:pt x="2241681" y="2156020"/>
                </a:cubicBezTo>
                <a:cubicBezTo>
                  <a:pt x="2248267" y="2165898"/>
                  <a:pt x="2256263" y="2173895"/>
                  <a:pt x="2266141" y="2180480"/>
                </a:cubicBezTo>
                <a:cubicBezTo>
                  <a:pt x="2281194" y="2191299"/>
                  <a:pt x="2291542" y="2190829"/>
                  <a:pt x="2306124" y="2179539"/>
                </a:cubicBezTo>
                <a:cubicBezTo>
                  <a:pt x="2310357" y="2176247"/>
                  <a:pt x="2314121" y="2172484"/>
                  <a:pt x="2317884" y="2169191"/>
                </a:cubicBezTo>
                <a:cubicBezTo>
                  <a:pt x="2321647" y="2165898"/>
                  <a:pt x="2325410" y="2163546"/>
                  <a:pt x="2330584" y="2163546"/>
                </a:cubicBezTo>
                <a:cubicBezTo>
                  <a:pt x="2338110" y="2163546"/>
                  <a:pt x="2342344" y="2169191"/>
                  <a:pt x="2339521" y="2176247"/>
                </a:cubicBezTo>
                <a:cubicBezTo>
                  <a:pt x="2338110" y="2180480"/>
                  <a:pt x="2335288" y="2183303"/>
                  <a:pt x="2331995" y="2186125"/>
                </a:cubicBezTo>
                <a:cubicBezTo>
                  <a:pt x="2324939" y="2192710"/>
                  <a:pt x="2318354" y="2199296"/>
                  <a:pt x="2310828" y="2204940"/>
                </a:cubicBezTo>
                <a:cubicBezTo>
                  <a:pt x="2287779" y="2220463"/>
                  <a:pt x="2268493" y="2241160"/>
                  <a:pt x="2245444" y="2256212"/>
                </a:cubicBezTo>
                <a:cubicBezTo>
                  <a:pt x="2241211" y="2259035"/>
                  <a:pt x="2236977" y="2262327"/>
                  <a:pt x="2231333" y="2262798"/>
                </a:cubicBezTo>
                <a:cubicBezTo>
                  <a:pt x="2222395" y="2263738"/>
                  <a:pt x="2218162" y="2258564"/>
                  <a:pt x="2220984" y="2250097"/>
                </a:cubicBezTo>
                <a:cubicBezTo>
                  <a:pt x="2221925" y="2247275"/>
                  <a:pt x="2223807" y="2244453"/>
                  <a:pt x="2226158" y="2242571"/>
                </a:cubicBezTo>
                <a:cubicBezTo>
                  <a:pt x="2228981" y="2239749"/>
                  <a:pt x="2232744" y="2237397"/>
                  <a:pt x="2236037" y="2234574"/>
                </a:cubicBezTo>
                <a:cubicBezTo>
                  <a:pt x="2253441" y="2220933"/>
                  <a:pt x="2255322" y="2211055"/>
                  <a:pt x="2242622" y="2193181"/>
                </a:cubicBezTo>
                <a:cubicBezTo>
                  <a:pt x="2234155" y="2181421"/>
                  <a:pt x="2226158" y="2169191"/>
                  <a:pt x="2214399" y="2159313"/>
                </a:cubicBezTo>
                <a:cubicBezTo>
                  <a:pt x="2209225" y="2155079"/>
                  <a:pt x="2205932" y="2148964"/>
                  <a:pt x="2202169" y="2143320"/>
                </a:cubicBezTo>
                <a:cubicBezTo>
                  <a:pt x="2189468" y="2124034"/>
                  <a:pt x="2169242" y="2121212"/>
                  <a:pt x="2151367" y="2136734"/>
                </a:cubicBezTo>
                <a:cubicBezTo>
                  <a:pt x="2140548" y="2146613"/>
                  <a:pt x="2129730" y="2156491"/>
                  <a:pt x="2117970" y="2164958"/>
                </a:cubicBezTo>
                <a:cubicBezTo>
                  <a:pt x="2086454" y="2187536"/>
                  <a:pt x="2053997" y="2208703"/>
                  <a:pt x="2021541" y="2229400"/>
                </a:cubicBezTo>
                <a:cubicBezTo>
                  <a:pt x="1978266" y="2256683"/>
                  <a:pt x="1933579" y="2280202"/>
                  <a:pt x="1887481" y="2301840"/>
                </a:cubicBezTo>
                <a:cubicBezTo>
                  <a:pt x="1847969" y="2320185"/>
                  <a:pt x="1807045" y="2335237"/>
                  <a:pt x="1767063" y="2351700"/>
                </a:cubicBezTo>
                <a:cubicBezTo>
                  <a:pt x="1758125" y="2354993"/>
                  <a:pt x="1749188" y="2357815"/>
                  <a:pt x="1739780" y="2359697"/>
                </a:cubicBezTo>
                <a:cubicBezTo>
                  <a:pt x="1720024" y="2363460"/>
                  <a:pt x="1701679" y="2370986"/>
                  <a:pt x="1682864" y="2377572"/>
                </a:cubicBezTo>
                <a:cubicBezTo>
                  <a:pt x="1666400" y="2383216"/>
                  <a:pt x="1658874" y="2397798"/>
                  <a:pt x="1656992" y="2414261"/>
                </a:cubicBezTo>
                <a:cubicBezTo>
                  <a:pt x="1655581" y="2430725"/>
                  <a:pt x="1651348" y="2446248"/>
                  <a:pt x="1646174" y="2461771"/>
                </a:cubicBezTo>
                <a:cubicBezTo>
                  <a:pt x="1640999" y="2477763"/>
                  <a:pt x="1637236" y="2493757"/>
                  <a:pt x="1636296" y="2510690"/>
                </a:cubicBezTo>
                <a:cubicBezTo>
                  <a:pt x="1635355" y="2530447"/>
                  <a:pt x="1626417" y="2548321"/>
                  <a:pt x="1621714" y="2566666"/>
                </a:cubicBezTo>
                <a:cubicBezTo>
                  <a:pt x="1619832" y="2573252"/>
                  <a:pt x="1614187" y="2577956"/>
                  <a:pt x="1607602" y="2580308"/>
                </a:cubicBezTo>
                <a:cubicBezTo>
                  <a:pt x="1603839" y="2581719"/>
                  <a:pt x="1599606" y="2583130"/>
                  <a:pt x="1595372" y="2582660"/>
                </a:cubicBezTo>
                <a:cubicBezTo>
                  <a:pt x="1553978" y="2579837"/>
                  <a:pt x="1512584" y="2580778"/>
                  <a:pt x="1471661" y="2582660"/>
                </a:cubicBezTo>
                <a:cubicBezTo>
                  <a:pt x="1462724" y="2583130"/>
                  <a:pt x="1454727" y="2579367"/>
                  <a:pt x="1445319" y="2582189"/>
                </a:cubicBezTo>
                <a:cubicBezTo>
                  <a:pt x="1425093" y="2588775"/>
                  <a:pt x="1415215" y="2601004"/>
                  <a:pt x="1418037" y="2621701"/>
                </a:cubicBezTo>
                <a:cubicBezTo>
                  <a:pt x="1419918" y="2635342"/>
                  <a:pt x="1417567" y="2648984"/>
                  <a:pt x="1418037" y="2662154"/>
                </a:cubicBezTo>
                <a:cubicBezTo>
                  <a:pt x="1418037" y="2730831"/>
                  <a:pt x="1417567" y="2799507"/>
                  <a:pt x="1418507" y="2868183"/>
                </a:cubicBezTo>
                <a:cubicBezTo>
                  <a:pt x="1418978" y="2897818"/>
                  <a:pt x="1420389" y="2927922"/>
                  <a:pt x="1420389" y="2957556"/>
                </a:cubicBezTo>
                <a:cubicBezTo>
                  <a:pt x="1420389" y="2961790"/>
                  <a:pt x="1420389" y="2966023"/>
                  <a:pt x="1419918" y="2970257"/>
                </a:cubicBezTo>
                <a:cubicBezTo>
                  <a:pt x="1418037" y="2985779"/>
                  <a:pt x="1423211" y="2994717"/>
                  <a:pt x="1437323" y="3001302"/>
                </a:cubicBezTo>
                <a:cubicBezTo>
                  <a:pt x="1444379" y="3004125"/>
                  <a:pt x="1451434" y="3005065"/>
                  <a:pt x="1458960" y="3005065"/>
                </a:cubicBezTo>
                <a:cubicBezTo>
                  <a:pt x="1505058" y="3004595"/>
                  <a:pt x="1551156" y="3004125"/>
                  <a:pt x="1597254" y="3004125"/>
                </a:cubicBezTo>
                <a:cubicBezTo>
                  <a:pt x="1677219" y="3007888"/>
                  <a:pt x="1759537" y="3007888"/>
                  <a:pt x="1841854" y="3007888"/>
                </a:cubicBezTo>
                <a:cubicBezTo>
                  <a:pt x="1841854" y="3007888"/>
                  <a:pt x="1841854" y="3007888"/>
                  <a:pt x="1841854" y="3007888"/>
                </a:cubicBezTo>
                <a:close/>
                <a:moveTo>
                  <a:pt x="1335720" y="2401091"/>
                </a:moveTo>
                <a:cubicBezTo>
                  <a:pt x="1382288" y="2401091"/>
                  <a:pt x="1428856" y="2402972"/>
                  <a:pt x="1475424" y="2394976"/>
                </a:cubicBezTo>
                <a:cubicBezTo>
                  <a:pt x="1502236" y="2390272"/>
                  <a:pt x="1529989" y="2390272"/>
                  <a:pt x="1555860" y="2382275"/>
                </a:cubicBezTo>
                <a:cubicBezTo>
                  <a:pt x="1582672" y="2374279"/>
                  <a:pt x="1609954" y="2370986"/>
                  <a:pt x="1637236" y="2365812"/>
                </a:cubicBezTo>
                <a:cubicBezTo>
                  <a:pt x="1655111" y="2362049"/>
                  <a:pt x="1672515" y="2356875"/>
                  <a:pt x="1690860" y="2353582"/>
                </a:cubicBezTo>
                <a:cubicBezTo>
                  <a:pt x="1699798" y="2351700"/>
                  <a:pt x="1708735" y="2346996"/>
                  <a:pt x="1717672" y="2344645"/>
                </a:cubicBezTo>
                <a:cubicBezTo>
                  <a:pt x="1754362" y="2334767"/>
                  <a:pt x="1789171" y="2321596"/>
                  <a:pt x="1823979" y="2306073"/>
                </a:cubicBezTo>
                <a:cubicBezTo>
                  <a:pt x="1841383" y="2298547"/>
                  <a:pt x="1858317" y="2290080"/>
                  <a:pt x="1875722" y="2283024"/>
                </a:cubicBezTo>
                <a:cubicBezTo>
                  <a:pt x="1904885" y="2270794"/>
                  <a:pt x="1932638" y="2256212"/>
                  <a:pt x="1959920" y="2241160"/>
                </a:cubicBezTo>
                <a:cubicBezTo>
                  <a:pt x="1998962" y="2219522"/>
                  <a:pt x="2036123" y="2195062"/>
                  <a:pt x="2072813" y="2170132"/>
                </a:cubicBezTo>
                <a:cubicBezTo>
                  <a:pt x="2095391" y="2155079"/>
                  <a:pt x="2117029" y="2138146"/>
                  <a:pt x="2138667" y="2121212"/>
                </a:cubicBezTo>
                <a:cubicBezTo>
                  <a:pt x="2151838" y="2111334"/>
                  <a:pt x="2153249" y="2099104"/>
                  <a:pt x="2144311" y="2085462"/>
                </a:cubicBezTo>
                <a:cubicBezTo>
                  <a:pt x="2141960" y="2081699"/>
                  <a:pt x="2139137" y="2077466"/>
                  <a:pt x="2135374" y="2074643"/>
                </a:cubicBezTo>
                <a:cubicBezTo>
                  <a:pt x="2121263" y="2064295"/>
                  <a:pt x="2110914" y="2050184"/>
                  <a:pt x="2098684" y="2037953"/>
                </a:cubicBezTo>
                <a:cubicBezTo>
                  <a:pt x="2086924" y="2026194"/>
                  <a:pt x="2077046" y="2012553"/>
                  <a:pt x="2064816" y="2000793"/>
                </a:cubicBezTo>
                <a:cubicBezTo>
                  <a:pt x="2059642" y="1995619"/>
                  <a:pt x="2056349" y="1994678"/>
                  <a:pt x="2050705" y="1999852"/>
                </a:cubicBezTo>
                <a:cubicBezTo>
                  <a:pt x="2040356" y="2009260"/>
                  <a:pt x="2029067" y="2018197"/>
                  <a:pt x="2018248" y="2027135"/>
                </a:cubicBezTo>
                <a:cubicBezTo>
                  <a:pt x="1834798" y="2172954"/>
                  <a:pt x="1625477" y="2253390"/>
                  <a:pt x="1392636" y="2271735"/>
                </a:cubicBezTo>
                <a:cubicBezTo>
                  <a:pt x="1329604" y="2276909"/>
                  <a:pt x="1267043" y="2275498"/>
                  <a:pt x="1204012" y="2269853"/>
                </a:cubicBezTo>
                <a:cubicBezTo>
                  <a:pt x="1126398" y="2262798"/>
                  <a:pt x="1050666" y="2248686"/>
                  <a:pt x="976345" y="2225637"/>
                </a:cubicBezTo>
                <a:cubicBezTo>
                  <a:pt x="759498" y="2159313"/>
                  <a:pt x="577459" y="2039835"/>
                  <a:pt x="433521" y="1863911"/>
                </a:cubicBezTo>
                <a:cubicBezTo>
                  <a:pt x="289583" y="1687987"/>
                  <a:pt x="209618" y="1485251"/>
                  <a:pt x="195976" y="1258055"/>
                </a:cubicBezTo>
                <a:cubicBezTo>
                  <a:pt x="189861" y="1157393"/>
                  <a:pt x="198799" y="1058141"/>
                  <a:pt x="222318" y="959831"/>
                </a:cubicBezTo>
                <a:cubicBezTo>
                  <a:pt x="266534" y="775910"/>
                  <a:pt x="354496" y="615509"/>
                  <a:pt x="483382" y="477216"/>
                </a:cubicBezTo>
                <a:cubicBezTo>
                  <a:pt x="508783" y="449933"/>
                  <a:pt x="535595" y="424533"/>
                  <a:pt x="563818" y="399602"/>
                </a:cubicBezTo>
                <a:cubicBezTo>
                  <a:pt x="573225" y="391606"/>
                  <a:pt x="573225" y="389254"/>
                  <a:pt x="565699" y="380316"/>
                </a:cubicBezTo>
                <a:cubicBezTo>
                  <a:pt x="558643" y="371849"/>
                  <a:pt x="551588" y="363382"/>
                  <a:pt x="544061" y="355856"/>
                </a:cubicBezTo>
                <a:cubicBezTo>
                  <a:pt x="522894" y="334689"/>
                  <a:pt x="502668" y="312581"/>
                  <a:pt x="483382" y="290473"/>
                </a:cubicBezTo>
                <a:cubicBezTo>
                  <a:pt x="469270" y="274480"/>
                  <a:pt x="453748" y="272598"/>
                  <a:pt x="438225" y="286710"/>
                </a:cubicBezTo>
                <a:cubicBezTo>
                  <a:pt x="413765" y="306466"/>
                  <a:pt x="391186" y="327163"/>
                  <a:pt x="370019" y="348801"/>
                </a:cubicBezTo>
                <a:cubicBezTo>
                  <a:pt x="348381" y="370909"/>
                  <a:pt x="326744" y="393017"/>
                  <a:pt x="306987" y="416536"/>
                </a:cubicBezTo>
                <a:cubicBezTo>
                  <a:pt x="280175" y="448522"/>
                  <a:pt x="251952" y="479568"/>
                  <a:pt x="229844" y="515317"/>
                </a:cubicBezTo>
                <a:cubicBezTo>
                  <a:pt x="222318" y="528017"/>
                  <a:pt x="214322" y="540247"/>
                  <a:pt x="205855" y="552477"/>
                </a:cubicBezTo>
                <a:cubicBezTo>
                  <a:pt x="188450" y="576467"/>
                  <a:pt x="173398" y="600927"/>
                  <a:pt x="161638" y="628209"/>
                </a:cubicBezTo>
                <a:cubicBezTo>
                  <a:pt x="159757" y="632913"/>
                  <a:pt x="156935" y="637617"/>
                  <a:pt x="153642" y="641850"/>
                </a:cubicBezTo>
                <a:cubicBezTo>
                  <a:pt x="148468" y="648906"/>
                  <a:pt x="144234" y="656903"/>
                  <a:pt x="140941" y="665370"/>
                </a:cubicBezTo>
                <a:cubicBezTo>
                  <a:pt x="131063" y="690771"/>
                  <a:pt x="115541" y="713349"/>
                  <a:pt x="108485" y="740161"/>
                </a:cubicBezTo>
                <a:cubicBezTo>
                  <a:pt x="108014" y="742513"/>
                  <a:pt x="106133" y="744865"/>
                  <a:pt x="105192" y="747217"/>
                </a:cubicBezTo>
                <a:cubicBezTo>
                  <a:pt x="100018" y="759917"/>
                  <a:pt x="93903" y="772147"/>
                  <a:pt x="90610" y="785318"/>
                </a:cubicBezTo>
                <a:cubicBezTo>
                  <a:pt x="82614" y="817774"/>
                  <a:pt x="70854" y="849290"/>
                  <a:pt x="62387" y="881747"/>
                </a:cubicBezTo>
                <a:cubicBezTo>
                  <a:pt x="46394" y="944778"/>
                  <a:pt x="34164" y="1008280"/>
                  <a:pt x="29460" y="1073194"/>
                </a:cubicBezTo>
                <a:cubicBezTo>
                  <a:pt x="28049" y="1094831"/>
                  <a:pt x="30871" y="1115999"/>
                  <a:pt x="27579" y="1137636"/>
                </a:cubicBezTo>
                <a:cubicBezTo>
                  <a:pt x="23345" y="1166330"/>
                  <a:pt x="23816" y="1195023"/>
                  <a:pt x="25697" y="1224187"/>
                </a:cubicBezTo>
                <a:cubicBezTo>
                  <a:pt x="27579" y="1256644"/>
                  <a:pt x="30871" y="1289100"/>
                  <a:pt x="33694" y="1321087"/>
                </a:cubicBezTo>
                <a:cubicBezTo>
                  <a:pt x="36986" y="1363892"/>
                  <a:pt x="42631" y="1406697"/>
                  <a:pt x="55802" y="1447620"/>
                </a:cubicBezTo>
                <a:cubicBezTo>
                  <a:pt x="65680" y="1479136"/>
                  <a:pt x="70384" y="1511593"/>
                  <a:pt x="82614" y="1542638"/>
                </a:cubicBezTo>
                <a:cubicBezTo>
                  <a:pt x="89669" y="1560513"/>
                  <a:pt x="94844" y="1579328"/>
                  <a:pt x="100488" y="1597673"/>
                </a:cubicBezTo>
                <a:cubicBezTo>
                  <a:pt x="106603" y="1616488"/>
                  <a:pt x="114600" y="1634833"/>
                  <a:pt x="124008" y="1652238"/>
                </a:cubicBezTo>
                <a:cubicBezTo>
                  <a:pt x="136238" y="1674816"/>
                  <a:pt x="146116" y="1698335"/>
                  <a:pt x="158346" y="1720914"/>
                </a:cubicBezTo>
                <a:cubicBezTo>
                  <a:pt x="174809" y="1751489"/>
                  <a:pt x="191273" y="1781594"/>
                  <a:pt x="211029" y="1809817"/>
                </a:cubicBezTo>
                <a:cubicBezTo>
                  <a:pt x="232667" y="1839921"/>
                  <a:pt x="253363" y="1870496"/>
                  <a:pt x="275942" y="1900131"/>
                </a:cubicBezTo>
                <a:cubicBezTo>
                  <a:pt x="296639" y="1927883"/>
                  <a:pt x="319688" y="1953755"/>
                  <a:pt x="342737" y="1979155"/>
                </a:cubicBezTo>
                <a:cubicBezTo>
                  <a:pt x="362493" y="2001263"/>
                  <a:pt x="380838" y="2025253"/>
                  <a:pt x="405298" y="2043128"/>
                </a:cubicBezTo>
                <a:cubicBezTo>
                  <a:pt x="419880" y="2053947"/>
                  <a:pt x="428817" y="2070410"/>
                  <a:pt x="443399" y="2080288"/>
                </a:cubicBezTo>
                <a:cubicBezTo>
                  <a:pt x="458922" y="2090637"/>
                  <a:pt x="472093" y="2102867"/>
                  <a:pt x="485734" y="2115567"/>
                </a:cubicBezTo>
                <a:cubicBezTo>
                  <a:pt x="490908" y="2120741"/>
                  <a:pt x="496553" y="2125915"/>
                  <a:pt x="502668" y="2129679"/>
                </a:cubicBezTo>
                <a:cubicBezTo>
                  <a:pt x="526657" y="2144731"/>
                  <a:pt x="546884" y="2164487"/>
                  <a:pt x="570873" y="2180010"/>
                </a:cubicBezTo>
                <a:cubicBezTo>
                  <a:pt x="596745" y="2196944"/>
                  <a:pt x="622616" y="2213407"/>
                  <a:pt x="648957" y="2229871"/>
                </a:cubicBezTo>
                <a:cubicBezTo>
                  <a:pt x="699759" y="2261857"/>
                  <a:pt x="754794" y="2284435"/>
                  <a:pt x="809359" y="2309366"/>
                </a:cubicBezTo>
                <a:cubicBezTo>
                  <a:pt x="850282" y="2328181"/>
                  <a:pt x="894028" y="2339941"/>
                  <a:pt x="937303" y="2353112"/>
                </a:cubicBezTo>
                <a:cubicBezTo>
                  <a:pt x="985283" y="2367694"/>
                  <a:pt x="1035614" y="2373338"/>
                  <a:pt x="1084064" y="2386979"/>
                </a:cubicBezTo>
                <a:cubicBezTo>
                  <a:pt x="1088297" y="2388390"/>
                  <a:pt x="1093471" y="2387920"/>
                  <a:pt x="1098175" y="2388390"/>
                </a:cubicBezTo>
                <a:cubicBezTo>
                  <a:pt x="1120754" y="2389802"/>
                  <a:pt x="1143332" y="2391213"/>
                  <a:pt x="1165440" y="2395446"/>
                </a:cubicBezTo>
                <a:cubicBezTo>
                  <a:pt x="1176259" y="2397328"/>
                  <a:pt x="1187548" y="2397798"/>
                  <a:pt x="1198367" y="2396857"/>
                </a:cubicBezTo>
                <a:cubicBezTo>
                  <a:pt x="1206364" y="2395917"/>
                  <a:pt x="1214360" y="2395917"/>
                  <a:pt x="1221886" y="2397798"/>
                </a:cubicBezTo>
                <a:cubicBezTo>
                  <a:pt x="1236468" y="2401561"/>
                  <a:pt x="1251050" y="2401091"/>
                  <a:pt x="1265632" y="2401091"/>
                </a:cubicBezTo>
                <a:cubicBezTo>
                  <a:pt x="1288681" y="2401091"/>
                  <a:pt x="1312200" y="2401091"/>
                  <a:pt x="1335720" y="2401091"/>
                </a:cubicBezTo>
                <a:close/>
                <a:moveTo>
                  <a:pt x="1081241" y="1529938"/>
                </a:moveTo>
                <a:cubicBezTo>
                  <a:pt x="1093471" y="1530408"/>
                  <a:pt x="1101938" y="1527586"/>
                  <a:pt x="1109935" y="1523352"/>
                </a:cubicBezTo>
                <a:cubicBezTo>
                  <a:pt x="1126869" y="1513945"/>
                  <a:pt x="1143802" y="1504537"/>
                  <a:pt x="1160266" y="1494659"/>
                </a:cubicBezTo>
                <a:cubicBezTo>
                  <a:pt x="1191782" y="1475843"/>
                  <a:pt x="1222827" y="1456557"/>
                  <a:pt x="1253873" y="1437272"/>
                </a:cubicBezTo>
                <a:cubicBezTo>
                  <a:pt x="1294796" y="1411400"/>
                  <a:pt x="1334779" y="1383648"/>
                  <a:pt x="1373821" y="1354484"/>
                </a:cubicBezTo>
                <a:cubicBezTo>
                  <a:pt x="1394988" y="1338961"/>
                  <a:pt x="1417567" y="1324850"/>
                  <a:pt x="1436852" y="1307445"/>
                </a:cubicBezTo>
                <a:cubicBezTo>
                  <a:pt x="1472602" y="1274989"/>
                  <a:pt x="1513995" y="1250058"/>
                  <a:pt x="1547393" y="1214780"/>
                </a:cubicBezTo>
                <a:cubicBezTo>
                  <a:pt x="1562915" y="1198786"/>
                  <a:pt x="1580320" y="1184675"/>
                  <a:pt x="1596783" y="1169152"/>
                </a:cubicBezTo>
                <a:cubicBezTo>
                  <a:pt x="1634884" y="1133873"/>
                  <a:pt x="1668752" y="1094361"/>
                  <a:pt x="1703561" y="1056260"/>
                </a:cubicBezTo>
                <a:cubicBezTo>
                  <a:pt x="1709676" y="1049674"/>
                  <a:pt x="1716731" y="1044030"/>
                  <a:pt x="1721906" y="1036974"/>
                </a:cubicBezTo>
                <a:cubicBezTo>
                  <a:pt x="1736488" y="1016277"/>
                  <a:pt x="1752951" y="997462"/>
                  <a:pt x="1770826" y="979587"/>
                </a:cubicBezTo>
                <a:cubicBezTo>
                  <a:pt x="1777411" y="973002"/>
                  <a:pt x="1780704" y="965005"/>
                  <a:pt x="1783996" y="956538"/>
                </a:cubicBezTo>
                <a:cubicBezTo>
                  <a:pt x="1787760" y="946660"/>
                  <a:pt x="1787289" y="937252"/>
                  <a:pt x="1781645" y="927845"/>
                </a:cubicBezTo>
                <a:cubicBezTo>
                  <a:pt x="1777411" y="921259"/>
                  <a:pt x="1774118" y="913733"/>
                  <a:pt x="1768003" y="908559"/>
                </a:cubicBezTo>
                <a:cubicBezTo>
                  <a:pt x="1753892" y="895858"/>
                  <a:pt x="1742132" y="881276"/>
                  <a:pt x="1729902" y="866695"/>
                </a:cubicBezTo>
                <a:cubicBezTo>
                  <a:pt x="1701209" y="833297"/>
                  <a:pt x="1668282" y="803663"/>
                  <a:pt x="1638647" y="771206"/>
                </a:cubicBezTo>
                <a:cubicBezTo>
                  <a:pt x="1635355" y="767914"/>
                  <a:pt x="1631592" y="765091"/>
                  <a:pt x="1627829" y="762269"/>
                </a:cubicBezTo>
                <a:cubicBezTo>
                  <a:pt x="1621714" y="758036"/>
                  <a:pt x="1616539" y="753332"/>
                  <a:pt x="1610895" y="748157"/>
                </a:cubicBezTo>
                <a:cubicBezTo>
                  <a:pt x="1596313" y="734516"/>
                  <a:pt x="1581731" y="720875"/>
                  <a:pt x="1566208" y="708175"/>
                </a:cubicBezTo>
                <a:cubicBezTo>
                  <a:pt x="1539867" y="687478"/>
                  <a:pt x="1513995" y="666311"/>
                  <a:pt x="1487654" y="645614"/>
                </a:cubicBezTo>
                <a:cubicBezTo>
                  <a:pt x="1467427" y="629620"/>
                  <a:pt x="1445319" y="616450"/>
                  <a:pt x="1425563" y="600457"/>
                </a:cubicBezTo>
                <a:cubicBezTo>
                  <a:pt x="1419448" y="595753"/>
                  <a:pt x="1412392" y="591990"/>
                  <a:pt x="1405336" y="588227"/>
                </a:cubicBezTo>
                <a:cubicBezTo>
                  <a:pt x="1393106" y="582112"/>
                  <a:pt x="1384640" y="584463"/>
                  <a:pt x="1377113" y="595753"/>
                </a:cubicBezTo>
                <a:cubicBezTo>
                  <a:pt x="1367706" y="609864"/>
                  <a:pt x="1358768" y="623976"/>
                  <a:pt x="1350302" y="638558"/>
                </a:cubicBezTo>
                <a:cubicBezTo>
                  <a:pt x="1336190" y="663488"/>
                  <a:pt x="1317845" y="684655"/>
                  <a:pt x="1299029" y="705823"/>
                </a:cubicBezTo>
                <a:cubicBezTo>
                  <a:pt x="1285859" y="720405"/>
                  <a:pt x="1268454" y="729812"/>
                  <a:pt x="1255284" y="743924"/>
                </a:cubicBezTo>
                <a:cubicBezTo>
                  <a:pt x="1225649" y="775440"/>
                  <a:pt x="1192722" y="804604"/>
                  <a:pt x="1161207" y="834238"/>
                </a:cubicBezTo>
                <a:cubicBezTo>
                  <a:pt x="1130632" y="862931"/>
                  <a:pt x="1094882" y="885040"/>
                  <a:pt x="1062896" y="912322"/>
                </a:cubicBezTo>
                <a:cubicBezTo>
                  <a:pt x="1061485" y="913733"/>
                  <a:pt x="1059603" y="914674"/>
                  <a:pt x="1057722" y="915615"/>
                </a:cubicBezTo>
                <a:cubicBezTo>
                  <a:pt x="1043610" y="924552"/>
                  <a:pt x="1029499" y="933489"/>
                  <a:pt x="1015858" y="943367"/>
                </a:cubicBezTo>
                <a:cubicBezTo>
                  <a:pt x="984812" y="965475"/>
                  <a:pt x="953296" y="987113"/>
                  <a:pt x="918958" y="1004517"/>
                </a:cubicBezTo>
                <a:cubicBezTo>
                  <a:pt x="898261" y="1014866"/>
                  <a:pt x="878976" y="1027566"/>
                  <a:pt x="858749" y="1037915"/>
                </a:cubicBezTo>
                <a:cubicBezTo>
                  <a:pt x="828644" y="1052967"/>
                  <a:pt x="798069" y="1066608"/>
                  <a:pt x="768906" y="1083542"/>
                </a:cubicBezTo>
                <a:cubicBezTo>
                  <a:pt x="753383" y="1092479"/>
                  <a:pt x="751501" y="1096242"/>
                  <a:pt x="759027" y="1112236"/>
                </a:cubicBezTo>
                <a:cubicBezTo>
                  <a:pt x="766083" y="1127288"/>
                  <a:pt x="772669" y="1142811"/>
                  <a:pt x="781606" y="1156922"/>
                </a:cubicBezTo>
                <a:cubicBezTo>
                  <a:pt x="798540" y="1184675"/>
                  <a:pt x="815474" y="1212428"/>
                  <a:pt x="832408" y="1240180"/>
                </a:cubicBezTo>
                <a:cubicBezTo>
                  <a:pt x="850753" y="1269815"/>
                  <a:pt x="873801" y="1296627"/>
                  <a:pt x="891206" y="1327672"/>
                </a:cubicBezTo>
                <a:cubicBezTo>
                  <a:pt x="893087" y="1331435"/>
                  <a:pt x="896380" y="1334257"/>
                  <a:pt x="899202" y="1337550"/>
                </a:cubicBezTo>
                <a:cubicBezTo>
                  <a:pt x="926014" y="1367655"/>
                  <a:pt x="949063" y="1401052"/>
                  <a:pt x="977286" y="1429745"/>
                </a:cubicBezTo>
                <a:cubicBezTo>
                  <a:pt x="989516" y="1442446"/>
                  <a:pt x="999394" y="1457498"/>
                  <a:pt x="1013035" y="1469258"/>
                </a:cubicBezTo>
                <a:cubicBezTo>
                  <a:pt x="1021032" y="1476314"/>
                  <a:pt x="1027147" y="1484781"/>
                  <a:pt x="1032792" y="1493718"/>
                </a:cubicBezTo>
                <a:cubicBezTo>
                  <a:pt x="1042199" y="1509241"/>
                  <a:pt x="1058192" y="1516767"/>
                  <a:pt x="1071834" y="1527115"/>
                </a:cubicBezTo>
                <a:cubicBezTo>
                  <a:pt x="1075597" y="1530408"/>
                  <a:pt x="1080300" y="1529938"/>
                  <a:pt x="1081241" y="1529938"/>
                </a:cubicBezTo>
                <a:close/>
                <a:moveTo>
                  <a:pt x="497023" y="1800409"/>
                </a:moveTo>
                <a:cubicBezTo>
                  <a:pt x="497493" y="1802291"/>
                  <a:pt x="497023" y="1803231"/>
                  <a:pt x="497964" y="1804172"/>
                </a:cubicBezTo>
                <a:cubicBezTo>
                  <a:pt x="500316" y="1807465"/>
                  <a:pt x="503138" y="1810757"/>
                  <a:pt x="505490" y="1814050"/>
                </a:cubicBezTo>
                <a:cubicBezTo>
                  <a:pt x="547354" y="1864852"/>
                  <a:pt x="593452" y="1910950"/>
                  <a:pt x="644254" y="1952814"/>
                </a:cubicBezTo>
                <a:cubicBezTo>
                  <a:pt x="742564" y="2033250"/>
                  <a:pt x="852164" y="2093459"/>
                  <a:pt x="972582" y="2134382"/>
                </a:cubicBezTo>
                <a:cubicBezTo>
                  <a:pt x="979168" y="2136734"/>
                  <a:pt x="985753" y="2138146"/>
                  <a:pt x="992338" y="2136734"/>
                </a:cubicBezTo>
                <a:cubicBezTo>
                  <a:pt x="1016328" y="2132031"/>
                  <a:pt x="1040788" y="2127797"/>
                  <a:pt x="1064778" y="2122623"/>
                </a:cubicBezTo>
                <a:cubicBezTo>
                  <a:pt x="1094882" y="2115567"/>
                  <a:pt x="1124987" y="2108982"/>
                  <a:pt x="1154621" y="2100985"/>
                </a:cubicBezTo>
                <a:cubicBezTo>
                  <a:pt x="1198837" y="2088755"/>
                  <a:pt x="1243994" y="2079347"/>
                  <a:pt x="1287740" y="2065236"/>
                </a:cubicBezTo>
                <a:cubicBezTo>
                  <a:pt x="1354065" y="2043598"/>
                  <a:pt x="1419448" y="2020079"/>
                  <a:pt x="1483891" y="1995148"/>
                </a:cubicBezTo>
                <a:cubicBezTo>
                  <a:pt x="1486243" y="1994208"/>
                  <a:pt x="1488595" y="1992796"/>
                  <a:pt x="1490476" y="1990915"/>
                </a:cubicBezTo>
                <a:cubicBezTo>
                  <a:pt x="1497532" y="1985270"/>
                  <a:pt x="1505999" y="1982918"/>
                  <a:pt x="1514936" y="1980096"/>
                </a:cubicBezTo>
                <a:cubicBezTo>
                  <a:pt x="1531870" y="1974922"/>
                  <a:pt x="1547863" y="1966925"/>
                  <a:pt x="1563386" y="1957988"/>
                </a:cubicBezTo>
                <a:cubicBezTo>
                  <a:pt x="1587376" y="1943876"/>
                  <a:pt x="1586435" y="1930235"/>
                  <a:pt x="1561504" y="1917535"/>
                </a:cubicBezTo>
                <a:cubicBezTo>
                  <a:pt x="1546452" y="1910009"/>
                  <a:pt x="1532340" y="1901071"/>
                  <a:pt x="1517758" y="1893545"/>
                </a:cubicBezTo>
                <a:cubicBezTo>
                  <a:pt x="1460372" y="1864381"/>
                  <a:pt x="1406277" y="1829103"/>
                  <a:pt x="1352183" y="1794294"/>
                </a:cubicBezTo>
                <a:cubicBezTo>
                  <a:pt x="1309848" y="1767012"/>
                  <a:pt x="1269395" y="1737377"/>
                  <a:pt x="1229413" y="1706802"/>
                </a:cubicBezTo>
                <a:cubicBezTo>
                  <a:pt x="1179552" y="1668231"/>
                  <a:pt x="1132513" y="1627307"/>
                  <a:pt x="1085004" y="1585443"/>
                </a:cubicBezTo>
                <a:cubicBezTo>
                  <a:pt x="1069482" y="1571802"/>
                  <a:pt x="1062426" y="1569920"/>
                  <a:pt x="1045962" y="1581210"/>
                </a:cubicBezTo>
                <a:cubicBezTo>
                  <a:pt x="1031380" y="1591088"/>
                  <a:pt x="1015858" y="1598143"/>
                  <a:pt x="1000335" y="1605199"/>
                </a:cubicBezTo>
                <a:cubicBezTo>
                  <a:pt x="983401" y="1612725"/>
                  <a:pt x="967408" y="1620722"/>
                  <a:pt x="950474" y="1628248"/>
                </a:cubicBezTo>
                <a:cubicBezTo>
                  <a:pt x="922721" y="1640949"/>
                  <a:pt x="895910" y="1655530"/>
                  <a:pt x="867686" y="1666820"/>
                </a:cubicBezTo>
                <a:cubicBezTo>
                  <a:pt x="810770" y="1688928"/>
                  <a:pt x="754794" y="1713858"/>
                  <a:pt x="696466" y="1733144"/>
                </a:cubicBezTo>
                <a:cubicBezTo>
                  <a:pt x="651780" y="1747726"/>
                  <a:pt x="607093" y="1762308"/>
                  <a:pt x="562877" y="1779242"/>
                </a:cubicBezTo>
                <a:cubicBezTo>
                  <a:pt x="542180" y="1786768"/>
                  <a:pt x="519601" y="1793353"/>
                  <a:pt x="497023" y="1800409"/>
                </a:cubicBezTo>
                <a:close/>
                <a:moveTo>
                  <a:pt x="2056820" y="524254"/>
                </a:moveTo>
                <a:cubicBezTo>
                  <a:pt x="2054468" y="528958"/>
                  <a:pt x="2053057" y="531310"/>
                  <a:pt x="2052116" y="533662"/>
                </a:cubicBezTo>
                <a:cubicBezTo>
                  <a:pt x="2029067" y="582112"/>
                  <a:pt x="2014956" y="635265"/>
                  <a:pt x="1984851" y="680422"/>
                </a:cubicBezTo>
                <a:cubicBezTo>
                  <a:pt x="1984381" y="680892"/>
                  <a:pt x="1984381" y="681363"/>
                  <a:pt x="1984381" y="681833"/>
                </a:cubicBezTo>
                <a:cubicBezTo>
                  <a:pt x="1974973" y="703471"/>
                  <a:pt x="1965565" y="724638"/>
                  <a:pt x="1952865" y="744865"/>
                </a:cubicBezTo>
                <a:cubicBezTo>
                  <a:pt x="1943927" y="758976"/>
                  <a:pt x="1936872" y="774029"/>
                  <a:pt x="1931227" y="790022"/>
                </a:cubicBezTo>
                <a:cubicBezTo>
                  <a:pt x="1920408" y="821538"/>
                  <a:pt x="1904415" y="850231"/>
                  <a:pt x="1878073" y="871869"/>
                </a:cubicBezTo>
                <a:cubicBezTo>
                  <a:pt x="1872899" y="876102"/>
                  <a:pt x="1869136" y="882217"/>
                  <a:pt x="1865843" y="888332"/>
                </a:cubicBezTo>
                <a:cubicBezTo>
                  <a:pt x="1860199" y="899151"/>
                  <a:pt x="1853143" y="908559"/>
                  <a:pt x="1845147" y="917967"/>
                </a:cubicBezTo>
                <a:cubicBezTo>
                  <a:pt x="1832916" y="931608"/>
                  <a:pt x="1832446" y="949482"/>
                  <a:pt x="1844676" y="963124"/>
                </a:cubicBezTo>
                <a:cubicBezTo>
                  <a:pt x="1851732" y="971120"/>
                  <a:pt x="1858788" y="978646"/>
                  <a:pt x="1864432" y="987584"/>
                </a:cubicBezTo>
                <a:cubicBezTo>
                  <a:pt x="1887952" y="1022862"/>
                  <a:pt x="1914293" y="1055789"/>
                  <a:pt x="1936872" y="1092009"/>
                </a:cubicBezTo>
                <a:cubicBezTo>
                  <a:pt x="1963684" y="1135755"/>
                  <a:pt x="1989555" y="1179971"/>
                  <a:pt x="2015426" y="1224187"/>
                </a:cubicBezTo>
                <a:cubicBezTo>
                  <a:pt x="2022482" y="1236417"/>
                  <a:pt x="2026715" y="1250058"/>
                  <a:pt x="2034241" y="1262289"/>
                </a:cubicBezTo>
                <a:cubicBezTo>
                  <a:pt x="2049764" y="1288630"/>
                  <a:pt x="2062464" y="1316383"/>
                  <a:pt x="2073754" y="1344135"/>
                </a:cubicBezTo>
                <a:cubicBezTo>
                  <a:pt x="2083161" y="1366714"/>
                  <a:pt x="2093039" y="1389292"/>
                  <a:pt x="2101977" y="1412341"/>
                </a:cubicBezTo>
                <a:cubicBezTo>
                  <a:pt x="2107151" y="1426453"/>
                  <a:pt x="2114677" y="1439624"/>
                  <a:pt x="2120322" y="1453735"/>
                </a:cubicBezTo>
                <a:cubicBezTo>
                  <a:pt x="2125496" y="1467376"/>
                  <a:pt x="2134433" y="1469258"/>
                  <a:pt x="2146663" y="1461732"/>
                </a:cubicBezTo>
                <a:cubicBezTo>
                  <a:pt x="2154190" y="1457028"/>
                  <a:pt x="2159364" y="1449972"/>
                  <a:pt x="2164538" y="1442446"/>
                </a:cubicBezTo>
                <a:cubicBezTo>
                  <a:pt x="2176768" y="1424101"/>
                  <a:pt x="2183824" y="1402934"/>
                  <a:pt x="2197935" y="1385529"/>
                </a:cubicBezTo>
                <a:cubicBezTo>
                  <a:pt x="2213458" y="1366243"/>
                  <a:pt x="2223807" y="1343665"/>
                  <a:pt x="2235096" y="1322027"/>
                </a:cubicBezTo>
                <a:cubicBezTo>
                  <a:pt x="2244503" y="1303682"/>
                  <a:pt x="2253441" y="1284397"/>
                  <a:pt x="2262849" y="1266052"/>
                </a:cubicBezTo>
                <a:cubicBezTo>
                  <a:pt x="2266612" y="1258525"/>
                  <a:pt x="2271315" y="1251470"/>
                  <a:pt x="2274138" y="1243943"/>
                </a:cubicBezTo>
                <a:cubicBezTo>
                  <a:pt x="2282605" y="1220895"/>
                  <a:pt x="2291542" y="1198316"/>
                  <a:pt x="2302361" y="1176208"/>
                </a:cubicBezTo>
                <a:cubicBezTo>
                  <a:pt x="2312709" y="1155041"/>
                  <a:pt x="2318354" y="1131992"/>
                  <a:pt x="2325880" y="1109884"/>
                </a:cubicBezTo>
                <a:cubicBezTo>
                  <a:pt x="2327291" y="1105180"/>
                  <a:pt x="2327762" y="1100476"/>
                  <a:pt x="2327291" y="1095772"/>
                </a:cubicBezTo>
                <a:cubicBezTo>
                  <a:pt x="2323058" y="1061904"/>
                  <a:pt x="2317884" y="1028507"/>
                  <a:pt x="2310828" y="995110"/>
                </a:cubicBezTo>
                <a:cubicBezTo>
                  <a:pt x="2275078" y="832827"/>
                  <a:pt x="2201228" y="689359"/>
                  <a:pt x="2092569" y="563296"/>
                </a:cubicBezTo>
                <a:cubicBezTo>
                  <a:pt x="2081280" y="550596"/>
                  <a:pt x="2069991" y="538366"/>
                  <a:pt x="2056820" y="524254"/>
                </a:cubicBezTo>
                <a:close/>
                <a:moveTo>
                  <a:pt x="283939" y="1204431"/>
                </a:moveTo>
                <a:cubicBezTo>
                  <a:pt x="287702" y="1205842"/>
                  <a:pt x="290994" y="1205372"/>
                  <a:pt x="294757" y="1204431"/>
                </a:cubicBezTo>
                <a:cubicBezTo>
                  <a:pt x="313102" y="1199257"/>
                  <a:pt x="331447" y="1196905"/>
                  <a:pt x="350263" y="1193612"/>
                </a:cubicBezTo>
                <a:cubicBezTo>
                  <a:pt x="376604" y="1188908"/>
                  <a:pt x="402005" y="1180912"/>
                  <a:pt x="427876" y="1174797"/>
                </a:cubicBezTo>
                <a:cubicBezTo>
                  <a:pt x="471152" y="1164919"/>
                  <a:pt x="513016" y="1148926"/>
                  <a:pt x="556291" y="1139518"/>
                </a:cubicBezTo>
                <a:cubicBezTo>
                  <a:pt x="598626" y="1130110"/>
                  <a:pt x="636727" y="1108943"/>
                  <a:pt x="677651" y="1096713"/>
                </a:cubicBezTo>
                <a:cubicBezTo>
                  <a:pt x="683766" y="1094831"/>
                  <a:pt x="689410" y="1092009"/>
                  <a:pt x="694585" y="1088716"/>
                </a:cubicBezTo>
                <a:cubicBezTo>
                  <a:pt x="706344" y="1081661"/>
                  <a:pt x="708696" y="1075546"/>
                  <a:pt x="703052" y="1062845"/>
                </a:cubicBezTo>
                <a:cubicBezTo>
                  <a:pt x="694114" y="1042619"/>
                  <a:pt x="685177" y="1022862"/>
                  <a:pt x="676710" y="1002636"/>
                </a:cubicBezTo>
                <a:cubicBezTo>
                  <a:pt x="661187" y="965946"/>
                  <a:pt x="647076" y="928785"/>
                  <a:pt x="634375" y="891155"/>
                </a:cubicBezTo>
                <a:cubicBezTo>
                  <a:pt x="625908" y="866224"/>
                  <a:pt x="619793" y="840823"/>
                  <a:pt x="610856" y="816363"/>
                </a:cubicBezTo>
                <a:cubicBezTo>
                  <a:pt x="595804" y="776381"/>
                  <a:pt x="588748" y="734516"/>
                  <a:pt x="579811" y="693122"/>
                </a:cubicBezTo>
                <a:cubicBezTo>
                  <a:pt x="576988" y="679481"/>
                  <a:pt x="571344" y="672896"/>
                  <a:pt x="557703" y="670074"/>
                </a:cubicBezTo>
                <a:cubicBezTo>
                  <a:pt x="543121" y="667251"/>
                  <a:pt x="529950" y="670544"/>
                  <a:pt x="516779" y="676659"/>
                </a:cubicBezTo>
                <a:cubicBezTo>
                  <a:pt x="511605" y="679011"/>
                  <a:pt x="506431" y="682774"/>
                  <a:pt x="500786" y="682774"/>
                </a:cubicBezTo>
                <a:cubicBezTo>
                  <a:pt x="477267" y="684185"/>
                  <a:pt x="454688" y="692182"/>
                  <a:pt x="432110" y="698767"/>
                </a:cubicBezTo>
                <a:cubicBezTo>
                  <a:pt x="425054" y="700649"/>
                  <a:pt x="420350" y="704412"/>
                  <a:pt x="416587" y="710527"/>
                </a:cubicBezTo>
                <a:cubicBezTo>
                  <a:pt x="399183" y="740631"/>
                  <a:pt x="383190" y="771206"/>
                  <a:pt x="368608" y="802722"/>
                </a:cubicBezTo>
                <a:cubicBezTo>
                  <a:pt x="313102" y="925022"/>
                  <a:pt x="284409" y="1053437"/>
                  <a:pt x="282527" y="1187968"/>
                </a:cubicBezTo>
                <a:cubicBezTo>
                  <a:pt x="282527" y="1193142"/>
                  <a:pt x="281587" y="1198786"/>
                  <a:pt x="283939" y="1204431"/>
                </a:cubicBezTo>
                <a:close/>
                <a:moveTo>
                  <a:pt x="1307967" y="210037"/>
                </a:moveTo>
                <a:cubicBezTo>
                  <a:pt x="1256225" y="208626"/>
                  <a:pt x="1203541" y="213330"/>
                  <a:pt x="1150858" y="220856"/>
                </a:cubicBezTo>
                <a:cubicBezTo>
                  <a:pt x="1123576" y="225089"/>
                  <a:pt x="1096294" y="231204"/>
                  <a:pt x="1069011" y="236378"/>
                </a:cubicBezTo>
                <a:cubicBezTo>
                  <a:pt x="1062896" y="237319"/>
                  <a:pt x="1058192" y="239671"/>
                  <a:pt x="1055840" y="246257"/>
                </a:cubicBezTo>
                <a:cubicBezTo>
                  <a:pt x="1051137" y="261309"/>
                  <a:pt x="1042199" y="274480"/>
                  <a:pt x="1033732" y="287650"/>
                </a:cubicBezTo>
                <a:cubicBezTo>
                  <a:pt x="1026676" y="298940"/>
                  <a:pt x="1020562" y="311170"/>
                  <a:pt x="1014447" y="323400"/>
                </a:cubicBezTo>
                <a:cubicBezTo>
                  <a:pt x="1007861" y="336100"/>
                  <a:pt x="1009743" y="343156"/>
                  <a:pt x="1019621" y="353034"/>
                </a:cubicBezTo>
                <a:cubicBezTo>
                  <a:pt x="1027147" y="360090"/>
                  <a:pt x="1036084" y="364323"/>
                  <a:pt x="1045492" y="367616"/>
                </a:cubicBezTo>
                <a:cubicBezTo>
                  <a:pt x="1075597" y="378435"/>
                  <a:pt x="1105231" y="391135"/>
                  <a:pt x="1133454" y="405247"/>
                </a:cubicBezTo>
                <a:cubicBezTo>
                  <a:pt x="1200719" y="438644"/>
                  <a:pt x="1269866" y="469690"/>
                  <a:pt x="1332427" y="512024"/>
                </a:cubicBezTo>
                <a:cubicBezTo>
                  <a:pt x="1339953" y="517198"/>
                  <a:pt x="1347479" y="521432"/>
                  <a:pt x="1355476" y="525665"/>
                </a:cubicBezTo>
                <a:cubicBezTo>
                  <a:pt x="1372880" y="535073"/>
                  <a:pt x="1387932" y="532251"/>
                  <a:pt x="1399692" y="517198"/>
                </a:cubicBezTo>
                <a:cubicBezTo>
                  <a:pt x="1410040" y="504028"/>
                  <a:pt x="1419448" y="490386"/>
                  <a:pt x="1426974" y="475334"/>
                </a:cubicBezTo>
                <a:cubicBezTo>
                  <a:pt x="1439204" y="450404"/>
                  <a:pt x="1450964" y="425003"/>
                  <a:pt x="1463664" y="400543"/>
                </a:cubicBezTo>
                <a:cubicBezTo>
                  <a:pt x="1473542" y="382198"/>
                  <a:pt x="1485302" y="364794"/>
                  <a:pt x="1490947" y="344097"/>
                </a:cubicBezTo>
                <a:cubicBezTo>
                  <a:pt x="1491417" y="342686"/>
                  <a:pt x="1492358" y="341274"/>
                  <a:pt x="1493299" y="339863"/>
                </a:cubicBezTo>
                <a:cubicBezTo>
                  <a:pt x="1509292" y="313522"/>
                  <a:pt x="1516347" y="282476"/>
                  <a:pt x="1530459" y="255194"/>
                </a:cubicBezTo>
                <a:cubicBezTo>
                  <a:pt x="1530929" y="254253"/>
                  <a:pt x="1530929" y="253312"/>
                  <a:pt x="1531400" y="252372"/>
                </a:cubicBezTo>
                <a:cubicBezTo>
                  <a:pt x="1537044" y="234027"/>
                  <a:pt x="1537044" y="234027"/>
                  <a:pt x="1517758" y="230263"/>
                </a:cubicBezTo>
                <a:cubicBezTo>
                  <a:pt x="1449082" y="217093"/>
                  <a:pt x="1379936" y="209096"/>
                  <a:pt x="1307967" y="210037"/>
                </a:cubicBezTo>
                <a:close/>
                <a:moveTo>
                  <a:pt x="1863491" y="2025723"/>
                </a:moveTo>
                <a:cubicBezTo>
                  <a:pt x="1869136" y="2026194"/>
                  <a:pt x="1869136" y="2026664"/>
                  <a:pt x="1880425" y="2019138"/>
                </a:cubicBezTo>
                <a:cubicBezTo>
                  <a:pt x="1958980" y="1967866"/>
                  <a:pt x="2029538" y="1907186"/>
                  <a:pt x="2091158" y="1836158"/>
                </a:cubicBezTo>
                <a:cubicBezTo>
                  <a:pt x="2119851" y="1803231"/>
                  <a:pt x="2146193" y="1768893"/>
                  <a:pt x="2170183" y="1732674"/>
                </a:cubicBezTo>
                <a:cubicBezTo>
                  <a:pt x="2173475" y="1727499"/>
                  <a:pt x="2178650" y="1722795"/>
                  <a:pt x="2174887" y="1715740"/>
                </a:cubicBezTo>
                <a:cubicBezTo>
                  <a:pt x="2166890" y="1700217"/>
                  <a:pt x="2165008" y="1682813"/>
                  <a:pt x="2160775" y="1666349"/>
                </a:cubicBezTo>
                <a:cubicBezTo>
                  <a:pt x="2155130" y="1644241"/>
                  <a:pt x="2148075" y="1622133"/>
                  <a:pt x="2141019" y="1600025"/>
                </a:cubicBezTo>
                <a:cubicBezTo>
                  <a:pt x="2139137" y="1593440"/>
                  <a:pt x="2136315" y="1587324"/>
                  <a:pt x="2132552" y="1581210"/>
                </a:cubicBezTo>
                <a:cubicBezTo>
                  <a:pt x="2118911" y="1559572"/>
                  <a:pt x="2112325" y="1558631"/>
                  <a:pt x="2097273" y="1578387"/>
                </a:cubicBezTo>
                <a:cubicBezTo>
                  <a:pt x="2077987" y="1603318"/>
                  <a:pt x="2055409" y="1625426"/>
                  <a:pt x="2034712" y="1648945"/>
                </a:cubicBezTo>
                <a:cubicBezTo>
                  <a:pt x="2016367" y="1670112"/>
                  <a:pt x="1994259" y="1688457"/>
                  <a:pt x="1974502" y="1708214"/>
                </a:cubicBezTo>
                <a:cubicBezTo>
                  <a:pt x="1941105" y="1742081"/>
                  <a:pt x="1903945" y="1772656"/>
                  <a:pt x="1865843" y="1800879"/>
                </a:cubicBezTo>
                <a:cubicBezTo>
                  <a:pt x="1840913" y="1819695"/>
                  <a:pt x="1815512" y="1838510"/>
                  <a:pt x="1789641" y="1856385"/>
                </a:cubicBezTo>
                <a:cubicBezTo>
                  <a:pt x="1759066" y="1877082"/>
                  <a:pt x="1728491" y="1896838"/>
                  <a:pt x="1697446" y="1916124"/>
                </a:cubicBezTo>
                <a:cubicBezTo>
                  <a:pt x="1689919" y="1920828"/>
                  <a:pt x="1678630" y="1924591"/>
                  <a:pt x="1679571" y="1935880"/>
                </a:cubicBezTo>
                <a:cubicBezTo>
                  <a:pt x="1680512" y="1947169"/>
                  <a:pt x="1691331" y="1951403"/>
                  <a:pt x="1699798" y="1955636"/>
                </a:cubicBezTo>
                <a:cubicBezTo>
                  <a:pt x="1716261" y="1963633"/>
                  <a:pt x="1733195" y="1970688"/>
                  <a:pt x="1750129" y="1978215"/>
                </a:cubicBezTo>
                <a:cubicBezTo>
                  <a:pt x="1780704" y="1991856"/>
                  <a:pt x="1812220" y="2002675"/>
                  <a:pt x="1841854" y="2018668"/>
                </a:cubicBezTo>
                <a:cubicBezTo>
                  <a:pt x="1848910" y="2021960"/>
                  <a:pt x="1856436" y="2023372"/>
                  <a:pt x="1863491" y="2025723"/>
                </a:cubicBezTo>
                <a:close/>
                <a:moveTo>
                  <a:pt x="610856" y="619742"/>
                </a:moveTo>
                <a:cubicBezTo>
                  <a:pt x="616971" y="620683"/>
                  <a:pt x="623557" y="617861"/>
                  <a:pt x="629672" y="615039"/>
                </a:cubicBezTo>
                <a:cubicBezTo>
                  <a:pt x="638138" y="611275"/>
                  <a:pt x="646605" y="607042"/>
                  <a:pt x="655072" y="602338"/>
                </a:cubicBezTo>
                <a:cubicBezTo>
                  <a:pt x="691762" y="583523"/>
                  <a:pt x="731275" y="569882"/>
                  <a:pt x="763731" y="543070"/>
                </a:cubicBezTo>
                <a:cubicBezTo>
                  <a:pt x="767494" y="540247"/>
                  <a:pt x="771728" y="538366"/>
                  <a:pt x="775961" y="535543"/>
                </a:cubicBezTo>
                <a:cubicBezTo>
                  <a:pt x="795717" y="522373"/>
                  <a:pt x="815474" y="510143"/>
                  <a:pt x="833348" y="494620"/>
                </a:cubicBezTo>
                <a:cubicBezTo>
                  <a:pt x="853104" y="477686"/>
                  <a:pt x="872390" y="459811"/>
                  <a:pt x="890735" y="440996"/>
                </a:cubicBezTo>
                <a:cubicBezTo>
                  <a:pt x="907669" y="423592"/>
                  <a:pt x="926955" y="408069"/>
                  <a:pt x="939655" y="386431"/>
                </a:cubicBezTo>
                <a:cubicBezTo>
                  <a:pt x="948593" y="370909"/>
                  <a:pt x="944359" y="352093"/>
                  <a:pt x="927425" y="346449"/>
                </a:cubicBezTo>
                <a:cubicBezTo>
                  <a:pt x="906728" y="339393"/>
                  <a:pt x="886502" y="329515"/>
                  <a:pt x="864864" y="325281"/>
                </a:cubicBezTo>
                <a:cubicBezTo>
                  <a:pt x="847460" y="321989"/>
                  <a:pt x="830526" y="321048"/>
                  <a:pt x="813592" y="330926"/>
                </a:cubicBezTo>
                <a:cubicBezTo>
                  <a:pt x="786310" y="347389"/>
                  <a:pt x="758087" y="362442"/>
                  <a:pt x="731275" y="380316"/>
                </a:cubicBezTo>
                <a:cubicBezTo>
                  <a:pt x="677180" y="416066"/>
                  <a:pt x="627320" y="456048"/>
                  <a:pt x="580751" y="501205"/>
                </a:cubicBezTo>
                <a:cubicBezTo>
                  <a:pt x="575577" y="506380"/>
                  <a:pt x="570403" y="511083"/>
                  <a:pt x="571814" y="520021"/>
                </a:cubicBezTo>
                <a:cubicBezTo>
                  <a:pt x="576048" y="546362"/>
                  <a:pt x="579340" y="572704"/>
                  <a:pt x="584044" y="599045"/>
                </a:cubicBezTo>
                <a:cubicBezTo>
                  <a:pt x="586396" y="613157"/>
                  <a:pt x="596274" y="619742"/>
                  <a:pt x="610856" y="619742"/>
                </a:cubicBezTo>
                <a:close/>
              </a:path>
            </a:pathLst>
          </a:custGeom>
          <a:solidFill>
            <a:schemeClr val="bg1"/>
          </a:solidFill>
          <a:ln w="46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2416065" y="3917160"/>
            <a:ext cx="7359871" cy="1584000"/>
          </a:xfrm>
        </p:spPr>
        <p:txBody>
          <a:bodyPr lIns="91440" tIns="45720" rIns="91440" bIns="45720" anchor="ctr" anchorCtr="0">
            <a:normAutofit/>
          </a:bodyPr>
          <a:lstStyle>
            <a:lvl1pPr algn="ctr">
              <a:defRPr sz="6600" u="none" strike="noStrike" kern="1200" cap="none" spc="300" normalizeH="0">
                <a:solidFill>
                  <a:schemeClr val="bg1"/>
                </a:solidFill>
                <a:uFillTx/>
                <a:latin typeface="汉仪旗黑-85S" panose="00020600040101010101" pitchFamily="18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4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4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4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4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Administrator.USER-20190207SV\Desktop\地理\brown-world-map-illustration-1098526.jpgbrown-world-map-illustration-109852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618490" y="544195"/>
            <a:ext cx="10997565" cy="58515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图形 13"/>
          <p:cNvGrpSpPr/>
          <p:nvPr userDrawn="1">
            <p:custDataLst>
              <p:tags r:id="rId5"/>
            </p:custDataLst>
          </p:nvPr>
        </p:nvGrpSpPr>
        <p:grpSpPr>
          <a:xfrm>
            <a:off x="10683875" y="5461635"/>
            <a:ext cx="848995" cy="814705"/>
            <a:chOff x="7263890" y="269415"/>
            <a:chExt cx="2803728" cy="2984797"/>
          </a:xfrm>
          <a:solidFill>
            <a:schemeClr val="accent1"/>
          </a:solidFill>
        </p:grpSpPr>
        <p:sp>
          <p:nvSpPr>
            <p:cNvPr id="9" name="任意多边形: 形状 8"/>
            <p:cNvSpPr/>
            <p:nvPr>
              <p:custDataLst>
                <p:tags r:id="rId6"/>
              </p:custDataLst>
            </p:nvPr>
          </p:nvSpPr>
          <p:spPr>
            <a:xfrm>
              <a:off x="7263890" y="269415"/>
              <a:ext cx="2803728" cy="2984797"/>
            </a:xfrm>
            <a:custGeom>
              <a:avLst/>
              <a:gdLst>
                <a:gd name="connsiteX0" fmla="*/ 1364160 w 2803728"/>
                <a:gd name="connsiteY0" fmla="*/ 2984565 h 2984797"/>
                <a:gd name="connsiteX1" fmla="*/ 1317314 w 2803728"/>
                <a:gd name="connsiteY1" fmla="*/ 2984565 h 2984797"/>
                <a:gd name="connsiteX2" fmla="*/ 1158146 w 2803728"/>
                <a:gd name="connsiteY2" fmla="*/ 2972321 h 2984797"/>
                <a:gd name="connsiteX3" fmla="*/ 1039967 w 2803728"/>
                <a:gd name="connsiteY3" fmla="*/ 2949963 h 2984797"/>
                <a:gd name="connsiteX4" fmla="*/ 876540 w 2803728"/>
                <a:gd name="connsiteY4" fmla="*/ 2898859 h 2984797"/>
                <a:gd name="connsiteX5" fmla="*/ 671059 w 2803728"/>
                <a:gd name="connsiteY5" fmla="*/ 2800909 h 2984797"/>
                <a:gd name="connsiteX6" fmla="*/ 652427 w 2803728"/>
                <a:gd name="connsiteY6" fmla="*/ 2806765 h 2984797"/>
                <a:gd name="connsiteX7" fmla="*/ 616228 w 2803728"/>
                <a:gd name="connsiteY7" fmla="*/ 2881824 h 2984797"/>
                <a:gd name="connsiteX8" fmla="*/ 588547 w 2803728"/>
                <a:gd name="connsiteY8" fmla="*/ 2939316 h 2984797"/>
                <a:gd name="connsiteX9" fmla="*/ 581094 w 2803728"/>
                <a:gd name="connsiteY9" fmla="*/ 2949431 h 2984797"/>
                <a:gd name="connsiteX10" fmla="*/ 501244 w 2803728"/>
                <a:gd name="connsiteY10" fmla="*/ 2969660 h 2984797"/>
                <a:gd name="connsiteX11" fmla="*/ 454398 w 2803728"/>
                <a:gd name="connsiteY11" fmla="*/ 2940913 h 2984797"/>
                <a:gd name="connsiteX12" fmla="*/ 427249 w 2803728"/>
                <a:gd name="connsiteY12" fmla="*/ 2908441 h 2984797"/>
                <a:gd name="connsiteX13" fmla="*/ 411279 w 2803728"/>
                <a:gd name="connsiteY13" fmla="*/ 2861063 h 2984797"/>
                <a:gd name="connsiteX14" fmla="*/ 417667 w 2803728"/>
                <a:gd name="connsiteY14" fmla="*/ 2835511 h 2984797"/>
                <a:gd name="connsiteX15" fmla="*/ 543831 w 2803728"/>
                <a:gd name="connsiteY15" fmla="*/ 2591701 h 2984797"/>
                <a:gd name="connsiteX16" fmla="*/ 590676 w 2803728"/>
                <a:gd name="connsiteY16" fmla="*/ 2501204 h 2984797"/>
                <a:gd name="connsiteX17" fmla="*/ 583756 w 2803728"/>
                <a:gd name="connsiteY17" fmla="*/ 2479378 h 2984797"/>
                <a:gd name="connsiteX18" fmla="*/ 458657 w 2803728"/>
                <a:gd name="connsiteY18" fmla="*/ 2391543 h 2984797"/>
                <a:gd name="connsiteX19" fmla="*/ 339946 w 2803728"/>
                <a:gd name="connsiteY19" fmla="*/ 2282414 h 2984797"/>
                <a:gd name="connsiteX20" fmla="*/ 173857 w 2803728"/>
                <a:gd name="connsiteY20" fmla="*/ 2067883 h 2984797"/>
                <a:gd name="connsiteX21" fmla="*/ 63664 w 2803728"/>
                <a:gd name="connsiteY21" fmla="*/ 1830993 h 2984797"/>
                <a:gd name="connsiteX22" fmla="*/ 25336 w 2803728"/>
                <a:gd name="connsiteY22" fmla="*/ 1689392 h 2984797"/>
                <a:gd name="connsiteX23" fmla="*/ 2977 w 2803728"/>
                <a:gd name="connsiteY23" fmla="*/ 1525432 h 2984797"/>
                <a:gd name="connsiteX24" fmla="*/ 5639 w 2803728"/>
                <a:gd name="connsiteY24" fmla="*/ 1318886 h 2984797"/>
                <a:gd name="connsiteX25" fmla="*/ 36515 w 2803728"/>
                <a:gd name="connsiteY25" fmla="*/ 1137892 h 2984797"/>
                <a:gd name="connsiteX26" fmla="*/ 88151 w 2803728"/>
                <a:gd name="connsiteY26" fmla="*/ 980853 h 2984797"/>
                <a:gd name="connsiteX27" fmla="*/ 164807 w 2803728"/>
                <a:gd name="connsiteY27" fmla="*/ 824878 h 2984797"/>
                <a:gd name="connsiteX28" fmla="*/ 262225 w 2803728"/>
                <a:gd name="connsiteY28" fmla="*/ 683809 h 2984797"/>
                <a:gd name="connsiteX29" fmla="*/ 408085 w 2803728"/>
                <a:gd name="connsiteY29" fmla="*/ 529432 h 2984797"/>
                <a:gd name="connsiteX30" fmla="*/ 633795 w 2803728"/>
                <a:gd name="connsiteY30" fmla="*/ 369199 h 2984797"/>
                <a:gd name="connsiteX31" fmla="*/ 806272 w 2803728"/>
                <a:gd name="connsiteY31" fmla="*/ 290946 h 2984797"/>
                <a:gd name="connsiteX32" fmla="*/ 959585 w 2803728"/>
                <a:gd name="connsiteY32" fmla="*/ 245697 h 2984797"/>
                <a:gd name="connsiteX33" fmla="*/ 1050082 w 2803728"/>
                <a:gd name="connsiteY33" fmla="*/ 229195 h 2984797"/>
                <a:gd name="connsiteX34" fmla="*/ 1145902 w 2803728"/>
                <a:gd name="connsiteY34" fmla="*/ 218548 h 2984797"/>
                <a:gd name="connsiteX35" fmla="*/ 1160275 w 2803728"/>
                <a:gd name="connsiteY35" fmla="*/ 218016 h 2984797"/>
                <a:gd name="connsiteX36" fmla="*/ 1318911 w 2803728"/>
                <a:gd name="connsiteY36" fmla="*/ 218548 h 2984797"/>
                <a:gd name="connsiteX37" fmla="*/ 1411538 w 2803728"/>
                <a:gd name="connsiteY37" fmla="*/ 227598 h 2984797"/>
                <a:gd name="connsiteX38" fmla="*/ 1474353 w 2803728"/>
                <a:gd name="connsiteY38" fmla="*/ 237712 h 2984797"/>
                <a:gd name="connsiteX39" fmla="*/ 1572303 w 2803728"/>
                <a:gd name="connsiteY39" fmla="*/ 260070 h 2984797"/>
                <a:gd name="connsiteX40" fmla="*/ 1686223 w 2803728"/>
                <a:gd name="connsiteY40" fmla="*/ 297866 h 2984797"/>
                <a:gd name="connsiteX41" fmla="*/ 1721357 w 2803728"/>
                <a:gd name="connsiteY41" fmla="*/ 312239 h 2984797"/>
                <a:gd name="connsiteX42" fmla="*/ 1742118 w 2803728"/>
                <a:gd name="connsiteY42" fmla="*/ 305319 h 2984797"/>
                <a:gd name="connsiteX43" fmla="*/ 1860829 w 2803728"/>
                <a:gd name="connsiteY43" fmla="*/ 76414 h 2984797"/>
                <a:gd name="connsiteX44" fmla="*/ 1892237 w 2803728"/>
                <a:gd name="connsiteY44" fmla="*/ 17857 h 2984797"/>
                <a:gd name="connsiteX45" fmla="*/ 1917257 w 2803728"/>
                <a:gd name="connsiteY45" fmla="*/ 2420 h 2984797"/>
                <a:gd name="connsiteX46" fmla="*/ 1955052 w 2803728"/>
                <a:gd name="connsiteY46" fmla="*/ 290 h 2984797"/>
                <a:gd name="connsiteX47" fmla="*/ 2051937 w 2803728"/>
                <a:gd name="connsiteY47" fmla="*/ 62573 h 2984797"/>
                <a:gd name="connsiteX48" fmla="*/ 2051405 w 2803728"/>
                <a:gd name="connsiteY48" fmla="*/ 112613 h 2984797"/>
                <a:gd name="connsiteX49" fmla="*/ 2055132 w 2803728"/>
                <a:gd name="connsiteY49" fmla="*/ 129115 h 2984797"/>
                <a:gd name="connsiteX50" fmla="*/ 2089201 w 2803728"/>
                <a:gd name="connsiteY50" fmla="*/ 149344 h 2984797"/>
                <a:gd name="connsiteX51" fmla="*/ 2264872 w 2803728"/>
                <a:gd name="connsiteY51" fmla="*/ 278169 h 2984797"/>
                <a:gd name="connsiteX52" fmla="*/ 2433090 w 2803728"/>
                <a:gd name="connsiteY52" fmla="*/ 444258 h 2984797"/>
                <a:gd name="connsiteX53" fmla="*/ 2614616 w 2803728"/>
                <a:gd name="connsiteY53" fmla="*/ 707232 h 2984797"/>
                <a:gd name="connsiteX54" fmla="*/ 2703516 w 2803728"/>
                <a:gd name="connsiteY54" fmla="*/ 902599 h 2984797"/>
                <a:gd name="connsiteX55" fmla="*/ 2748765 w 2803728"/>
                <a:gd name="connsiteY55" fmla="*/ 1043668 h 2984797"/>
                <a:gd name="connsiteX56" fmla="*/ 2786561 w 2803728"/>
                <a:gd name="connsiteY56" fmla="*/ 1226260 h 2984797"/>
                <a:gd name="connsiteX57" fmla="*/ 2800402 w 2803728"/>
                <a:gd name="connsiteY57" fmla="*/ 1369990 h 2984797"/>
                <a:gd name="connsiteX58" fmla="*/ 2803595 w 2803728"/>
                <a:gd name="connsiteY58" fmla="*/ 1497219 h 2984797"/>
                <a:gd name="connsiteX59" fmla="*/ 2798272 w 2803728"/>
                <a:gd name="connsiteY59" fmla="*/ 1600492 h 2984797"/>
                <a:gd name="connsiteX60" fmla="*/ 2783899 w 2803728"/>
                <a:gd name="connsiteY60" fmla="*/ 1725591 h 2984797"/>
                <a:gd name="connsiteX61" fmla="*/ 2768461 w 2803728"/>
                <a:gd name="connsiteY61" fmla="*/ 1807570 h 2984797"/>
                <a:gd name="connsiteX62" fmla="*/ 2748233 w 2803728"/>
                <a:gd name="connsiteY62" fmla="*/ 1892744 h 2984797"/>
                <a:gd name="connsiteX63" fmla="*/ 2720019 w 2803728"/>
                <a:gd name="connsiteY63" fmla="*/ 1984838 h 2984797"/>
                <a:gd name="connsiteX64" fmla="*/ 2673173 w 2803728"/>
                <a:gd name="connsiteY64" fmla="*/ 2106211 h 2984797"/>
                <a:gd name="connsiteX65" fmla="*/ 2574691 w 2803728"/>
                <a:gd name="connsiteY65" fmla="*/ 2294125 h 2984797"/>
                <a:gd name="connsiteX66" fmla="*/ 2441075 w 2803728"/>
                <a:gd name="connsiteY66" fmla="*/ 2478846 h 2984797"/>
                <a:gd name="connsiteX67" fmla="*/ 2291489 w 2803728"/>
                <a:gd name="connsiteY67" fmla="*/ 2631626 h 2984797"/>
                <a:gd name="connsiteX68" fmla="*/ 2105703 w 2803728"/>
                <a:gd name="connsiteY68" fmla="*/ 2772695 h 2984797"/>
                <a:gd name="connsiteX69" fmla="*/ 1957182 w 2803728"/>
                <a:gd name="connsiteY69" fmla="*/ 2854675 h 2984797"/>
                <a:gd name="connsiteX70" fmla="*/ 1774058 w 2803728"/>
                <a:gd name="connsiteY70" fmla="*/ 2926008 h 2984797"/>
                <a:gd name="connsiteX71" fmla="*/ 1649492 w 2803728"/>
                <a:gd name="connsiteY71" fmla="*/ 2957948 h 2984797"/>
                <a:gd name="connsiteX72" fmla="*/ 1547816 w 2803728"/>
                <a:gd name="connsiteY72" fmla="*/ 2975515 h 2984797"/>
                <a:gd name="connsiteX73" fmla="*/ 1516940 w 2803728"/>
                <a:gd name="connsiteY73" fmla="*/ 2978709 h 2984797"/>
                <a:gd name="connsiteX74" fmla="*/ 1364160 w 2803728"/>
                <a:gd name="connsiteY74" fmla="*/ 2984565 h 2984797"/>
                <a:gd name="connsiteX75" fmla="*/ 1237464 w 2803728"/>
                <a:gd name="connsiteY75" fmla="*/ 249423 h 2984797"/>
                <a:gd name="connsiteX76" fmla="*/ 1088942 w 2803728"/>
                <a:gd name="connsiteY76" fmla="*/ 260070 h 2984797"/>
                <a:gd name="connsiteX77" fmla="*/ 1080425 w 2803728"/>
                <a:gd name="connsiteY77" fmla="*/ 275508 h 2984797"/>
                <a:gd name="connsiteX78" fmla="*/ 1090007 w 2803728"/>
                <a:gd name="connsiteY78" fmla="*/ 307980 h 2984797"/>
                <a:gd name="connsiteX79" fmla="*/ 1090007 w 2803728"/>
                <a:gd name="connsiteY79" fmla="*/ 389960 h 2984797"/>
                <a:gd name="connsiteX80" fmla="*/ 1071375 w 2803728"/>
                <a:gd name="connsiteY80" fmla="*/ 468213 h 2984797"/>
                <a:gd name="connsiteX81" fmla="*/ 1018674 w 2803728"/>
                <a:gd name="connsiteY81" fmla="*/ 565098 h 2984797"/>
                <a:gd name="connsiteX82" fmla="*/ 988863 w 2803728"/>
                <a:gd name="connsiteY82" fmla="*/ 600765 h 2984797"/>
                <a:gd name="connsiteX83" fmla="*/ 776994 w 2803728"/>
                <a:gd name="connsiteY83" fmla="*/ 688068 h 2984797"/>
                <a:gd name="connsiteX84" fmla="*/ 728019 w 2803728"/>
                <a:gd name="connsiteY84" fmla="*/ 703506 h 2984797"/>
                <a:gd name="connsiteX85" fmla="*/ 656153 w 2803728"/>
                <a:gd name="connsiteY85" fmla="*/ 776968 h 2984797"/>
                <a:gd name="connsiteX86" fmla="*/ 565124 w 2803728"/>
                <a:gd name="connsiteY86" fmla="*/ 883435 h 2984797"/>
                <a:gd name="connsiteX87" fmla="*/ 507632 w 2803728"/>
                <a:gd name="connsiteY87" fmla="*/ 942525 h 2984797"/>
                <a:gd name="connsiteX88" fmla="*/ 396906 w 2803728"/>
                <a:gd name="connsiteY88" fmla="*/ 1008002 h 2984797"/>
                <a:gd name="connsiteX89" fmla="*/ 249449 w 2803728"/>
                <a:gd name="connsiteY89" fmla="*/ 987773 h 2984797"/>
                <a:gd name="connsiteX90" fmla="*/ 171196 w 2803728"/>
                <a:gd name="connsiteY90" fmla="*/ 931878 h 2984797"/>
                <a:gd name="connsiteX91" fmla="*/ 150967 w 2803728"/>
                <a:gd name="connsiteY91" fmla="*/ 935604 h 2984797"/>
                <a:gd name="connsiteX92" fmla="*/ 80166 w 2803728"/>
                <a:gd name="connsiteY92" fmla="*/ 1126181 h 2984797"/>
                <a:gd name="connsiteX93" fmla="*/ 46097 w 2803728"/>
                <a:gd name="connsiteY93" fmla="*/ 1292269 h 2984797"/>
                <a:gd name="connsiteX94" fmla="*/ 35982 w 2803728"/>
                <a:gd name="connsiteY94" fmla="*/ 1417901 h 2984797"/>
                <a:gd name="connsiteX95" fmla="*/ 43967 w 2803728"/>
                <a:gd name="connsiteY95" fmla="*/ 1569084 h 2984797"/>
                <a:gd name="connsiteX96" fmla="*/ 61534 w 2803728"/>
                <a:gd name="connsiteY96" fmla="*/ 1678213 h 2984797"/>
                <a:gd name="connsiteX97" fmla="*/ 95072 w 2803728"/>
                <a:gd name="connsiteY97" fmla="*/ 1802247 h 2984797"/>
                <a:gd name="connsiteX98" fmla="*/ 117962 w 2803728"/>
                <a:gd name="connsiteY98" fmla="*/ 1809700 h 2984797"/>
                <a:gd name="connsiteX99" fmla="*/ 130206 w 2803728"/>
                <a:gd name="connsiteY99" fmla="*/ 1797988 h 2984797"/>
                <a:gd name="connsiteX100" fmla="*/ 173857 w 2803728"/>
                <a:gd name="connsiteY100" fmla="*/ 1727188 h 2984797"/>
                <a:gd name="connsiteX101" fmla="*/ 226026 w 2803728"/>
                <a:gd name="connsiteY101" fmla="*/ 1585054 h 2984797"/>
                <a:gd name="connsiteX102" fmla="*/ 243061 w 2803728"/>
                <a:gd name="connsiteY102" fmla="*/ 1481781 h 2984797"/>
                <a:gd name="connsiteX103" fmla="*/ 253175 w 2803728"/>
                <a:gd name="connsiteY103" fmla="*/ 1401930 h 2984797"/>
                <a:gd name="connsiteX104" fmla="*/ 284583 w 2803728"/>
                <a:gd name="connsiteY104" fmla="*/ 1323677 h 2984797"/>
                <a:gd name="connsiteX105" fmla="*/ 347399 w 2803728"/>
                <a:gd name="connsiteY105" fmla="*/ 1242230 h 2984797"/>
                <a:gd name="connsiteX106" fmla="*/ 479950 w 2803728"/>
                <a:gd name="connsiteY106" fmla="*/ 1166106 h 2984797"/>
                <a:gd name="connsiteX107" fmla="*/ 602387 w 2803728"/>
                <a:gd name="connsiteY107" fmla="*/ 1175688 h 2984797"/>
                <a:gd name="connsiteX108" fmla="*/ 749844 w 2803728"/>
                <a:gd name="connsiteY108" fmla="*/ 1313030 h 2984797"/>
                <a:gd name="connsiteX109" fmla="*/ 868555 w 2803728"/>
                <a:gd name="connsiteY109" fmla="*/ 1432274 h 2984797"/>
                <a:gd name="connsiteX110" fmla="*/ 1000042 w 2803728"/>
                <a:gd name="connsiteY110" fmla="*/ 1495089 h 2984797"/>
                <a:gd name="connsiteX111" fmla="*/ 1077763 w 2803728"/>
                <a:gd name="connsiteY111" fmla="*/ 1535014 h 2984797"/>
                <a:gd name="connsiteX112" fmla="*/ 1132594 w 2803728"/>
                <a:gd name="connsiteY112" fmla="*/ 1625511 h 2984797"/>
                <a:gd name="connsiteX113" fmla="*/ 1126738 w 2803728"/>
                <a:gd name="connsiteY113" fmla="*/ 1703765 h 2984797"/>
                <a:gd name="connsiteX114" fmla="*/ 1072440 w 2803728"/>
                <a:gd name="connsiteY114" fmla="*/ 1790536 h 2984797"/>
                <a:gd name="connsiteX115" fmla="*/ 997913 w 2803728"/>
                <a:gd name="connsiteY115" fmla="*/ 1859739 h 2984797"/>
                <a:gd name="connsiteX116" fmla="*/ 889316 w 2803728"/>
                <a:gd name="connsiteY116" fmla="*/ 1930540 h 2984797"/>
                <a:gd name="connsiteX117" fmla="*/ 850456 w 2803728"/>
                <a:gd name="connsiteY117" fmla="*/ 1947575 h 2984797"/>
                <a:gd name="connsiteX118" fmla="*/ 838744 w 2803728"/>
                <a:gd name="connsiteY118" fmla="*/ 1966739 h 2984797"/>
                <a:gd name="connsiteX119" fmla="*/ 845132 w 2803728"/>
                <a:gd name="connsiteY119" fmla="*/ 2031151 h 2984797"/>
                <a:gd name="connsiteX120" fmla="*/ 855779 w 2803728"/>
                <a:gd name="connsiteY120" fmla="*/ 2093967 h 2984797"/>
                <a:gd name="connsiteX121" fmla="*/ 804143 w 2803728"/>
                <a:gd name="connsiteY121" fmla="*/ 2215872 h 2984797"/>
                <a:gd name="connsiteX122" fmla="*/ 726954 w 2803728"/>
                <a:gd name="connsiteY122" fmla="*/ 2270170 h 2984797"/>
                <a:gd name="connsiteX123" fmla="*/ 632731 w 2803728"/>
                <a:gd name="connsiteY123" fmla="*/ 2303707 h 2984797"/>
                <a:gd name="connsiteX124" fmla="*/ 565124 w 2803728"/>
                <a:gd name="connsiteY124" fmla="*/ 2318080 h 2984797"/>
                <a:gd name="connsiteX125" fmla="*/ 477821 w 2803728"/>
                <a:gd name="connsiteY125" fmla="*/ 2325001 h 2984797"/>
                <a:gd name="connsiteX126" fmla="*/ 460786 w 2803728"/>
                <a:gd name="connsiteY126" fmla="*/ 2325001 h 2984797"/>
                <a:gd name="connsiteX127" fmla="*/ 451736 w 2803728"/>
                <a:gd name="connsiteY127" fmla="*/ 2330324 h 2984797"/>
                <a:gd name="connsiteX128" fmla="*/ 456527 w 2803728"/>
                <a:gd name="connsiteY128" fmla="*/ 2339906 h 2984797"/>
                <a:gd name="connsiteX129" fmla="*/ 553945 w 2803728"/>
                <a:gd name="connsiteY129" fmla="*/ 2412836 h 2984797"/>
                <a:gd name="connsiteX130" fmla="*/ 763685 w 2803728"/>
                <a:gd name="connsiteY130" fmla="*/ 2527288 h 2984797"/>
                <a:gd name="connsiteX131" fmla="*/ 962246 w 2803728"/>
                <a:gd name="connsiteY131" fmla="*/ 2593298 h 2984797"/>
                <a:gd name="connsiteX132" fmla="*/ 1119818 w 2803728"/>
                <a:gd name="connsiteY132" fmla="*/ 2619915 h 2984797"/>
                <a:gd name="connsiteX133" fmla="*/ 1259822 w 2803728"/>
                <a:gd name="connsiteY133" fmla="*/ 2626835 h 2984797"/>
                <a:gd name="connsiteX134" fmla="*/ 1285374 w 2803728"/>
                <a:gd name="connsiteY134" fmla="*/ 2624706 h 2984797"/>
                <a:gd name="connsiteX135" fmla="*/ 1403553 w 2803728"/>
                <a:gd name="connsiteY135" fmla="*/ 2614059 h 2984797"/>
                <a:gd name="connsiteX136" fmla="*/ 1506293 w 2803728"/>
                <a:gd name="connsiteY136" fmla="*/ 2595427 h 2984797"/>
                <a:gd name="connsiteX137" fmla="*/ 1524393 w 2803728"/>
                <a:gd name="connsiteY137" fmla="*/ 2579990 h 2984797"/>
                <a:gd name="connsiteX138" fmla="*/ 1518005 w 2803728"/>
                <a:gd name="connsiteY138" fmla="*/ 2556035 h 2984797"/>
                <a:gd name="connsiteX139" fmla="*/ 1484468 w 2803728"/>
                <a:gd name="connsiteY139" fmla="*/ 2510786 h 2984797"/>
                <a:gd name="connsiteX140" fmla="*/ 1461577 w 2803728"/>
                <a:gd name="connsiteY140" fmla="*/ 2460746 h 2984797"/>
                <a:gd name="connsiteX141" fmla="*/ 1454125 w 2803728"/>
                <a:gd name="connsiteY141" fmla="*/ 2439453 h 2984797"/>
                <a:gd name="connsiteX142" fmla="*/ 1455189 w 2803728"/>
                <a:gd name="connsiteY142" fmla="*/ 2387284 h 2984797"/>
                <a:gd name="connsiteX143" fmla="*/ 1500970 w 2803728"/>
                <a:gd name="connsiteY143" fmla="*/ 2255797 h 2984797"/>
                <a:gd name="connsiteX144" fmla="*/ 1577094 w 2803728"/>
                <a:gd name="connsiteY144" fmla="*/ 2134957 h 2984797"/>
                <a:gd name="connsiteX145" fmla="*/ 1629263 w 2803728"/>
                <a:gd name="connsiteY145" fmla="*/ 2060962 h 2984797"/>
                <a:gd name="connsiteX146" fmla="*/ 1674512 w 2803728"/>
                <a:gd name="connsiteY146" fmla="*/ 1997614 h 2984797"/>
                <a:gd name="connsiteX147" fmla="*/ 1678238 w 2803728"/>
                <a:gd name="connsiteY147" fmla="*/ 1884227 h 2984797"/>
                <a:gd name="connsiteX148" fmla="*/ 1632457 w 2803728"/>
                <a:gd name="connsiteY148" fmla="*/ 1821411 h 2984797"/>
                <a:gd name="connsiteX149" fmla="*/ 1574965 w 2803728"/>
                <a:gd name="connsiteY149" fmla="*/ 1734108 h 2984797"/>
                <a:gd name="connsiteX150" fmla="*/ 1564850 w 2803728"/>
                <a:gd name="connsiteY150" fmla="*/ 1704829 h 2984797"/>
                <a:gd name="connsiteX151" fmla="*/ 1562189 w 2803728"/>
                <a:gd name="connsiteY151" fmla="*/ 1649999 h 2984797"/>
                <a:gd name="connsiteX152" fmla="*/ 1584014 w 2803728"/>
                <a:gd name="connsiteY152" fmla="*/ 1570149 h 2984797"/>
                <a:gd name="connsiteX153" fmla="*/ 1747442 w 2803728"/>
                <a:gd name="connsiteY153" fmla="*/ 1395010 h 2984797"/>
                <a:gd name="connsiteX154" fmla="*/ 1864023 w 2803728"/>
                <a:gd name="connsiteY154" fmla="*/ 1350826 h 2984797"/>
                <a:gd name="connsiteX155" fmla="*/ 1941744 w 2803728"/>
                <a:gd name="connsiteY155" fmla="*/ 1350826 h 2984797"/>
                <a:gd name="connsiteX156" fmla="*/ 1997107 w 2803728"/>
                <a:gd name="connsiteY156" fmla="*/ 1361473 h 2984797"/>
                <a:gd name="connsiteX157" fmla="*/ 2065246 w 2803728"/>
                <a:gd name="connsiteY157" fmla="*/ 1405657 h 2984797"/>
                <a:gd name="connsiteX158" fmla="*/ 2116883 w 2803728"/>
                <a:gd name="connsiteY158" fmla="*/ 1477522 h 2984797"/>
                <a:gd name="connsiteX159" fmla="*/ 2137111 w 2803728"/>
                <a:gd name="connsiteY159" fmla="*/ 1539273 h 2984797"/>
                <a:gd name="connsiteX160" fmla="*/ 2153614 w 2803728"/>
                <a:gd name="connsiteY160" fmla="*/ 1574940 h 2984797"/>
                <a:gd name="connsiteX161" fmla="*/ 2187151 w 2803728"/>
                <a:gd name="connsiteY161" fmla="*/ 1622317 h 2984797"/>
                <a:gd name="connsiteX162" fmla="*/ 2232399 w 2803728"/>
                <a:gd name="connsiteY162" fmla="*/ 1662243 h 2984797"/>
                <a:gd name="connsiteX163" fmla="*/ 2302135 w 2803728"/>
                <a:gd name="connsiteY163" fmla="*/ 1699506 h 2984797"/>
                <a:gd name="connsiteX164" fmla="*/ 2353240 w 2803728"/>
                <a:gd name="connsiteY164" fmla="*/ 1747416 h 2984797"/>
                <a:gd name="connsiteX165" fmla="*/ 2369742 w 2803728"/>
                <a:gd name="connsiteY165" fmla="*/ 1793730 h 2984797"/>
                <a:gd name="connsiteX166" fmla="*/ 2375598 w 2803728"/>
                <a:gd name="connsiteY166" fmla="*/ 1802247 h 2984797"/>
                <a:gd name="connsiteX167" fmla="*/ 2383050 w 2803728"/>
                <a:gd name="connsiteY167" fmla="*/ 1794794 h 2984797"/>
                <a:gd name="connsiteX168" fmla="*/ 2388906 w 2803728"/>
                <a:gd name="connsiteY168" fmla="*/ 1772969 h 2984797"/>
                <a:gd name="connsiteX169" fmla="*/ 2411796 w 2803728"/>
                <a:gd name="connsiteY169" fmla="*/ 1685666 h 2984797"/>
                <a:gd name="connsiteX170" fmla="*/ 2434155 w 2803728"/>
                <a:gd name="connsiteY170" fmla="*/ 1542999 h 2984797"/>
                <a:gd name="connsiteX171" fmla="*/ 2440010 w 2803728"/>
                <a:gd name="connsiteY171" fmla="*/ 1420030 h 2984797"/>
                <a:gd name="connsiteX172" fmla="*/ 2435752 w 2803728"/>
                <a:gd name="connsiteY172" fmla="*/ 1352423 h 2984797"/>
                <a:gd name="connsiteX173" fmla="*/ 2414458 w 2803728"/>
                <a:gd name="connsiteY173" fmla="*/ 1335921 h 2984797"/>
                <a:gd name="connsiteX174" fmla="*/ 2337270 w 2803728"/>
                <a:gd name="connsiteY174" fmla="*/ 1334324 h 2984797"/>
                <a:gd name="connsiteX175" fmla="*/ 2266469 w 2803728"/>
                <a:gd name="connsiteY175" fmla="*/ 1288011 h 2984797"/>
                <a:gd name="connsiteX176" fmla="*/ 2230270 w 2803728"/>
                <a:gd name="connsiteY176" fmla="*/ 1232115 h 2984797"/>
                <a:gd name="connsiteX177" fmla="*/ 2189812 w 2803728"/>
                <a:gd name="connsiteY177" fmla="*/ 1170897 h 2984797"/>
                <a:gd name="connsiteX178" fmla="*/ 2149887 w 2803728"/>
                <a:gd name="connsiteY178" fmla="*/ 1149603 h 2984797"/>
                <a:gd name="connsiteX179" fmla="*/ 2082281 w 2803728"/>
                <a:gd name="connsiteY179" fmla="*/ 1166106 h 2984797"/>
                <a:gd name="connsiteX180" fmla="*/ 1982734 w 2803728"/>
                <a:gd name="connsiteY180" fmla="*/ 1212951 h 2984797"/>
                <a:gd name="connsiteX181" fmla="*/ 1834745 w 2803728"/>
                <a:gd name="connsiteY181" fmla="*/ 1215613 h 2984797"/>
                <a:gd name="connsiteX182" fmla="*/ 1792690 w 2803728"/>
                <a:gd name="connsiteY182" fmla="*/ 1187399 h 2984797"/>
                <a:gd name="connsiteX183" fmla="*/ 1785237 w 2803728"/>
                <a:gd name="connsiteY183" fmla="*/ 1141618 h 2984797"/>
                <a:gd name="connsiteX184" fmla="*/ 1803869 w 2803728"/>
                <a:gd name="connsiteY184" fmla="*/ 1115001 h 2984797"/>
                <a:gd name="connsiteX185" fmla="*/ 1857103 w 2803728"/>
                <a:gd name="connsiteY185" fmla="*/ 1036216 h 2984797"/>
                <a:gd name="connsiteX186" fmla="*/ 1871476 w 2803728"/>
                <a:gd name="connsiteY186" fmla="*/ 996291 h 2984797"/>
                <a:gd name="connsiteX187" fmla="*/ 1896496 w 2803728"/>
                <a:gd name="connsiteY187" fmla="*/ 922828 h 2984797"/>
                <a:gd name="connsiteX188" fmla="*/ 1930565 w 2803728"/>
                <a:gd name="connsiteY188" fmla="*/ 867465 h 2984797"/>
                <a:gd name="connsiteX189" fmla="*/ 2008818 w 2803728"/>
                <a:gd name="connsiteY189" fmla="*/ 788680 h 2984797"/>
                <a:gd name="connsiteX190" fmla="*/ 2106768 w 2803728"/>
                <a:gd name="connsiteY190" fmla="*/ 729590 h 2984797"/>
                <a:gd name="connsiteX191" fmla="*/ 2167454 w 2803728"/>
                <a:gd name="connsiteY191" fmla="*/ 710959 h 2984797"/>
                <a:gd name="connsiteX192" fmla="*/ 2178101 w 2803728"/>
                <a:gd name="connsiteY192" fmla="*/ 706167 h 2984797"/>
                <a:gd name="connsiteX193" fmla="*/ 2173842 w 2803728"/>
                <a:gd name="connsiteY193" fmla="*/ 694988 h 2984797"/>
                <a:gd name="connsiteX194" fmla="*/ 2132853 w 2803728"/>
                <a:gd name="connsiteY194" fmla="*/ 648143 h 2984797"/>
                <a:gd name="connsiteX195" fmla="*/ 1997107 w 2803728"/>
                <a:gd name="connsiteY195" fmla="*/ 519850 h 2984797"/>
                <a:gd name="connsiteX196" fmla="*/ 1778317 w 2803728"/>
                <a:gd name="connsiteY196" fmla="*/ 379846 h 2984797"/>
                <a:gd name="connsiteX197" fmla="*/ 1594661 w 2803728"/>
                <a:gd name="connsiteY197" fmla="*/ 305851 h 2984797"/>
                <a:gd name="connsiteX198" fmla="*/ 1479677 w 2803728"/>
                <a:gd name="connsiteY198" fmla="*/ 276040 h 2984797"/>
                <a:gd name="connsiteX199" fmla="*/ 1389180 w 2803728"/>
                <a:gd name="connsiteY199" fmla="*/ 261135 h 2984797"/>
                <a:gd name="connsiteX200" fmla="*/ 1237464 w 2803728"/>
                <a:gd name="connsiteY200" fmla="*/ 249423 h 2984797"/>
                <a:gd name="connsiteX201" fmla="*/ 1364160 w 2803728"/>
                <a:gd name="connsiteY201" fmla="*/ 2947834 h 2984797"/>
                <a:gd name="connsiteX202" fmla="*/ 1393438 w 2803728"/>
                <a:gd name="connsiteY202" fmla="*/ 2946769 h 2984797"/>
                <a:gd name="connsiteX203" fmla="*/ 1540363 w 2803728"/>
                <a:gd name="connsiteY203" fmla="*/ 2935058 h 2984797"/>
                <a:gd name="connsiteX204" fmla="*/ 1672382 w 2803728"/>
                <a:gd name="connsiteY204" fmla="*/ 2910038 h 2984797"/>
                <a:gd name="connsiteX205" fmla="*/ 1798546 w 2803728"/>
                <a:gd name="connsiteY205" fmla="*/ 2872242 h 2984797"/>
                <a:gd name="connsiteX206" fmla="*/ 1981669 w 2803728"/>
                <a:gd name="connsiteY206" fmla="*/ 2792924 h 2984797"/>
                <a:gd name="connsiteX207" fmla="*/ 2196733 w 2803728"/>
                <a:gd name="connsiteY207" fmla="*/ 2653984 h 2984797"/>
                <a:gd name="connsiteX208" fmla="*/ 2374001 w 2803728"/>
                <a:gd name="connsiteY208" fmla="*/ 2487363 h 2984797"/>
                <a:gd name="connsiteX209" fmla="*/ 2535831 w 2803728"/>
                <a:gd name="connsiteY209" fmla="*/ 2267509 h 2984797"/>
                <a:gd name="connsiteX210" fmla="*/ 2654009 w 2803728"/>
                <a:gd name="connsiteY210" fmla="*/ 2027957 h 2984797"/>
                <a:gd name="connsiteX211" fmla="*/ 2709372 w 2803728"/>
                <a:gd name="connsiteY211" fmla="*/ 1857078 h 2984797"/>
                <a:gd name="connsiteX212" fmla="*/ 2739183 w 2803728"/>
                <a:gd name="connsiteY212" fmla="*/ 1718670 h 2984797"/>
                <a:gd name="connsiteX213" fmla="*/ 2756750 w 2803728"/>
                <a:gd name="connsiteY213" fmla="*/ 1572810 h 2984797"/>
                <a:gd name="connsiteX214" fmla="*/ 2760476 w 2803728"/>
                <a:gd name="connsiteY214" fmla="*/ 1437065 h 2984797"/>
                <a:gd name="connsiteX215" fmla="*/ 2751427 w 2803728"/>
                <a:gd name="connsiteY215" fmla="*/ 1297593 h 2984797"/>
                <a:gd name="connsiteX216" fmla="*/ 2733327 w 2803728"/>
                <a:gd name="connsiteY216" fmla="*/ 1179946 h 2984797"/>
                <a:gd name="connsiteX217" fmla="*/ 2694999 w 2803728"/>
                <a:gd name="connsiteY217" fmla="*/ 1023440 h 2984797"/>
                <a:gd name="connsiteX218" fmla="*/ 2643363 w 2803728"/>
                <a:gd name="connsiteY218" fmla="*/ 878112 h 2984797"/>
                <a:gd name="connsiteX219" fmla="*/ 2521458 w 2803728"/>
                <a:gd name="connsiteY219" fmla="*/ 641755 h 2984797"/>
                <a:gd name="connsiteX220" fmla="*/ 2328220 w 2803728"/>
                <a:gd name="connsiteY220" fmla="*/ 396348 h 2984797"/>
                <a:gd name="connsiteX221" fmla="*/ 2165857 w 2803728"/>
                <a:gd name="connsiteY221" fmla="*/ 255279 h 2984797"/>
                <a:gd name="connsiteX222" fmla="*/ 2042356 w 2803728"/>
                <a:gd name="connsiteY222" fmla="*/ 172767 h 2984797"/>
                <a:gd name="connsiteX223" fmla="*/ 2018933 w 2803728"/>
                <a:gd name="connsiteY223" fmla="*/ 179155 h 2984797"/>
                <a:gd name="connsiteX224" fmla="*/ 1983266 w 2803728"/>
                <a:gd name="connsiteY224" fmla="*/ 249956 h 2984797"/>
                <a:gd name="connsiteX225" fmla="*/ 1989122 w 2803728"/>
                <a:gd name="connsiteY225" fmla="*/ 272846 h 2984797"/>
                <a:gd name="connsiteX226" fmla="*/ 2049808 w 2803728"/>
                <a:gd name="connsiteY226" fmla="*/ 312239 h 2984797"/>
                <a:gd name="connsiteX227" fmla="*/ 2260613 w 2803728"/>
                <a:gd name="connsiteY227" fmla="*/ 490571 h 2984797"/>
                <a:gd name="connsiteX228" fmla="*/ 2389438 w 2803728"/>
                <a:gd name="connsiteY228" fmla="*/ 642820 h 2984797"/>
                <a:gd name="connsiteX229" fmla="*/ 2498567 w 2803728"/>
                <a:gd name="connsiteY229" fmla="*/ 821684 h 2984797"/>
                <a:gd name="connsiteX230" fmla="*/ 2556592 w 2803728"/>
                <a:gd name="connsiteY230" fmla="*/ 953704 h 2984797"/>
                <a:gd name="connsiteX231" fmla="*/ 2591726 w 2803728"/>
                <a:gd name="connsiteY231" fmla="*/ 1059639 h 2984797"/>
                <a:gd name="connsiteX232" fmla="*/ 2617278 w 2803728"/>
                <a:gd name="connsiteY232" fmla="*/ 1162379 h 2984797"/>
                <a:gd name="connsiteX233" fmla="*/ 2633781 w 2803728"/>
                <a:gd name="connsiteY233" fmla="*/ 1264055 h 2984797"/>
                <a:gd name="connsiteX234" fmla="*/ 2642298 w 2803728"/>
                <a:gd name="connsiteY234" fmla="*/ 1359876 h 2984797"/>
                <a:gd name="connsiteX235" fmla="*/ 2643895 w 2803728"/>
                <a:gd name="connsiteY235" fmla="*/ 1473263 h 2984797"/>
                <a:gd name="connsiteX236" fmla="*/ 2636442 w 2803728"/>
                <a:gd name="connsiteY236" fmla="*/ 1587716 h 2984797"/>
                <a:gd name="connsiteX237" fmla="*/ 2611422 w 2803728"/>
                <a:gd name="connsiteY237" fmla="*/ 1739964 h 2984797"/>
                <a:gd name="connsiteX238" fmla="*/ 2565641 w 2803728"/>
                <a:gd name="connsiteY238" fmla="*/ 1899132 h 2984797"/>
                <a:gd name="connsiteX239" fmla="*/ 2525716 w 2803728"/>
                <a:gd name="connsiteY239" fmla="*/ 1998679 h 2984797"/>
                <a:gd name="connsiteX240" fmla="*/ 2458110 w 2803728"/>
                <a:gd name="connsiteY240" fmla="*/ 2129634 h 2984797"/>
                <a:gd name="connsiteX241" fmla="*/ 2384115 w 2803728"/>
                <a:gd name="connsiteY241" fmla="*/ 2241957 h 2984797"/>
                <a:gd name="connsiteX242" fmla="*/ 2267001 w 2803728"/>
                <a:gd name="connsiteY242" fmla="*/ 2381961 h 2984797"/>
                <a:gd name="connsiteX243" fmla="*/ 2071102 w 2803728"/>
                <a:gd name="connsiteY243" fmla="*/ 2551244 h 2984797"/>
                <a:gd name="connsiteX244" fmla="*/ 1868282 w 2803728"/>
                <a:gd name="connsiteY244" fmla="*/ 2671551 h 2984797"/>
                <a:gd name="connsiteX245" fmla="*/ 1646298 w 2803728"/>
                <a:gd name="connsiteY245" fmla="*/ 2755128 h 2984797"/>
                <a:gd name="connsiteX246" fmla="*/ 1518537 w 2803728"/>
                <a:gd name="connsiteY246" fmla="*/ 2784939 h 2984797"/>
                <a:gd name="connsiteX247" fmla="*/ 1376936 w 2803728"/>
                <a:gd name="connsiteY247" fmla="*/ 2802506 h 2984797"/>
                <a:gd name="connsiteX248" fmla="*/ 1208185 w 2803728"/>
                <a:gd name="connsiteY248" fmla="*/ 2805168 h 2984797"/>
                <a:gd name="connsiteX249" fmla="*/ 1092669 w 2803728"/>
                <a:gd name="connsiteY249" fmla="*/ 2796118 h 2984797"/>
                <a:gd name="connsiteX250" fmla="*/ 983540 w 2803728"/>
                <a:gd name="connsiteY250" fmla="*/ 2779083 h 2984797"/>
                <a:gd name="connsiteX251" fmla="*/ 881864 w 2803728"/>
                <a:gd name="connsiteY251" fmla="*/ 2753531 h 2984797"/>
                <a:gd name="connsiteX252" fmla="*/ 780188 w 2803728"/>
                <a:gd name="connsiteY252" fmla="*/ 2719462 h 2984797"/>
                <a:gd name="connsiteX253" fmla="*/ 720034 w 2803728"/>
                <a:gd name="connsiteY253" fmla="*/ 2695507 h 2984797"/>
                <a:gd name="connsiteX254" fmla="*/ 703531 w 2803728"/>
                <a:gd name="connsiteY254" fmla="*/ 2701362 h 2984797"/>
                <a:gd name="connsiteX255" fmla="*/ 684367 w 2803728"/>
                <a:gd name="connsiteY255" fmla="*/ 2740755 h 2984797"/>
                <a:gd name="connsiteX256" fmla="*/ 691288 w 2803728"/>
                <a:gd name="connsiteY256" fmla="*/ 2763113 h 2984797"/>
                <a:gd name="connsiteX257" fmla="*/ 767412 w 2803728"/>
                <a:gd name="connsiteY257" fmla="*/ 2804103 h 2984797"/>
                <a:gd name="connsiteX258" fmla="*/ 942018 w 2803728"/>
                <a:gd name="connsiteY258" fmla="*/ 2877565 h 2984797"/>
                <a:gd name="connsiteX259" fmla="*/ 1074037 w 2803728"/>
                <a:gd name="connsiteY259" fmla="*/ 2914829 h 2984797"/>
                <a:gd name="connsiteX260" fmla="*/ 1252369 w 2803728"/>
                <a:gd name="connsiteY260" fmla="*/ 2944107 h 2984797"/>
                <a:gd name="connsiteX261" fmla="*/ 1364160 w 2803728"/>
                <a:gd name="connsiteY261" fmla="*/ 2947834 h 2984797"/>
                <a:gd name="connsiteX262" fmla="*/ 2470353 w 2803728"/>
                <a:gd name="connsiteY262" fmla="*/ 1437065 h 2984797"/>
                <a:gd name="connsiteX263" fmla="*/ 2470353 w 2803728"/>
                <a:gd name="connsiteY263" fmla="*/ 1437065 h 2984797"/>
                <a:gd name="connsiteX264" fmla="*/ 2470353 w 2803728"/>
                <a:gd name="connsiteY264" fmla="*/ 1464214 h 2984797"/>
                <a:gd name="connsiteX265" fmla="*/ 2469289 w 2803728"/>
                <a:gd name="connsiteY265" fmla="*/ 1535014 h 2984797"/>
                <a:gd name="connsiteX266" fmla="*/ 2451722 w 2803728"/>
                <a:gd name="connsiteY266" fmla="*/ 1667034 h 2984797"/>
                <a:gd name="connsiteX267" fmla="*/ 2427767 w 2803728"/>
                <a:gd name="connsiteY267" fmla="*/ 1771904 h 2984797"/>
                <a:gd name="connsiteX268" fmla="*/ 2380389 w 2803728"/>
                <a:gd name="connsiteY268" fmla="*/ 1908182 h 2984797"/>
                <a:gd name="connsiteX269" fmla="*/ 2300538 w 2803728"/>
                <a:gd name="connsiteY269" fmla="*/ 2065753 h 2984797"/>
                <a:gd name="connsiteX270" fmla="*/ 2227076 w 2803728"/>
                <a:gd name="connsiteY270" fmla="*/ 2174882 h 2984797"/>
                <a:gd name="connsiteX271" fmla="*/ 2163728 w 2803728"/>
                <a:gd name="connsiteY271" fmla="*/ 2251006 h 2984797"/>
                <a:gd name="connsiteX272" fmla="*/ 2134450 w 2803728"/>
                <a:gd name="connsiteY272" fmla="*/ 2281882 h 2984797"/>
                <a:gd name="connsiteX273" fmla="*/ 2101445 w 2803728"/>
                <a:gd name="connsiteY273" fmla="*/ 2322339 h 2984797"/>
                <a:gd name="connsiteX274" fmla="*/ 2077490 w 2803728"/>
                <a:gd name="connsiteY274" fmla="*/ 2342036 h 2984797"/>
                <a:gd name="connsiteX275" fmla="*/ 2063649 w 2803728"/>
                <a:gd name="connsiteY275" fmla="*/ 2353747 h 2984797"/>
                <a:gd name="connsiteX276" fmla="*/ 2050341 w 2803728"/>
                <a:gd name="connsiteY276" fmla="*/ 2362264 h 2984797"/>
                <a:gd name="connsiteX277" fmla="*/ 1994978 w 2803728"/>
                <a:gd name="connsiteY277" fmla="*/ 2406448 h 2984797"/>
                <a:gd name="connsiteX278" fmla="*/ 1820371 w 2803728"/>
                <a:gd name="connsiteY278" fmla="*/ 2519303 h 2984797"/>
                <a:gd name="connsiteX279" fmla="*/ 1661203 w 2803728"/>
                <a:gd name="connsiteY279" fmla="*/ 2589572 h 2984797"/>
                <a:gd name="connsiteX280" fmla="*/ 1481806 w 2803728"/>
                <a:gd name="connsiteY280" fmla="*/ 2639611 h 2984797"/>
                <a:gd name="connsiteX281" fmla="*/ 1329026 w 2803728"/>
                <a:gd name="connsiteY281" fmla="*/ 2659840 h 2984797"/>
                <a:gd name="connsiteX282" fmla="*/ 1142176 w 2803728"/>
                <a:gd name="connsiteY282" fmla="*/ 2659840 h 2984797"/>
                <a:gd name="connsiteX283" fmla="*/ 1080425 w 2803728"/>
                <a:gd name="connsiteY283" fmla="*/ 2653984 h 2984797"/>
                <a:gd name="connsiteX284" fmla="*/ 971828 w 2803728"/>
                <a:gd name="connsiteY284" fmla="*/ 2635885 h 2984797"/>
                <a:gd name="connsiteX285" fmla="*/ 874411 w 2803728"/>
                <a:gd name="connsiteY285" fmla="*/ 2610865 h 2984797"/>
                <a:gd name="connsiteX286" fmla="*/ 780720 w 2803728"/>
                <a:gd name="connsiteY286" fmla="*/ 2578393 h 2984797"/>
                <a:gd name="connsiteX287" fmla="*/ 758362 w 2803728"/>
                <a:gd name="connsiteY287" fmla="*/ 2587975 h 2984797"/>
                <a:gd name="connsiteX288" fmla="*/ 732810 w 2803728"/>
                <a:gd name="connsiteY288" fmla="*/ 2640144 h 2984797"/>
                <a:gd name="connsiteX289" fmla="*/ 740262 w 2803728"/>
                <a:gd name="connsiteY289" fmla="*/ 2659308 h 2984797"/>
                <a:gd name="connsiteX290" fmla="*/ 847262 w 2803728"/>
                <a:gd name="connsiteY290" fmla="*/ 2700298 h 2984797"/>
                <a:gd name="connsiteX291" fmla="*/ 971296 w 2803728"/>
                <a:gd name="connsiteY291" fmla="*/ 2734899 h 2984797"/>
                <a:gd name="connsiteX292" fmla="*/ 1135788 w 2803728"/>
                <a:gd name="connsiteY292" fmla="*/ 2763113 h 2984797"/>
                <a:gd name="connsiteX293" fmla="*/ 1243320 w 2803728"/>
                <a:gd name="connsiteY293" fmla="*/ 2770034 h 2984797"/>
                <a:gd name="connsiteX294" fmla="*/ 1348190 w 2803728"/>
                <a:gd name="connsiteY294" fmla="*/ 2767904 h 2984797"/>
                <a:gd name="connsiteX295" fmla="*/ 1460513 w 2803728"/>
                <a:gd name="connsiteY295" fmla="*/ 2755661 h 2984797"/>
                <a:gd name="connsiteX296" fmla="*/ 1581353 w 2803728"/>
                <a:gd name="connsiteY296" fmla="*/ 2732238 h 2984797"/>
                <a:gd name="connsiteX297" fmla="*/ 1708581 w 2803728"/>
                <a:gd name="connsiteY297" fmla="*/ 2694442 h 2984797"/>
                <a:gd name="connsiteX298" fmla="*/ 1886381 w 2803728"/>
                <a:gd name="connsiteY298" fmla="*/ 2617785 h 2984797"/>
                <a:gd name="connsiteX299" fmla="*/ 2054067 w 2803728"/>
                <a:gd name="connsiteY299" fmla="*/ 2514512 h 2984797"/>
                <a:gd name="connsiteX300" fmla="*/ 2204718 w 2803728"/>
                <a:gd name="connsiteY300" fmla="*/ 2387817 h 2984797"/>
                <a:gd name="connsiteX301" fmla="*/ 2382518 w 2803728"/>
                <a:gd name="connsiteY301" fmla="*/ 2171156 h 2984797"/>
                <a:gd name="connsiteX302" fmla="*/ 2497503 w 2803728"/>
                <a:gd name="connsiteY302" fmla="*/ 1957157 h 2984797"/>
                <a:gd name="connsiteX303" fmla="*/ 2558189 w 2803728"/>
                <a:gd name="connsiteY303" fmla="*/ 1783615 h 2984797"/>
                <a:gd name="connsiteX304" fmla="*/ 2586935 w 2803728"/>
                <a:gd name="connsiteY304" fmla="*/ 1652128 h 2984797"/>
                <a:gd name="connsiteX305" fmla="*/ 2600776 w 2803728"/>
                <a:gd name="connsiteY305" fmla="*/ 1541402 h 2984797"/>
                <a:gd name="connsiteX306" fmla="*/ 2603970 w 2803728"/>
                <a:gd name="connsiteY306" fmla="*/ 1494557 h 2984797"/>
                <a:gd name="connsiteX307" fmla="*/ 2604502 w 2803728"/>
                <a:gd name="connsiteY307" fmla="*/ 1391284 h 2984797"/>
                <a:gd name="connsiteX308" fmla="*/ 2594388 w 2803728"/>
                <a:gd name="connsiteY308" fmla="*/ 1271508 h 2984797"/>
                <a:gd name="connsiteX309" fmla="*/ 2576821 w 2803728"/>
                <a:gd name="connsiteY309" fmla="*/ 1171429 h 2984797"/>
                <a:gd name="connsiteX310" fmla="*/ 2553398 w 2803728"/>
                <a:gd name="connsiteY310" fmla="*/ 1078270 h 2984797"/>
                <a:gd name="connsiteX311" fmla="*/ 2509214 w 2803728"/>
                <a:gd name="connsiteY311" fmla="*/ 948380 h 2984797"/>
                <a:gd name="connsiteX312" fmla="*/ 2431493 w 2803728"/>
                <a:gd name="connsiteY312" fmla="*/ 786550 h 2984797"/>
                <a:gd name="connsiteX313" fmla="*/ 2282971 w 2803728"/>
                <a:gd name="connsiteY313" fmla="*/ 574681 h 2984797"/>
                <a:gd name="connsiteX314" fmla="*/ 1975814 w 2803728"/>
                <a:gd name="connsiteY314" fmla="*/ 311174 h 2984797"/>
                <a:gd name="connsiteX315" fmla="*/ 1951858 w 2803728"/>
                <a:gd name="connsiteY315" fmla="*/ 317562 h 2984797"/>
                <a:gd name="connsiteX316" fmla="*/ 1912466 w 2803728"/>
                <a:gd name="connsiteY316" fmla="*/ 395816 h 2984797"/>
                <a:gd name="connsiteX317" fmla="*/ 1918854 w 2803728"/>
                <a:gd name="connsiteY317" fmla="*/ 417109 h 2984797"/>
                <a:gd name="connsiteX318" fmla="*/ 1966764 w 2803728"/>
                <a:gd name="connsiteY318" fmla="*/ 450114 h 2984797"/>
                <a:gd name="connsiteX319" fmla="*/ 2161066 w 2803728"/>
                <a:gd name="connsiteY319" fmla="*/ 625252 h 2984797"/>
                <a:gd name="connsiteX320" fmla="*/ 2336205 w 2803728"/>
                <a:gd name="connsiteY320" fmla="*/ 874918 h 2984797"/>
                <a:gd name="connsiteX321" fmla="*/ 2380921 w 2803728"/>
                <a:gd name="connsiteY321" fmla="*/ 969674 h 2984797"/>
                <a:gd name="connsiteX322" fmla="*/ 2428299 w 2803728"/>
                <a:gd name="connsiteY322" fmla="*/ 1105419 h 2984797"/>
                <a:gd name="connsiteX323" fmla="*/ 2449592 w 2803728"/>
                <a:gd name="connsiteY323" fmla="*/ 1194852 h 2984797"/>
                <a:gd name="connsiteX324" fmla="*/ 2460771 w 2803728"/>
                <a:gd name="connsiteY324" fmla="*/ 1261926 h 2984797"/>
                <a:gd name="connsiteX325" fmla="*/ 2471418 w 2803728"/>
                <a:gd name="connsiteY325" fmla="*/ 1383299 h 2984797"/>
                <a:gd name="connsiteX326" fmla="*/ 2470353 w 2803728"/>
                <a:gd name="connsiteY326" fmla="*/ 1437065 h 2984797"/>
                <a:gd name="connsiteX327" fmla="*/ 519343 w 2803728"/>
                <a:gd name="connsiteY327" fmla="*/ 2932928 h 2984797"/>
                <a:gd name="connsiteX328" fmla="*/ 556074 w 2803728"/>
                <a:gd name="connsiteY328" fmla="*/ 2908973 h 2984797"/>
                <a:gd name="connsiteX329" fmla="*/ 644442 w 2803728"/>
                <a:gd name="connsiteY329" fmla="*/ 2725317 h 2984797"/>
                <a:gd name="connsiteX330" fmla="*/ 720566 w 2803728"/>
                <a:gd name="connsiteY330" fmla="*/ 2567214 h 2984797"/>
                <a:gd name="connsiteX331" fmla="*/ 714178 w 2803728"/>
                <a:gd name="connsiteY331" fmla="*/ 2549114 h 2984797"/>
                <a:gd name="connsiteX332" fmla="*/ 656153 w 2803728"/>
                <a:gd name="connsiteY332" fmla="*/ 2519836 h 2984797"/>
                <a:gd name="connsiteX333" fmla="*/ 623681 w 2803728"/>
                <a:gd name="connsiteY333" fmla="*/ 2529418 h 2984797"/>
                <a:gd name="connsiteX334" fmla="*/ 544895 w 2803728"/>
                <a:gd name="connsiteY334" fmla="*/ 2683263 h 2984797"/>
                <a:gd name="connsiteX335" fmla="*/ 452801 w 2803728"/>
                <a:gd name="connsiteY335" fmla="*/ 2859998 h 2984797"/>
                <a:gd name="connsiteX336" fmla="*/ 453866 w 2803728"/>
                <a:gd name="connsiteY336" fmla="*/ 2880760 h 2984797"/>
                <a:gd name="connsiteX337" fmla="*/ 491129 w 2803728"/>
                <a:gd name="connsiteY337" fmla="*/ 2921217 h 2984797"/>
                <a:gd name="connsiteX338" fmla="*/ 519343 w 2803728"/>
                <a:gd name="connsiteY338" fmla="*/ 2932928 h 2984797"/>
                <a:gd name="connsiteX339" fmla="*/ 1944938 w 2803728"/>
                <a:gd name="connsiteY339" fmla="*/ 33295 h 2984797"/>
                <a:gd name="connsiteX340" fmla="*/ 1925242 w 2803728"/>
                <a:gd name="connsiteY340" fmla="*/ 44474 h 2984797"/>
                <a:gd name="connsiteX341" fmla="*/ 1866685 w 2803728"/>
                <a:gd name="connsiteY341" fmla="*/ 157329 h 2984797"/>
                <a:gd name="connsiteX342" fmla="*/ 1813451 w 2803728"/>
                <a:gd name="connsiteY342" fmla="*/ 259005 h 2984797"/>
                <a:gd name="connsiteX343" fmla="*/ 1779914 w 2803728"/>
                <a:gd name="connsiteY343" fmla="*/ 322886 h 2984797"/>
                <a:gd name="connsiteX344" fmla="*/ 1784173 w 2803728"/>
                <a:gd name="connsiteY344" fmla="*/ 340453 h 2984797"/>
                <a:gd name="connsiteX345" fmla="*/ 1857635 w 2803728"/>
                <a:gd name="connsiteY345" fmla="*/ 379313 h 2984797"/>
                <a:gd name="connsiteX346" fmla="*/ 1874137 w 2803728"/>
                <a:gd name="connsiteY346" fmla="*/ 373990 h 2984797"/>
                <a:gd name="connsiteX347" fmla="*/ 1881590 w 2803728"/>
                <a:gd name="connsiteY347" fmla="*/ 358552 h 2984797"/>
                <a:gd name="connsiteX348" fmla="*/ 2013609 w 2803728"/>
                <a:gd name="connsiteY348" fmla="*/ 92384 h 2984797"/>
                <a:gd name="connsiteX349" fmla="*/ 2010948 w 2803728"/>
                <a:gd name="connsiteY349" fmla="*/ 64703 h 2984797"/>
                <a:gd name="connsiteX350" fmla="*/ 1944938 w 2803728"/>
                <a:gd name="connsiteY350" fmla="*/ 33295 h 298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2803728" h="2984797">
                  <a:moveTo>
                    <a:pt x="1364160" y="2984565"/>
                  </a:moveTo>
                  <a:cubicBezTo>
                    <a:pt x="1348722" y="2984565"/>
                    <a:pt x="1332752" y="2984032"/>
                    <a:pt x="1317314" y="2984565"/>
                  </a:cubicBezTo>
                  <a:cubicBezTo>
                    <a:pt x="1263548" y="2986162"/>
                    <a:pt x="1210847" y="2979242"/>
                    <a:pt x="1158146" y="2972321"/>
                  </a:cubicBezTo>
                  <a:cubicBezTo>
                    <a:pt x="1118221" y="2966998"/>
                    <a:pt x="1078828" y="2959545"/>
                    <a:pt x="1039967" y="2949963"/>
                  </a:cubicBezTo>
                  <a:cubicBezTo>
                    <a:pt x="984604" y="2936122"/>
                    <a:pt x="930306" y="2919620"/>
                    <a:pt x="876540" y="2898859"/>
                  </a:cubicBezTo>
                  <a:cubicBezTo>
                    <a:pt x="805207" y="2871710"/>
                    <a:pt x="737068" y="2839237"/>
                    <a:pt x="671059" y="2800909"/>
                  </a:cubicBezTo>
                  <a:cubicBezTo>
                    <a:pt x="661477" y="2795053"/>
                    <a:pt x="657750" y="2796118"/>
                    <a:pt x="652427" y="2806765"/>
                  </a:cubicBezTo>
                  <a:cubicBezTo>
                    <a:pt x="640183" y="2831785"/>
                    <a:pt x="627940" y="2856804"/>
                    <a:pt x="616228" y="2881824"/>
                  </a:cubicBezTo>
                  <a:cubicBezTo>
                    <a:pt x="607178" y="2900988"/>
                    <a:pt x="597596" y="2920152"/>
                    <a:pt x="588547" y="2939316"/>
                  </a:cubicBezTo>
                  <a:cubicBezTo>
                    <a:pt x="586417" y="2943043"/>
                    <a:pt x="584820" y="2947302"/>
                    <a:pt x="581094" y="2949431"/>
                  </a:cubicBezTo>
                  <a:cubicBezTo>
                    <a:pt x="556607" y="2965401"/>
                    <a:pt x="531054" y="2976047"/>
                    <a:pt x="501244" y="2969660"/>
                  </a:cubicBezTo>
                  <a:cubicBezTo>
                    <a:pt x="482612" y="2965401"/>
                    <a:pt x="468239" y="2953690"/>
                    <a:pt x="454398" y="2940913"/>
                  </a:cubicBezTo>
                  <a:cubicBezTo>
                    <a:pt x="444284" y="2931331"/>
                    <a:pt x="435766" y="2919620"/>
                    <a:pt x="427249" y="2908441"/>
                  </a:cubicBezTo>
                  <a:cubicBezTo>
                    <a:pt x="416602" y="2894068"/>
                    <a:pt x="412876" y="2878098"/>
                    <a:pt x="411279" y="2861063"/>
                  </a:cubicBezTo>
                  <a:cubicBezTo>
                    <a:pt x="410214" y="2851481"/>
                    <a:pt x="413941" y="2843496"/>
                    <a:pt x="417667" y="2835511"/>
                  </a:cubicBezTo>
                  <a:cubicBezTo>
                    <a:pt x="459721" y="2754064"/>
                    <a:pt x="501776" y="2673149"/>
                    <a:pt x="543831" y="2591701"/>
                  </a:cubicBezTo>
                  <a:cubicBezTo>
                    <a:pt x="559268" y="2561358"/>
                    <a:pt x="575238" y="2531547"/>
                    <a:pt x="590676" y="2501204"/>
                  </a:cubicBezTo>
                  <a:cubicBezTo>
                    <a:pt x="596532" y="2490025"/>
                    <a:pt x="595467" y="2486299"/>
                    <a:pt x="583756" y="2479378"/>
                  </a:cubicBezTo>
                  <a:cubicBezTo>
                    <a:pt x="539572" y="2453294"/>
                    <a:pt x="498582" y="2423483"/>
                    <a:pt x="458657" y="2391543"/>
                  </a:cubicBezTo>
                  <a:cubicBezTo>
                    <a:pt x="416602" y="2358006"/>
                    <a:pt x="376677" y="2321275"/>
                    <a:pt x="339946" y="2282414"/>
                  </a:cubicBezTo>
                  <a:cubicBezTo>
                    <a:pt x="277130" y="2216404"/>
                    <a:pt x="220703" y="2146136"/>
                    <a:pt x="173857" y="2067883"/>
                  </a:cubicBezTo>
                  <a:cubicBezTo>
                    <a:pt x="128609" y="1992823"/>
                    <a:pt x="91345" y="1914038"/>
                    <a:pt x="63664" y="1830993"/>
                  </a:cubicBezTo>
                  <a:cubicBezTo>
                    <a:pt x="48226" y="1784148"/>
                    <a:pt x="35450" y="1737302"/>
                    <a:pt x="25336" y="1689392"/>
                  </a:cubicBezTo>
                  <a:cubicBezTo>
                    <a:pt x="14156" y="1635094"/>
                    <a:pt x="6704" y="1580795"/>
                    <a:pt x="2977" y="1525432"/>
                  </a:cubicBezTo>
                  <a:cubicBezTo>
                    <a:pt x="-1814" y="1456761"/>
                    <a:pt x="-749" y="1387557"/>
                    <a:pt x="5639" y="1318886"/>
                  </a:cubicBezTo>
                  <a:cubicBezTo>
                    <a:pt x="11495" y="1257667"/>
                    <a:pt x="21609" y="1197514"/>
                    <a:pt x="36515" y="1137892"/>
                  </a:cubicBezTo>
                  <a:cubicBezTo>
                    <a:pt x="49823" y="1084126"/>
                    <a:pt x="67390" y="1031957"/>
                    <a:pt x="88151" y="980853"/>
                  </a:cubicBezTo>
                  <a:cubicBezTo>
                    <a:pt x="109977" y="927087"/>
                    <a:pt x="135529" y="874918"/>
                    <a:pt x="164807" y="824878"/>
                  </a:cubicBezTo>
                  <a:cubicBezTo>
                    <a:pt x="193554" y="775371"/>
                    <a:pt x="226558" y="729058"/>
                    <a:pt x="262225" y="683809"/>
                  </a:cubicBezTo>
                  <a:cubicBezTo>
                    <a:pt x="306409" y="627914"/>
                    <a:pt x="355384" y="576810"/>
                    <a:pt x="408085" y="529432"/>
                  </a:cubicBezTo>
                  <a:cubicBezTo>
                    <a:pt x="476756" y="467149"/>
                    <a:pt x="552348" y="413383"/>
                    <a:pt x="633795" y="369199"/>
                  </a:cubicBezTo>
                  <a:cubicBezTo>
                    <a:pt x="689158" y="338856"/>
                    <a:pt x="746650" y="312239"/>
                    <a:pt x="806272" y="290946"/>
                  </a:cubicBezTo>
                  <a:cubicBezTo>
                    <a:pt x="856312" y="272846"/>
                    <a:pt x="907416" y="257408"/>
                    <a:pt x="959585" y="245697"/>
                  </a:cubicBezTo>
                  <a:cubicBezTo>
                    <a:pt x="989395" y="238777"/>
                    <a:pt x="1019739" y="234518"/>
                    <a:pt x="1050082" y="229195"/>
                  </a:cubicBezTo>
                  <a:cubicBezTo>
                    <a:pt x="1082022" y="223871"/>
                    <a:pt x="1113962" y="223339"/>
                    <a:pt x="1145902" y="218548"/>
                  </a:cubicBezTo>
                  <a:cubicBezTo>
                    <a:pt x="1150693" y="218016"/>
                    <a:pt x="1155484" y="218016"/>
                    <a:pt x="1160275" y="218016"/>
                  </a:cubicBezTo>
                  <a:cubicBezTo>
                    <a:pt x="1212977" y="218016"/>
                    <a:pt x="1266210" y="216419"/>
                    <a:pt x="1318911" y="218548"/>
                  </a:cubicBezTo>
                  <a:cubicBezTo>
                    <a:pt x="1349787" y="219613"/>
                    <a:pt x="1381195" y="222807"/>
                    <a:pt x="1411538" y="227598"/>
                  </a:cubicBezTo>
                  <a:cubicBezTo>
                    <a:pt x="1432299" y="231324"/>
                    <a:pt x="1453592" y="233986"/>
                    <a:pt x="1474353" y="237712"/>
                  </a:cubicBezTo>
                  <a:cubicBezTo>
                    <a:pt x="1507358" y="243568"/>
                    <a:pt x="1539831" y="251020"/>
                    <a:pt x="1572303" y="260070"/>
                  </a:cubicBezTo>
                  <a:cubicBezTo>
                    <a:pt x="1610631" y="270717"/>
                    <a:pt x="1648959" y="282961"/>
                    <a:pt x="1686223" y="297866"/>
                  </a:cubicBezTo>
                  <a:cubicBezTo>
                    <a:pt x="1697934" y="302657"/>
                    <a:pt x="1710178" y="306383"/>
                    <a:pt x="1721357" y="312239"/>
                  </a:cubicBezTo>
                  <a:cubicBezTo>
                    <a:pt x="1731472" y="317562"/>
                    <a:pt x="1736795" y="315433"/>
                    <a:pt x="1742118" y="305319"/>
                  </a:cubicBezTo>
                  <a:cubicBezTo>
                    <a:pt x="1781511" y="229195"/>
                    <a:pt x="1820904" y="153071"/>
                    <a:pt x="1860829" y="76414"/>
                  </a:cubicBezTo>
                  <a:cubicBezTo>
                    <a:pt x="1870943" y="56718"/>
                    <a:pt x="1881590" y="37554"/>
                    <a:pt x="1892237" y="17857"/>
                  </a:cubicBezTo>
                  <a:cubicBezTo>
                    <a:pt x="1897560" y="7743"/>
                    <a:pt x="1905545" y="3484"/>
                    <a:pt x="1917257" y="2420"/>
                  </a:cubicBezTo>
                  <a:cubicBezTo>
                    <a:pt x="1930033" y="1355"/>
                    <a:pt x="1942276" y="-775"/>
                    <a:pt x="1955052" y="290"/>
                  </a:cubicBezTo>
                  <a:cubicBezTo>
                    <a:pt x="1999236" y="2420"/>
                    <a:pt x="2032241" y="23181"/>
                    <a:pt x="2051937" y="62573"/>
                  </a:cubicBezTo>
                  <a:cubicBezTo>
                    <a:pt x="2059923" y="78544"/>
                    <a:pt x="2062052" y="95578"/>
                    <a:pt x="2051405" y="112613"/>
                  </a:cubicBezTo>
                  <a:cubicBezTo>
                    <a:pt x="2046082" y="120598"/>
                    <a:pt x="2047146" y="123792"/>
                    <a:pt x="2055132" y="129115"/>
                  </a:cubicBezTo>
                  <a:cubicBezTo>
                    <a:pt x="2066311" y="136036"/>
                    <a:pt x="2078022" y="142424"/>
                    <a:pt x="2089201" y="149344"/>
                  </a:cubicBezTo>
                  <a:cubicBezTo>
                    <a:pt x="2150952" y="187672"/>
                    <a:pt x="2209509" y="230792"/>
                    <a:pt x="2264872" y="278169"/>
                  </a:cubicBezTo>
                  <a:cubicBezTo>
                    <a:pt x="2325026" y="329806"/>
                    <a:pt x="2381453" y="384637"/>
                    <a:pt x="2433090" y="444258"/>
                  </a:cubicBezTo>
                  <a:cubicBezTo>
                    <a:pt x="2502826" y="525173"/>
                    <a:pt x="2563512" y="613009"/>
                    <a:pt x="2614616" y="707232"/>
                  </a:cubicBezTo>
                  <a:cubicBezTo>
                    <a:pt x="2648686" y="770580"/>
                    <a:pt x="2678497" y="835525"/>
                    <a:pt x="2703516" y="902599"/>
                  </a:cubicBezTo>
                  <a:cubicBezTo>
                    <a:pt x="2720551" y="948913"/>
                    <a:pt x="2735989" y="996291"/>
                    <a:pt x="2748765" y="1043668"/>
                  </a:cubicBezTo>
                  <a:cubicBezTo>
                    <a:pt x="2764735" y="1103822"/>
                    <a:pt x="2778043" y="1164509"/>
                    <a:pt x="2786561" y="1226260"/>
                  </a:cubicBezTo>
                  <a:cubicBezTo>
                    <a:pt x="2792949" y="1274170"/>
                    <a:pt x="2797740" y="1321548"/>
                    <a:pt x="2800402" y="1369990"/>
                  </a:cubicBezTo>
                  <a:cubicBezTo>
                    <a:pt x="2803063" y="1412577"/>
                    <a:pt x="2804128" y="1455164"/>
                    <a:pt x="2803595" y="1497219"/>
                  </a:cubicBezTo>
                  <a:cubicBezTo>
                    <a:pt x="2803063" y="1531820"/>
                    <a:pt x="2799869" y="1565890"/>
                    <a:pt x="2798272" y="1600492"/>
                  </a:cubicBezTo>
                  <a:cubicBezTo>
                    <a:pt x="2795610" y="1642546"/>
                    <a:pt x="2789755" y="1684068"/>
                    <a:pt x="2783899" y="1725591"/>
                  </a:cubicBezTo>
                  <a:cubicBezTo>
                    <a:pt x="2780173" y="1753272"/>
                    <a:pt x="2774317" y="1780421"/>
                    <a:pt x="2768461" y="1807570"/>
                  </a:cubicBezTo>
                  <a:cubicBezTo>
                    <a:pt x="2762073" y="1836317"/>
                    <a:pt x="2755685" y="1864530"/>
                    <a:pt x="2748233" y="1892744"/>
                  </a:cubicBezTo>
                  <a:cubicBezTo>
                    <a:pt x="2739715" y="1923620"/>
                    <a:pt x="2730133" y="1954495"/>
                    <a:pt x="2720019" y="1984838"/>
                  </a:cubicBezTo>
                  <a:cubicBezTo>
                    <a:pt x="2706178" y="2025828"/>
                    <a:pt x="2690740" y="2066286"/>
                    <a:pt x="2673173" y="2106211"/>
                  </a:cubicBezTo>
                  <a:cubicBezTo>
                    <a:pt x="2644427" y="2171156"/>
                    <a:pt x="2611955" y="2233971"/>
                    <a:pt x="2574691" y="2294125"/>
                  </a:cubicBezTo>
                  <a:cubicBezTo>
                    <a:pt x="2534766" y="2359070"/>
                    <a:pt x="2490582" y="2420821"/>
                    <a:pt x="2441075" y="2478846"/>
                  </a:cubicBezTo>
                  <a:cubicBezTo>
                    <a:pt x="2394762" y="2533144"/>
                    <a:pt x="2344722" y="2583716"/>
                    <a:pt x="2291489" y="2631626"/>
                  </a:cubicBezTo>
                  <a:cubicBezTo>
                    <a:pt x="2233464" y="2683795"/>
                    <a:pt x="2171181" y="2730641"/>
                    <a:pt x="2105703" y="2772695"/>
                  </a:cubicBezTo>
                  <a:cubicBezTo>
                    <a:pt x="2057793" y="2803571"/>
                    <a:pt x="2008286" y="2830188"/>
                    <a:pt x="1957182" y="2854675"/>
                  </a:cubicBezTo>
                  <a:cubicBezTo>
                    <a:pt x="1898093" y="2882889"/>
                    <a:pt x="1836874" y="2906844"/>
                    <a:pt x="1774058" y="2926008"/>
                  </a:cubicBezTo>
                  <a:cubicBezTo>
                    <a:pt x="1733068" y="2938784"/>
                    <a:pt x="1691546" y="2949431"/>
                    <a:pt x="1649492" y="2957948"/>
                  </a:cubicBezTo>
                  <a:cubicBezTo>
                    <a:pt x="1615955" y="2964869"/>
                    <a:pt x="1581885" y="2970192"/>
                    <a:pt x="1547816" y="2975515"/>
                  </a:cubicBezTo>
                  <a:cubicBezTo>
                    <a:pt x="1537701" y="2977112"/>
                    <a:pt x="1527054" y="2977112"/>
                    <a:pt x="1516940" y="2978709"/>
                  </a:cubicBezTo>
                  <a:cubicBezTo>
                    <a:pt x="1465304" y="2986162"/>
                    <a:pt x="1414732" y="2984565"/>
                    <a:pt x="1364160" y="2984565"/>
                  </a:cubicBezTo>
                  <a:close/>
                  <a:moveTo>
                    <a:pt x="1237464" y="249423"/>
                  </a:moveTo>
                  <a:cubicBezTo>
                    <a:pt x="1185827" y="251553"/>
                    <a:pt x="1137385" y="253682"/>
                    <a:pt x="1088942" y="260070"/>
                  </a:cubicBezTo>
                  <a:cubicBezTo>
                    <a:pt x="1078828" y="261135"/>
                    <a:pt x="1076166" y="265926"/>
                    <a:pt x="1080425" y="275508"/>
                  </a:cubicBezTo>
                  <a:cubicBezTo>
                    <a:pt x="1085216" y="286155"/>
                    <a:pt x="1088942" y="296269"/>
                    <a:pt x="1090007" y="307980"/>
                  </a:cubicBezTo>
                  <a:cubicBezTo>
                    <a:pt x="1092136" y="335129"/>
                    <a:pt x="1092136" y="362279"/>
                    <a:pt x="1090007" y="389960"/>
                  </a:cubicBezTo>
                  <a:cubicBezTo>
                    <a:pt x="1087878" y="417109"/>
                    <a:pt x="1080957" y="443194"/>
                    <a:pt x="1071375" y="468213"/>
                  </a:cubicBezTo>
                  <a:cubicBezTo>
                    <a:pt x="1057535" y="502283"/>
                    <a:pt x="1038370" y="533691"/>
                    <a:pt x="1018674" y="565098"/>
                  </a:cubicBezTo>
                  <a:cubicBezTo>
                    <a:pt x="1010157" y="578407"/>
                    <a:pt x="1000574" y="590651"/>
                    <a:pt x="988863" y="600765"/>
                  </a:cubicBezTo>
                  <a:cubicBezTo>
                    <a:pt x="929242" y="656128"/>
                    <a:pt x="860038" y="688600"/>
                    <a:pt x="776994" y="688068"/>
                  </a:cubicBezTo>
                  <a:cubicBezTo>
                    <a:pt x="758894" y="688068"/>
                    <a:pt x="742392" y="693391"/>
                    <a:pt x="728019" y="703506"/>
                  </a:cubicBezTo>
                  <a:cubicBezTo>
                    <a:pt x="699273" y="723202"/>
                    <a:pt x="676382" y="748754"/>
                    <a:pt x="656153" y="776968"/>
                  </a:cubicBezTo>
                  <a:cubicBezTo>
                    <a:pt x="629004" y="814764"/>
                    <a:pt x="599726" y="851495"/>
                    <a:pt x="565124" y="883435"/>
                  </a:cubicBezTo>
                  <a:cubicBezTo>
                    <a:pt x="544895" y="902067"/>
                    <a:pt x="525199" y="921231"/>
                    <a:pt x="507632" y="942525"/>
                  </a:cubicBezTo>
                  <a:cubicBezTo>
                    <a:pt x="478353" y="977659"/>
                    <a:pt x="442687" y="1001082"/>
                    <a:pt x="396906" y="1008002"/>
                  </a:cubicBezTo>
                  <a:cubicBezTo>
                    <a:pt x="345802" y="1015455"/>
                    <a:pt x="296294" y="1011728"/>
                    <a:pt x="249449" y="987773"/>
                  </a:cubicBezTo>
                  <a:cubicBezTo>
                    <a:pt x="220703" y="972868"/>
                    <a:pt x="196215" y="952107"/>
                    <a:pt x="171196" y="931878"/>
                  </a:cubicBezTo>
                  <a:cubicBezTo>
                    <a:pt x="160016" y="923361"/>
                    <a:pt x="156822" y="923361"/>
                    <a:pt x="150967" y="935604"/>
                  </a:cubicBezTo>
                  <a:cubicBezTo>
                    <a:pt x="121688" y="997355"/>
                    <a:pt x="98266" y="1060703"/>
                    <a:pt x="80166" y="1126181"/>
                  </a:cubicBezTo>
                  <a:cubicBezTo>
                    <a:pt x="65261" y="1181011"/>
                    <a:pt x="54082" y="1236374"/>
                    <a:pt x="46097" y="1292269"/>
                  </a:cubicBezTo>
                  <a:cubicBezTo>
                    <a:pt x="40241" y="1333792"/>
                    <a:pt x="37579" y="1375846"/>
                    <a:pt x="35982" y="1417901"/>
                  </a:cubicBezTo>
                  <a:cubicBezTo>
                    <a:pt x="34385" y="1468472"/>
                    <a:pt x="38112" y="1519044"/>
                    <a:pt x="43967" y="1569084"/>
                  </a:cubicBezTo>
                  <a:cubicBezTo>
                    <a:pt x="48226" y="1605815"/>
                    <a:pt x="54082" y="1642014"/>
                    <a:pt x="61534" y="1678213"/>
                  </a:cubicBezTo>
                  <a:cubicBezTo>
                    <a:pt x="70584" y="1720267"/>
                    <a:pt x="82295" y="1761257"/>
                    <a:pt x="95072" y="1802247"/>
                  </a:cubicBezTo>
                  <a:cubicBezTo>
                    <a:pt x="100395" y="1819282"/>
                    <a:pt x="105186" y="1820879"/>
                    <a:pt x="117962" y="1809700"/>
                  </a:cubicBezTo>
                  <a:cubicBezTo>
                    <a:pt x="122221" y="1805973"/>
                    <a:pt x="125947" y="1801715"/>
                    <a:pt x="130206" y="1797988"/>
                  </a:cubicBezTo>
                  <a:cubicBezTo>
                    <a:pt x="149902" y="1777227"/>
                    <a:pt x="162678" y="1752740"/>
                    <a:pt x="173857" y="1727188"/>
                  </a:cubicBezTo>
                  <a:cubicBezTo>
                    <a:pt x="194086" y="1680874"/>
                    <a:pt x="211653" y="1634029"/>
                    <a:pt x="226026" y="1585054"/>
                  </a:cubicBezTo>
                  <a:cubicBezTo>
                    <a:pt x="235608" y="1551517"/>
                    <a:pt x="241996" y="1516915"/>
                    <a:pt x="243061" y="1481781"/>
                  </a:cubicBezTo>
                  <a:cubicBezTo>
                    <a:pt x="244126" y="1454632"/>
                    <a:pt x="247852" y="1428015"/>
                    <a:pt x="253175" y="1401930"/>
                  </a:cubicBezTo>
                  <a:cubicBezTo>
                    <a:pt x="259031" y="1374249"/>
                    <a:pt x="269678" y="1347632"/>
                    <a:pt x="284583" y="1323677"/>
                  </a:cubicBezTo>
                  <a:cubicBezTo>
                    <a:pt x="302682" y="1294399"/>
                    <a:pt x="322379" y="1265653"/>
                    <a:pt x="347399" y="1242230"/>
                  </a:cubicBezTo>
                  <a:cubicBezTo>
                    <a:pt x="385727" y="1206563"/>
                    <a:pt x="429378" y="1181011"/>
                    <a:pt x="479950" y="1166106"/>
                  </a:cubicBezTo>
                  <a:cubicBezTo>
                    <a:pt x="522005" y="1153862"/>
                    <a:pt x="563527" y="1155459"/>
                    <a:pt x="602387" y="1175688"/>
                  </a:cubicBezTo>
                  <a:cubicBezTo>
                    <a:pt x="663606" y="1207628"/>
                    <a:pt x="713646" y="1252876"/>
                    <a:pt x="749844" y="1313030"/>
                  </a:cubicBezTo>
                  <a:cubicBezTo>
                    <a:pt x="779655" y="1362538"/>
                    <a:pt x="819048" y="1401930"/>
                    <a:pt x="868555" y="1432274"/>
                  </a:cubicBezTo>
                  <a:cubicBezTo>
                    <a:pt x="910077" y="1457826"/>
                    <a:pt x="954261" y="1478055"/>
                    <a:pt x="1000042" y="1495089"/>
                  </a:cubicBezTo>
                  <a:cubicBezTo>
                    <a:pt x="1027191" y="1505204"/>
                    <a:pt x="1054340" y="1516383"/>
                    <a:pt x="1077763" y="1535014"/>
                  </a:cubicBezTo>
                  <a:cubicBezTo>
                    <a:pt x="1108106" y="1558437"/>
                    <a:pt x="1128867" y="1586651"/>
                    <a:pt x="1132594" y="1625511"/>
                  </a:cubicBezTo>
                  <a:cubicBezTo>
                    <a:pt x="1135255" y="1652128"/>
                    <a:pt x="1135788" y="1678213"/>
                    <a:pt x="1126738" y="1703765"/>
                  </a:cubicBezTo>
                  <a:cubicBezTo>
                    <a:pt x="1115027" y="1736770"/>
                    <a:pt x="1095330" y="1764984"/>
                    <a:pt x="1072440" y="1790536"/>
                  </a:cubicBezTo>
                  <a:cubicBezTo>
                    <a:pt x="1049549" y="1816088"/>
                    <a:pt x="1022933" y="1837381"/>
                    <a:pt x="997913" y="1859739"/>
                  </a:cubicBezTo>
                  <a:cubicBezTo>
                    <a:pt x="965440" y="1889018"/>
                    <a:pt x="929774" y="1913505"/>
                    <a:pt x="889316" y="1930540"/>
                  </a:cubicBezTo>
                  <a:cubicBezTo>
                    <a:pt x="876008" y="1935863"/>
                    <a:pt x="862700" y="1940654"/>
                    <a:pt x="850456" y="1947575"/>
                  </a:cubicBezTo>
                  <a:cubicBezTo>
                    <a:pt x="842471" y="1951833"/>
                    <a:pt x="839277" y="1957689"/>
                    <a:pt x="838744" y="1966739"/>
                  </a:cubicBezTo>
                  <a:cubicBezTo>
                    <a:pt x="837680" y="1988565"/>
                    <a:pt x="838744" y="2010390"/>
                    <a:pt x="845132" y="2031151"/>
                  </a:cubicBezTo>
                  <a:cubicBezTo>
                    <a:pt x="851521" y="2051380"/>
                    <a:pt x="855247" y="2072141"/>
                    <a:pt x="855779" y="2093967"/>
                  </a:cubicBezTo>
                  <a:cubicBezTo>
                    <a:pt x="857376" y="2142410"/>
                    <a:pt x="835018" y="2181270"/>
                    <a:pt x="804143" y="2215872"/>
                  </a:cubicBezTo>
                  <a:cubicBezTo>
                    <a:pt x="782849" y="2239827"/>
                    <a:pt x="755168" y="2255797"/>
                    <a:pt x="726954" y="2270170"/>
                  </a:cubicBezTo>
                  <a:cubicBezTo>
                    <a:pt x="697143" y="2285608"/>
                    <a:pt x="664671" y="2295190"/>
                    <a:pt x="632731" y="2303707"/>
                  </a:cubicBezTo>
                  <a:cubicBezTo>
                    <a:pt x="610372" y="2309563"/>
                    <a:pt x="588014" y="2315419"/>
                    <a:pt x="565124" y="2318080"/>
                  </a:cubicBezTo>
                  <a:cubicBezTo>
                    <a:pt x="535845" y="2321275"/>
                    <a:pt x="507099" y="2325001"/>
                    <a:pt x="477821" y="2325001"/>
                  </a:cubicBezTo>
                  <a:cubicBezTo>
                    <a:pt x="471965" y="2325001"/>
                    <a:pt x="466642" y="2325001"/>
                    <a:pt x="460786" y="2325001"/>
                  </a:cubicBezTo>
                  <a:cubicBezTo>
                    <a:pt x="457060" y="2325001"/>
                    <a:pt x="452801" y="2326066"/>
                    <a:pt x="451736" y="2330324"/>
                  </a:cubicBezTo>
                  <a:cubicBezTo>
                    <a:pt x="450672" y="2334583"/>
                    <a:pt x="453333" y="2337245"/>
                    <a:pt x="456527" y="2339906"/>
                  </a:cubicBezTo>
                  <a:cubicBezTo>
                    <a:pt x="488468" y="2364926"/>
                    <a:pt x="520408" y="2389946"/>
                    <a:pt x="553945" y="2412836"/>
                  </a:cubicBezTo>
                  <a:cubicBezTo>
                    <a:pt x="619955" y="2458085"/>
                    <a:pt x="690223" y="2495881"/>
                    <a:pt x="763685" y="2527288"/>
                  </a:cubicBezTo>
                  <a:cubicBezTo>
                    <a:pt x="828098" y="2554970"/>
                    <a:pt x="894107" y="2576796"/>
                    <a:pt x="962246" y="2593298"/>
                  </a:cubicBezTo>
                  <a:cubicBezTo>
                    <a:pt x="1013883" y="2606074"/>
                    <a:pt x="1066584" y="2614592"/>
                    <a:pt x="1119818" y="2619915"/>
                  </a:cubicBezTo>
                  <a:cubicBezTo>
                    <a:pt x="1166131" y="2624706"/>
                    <a:pt x="1212977" y="2627900"/>
                    <a:pt x="1259822" y="2626835"/>
                  </a:cubicBezTo>
                  <a:cubicBezTo>
                    <a:pt x="1268339" y="2626835"/>
                    <a:pt x="1276857" y="2625238"/>
                    <a:pt x="1285374" y="2624706"/>
                  </a:cubicBezTo>
                  <a:cubicBezTo>
                    <a:pt x="1324767" y="2622577"/>
                    <a:pt x="1364692" y="2619915"/>
                    <a:pt x="1403553" y="2614059"/>
                  </a:cubicBezTo>
                  <a:cubicBezTo>
                    <a:pt x="1438155" y="2608736"/>
                    <a:pt x="1472224" y="2602348"/>
                    <a:pt x="1506293" y="2595427"/>
                  </a:cubicBezTo>
                  <a:cubicBezTo>
                    <a:pt x="1515343" y="2593830"/>
                    <a:pt x="1521731" y="2589572"/>
                    <a:pt x="1524393" y="2579990"/>
                  </a:cubicBezTo>
                  <a:cubicBezTo>
                    <a:pt x="1527054" y="2570408"/>
                    <a:pt x="1525458" y="2562955"/>
                    <a:pt x="1518005" y="2556035"/>
                  </a:cubicBezTo>
                  <a:cubicBezTo>
                    <a:pt x="1504164" y="2543258"/>
                    <a:pt x="1492453" y="2528353"/>
                    <a:pt x="1484468" y="2510786"/>
                  </a:cubicBezTo>
                  <a:cubicBezTo>
                    <a:pt x="1477015" y="2493751"/>
                    <a:pt x="1469562" y="2477249"/>
                    <a:pt x="1461577" y="2460746"/>
                  </a:cubicBezTo>
                  <a:cubicBezTo>
                    <a:pt x="1458383" y="2454358"/>
                    <a:pt x="1455722" y="2446906"/>
                    <a:pt x="1454125" y="2439453"/>
                  </a:cubicBezTo>
                  <a:cubicBezTo>
                    <a:pt x="1451463" y="2421886"/>
                    <a:pt x="1452527" y="2404319"/>
                    <a:pt x="1455189" y="2387284"/>
                  </a:cubicBezTo>
                  <a:cubicBezTo>
                    <a:pt x="1462642" y="2340971"/>
                    <a:pt x="1476483" y="2296255"/>
                    <a:pt x="1500970" y="2255797"/>
                  </a:cubicBezTo>
                  <a:cubicBezTo>
                    <a:pt x="1525458" y="2214807"/>
                    <a:pt x="1552074" y="2175415"/>
                    <a:pt x="1577094" y="2134957"/>
                  </a:cubicBezTo>
                  <a:cubicBezTo>
                    <a:pt x="1593064" y="2109405"/>
                    <a:pt x="1609034" y="2083853"/>
                    <a:pt x="1629263" y="2060962"/>
                  </a:cubicBezTo>
                  <a:cubicBezTo>
                    <a:pt x="1646830" y="2041798"/>
                    <a:pt x="1660671" y="2019972"/>
                    <a:pt x="1674512" y="1997614"/>
                  </a:cubicBezTo>
                  <a:cubicBezTo>
                    <a:pt x="1696870" y="1960351"/>
                    <a:pt x="1696870" y="1922555"/>
                    <a:pt x="1678238" y="1884227"/>
                  </a:cubicBezTo>
                  <a:cubicBezTo>
                    <a:pt x="1667059" y="1860272"/>
                    <a:pt x="1650024" y="1840575"/>
                    <a:pt x="1632457" y="1821411"/>
                  </a:cubicBezTo>
                  <a:cubicBezTo>
                    <a:pt x="1608502" y="1795327"/>
                    <a:pt x="1591467" y="1764984"/>
                    <a:pt x="1574965" y="1734108"/>
                  </a:cubicBezTo>
                  <a:cubicBezTo>
                    <a:pt x="1570174" y="1725058"/>
                    <a:pt x="1566980" y="1714944"/>
                    <a:pt x="1564850" y="1704829"/>
                  </a:cubicBezTo>
                  <a:cubicBezTo>
                    <a:pt x="1561656" y="1686730"/>
                    <a:pt x="1561124" y="1668098"/>
                    <a:pt x="1562189" y="1649999"/>
                  </a:cubicBezTo>
                  <a:cubicBezTo>
                    <a:pt x="1563253" y="1621785"/>
                    <a:pt x="1570174" y="1594636"/>
                    <a:pt x="1584014" y="1570149"/>
                  </a:cubicBezTo>
                  <a:cubicBezTo>
                    <a:pt x="1624472" y="1498816"/>
                    <a:pt x="1678770" y="1439726"/>
                    <a:pt x="1747442" y="1395010"/>
                  </a:cubicBezTo>
                  <a:cubicBezTo>
                    <a:pt x="1783108" y="1371587"/>
                    <a:pt x="1821436" y="1355085"/>
                    <a:pt x="1864023" y="1350826"/>
                  </a:cubicBezTo>
                  <a:cubicBezTo>
                    <a:pt x="1890107" y="1348165"/>
                    <a:pt x="1915660" y="1348697"/>
                    <a:pt x="1941744" y="1350826"/>
                  </a:cubicBezTo>
                  <a:cubicBezTo>
                    <a:pt x="1960376" y="1352423"/>
                    <a:pt x="1979540" y="1355085"/>
                    <a:pt x="1997107" y="1361473"/>
                  </a:cubicBezTo>
                  <a:cubicBezTo>
                    <a:pt x="2023191" y="1371055"/>
                    <a:pt x="2045550" y="1386493"/>
                    <a:pt x="2065246" y="1405657"/>
                  </a:cubicBezTo>
                  <a:cubicBezTo>
                    <a:pt x="2086539" y="1426950"/>
                    <a:pt x="2105171" y="1449841"/>
                    <a:pt x="2116883" y="1477522"/>
                  </a:cubicBezTo>
                  <a:cubicBezTo>
                    <a:pt x="2125400" y="1497751"/>
                    <a:pt x="2130723" y="1518512"/>
                    <a:pt x="2137111" y="1539273"/>
                  </a:cubicBezTo>
                  <a:cubicBezTo>
                    <a:pt x="2140838" y="1552049"/>
                    <a:pt x="2145629" y="1564293"/>
                    <a:pt x="2153614" y="1574940"/>
                  </a:cubicBezTo>
                  <a:cubicBezTo>
                    <a:pt x="2164793" y="1590910"/>
                    <a:pt x="2175439" y="1606880"/>
                    <a:pt x="2187151" y="1622317"/>
                  </a:cubicBezTo>
                  <a:cubicBezTo>
                    <a:pt x="2199927" y="1638288"/>
                    <a:pt x="2213768" y="1652661"/>
                    <a:pt x="2232399" y="1662243"/>
                  </a:cubicBezTo>
                  <a:cubicBezTo>
                    <a:pt x="2256354" y="1673954"/>
                    <a:pt x="2279245" y="1686730"/>
                    <a:pt x="2302135" y="1699506"/>
                  </a:cubicBezTo>
                  <a:cubicBezTo>
                    <a:pt x="2322896" y="1711218"/>
                    <a:pt x="2340464" y="1726655"/>
                    <a:pt x="2353240" y="1747416"/>
                  </a:cubicBezTo>
                  <a:cubicBezTo>
                    <a:pt x="2362289" y="1761789"/>
                    <a:pt x="2367613" y="1777227"/>
                    <a:pt x="2369742" y="1793730"/>
                  </a:cubicBezTo>
                  <a:cubicBezTo>
                    <a:pt x="2370274" y="1797456"/>
                    <a:pt x="2370807" y="1801715"/>
                    <a:pt x="2375598" y="1802247"/>
                  </a:cubicBezTo>
                  <a:cubicBezTo>
                    <a:pt x="2380389" y="1802779"/>
                    <a:pt x="2381986" y="1798521"/>
                    <a:pt x="2383050" y="1794794"/>
                  </a:cubicBezTo>
                  <a:cubicBezTo>
                    <a:pt x="2385180" y="1787342"/>
                    <a:pt x="2386777" y="1780421"/>
                    <a:pt x="2388906" y="1772969"/>
                  </a:cubicBezTo>
                  <a:cubicBezTo>
                    <a:pt x="2397956" y="1744222"/>
                    <a:pt x="2405941" y="1714944"/>
                    <a:pt x="2411796" y="1685666"/>
                  </a:cubicBezTo>
                  <a:cubicBezTo>
                    <a:pt x="2421378" y="1638820"/>
                    <a:pt x="2429896" y="1591442"/>
                    <a:pt x="2434155" y="1542999"/>
                  </a:cubicBezTo>
                  <a:cubicBezTo>
                    <a:pt x="2437349" y="1502010"/>
                    <a:pt x="2441607" y="1461020"/>
                    <a:pt x="2440010" y="1420030"/>
                  </a:cubicBezTo>
                  <a:cubicBezTo>
                    <a:pt x="2439478" y="1397672"/>
                    <a:pt x="2437349" y="1374781"/>
                    <a:pt x="2435752" y="1352423"/>
                  </a:cubicBezTo>
                  <a:cubicBezTo>
                    <a:pt x="2434687" y="1338050"/>
                    <a:pt x="2428831" y="1332727"/>
                    <a:pt x="2414458" y="1335921"/>
                  </a:cubicBezTo>
                  <a:cubicBezTo>
                    <a:pt x="2388374" y="1341777"/>
                    <a:pt x="2363354" y="1341777"/>
                    <a:pt x="2337270" y="1334324"/>
                  </a:cubicBezTo>
                  <a:cubicBezTo>
                    <a:pt x="2308523" y="1325806"/>
                    <a:pt x="2284568" y="1311433"/>
                    <a:pt x="2266469" y="1288011"/>
                  </a:cubicBezTo>
                  <a:cubicBezTo>
                    <a:pt x="2253161" y="1270444"/>
                    <a:pt x="2241449" y="1251279"/>
                    <a:pt x="2230270" y="1232115"/>
                  </a:cubicBezTo>
                  <a:cubicBezTo>
                    <a:pt x="2218026" y="1210822"/>
                    <a:pt x="2205250" y="1190061"/>
                    <a:pt x="2189812" y="1170897"/>
                  </a:cubicBezTo>
                  <a:cubicBezTo>
                    <a:pt x="2179698" y="1158121"/>
                    <a:pt x="2166390" y="1151200"/>
                    <a:pt x="2149887" y="1149603"/>
                  </a:cubicBezTo>
                  <a:cubicBezTo>
                    <a:pt x="2125400" y="1147474"/>
                    <a:pt x="2103574" y="1154394"/>
                    <a:pt x="2082281" y="1166106"/>
                  </a:cubicBezTo>
                  <a:cubicBezTo>
                    <a:pt x="2049808" y="1183673"/>
                    <a:pt x="2017336" y="1200708"/>
                    <a:pt x="1982734" y="1212951"/>
                  </a:cubicBezTo>
                  <a:cubicBezTo>
                    <a:pt x="1933227" y="1231051"/>
                    <a:pt x="1884252" y="1233180"/>
                    <a:pt x="1834745" y="1215613"/>
                  </a:cubicBezTo>
                  <a:cubicBezTo>
                    <a:pt x="1818775" y="1210290"/>
                    <a:pt x="1804401" y="1200708"/>
                    <a:pt x="1792690" y="1187399"/>
                  </a:cubicBezTo>
                  <a:cubicBezTo>
                    <a:pt x="1780979" y="1173558"/>
                    <a:pt x="1777785" y="1158653"/>
                    <a:pt x="1785237" y="1141618"/>
                  </a:cubicBezTo>
                  <a:cubicBezTo>
                    <a:pt x="1789496" y="1131504"/>
                    <a:pt x="1796416" y="1123519"/>
                    <a:pt x="1803869" y="1115001"/>
                  </a:cubicBezTo>
                  <a:cubicBezTo>
                    <a:pt x="1824630" y="1091046"/>
                    <a:pt x="1848053" y="1068156"/>
                    <a:pt x="1857103" y="1036216"/>
                  </a:cubicBezTo>
                  <a:cubicBezTo>
                    <a:pt x="1860829" y="1022907"/>
                    <a:pt x="1868282" y="1010131"/>
                    <a:pt x="1871476" y="996291"/>
                  </a:cubicBezTo>
                  <a:cubicBezTo>
                    <a:pt x="1877331" y="970738"/>
                    <a:pt x="1886381" y="946783"/>
                    <a:pt x="1896496" y="922828"/>
                  </a:cubicBezTo>
                  <a:cubicBezTo>
                    <a:pt x="1905545" y="902599"/>
                    <a:pt x="1918854" y="885565"/>
                    <a:pt x="1930565" y="867465"/>
                  </a:cubicBezTo>
                  <a:cubicBezTo>
                    <a:pt x="1951326" y="836057"/>
                    <a:pt x="1977410" y="808908"/>
                    <a:pt x="2008818" y="788680"/>
                  </a:cubicBezTo>
                  <a:cubicBezTo>
                    <a:pt x="2040758" y="767918"/>
                    <a:pt x="2072699" y="746093"/>
                    <a:pt x="2106768" y="729590"/>
                  </a:cubicBezTo>
                  <a:cubicBezTo>
                    <a:pt x="2125932" y="720541"/>
                    <a:pt x="2146161" y="713088"/>
                    <a:pt x="2167454" y="710959"/>
                  </a:cubicBezTo>
                  <a:cubicBezTo>
                    <a:pt x="2171713" y="710426"/>
                    <a:pt x="2175972" y="710426"/>
                    <a:pt x="2178101" y="706167"/>
                  </a:cubicBezTo>
                  <a:cubicBezTo>
                    <a:pt x="2180230" y="701377"/>
                    <a:pt x="2176504" y="698182"/>
                    <a:pt x="2173842" y="694988"/>
                  </a:cubicBezTo>
                  <a:cubicBezTo>
                    <a:pt x="2160534" y="679018"/>
                    <a:pt x="2146693" y="663581"/>
                    <a:pt x="2132853" y="648143"/>
                  </a:cubicBezTo>
                  <a:cubicBezTo>
                    <a:pt x="2091330" y="601297"/>
                    <a:pt x="2045550" y="559243"/>
                    <a:pt x="1997107" y="519850"/>
                  </a:cubicBezTo>
                  <a:cubicBezTo>
                    <a:pt x="1928968" y="465019"/>
                    <a:pt x="1856038" y="418706"/>
                    <a:pt x="1778317" y="379846"/>
                  </a:cubicBezTo>
                  <a:cubicBezTo>
                    <a:pt x="1719228" y="350035"/>
                    <a:pt x="1658009" y="325547"/>
                    <a:pt x="1594661" y="305851"/>
                  </a:cubicBezTo>
                  <a:cubicBezTo>
                    <a:pt x="1556865" y="294140"/>
                    <a:pt x="1518537" y="284025"/>
                    <a:pt x="1479677" y="276040"/>
                  </a:cubicBezTo>
                  <a:cubicBezTo>
                    <a:pt x="1449866" y="270184"/>
                    <a:pt x="1419523" y="265393"/>
                    <a:pt x="1389180" y="261135"/>
                  </a:cubicBezTo>
                  <a:cubicBezTo>
                    <a:pt x="1336478" y="254214"/>
                    <a:pt x="1285374" y="252085"/>
                    <a:pt x="1237464" y="249423"/>
                  </a:cubicBezTo>
                  <a:close/>
                  <a:moveTo>
                    <a:pt x="1364160" y="2947834"/>
                  </a:moveTo>
                  <a:cubicBezTo>
                    <a:pt x="1372677" y="2947302"/>
                    <a:pt x="1382792" y="2946237"/>
                    <a:pt x="1393438" y="2946769"/>
                  </a:cubicBezTo>
                  <a:cubicBezTo>
                    <a:pt x="1442413" y="2947302"/>
                    <a:pt x="1491388" y="2941446"/>
                    <a:pt x="1540363" y="2935058"/>
                  </a:cubicBezTo>
                  <a:cubicBezTo>
                    <a:pt x="1585079" y="2929202"/>
                    <a:pt x="1628731" y="2920685"/>
                    <a:pt x="1672382" y="2910038"/>
                  </a:cubicBezTo>
                  <a:cubicBezTo>
                    <a:pt x="1714969" y="2899391"/>
                    <a:pt x="1757024" y="2886615"/>
                    <a:pt x="1798546" y="2872242"/>
                  </a:cubicBezTo>
                  <a:cubicBezTo>
                    <a:pt x="1861361" y="2850416"/>
                    <a:pt x="1922580" y="2823800"/>
                    <a:pt x="1981669" y="2792924"/>
                  </a:cubicBezTo>
                  <a:cubicBezTo>
                    <a:pt x="2057793" y="2753531"/>
                    <a:pt x="2129126" y="2706686"/>
                    <a:pt x="2196733" y="2653984"/>
                  </a:cubicBezTo>
                  <a:cubicBezTo>
                    <a:pt x="2261146" y="2603945"/>
                    <a:pt x="2320235" y="2548582"/>
                    <a:pt x="2374001" y="2487363"/>
                  </a:cubicBezTo>
                  <a:cubicBezTo>
                    <a:pt x="2434155" y="2418692"/>
                    <a:pt x="2488985" y="2345762"/>
                    <a:pt x="2535831" y="2267509"/>
                  </a:cubicBezTo>
                  <a:cubicBezTo>
                    <a:pt x="2581612" y="2190852"/>
                    <a:pt x="2621537" y="2111002"/>
                    <a:pt x="2654009" y="2027957"/>
                  </a:cubicBezTo>
                  <a:cubicBezTo>
                    <a:pt x="2675835" y="1972062"/>
                    <a:pt x="2694467" y="1915102"/>
                    <a:pt x="2709372" y="1857078"/>
                  </a:cubicBezTo>
                  <a:cubicBezTo>
                    <a:pt x="2721084" y="1811297"/>
                    <a:pt x="2731198" y="1765516"/>
                    <a:pt x="2739183" y="1718670"/>
                  </a:cubicBezTo>
                  <a:cubicBezTo>
                    <a:pt x="2747168" y="1670228"/>
                    <a:pt x="2753024" y="1621785"/>
                    <a:pt x="2756750" y="1572810"/>
                  </a:cubicBezTo>
                  <a:cubicBezTo>
                    <a:pt x="2760476" y="1527562"/>
                    <a:pt x="2760476" y="1482313"/>
                    <a:pt x="2760476" y="1437065"/>
                  </a:cubicBezTo>
                  <a:cubicBezTo>
                    <a:pt x="2759944" y="1390219"/>
                    <a:pt x="2756750" y="1343906"/>
                    <a:pt x="2751427" y="1297593"/>
                  </a:cubicBezTo>
                  <a:cubicBezTo>
                    <a:pt x="2746636" y="1258200"/>
                    <a:pt x="2740780" y="1219339"/>
                    <a:pt x="2733327" y="1179946"/>
                  </a:cubicBezTo>
                  <a:cubicBezTo>
                    <a:pt x="2723213" y="1127245"/>
                    <a:pt x="2710437" y="1075076"/>
                    <a:pt x="2694999" y="1023440"/>
                  </a:cubicBezTo>
                  <a:cubicBezTo>
                    <a:pt x="2680626" y="973932"/>
                    <a:pt x="2663059" y="926022"/>
                    <a:pt x="2643363" y="878112"/>
                  </a:cubicBezTo>
                  <a:cubicBezTo>
                    <a:pt x="2609825" y="795600"/>
                    <a:pt x="2568836" y="717347"/>
                    <a:pt x="2521458" y="641755"/>
                  </a:cubicBezTo>
                  <a:cubicBezTo>
                    <a:pt x="2466095" y="552855"/>
                    <a:pt x="2401150" y="471407"/>
                    <a:pt x="2328220" y="396348"/>
                  </a:cubicBezTo>
                  <a:cubicBezTo>
                    <a:pt x="2278180" y="344711"/>
                    <a:pt x="2223882" y="297866"/>
                    <a:pt x="2165857" y="255279"/>
                  </a:cubicBezTo>
                  <a:cubicBezTo>
                    <a:pt x="2125932" y="225468"/>
                    <a:pt x="2084410" y="198851"/>
                    <a:pt x="2042356" y="172767"/>
                  </a:cubicBezTo>
                  <a:cubicBezTo>
                    <a:pt x="2028515" y="164250"/>
                    <a:pt x="2025853" y="164782"/>
                    <a:pt x="2018933" y="179155"/>
                  </a:cubicBezTo>
                  <a:cubicBezTo>
                    <a:pt x="2007221" y="203110"/>
                    <a:pt x="1995510" y="226533"/>
                    <a:pt x="1983266" y="249956"/>
                  </a:cubicBezTo>
                  <a:cubicBezTo>
                    <a:pt x="1976878" y="262199"/>
                    <a:pt x="1977410" y="265393"/>
                    <a:pt x="1989122" y="272846"/>
                  </a:cubicBezTo>
                  <a:cubicBezTo>
                    <a:pt x="2009351" y="286155"/>
                    <a:pt x="2029579" y="298398"/>
                    <a:pt x="2049808" y="312239"/>
                  </a:cubicBezTo>
                  <a:cubicBezTo>
                    <a:pt x="2125932" y="364408"/>
                    <a:pt x="2195668" y="424562"/>
                    <a:pt x="2260613" y="490571"/>
                  </a:cubicBezTo>
                  <a:cubicBezTo>
                    <a:pt x="2307459" y="537949"/>
                    <a:pt x="2350046" y="589054"/>
                    <a:pt x="2389438" y="642820"/>
                  </a:cubicBezTo>
                  <a:cubicBezTo>
                    <a:pt x="2430961" y="699247"/>
                    <a:pt x="2466627" y="759401"/>
                    <a:pt x="2498567" y="821684"/>
                  </a:cubicBezTo>
                  <a:cubicBezTo>
                    <a:pt x="2520393" y="864271"/>
                    <a:pt x="2540089" y="908455"/>
                    <a:pt x="2556592" y="953704"/>
                  </a:cubicBezTo>
                  <a:cubicBezTo>
                    <a:pt x="2569368" y="988838"/>
                    <a:pt x="2581612" y="1023972"/>
                    <a:pt x="2591726" y="1059639"/>
                  </a:cubicBezTo>
                  <a:cubicBezTo>
                    <a:pt x="2601840" y="1093708"/>
                    <a:pt x="2610358" y="1127777"/>
                    <a:pt x="2617278" y="1162379"/>
                  </a:cubicBezTo>
                  <a:cubicBezTo>
                    <a:pt x="2623666" y="1195916"/>
                    <a:pt x="2629522" y="1229986"/>
                    <a:pt x="2633781" y="1264055"/>
                  </a:cubicBezTo>
                  <a:cubicBezTo>
                    <a:pt x="2638039" y="1295996"/>
                    <a:pt x="2640168" y="1327936"/>
                    <a:pt x="2642298" y="1359876"/>
                  </a:cubicBezTo>
                  <a:cubicBezTo>
                    <a:pt x="2645492" y="1397672"/>
                    <a:pt x="2644427" y="1435468"/>
                    <a:pt x="2643895" y="1473263"/>
                  </a:cubicBezTo>
                  <a:cubicBezTo>
                    <a:pt x="2643895" y="1511592"/>
                    <a:pt x="2640168" y="1549920"/>
                    <a:pt x="2636442" y="1587716"/>
                  </a:cubicBezTo>
                  <a:cubicBezTo>
                    <a:pt x="2631651" y="1638820"/>
                    <a:pt x="2622601" y="1689392"/>
                    <a:pt x="2611422" y="1739964"/>
                  </a:cubicBezTo>
                  <a:cubicBezTo>
                    <a:pt x="2599711" y="1794262"/>
                    <a:pt x="2583741" y="1846963"/>
                    <a:pt x="2565641" y="1899132"/>
                  </a:cubicBezTo>
                  <a:cubicBezTo>
                    <a:pt x="2553930" y="1933202"/>
                    <a:pt x="2540089" y="1966206"/>
                    <a:pt x="2525716" y="1998679"/>
                  </a:cubicBezTo>
                  <a:cubicBezTo>
                    <a:pt x="2506020" y="2043395"/>
                    <a:pt x="2483129" y="2087047"/>
                    <a:pt x="2458110" y="2129634"/>
                  </a:cubicBezTo>
                  <a:cubicBezTo>
                    <a:pt x="2435752" y="2168494"/>
                    <a:pt x="2410200" y="2205758"/>
                    <a:pt x="2384115" y="2241957"/>
                  </a:cubicBezTo>
                  <a:cubicBezTo>
                    <a:pt x="2348449" y="2291464"/>
                    <a:pt x="2309588" y="2338309"/>
                    <a:pt x="2267001" y="2381961"/>
                  </a:cubicBezTo>
                  <a:cubicBezTo>
                    <a:pt x="2206847" y="2444244"/>
                    <a:pt x="2141370" y="2500672"/>
                    <a:pt x="2071102" y="2551244"/>
                  </a:cubicBezTo>
                  <a:cubicBezTo>
                    <a:pt x="2006689" y="2597557"/>
                    <a:pt x="1939615" y="2637482"/>
                    <a:pt x="1868282" y="2671551"/>
                  </a:cubicBezTo>
                  <a:cubicBezTo>
                    <a:pt x="1796949" y="2705621"/>
                    <a:pt x="1722954" y="2733835"/>
                    <a:pt x="1646298" y="2755128"/>
                  </a:cubicBezTo>
                  <a:cubicBezTo>
                    <a:pt x="1604243" y="2766840"/>
                    <a:pt x="1561656" y="2777486"/>
                    <a:pt x="1518537" y="2784939"/>
                  </a:cubicBezTo>
                  <a:cubicBezTo>
                    <a:pt x="1471692" y="2792924"/>
                    <a:pt x="1424314" y="2798780"/>
                    <a:pt x="1376936" y="2802506"/>
                  </a:cubicBezTo>
                  <a:cubicBezTo>
                    <a:pt x="1320508" y="2806233"/>
                    <a:pt x="1264613" y="2807297"/>
                    <a:pt x="1208185" y="2805168"/>
                  </a:cubicBezTo>
                  <a:cubicBezTo>
                    <a:pt x="1169857" y="2803571"/>
                    <a:pt x="1130997" y="2800909"/>
                    <a:pt x="1092669" y="2796118"/>
                  </a:cubicBezTo>
                  <a:cubicBezTo>
                    <a:pt x="1056470" y="2791327"/>
                    <a:pt x="1019739" y="2786004"/>
                    <a:pt x="983540" y="2779083"/>
                  </a:cubicBezTo>
                  <a:cubicBezTo>
                    <a:pt x="949470" y="2772163"/>
                    <a:pt x="915401" y="2763646"/>
                    <a:pt x="881864" y="2753531"/>
                  </a:cubicBezTo>
                  <a:cubicBezTo>
                    <a:pt x="847262" y="2743417"/>
                    <a:pt x="813725" y="2732238"/>
                    <a:pt x="780188" y="2719462"/>
                  </a:cubicBezTo>
                  <a:cubicBezTo>
                    <a:pt x="759959" y="2711477"/>
                    <a:pt x="739730" y="2703492"/>
                    <a:pt x="720034" y="2695507"/>
                  </a:cubicBezTo>
                  <a:cubicBezTo>
                    <a:pt x="709387" y="2691248"/>
                    <a:pt x="708855" y="2691248"/>
                    <a:pt x="703531" y="2701362"/>
                  </a:cubicBezTo>
                  <a:cubicBezTo>
                    <a:pt x="696611" y="2714138"/>
                    <a:pt x="690755" y="2727447"/>
                    <a:pt x="684367" y="2740755"/>
                  </a:cubicBezTo>
                  <a:cubicBezTo>
                    <a:pt x="677979" y="2753531"/>
                    <a:pt x="679044" y="2756193"/>
                    <a:pt x="691288" y="2763113"/>
                  </a:cubicBezTo>
                  <a:cubicBezTo>
                    <a:pt x="716840" y="2776954"/>
                    <a:pt x="741859" y="2790795"/>
                    <a:pt x="767412" y="2804103"/>
                  </a:cubicBezTo>
                  <a:cubicBezTo>
                    <a:pt x="823839" y="2833382"/>
                    <a:pt x="882396" y="2857337"/>
                    <a:pt x="942018" y="2877565"/>
                  </a:cubicBezTo>
                  <a:cubicBezTo>
                    <a:pt x="985137" y="2892471"/>
                    <a:pt x="1029321" y="2904182"/>
                    <a:pt x="1074037" y="2914829"/>
                  </a:cubicBezTo>
                  <a:cubicBezTo>
                    <a:pt x="1133126" y="2928670"/>
                    <a:pt x="1192748" y="2937187"/>
                    <a:pt x="1252369" y="2944107"/>
                  </a:cubicBezTo>
                  <a:cubicBezTo>
                    <a:pt x="1289633" y="2946769"/>
                    <a:pt x="1325832" y="2945172"/>
                    <a:pt x="1364160" y="2947834"/>
                  </a:cubicBezTo>
                  <a:close/>
                  <a:moveTo>
                    <a:pt x="2470353" y="1437065"/>
                  </a:moveTo>
                  <a:cubicBezTo>
                    <a:pt x="2470353" y="1437065"/>
                    <a:pt x="2470353" y="1437065"/>
                    <a:pt x="2470353" y="1437065"/>
                  </a:cubicBezTo>
                  <a:cubicBezTo>
                    <a:pt x="2470353" y="1446114"/>
                    <a:pt x="2470353" y="1455164"/>
                    <a:pt x="2470353" y="1464214"/>
                  </a:cubicBezTo>
                  <a:cubicBezTo>
                    <a:pt x="2470353" y="1487637"/>
                    <a:pt x="2471418" y="1511592"/>
                    <a:pt x="2469289" y="1535014"/>
                  </a:cubicBezTo>
                  <a:cubicBezTo>
                    <a:pt x="2465030" y="1579198"/>
                    <a:pt x="2460239" y="1623382"/>
                    <a:pt x="2451722" y="1667034"/>
                  </a:cubicBezTo>
                  <a:cubicBezTo>
                    <a:pt x="2444801" y="1702168"/>
                    <a:pt x="2437349" y="1737302"/>
                    <a:pt x="2427767" y="1771904"/>
                  </a:cubicBezTo>
                  <a:cubicBezTo>
                    <a:pt x="2414458" y="1818217"/>
                    <a:pt x="2399020" y="1863466"/>
                    <a:pt x="2380389" y="1908182"/>
                  </a:cubicBezTo>
                  <a:cubicBezTo>
                    <a:pt x="2357498" y="1962480"/>
                    <a:pt x="2330881" y="2015181"/>
                    <a:pt x="2300538" y="2065753"/>
                  </a:cubicBezTo>
                  <a:cubicBezTo>
                    <a:pt x="2277648" y="2103549"/>
                    <a:pt x="2252096" y="2138683"/>
                    <a:pt x="2227076" y="2174882"/>
                  </a:cubicBezTo>
                  <a:cubicBezTo>
                    <a:pt x="2207912" y="2202031"/>
                    <a:pt x="2187683" y="2228116"/>
                    <a:pt x="2163728" y="2251006"/>
                  </a:cubicBezTo>
                  <a:cubicBezTo>
                    <a:pt x="2153614" y="2260588"/>
                    <a:pt x="2144564" y="2272300"/>
                    <a:pt x="2134450" y="2281882"/>
                  </a:cubicBezTo>
                  <a:cubicBezTo>
                    <a:pt x="2121674" y="2294125"/>
                    <a:pt x="2114753" y="2310628"/>
                    <a:pt x="2101445" y="2322339"/>
                  </a:cubicBezTo>
                  <a:cubicBezTo>
                    <a:pt x="2093460" y="2329260"/>
                    <a:pt x="2083345" y="2332986"/>
                    <a:pt x="2077490" y="2342036"/>
                  </a:cubicBezTo>
                  <a:cubicBezTo>
                    <a:pt x="2074296" y="2347359"/>
                    <a:pt x="2068972" y="2350553"/>
                    <a:pt x="2063649" y="2353747"/>
                  </a:cubicBezTo>
                  <a:cubicBezTo>
                    <a:pt x="2058858" y="2355876"/>
                    <a:pt x="2054599" y="2358538"/>
                    <a:pt x="2050341" y="2362264"/>
                  </a:cubicBezTo>
                  <a:cubicBezTo>
                    <a:pt x="2032241" y="2377170"/>
                    <a:pt x="2013609" y="2392075"/>
                    <a:pt x="1994978" y="2406448"/>
                  </a:cubicBezTo>
                  <a:cubicBezTo>
                    <a:pt x="1940147" y="2449568"/>
                    <a:pt x="1881590" y="2486831"/>
                    <a:pt x="1820371" y="2519303"/>
                  </a:cubicBezTo>
                  <a:cubicBezTo>
                    <a:pt x="1769267" y="2546453"/>
                    <a:pt x="1716034" y="2569875"/>
                    <a:pt x="1661203" y="2589572"/>
                  </a:cubicBezTo>
                  <a:cubicBezTo>
                    <a:pt x="1602646" y="2610865"/>
                    <a:pt x="1542492" y="2626835"/>
                    <a:pt x="1481806" y="2639611"/>
                  </a:cubicBezTo>
                  <a:cubicBezTo>
                    <a:pt x="1431234" y="2649726"/>
                    <a:pt x="1380130" y="2655581"/>
                    <a:pt x="1329026" y="2659840"/>
                  </a:cubicBezTo>
                  <a:cubicBezTo>
                    <a:pt x="1266742" y="2664631"/>
                    <a:pt x="1204459" y="2663566"/>
                    <a:pt x="1142176" y="2659840"/>
                  </a:cubicBezTo>
                  <a:cubicBezTo>
                    <a:pt x="1121415" y="2658775"/>
                    <a:pt x="1100654" y="2657178"/>
                    <a:pt x="1080425" y="2653984"/>
                  </a:cubicBezTo>
                  <a:cubicBezTo>
                    <a:pt x="1044226" y="2648661"/>
                    <a:pt x="1007495" y="2643338"/>
                    <a:pt x="971828" y="2635885"/>
                  </a:cubicBezTo>
                  <a:cubicBezTo>
                    <a:pt x="939356" y="2628965"/>
                    <a:pt x="906883" y="2620980"/>
                    <a:pt x="874411" y="2610865"/>
                  </a:cubicBezTo>
                  <a:cubicBezTo>
                    <a:pt x="843003" y="2601283"/>
                    <a:pt x="811595" y="2591169"/>
                    <a:pt x="780720" y="2578393"/>
                  </a:cubicBezTo>
                  <a:cubicBezTo>
                    <a:pt x="766347" y="2572537"/>
                    <a:pt x="765282" y="2573602"/>
                    <a:pt x="758362" y="2587975"/>
                  </a:cubicBezTo>
                  <a:cubicBezTo>
                    <a:pt x="749844" y="2605542"/>
                    <a:pt x="741327" y="2622577"/>
                    <a:pt x="732810" y="2640144"/>
                  </a:cubicBezTo>
                  <a:cubicBezTo>
                    <a:pt x="727486" y="2651323"/>
                    <a:pt x="728019" y="2653984"/>
                    <a:pt x="740262" y="2659308"/>
                  </a:cubicBezTo>
                  <a:cubicBezTo>
                    <a:pt x="775397" y="2674745"/>
                    <a:pt x="811063" y="2688586"/>
                    <a:pt x="847262" y="2700298"/>
                  </a:cubicBezTo>
                  <a:cubicBezTo>
                    <a:pt x="888252" y="2713606"/>
                    <a:pt x="929242" y="2725317"/>
                    <a:pt x="971296" y="2734899"/>
                  </a:cubicBezTo>
                  <a:cubicBezTo>
                    <a:pt x="1025594" y="2747676"/>
                    <a:pt x="1080425" y="2756725"/>
                    <a:pt x="1135788" y="2763113"/>
                  </a:cubicBezTo>
                  <a:cubicBezTo>
                    <a:pt x="1171454" y="2767372"/>
                    <a:pt x="1207121" y="2768969"/>
                    <a:pt x="1243320" y="2770034"/>
                  </a:cubicBezTo>
                  <a:cubicBezTo>
                    <a:pt x="1278454" y="2771098"/>
                    <a:pt x="1313056" y="2770034"/>
                    <a:pt x="1348190" y="2767904"/>
                  </a:cubicBezTo>
                  <a:cubicBezTo>
                    <a:pt x="1385986" y="2765775"/>
                    <a:pt x="1423249" y="2760984"/>
                    <a:pt x="1460513" y="2755661"/>
                  </a:cubicBezTo>
                  <a:cubicBezTo>
                    <a:pt x="1500970" y="2750337"/>
                    <a:pt x="1541428" y="2741820"/>
                    <a:pt x="1581353" y="2732238"/>
                  </a:cubicBezTo>
                  <a:cubicBezTo>
                    <a:pt x="1624472" y="2722123"/>
                    <a:pt x="1666526" y="2708815"/>
                    <a:pt x="1708581" y="2694442"/>
                  </a:cubicBezTo>
                  <a:cubicBezTo>
                    <a:pt x="1769800" y="2672616"/>
                    <a:pt x="1828889" y="2647596"/>
                    <a:pt x="1886381" y="2617785"/>
                  </a:cubicBezTo>
                  <a:cubicBezTo>
                    <a:pt x="1944406" y="2587442"/>
                    <a:pt x="2000301" y="2552841"/>
                    <a:pt x="2054067" y="2514512"/>
                  </a:cubicBezTo>
                  <a:cubicBezTo>
                    <a:pt x="2107300" y="2476184"/>
                    <a:pt x="2157872" y="2434130"/>
                    <a:pt x="2204718" y="2387817"/>
                  </a:cubicBezTo>
                  <a:cubicBezTo>
                    <a:pt x="2271792" y="2321807"/>
                    <a:pt x="2330881" y="2249942"/>
                    <a:pt x="2382518" y="2171156"/>
                  </a:cubicBezTo>
                  <a:cubicBezTo>
                    <a:pt x="2427234" y="2103017"/>
                    <a:pt x="2465562" y="2031684"/>
                    <a:pt x="2497503" y="1957157"/>
                  </a:cubicBezTo>
                  <a:cubicBezTo>
                    <a:pt x="2521458" y="1900729"/>
                    <a:pt x="2541154" y="1842705"/>
                    <a:pt x="2558189" y="1783615"/>
                  </a:cubicBezTo>
                  <a:cubicBezTo>
                    <a:pt x="2570432" y="1740496"/>
                    <a:pt x="2579482" y="1696844"/>
                    <a:pt x="2586935" y="1652128"/>
                  </a:cubicBezTo>
                  <a:cubicBezTo>
                    <a:pt x="2592791" y="1615397"/>
                    <a:pt x="2598646" y="1578666"/>
                    <a:pt x="2600776" y="1541402"/>
                  </a:cubicBezTo>
                  <a:cubicBezTo>
                    <a:pt x="2601840" y="1525965"/>
                    <a:pt x="2602373" y="1510527"/>
                    <a:pt x="2603970" y="1494557"/>
                  </a:cubicBezTo>
                  <a:cubicBezTo>
                    <a:pt x="2607164" y="1459955"/>
                    <a:pt x="2607164" y="1425353"/>
                    <a:pt x="2604502" y="1391284"/>
                  </a:cubicBezTo>
                  <a:cubicBezTo>
                    <a:pt x="2601840" y="1351359"/>
                    <a:pt x="2600243" y="1311433"/>
                    <a:pt x="2594388" y="1271508"/>
                  </a:cubicBezTo>
                  <a:cubicBezTo>
                    <a:pt x="2589597" y="1237971"/>
                    <a:pt x="2584273" y="1204434"/>
                    <a:pt x="2576821" y="1171429"/>
                  </a:cubicBezTo>
                  <a:cubicBezTo>
                    <a:pt x="2569900" y="1140021"/>
                    <a:pt x="2562447" y="1109146"/>
                    <a:pt x="2553398" y="1078270"/>
                  </a:cubicBezTo>
                  <a:cubicBezTo>
                    <a:pt x="2540622" y="1034086"/>
                    <a:pt x="2525716" y="990967"/>
                    <a:pt x="2509214" y="948380"/>
                  </a:cubicBezTo>
                  <a:cubicBezTo>
                    <a:pt x="2487388" y="892485"/>
                    <a:pt x="2461304" y="838719"/>
                    <a:pt x="2431493" y="786550"/>
                  </a:cubicBezTo>
                  <a:cubicBezTo>
                    <a:pt x="2388374" y="711491"/>
                    <a:pt x="2339399" y="640690"/>
                    <a:pt x="2282971" y="574681"/>
                  </a:cubicBezTo>
                  <a:cubicBezTo>
                    <a:pt x="2194071" y="470875"/>
                    <a:pt x="2091863" y="383040"/>
                    <a:pt x="1975814" y="311174"/>
                  </a:cubicBezTo>
                  <a:cubicBezTo>
                    <a:pt x="1961973" y="302657"/>
                    <a:pt x="1958779" y="303189"/>
                    <a:pt x="1951858" y="317562"/>
                  </a:cubicBezTo>
                  <a:cubicBezTo>
                    <a:pt x="1938550" y="343647"/>
                    <a:pt x="1925774" y="369731"/>
                    <a:pt x="1912466" y="395816"/>
                  </a:cubicBezTo>
                  <a:cubicBezTo>
                    <a:pt x="1907674" y="405930"/>
                    <a:pt x="1908739" y="410189"/>
                    <a:pt x="1918854" y="417109"/>
                  </a:cubicBezTo>
                  <a:cubicBezTo>
                    <a:pt x="1934824" y="427756"/>
                    <a:pt x="1950794" y="438935"/>
                    <a:pt x="1966764" y="450114"/>
                  </a:cubicBezTo>
                  <a:cubicBezTo>
                    <a:pt x="2038629" y="500686"/>
                    <a:pt x="2101445" y="560840"/>
                    <a:pt x="2161066" y="625252"/>
                  </a:cubicBezTo>
                  <a:cubicBezTo>
                    <a:pt x="2230802" y="700312"/>
                    <a:pt x="2288295" y="784421"/>
                    <a:pt x="2336205" y="874918"/>
                  </a:cubicBezTo>
                  <a:cubicBezTo>
                    <a:pt x="2352707" y="905793"/>
                    <a:pt x="2367613" y="937201"/>
                    <a:pt x="2380921" y="969674"/>
                  </a:cubicBezTo>
                  <a:cubicBezTo>
                    <a:pt x="2399553" y="1013858"/>
                    <a:pt x="2414991" y="1059639"/>
                    <a:pt x="2428299" y="1105419"/>
                  </a:cubicBezTo>
                  <a:cubicBezTo>
                    <a:pt x="2436816" y="1134698"/>
                    <a:pt x="2443737" y="1164509"/>
                    <a:pt x="2449592" y="1194852"/>
                  </a:cubicBezTo>
                  <a:cubicBezTo>
                    <a:pt x="2454383" y="1217210"/>
                    <a:pt x="2457577" y="1239568"/>
                    <a:pt x="2460771" y="1261926"/>
                  </a:cubicBezTo>
                  <a:cubicBezTo>
                    <a:pt x="2466095" y="1302384"/>
                    <a:pt x="2471418" y="1342309"/>
                    <a:pt x="2471418" y="1383299"/>
                  </a:cubicBezTo>
                  <a:cubicBezTo>
                    <a:pt x="2470353" y="1399801"/>
                    <a:pt x="2470353" y="1418433"/>
                    <a:pt x="2470353" y="1437065"/>
                  </a:cubicBezTo>
                  <a:close/>
                  <a:moveTo>
                    <a:pt x="519343" y="2932928"/>
                  </a:moveTo>
                  <a:cubicBezTo>
                    <a:pt x="536378" y="2932396"/>
                    <a:pt x="548622" y="2924943"/>
                    <a:pt x="556074" y="2908973"/>
                  </a:cubicBezTo>
                  <a:cubicBezTo>
                    <a:pt x="585353" y="2847755"/>
                    <a:pt x="614631" y="2786536"/>
                    <a:pt x="644442" y="2725317"/>
                  </a:cubicBezTo>
                  <a:cubicBezTo>
                    <a:pt x="669994" y="2672616"/>
                    <a:pt x="695014" y="2619915"/>
                    <a:pt x="720566" y="2567214"/>
                  </a:cubicBezTo>
                  <a:cubicBezTo>
                    <a:pt x="725889" y="2556035"/>
                    <a:pt x="725357" y="2554438"/>
                    <a:pt x="714178" y="2549114"/>
                  </a:cubicBezTo>
                  <a:cubicBezTo>
                    <a:pt x="694481" y="2540065"/>
                    <a:pt x="674785" y="2530482"/>
                    <a:pt x="656153" y="2519836"/>
                  </a:cubicBezTo>
                  <a:cubicBezTo>
                    <a:pt x="634860" y="2508124"/>
                    <a:pt x="634860" y="2508124"/>
                    <a:pt x="623681" y="2529418"/>
                  </a:cubicBezTo>
                  <a:cubicBezTo>
                    <a:pt x="597596" y="2580522"/>
                    <a:pt x="571512" y="2632159"/>
                    <a:pt x="544895" y="2683263"/>
                  </a:cubicBezTo>
                  <a:cubicBezTo>
                    <a:pt x="514552" y="2742352"/>
                    <a:pt x="483677" y="2800909"/>
                    <a:pt x="452801" y="2859998"/>
                  </a:cubicBezTo>
                  <a:cubicBezTo>
                    <a:pt x="448542" y="2867451"/>
                    <a:pt x="449075" y="2873839"/>
                    <a:pt x="453866" y="2880760"/>
                  </a:cubicBezTo>
                  <a:cubicBezTo>
                    <a:pt x="465045" y="2895665"/>
                    <a:pt x="477289" y="2909505"/>
                    <a:pt x="491129" y="2921217"/>
                  </a:cubicBezTo>
                  <a:cubicBezTo>
                    <a:pt x="499114" y="2928137"/>
                    <a:pt x="508164" y="2933461"/>
                    <a:pt x="519343" y="2932928"/>
                  </a:cubicBezTo>
                  <a:close/>
                  <a:moveTo>
                    <a:pt x="1944938" y="33295"/>
                  </a:moveTo>
                  <a:cubicBezTo>
                    <a:pt x="1936953" y="31166"/>
                    <a:pt x="1930033" y="35424"/>
                    <a:pt x="1925242" y="44474"/>
                  </a:cubicBezTo>
                  <a:cubicBezTo>
                    <a:pt x="1905545" y="82270"/>
                    <a:pt x="1886381" y="120066"/>
                    <a:pt x="1866685" y="157329"/>
                  </a:cubicBezTo>
                  <a:cubicBezTo>
                    <a:pt x="1849118" y="191399"/>
                    <a:pt x="1831551" y="224936"/>
                    <a:pt x="1813451" y="259005"/>
                  </a:cubicBezTo>
                  <a:cubicBezTo>
                    <a:pt x="1802272" y="280299"/>
                    <a:pt x="1791093" y="301592"/>
                    <a:pt x="1779914" y="322886"/>
                  </a:cubicBezTo>
                  <a:cubicBezTo>
                    <a:pt x="1775123" y="331935"/>
                    <a:pt x="1776188" y="336194"/>
                    <a:pt x="1784173" y="340453"/>
                  </a:cubicBezTo>
                  <a:cubicBezTo>
                    <a:pt x="1809192" y="352697"/>
                    <a:pt x="1834212" y="364940"/>
                    <a:pt x="1857635" y="379313"/>
                  </a:cubicBezTo>
                  <a:cubicBezTo>
                    <a:pt x="1864555" y="383572"/>
                    <a:pt x="1869879" y="381443"/>
                    <a:pt x="1874137" y="373990"/>
                  </a:cubicBezTo>
                  <a:cubicBezTo>
                    <a:pt x="1876799" y="369199"/>
                    <a:pt x="1878928" y="363876"/>
                    <a:pt x="1881590" y="358552"/>
                  </a:cubicBezTo>
                  <a:cubicBezTo>
                    <a:pt x="1925242" y="269652"/>
                    <a:pt x="1969425" y="181284"/>
                    <a:pt x="2013609" y="92384"/>
                  </a:cubicBezTo>
                  <a:cubicBezTo>
                    <a:pt x="2018933" y="82270"/>
                    <a:pt x="2017336" y="73753"/>
                    <a:pt x="2010948" y="64703"/>
                  </a:cubicBezTo>
                  <a:cubicBezTo>
                    <a:pt x="1994445" y="45006"/>
                    <a:pt x="1973152" y="34892"/>
                    <a:pt x="1944938" y="33295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>
              <a:off x="8529289" y="934527"/>
              <a:ext cx="400061" cy="490567"/>
            </a:xfrm>
            <a:custGeom>
              <a:avLst/>
              <a:gdLst>
                <a:gd name="connsiteX0" fmla="*/ 399530 w 400061"/>
                <a:gd name="connsiteY0" fmla="*/ 238552 h 490567"/>
                <a:gd name="connsiteX1" fmla="*/ 380366 w 400061"/>
                <a:gd name="connsiteY1" fmla="*/ 335437 h 490567"/>
                <a:gd name="connsiteX2" fmla="*/ 365993 w 400061"/>
                <a:gd name="connsiteY2" fmla="*/ 373765 h 490567"/>
                <a:gd name="connsiteX3" fmla="*/ 288804 w 400061"/>
                <a:gd name="connsiteY3" fmla="*/ 453083 h 490567"/>
                <a:gd name="connsiteX4" fmla="*/ 212148 w 400061"/>
                <a:gd name="connsiteY4" fmla="*/ 485023 h 490567"/>
                <a:gd name="connsiteX5" fmla="*/ 157317 w 400061"/>
                <a:gd name="connsiteY5" fmla="*/ 487685 h 490567"/>
                <a:gd name="connsiteX6" fmla="*/ 30089 w 400061"/>
                <a:gd name="connsiteY6" fmla="*/ 421143 h 490567"/>
                <a:gd name="connsiteX7" fmla="*/ 278 w 400061"/>
                <a:gd name="connsiteY7" fmla="*/ 351407 h 490567"/>
                <a:gd name="connsiteX8" fmla="*/ 2408 w 400061"/>
                <a:gd name="connsiteY8" fmla="*/ 312014 h 490567"/>
                <a:gd name="connsiteX9" fmla="*/ 32218 w 400061"/>
                <a:gd name="connsiteY9" fmla="*/ 265701 h 490567"/>
                <a:gd name="connsiteX10" fmla="*/ 71611 w 400061"/>
                <a:gd name="connsiteY10" fmla="*/ 243343 h 490567"/>
                <a:gd name="connsiteX11" fmla="*/ 93437 w 400061"/>
                <a:gd name="connsiteY11" fmla="*/ 223646 h 490567"/>
                <a:gd name="connsiteX12" fmla="*/ 99293 w 400061"/>
                <a:gd name="connsiteY12" fmla="*/ 199691 h 490567"/>
                <a:gd name="connsiteX13" fmla="*/ 91308 w 400061"/>
                <a:gd name="connsiteY13" fmla="*/ 152313 h 490567"/>
                <a:gd name="connsiteX14" fmla="*/ 88646 w 400061"/>
                <a:gd name="connsiteY14" fmla="*/ 90030 h 490567"/>
                <a:gd name="connsiteX15" fmla="*/ 136024 w 400061"/>
                <a:gd name="connsiteY15" fmla="*/ 10712 h 490567"/>
                <a:gd name="connsiteX16" fmla="*/ 175949 w 400061"/>
                <a:gd name="connsiteY16" fmla="*/ 65 h 490567"/>
                <a:gd name="connsiteX17" fmla="*/ 223859 w 400061"/>
                <a:gd name="connsiteY17" fmla="*/ 14970 h 490567"/>
                <a:gd name="connsiteX18" fmla="*/ 313824 w 400061"/>
                <a:gd name="connsiteY18" fmla="*/ 65542 h 490567"/>
                <a:gd name="connsiteX19" fmla="*/ 344699 w 400061"/>
                <a:gd name="connsiteY19" fmla="*/ 94289 h 490567"/>
                <a:gd name="connsiteX20" fmla="*/ 379834 w 400061"/>
                <a:gd name="connsiteY20" fmla="*/ 146990 h 490567"/>
                <a:gd name="connsiteX21" fmla="*/ 399530 w 400061"/>
                <a:gd name="connsiteY21" fmla="*/ 238552 h 49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0061" h="490567">
                  <a:moveTo>
                    <a:pt x="399530" y="238552"/>
                  </a:moveTo>
                  <a:cubicBezTo>
                    <a:pt x="401127" y="272621"/>
                    <a:pt x="391545" y="304029"/>
                    <a:pt x="380366" y="335437"/>
                  </a:cubicBezTo>
                  <a:cubicBezTo>
                    <a:pt x="375575" y="348213"/>
                    <a:pt x="371848" y="361521"/>
                    <a:pt x="365993" y="373765"/>
                  </a:cubicBezTo>
                  <a:cubicBezTo>
                    <a:pt x="349490" y="409431"/>
                    <a:pt x="324471" y="436048"/>
                    <a:pt x="288804" y="453083"/>
                  </a:cubicBezTo>
                  <a:cubicBezTo>
                    <a:pt x="263784" y="465327"/>
                    <a:pt x="237700" y="474376"/>
                    <a:pt x="212148" y="485023"/>
                  </a:cubicBezTo>
                  <a:cubicBezTo>
                    <a:pt x="194581" y="492476"/>
                    <a:pt x="175417" y="491411"/>
                    <a:pt x="157317" y="487685"/>
                  </a:cubicBezTo>
                  <a:cubicBezTo>
                    <a:pt x="108875" y="478103"/>
                    <a:pt x="65223" y="456809"/>
                    <a:pt x="30089" y="421143"/>
                  </a:cubicBezTo>
                  <a:cubicBezTo>
                    <a:pt x="11457" y="401979"/>
                    <a:pt x="1343" y="378024"/>
                    <a:pt x="278" y="351407"/>
                  </a:cubicBezTo>
                  <a:cubicBezTo>
                    <a:pt x="-254" y="338098"/>
                    <a:pt x="-254" y="325322"/>
                    <a:pt x="2408" y="312014"/>
                  </a:cubicBezTo>
                  <a:cubicBezTo>
                    <a:pt x="6134" y="292317"/>
                    <a:pt x="16781" y="277412"/>
                    <a:pt x="32218" y="265701"/>
                  </a:cubicBezTo>
                  <a:cubicBezTo>
                    <a:pt x="44462" y="256651"/>
                    <a:pt x="57770" y="249731"/>
                    <a:pt x="71611" y="243343"/>
                  </a:cubicBezTo>
                  <a:cubicBezTo>
                    <a:pt x="81193" y="239084"/>
                    <a:pt x="87581" y="231631"/>
                    <a:pt x="93437" y="223646"/>
                  </a:cubicBezTo>
                  <a:cubicBezTo>
                    <a:pt x="98760" y="216726"/>
                    <a:pt x="100890" y="208208"/>
                    <a:pt x="99293" y="199691"/>
                  </a:cubicBezTo>
                  <a:cubicBezTo>
                    <a:pt x="96631" y="183721"/>
                    <a:pt x="94502" y="167751"/>
                    <a:pt x="91308" y="152313"/>
                  </a:cubicBezTo>
                  <a:cubicBezTo>
                    <a:pt x="87581" y="131552"/>
                    <a:pt x="85452" y="110791"/>
                    <a:pt x="88646" y="90030"/>
                  </a:cubicBezTo>
                  <a:cubicBezTo>
                    <a:pt x="93969" y="58090"/>
                    <a:pt x="108875" y="29876"/>
                    <a:pt x="136024" y="10712"/>
                  </a:cubicBezTo>
                  <a:cubicBezTo>
                    <a:pt x="147735" y="2194"/>
                    <a:pt x="161044" y="-467"/>
                    <a:pt x="175949" y="65"/>
                  </a:cubicBezTo>
                  <a:cubicBezTo>
                    <a:pt x="193516" y="1130"/>
                    <a:pt x="208954" y="6453"/>
                    <a:pt x="223859" y="14970"/>
                  </a:cubicBezTo>
                  <a:cubicBezTo>
                    <a:pt x="254202" y="31473"/>
                    <a:pt x="286142" y="44781"/>
                    <a:pt x="313824" y="65542"/>
                  </a:cubicBezTo>
                  <a:cubicBezTo>
                    <a:pt x="325003" y="74060"/>
                    <a:pt x="336182" y="83110"/>
                    <a:pt x="344699" y="94289"/>
                  </a:cubicBezTo>
                  <a:cubicBezTo>
                    <a:pt x="357475" y="111323"/>
                    <a:pt x="369719" y="128358"/>
                    <a:pt x="379834" y="146990"/>
                  </a:cubicBezTo>
                  <a:cubicBezTo>
                    <a:pt x="394739" y="175736"/>
                    <a:pt x="402192" y="206079"/>
                    <a:pt x="399530" y="238552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1" name="图形 13"/>
          <p:cNvGrpSpPr/>
          <p:nvPr userDrawn="1">
            <p:custDataLst>
              <p:tags r:id="rId8"/>
            </p:custDataLst>
          </p:nvPr>
        </p:nvGrpSpPr>
        <p:grpSpPr>
          <a:xfrm flipH="1">
            <a:off x="808990" y="706120"/>
            <a:ext cx="812165" cy="814705"/>
            <a:chOff x="7263890" y="269415"/>
            <a:chExt cx="2803728" cy="2984797"/>
          </a:xfrm>
          <a:solidFill>
            <a:schemeClr val="accent1"/>
          </a:solidFill>
        </p:grpSpPr>
        <p:sp>
          <p:nvSpPr>
            <p:cNvPr id="12" name="任意多边形: 形状 17"/>
            <p:cNvSpPr/>
            <p:nvPr>
              <p:custDataLst>
                <p:tags r:id="rId9"/>
              </p:custDataLst>
            </p:nvPr>
          </p:nvSpPr>
          <p:spPr>
            <a:xfrm>
              <a:off x="7263890" y="269415"/>
              <a:ext cx="2803728" cy="2984797"/>
            </a:xfrm>
            <a:custGeom>
              <a:avLst/>
              <a:gdLst>
                <a:gd name="connsiteX0" fmla="*/ 1364160 w 2803728"/>
                <a:gd name="connsiteY0" fmla="*/ 2984565 h 2984797"/>
                <a:gd name="connsiteX1" fmla="*/ 1317314 w 2803728"/>
                <a:gd name="connsiteY1" fmla="*/ 2984565 h 2984797"/>
                <a:gd name="connsiteX2" fmla="*/ 1158146 w 2803728"/>
                <a:gd name="connsiteY2" fmla="*/ 2972321 h 2984797"/>
                <a:gd name="connsiteX3" fmla="*/ 1039967 w 2803728"/>
                <a:gd name="connsiteY3" fmla="*/ 2949963 h 2984797"/>
                <a:gd name="connsiteX4" fmla="*/ 876540 w 2803728"/>
                <a:gd name="connsiteY4" fmla="*/ 2898859 h 2984797"/>
                <a:gd name="connsiteX5" fmla="*/ 671059 w 2803728"/>
                <a:gd name="connsiteY5" fmla="*/ 2800909 h 2984797"/>
                <a:gd name="connsiteX6" fmla="*/ 652427 w 2803728"/>
                <a:gd name="connsiteY6" fmla="*/ 2806765 h 2984797"/>
                <a:gd name="connsiteX7" fmla="*/ 616228 w 2803728"/>
                <a:gd name="connsiteY7" fmla="*/ 2881824 h 2984797"/>
                <a:gd name="connsiteX8" fmla="*/ 588547 w 2803728"/>
                <a:gd name="connsiteY8" fmla="*/ 2939316 h 2984797"/>
                <a:gd name="connsiteX9" fmla="*/ 581094 w 2803728"/>
                <a:gd name="connsiteY9" fmla="*/ 2949431 h 2984797"/>
                <a:gd name="connsiteX10" fmla="*/ 501244 w 2803728"/>
                <a:gd name="connsiteY10" fmla="*/ 2969660 h 2984797"/>
                <a:gd name="connsiteX11" fmla="*/ 454398 w 2803728"/>
                <a:gd name="connsiteY11" fmla="*/ 2940913 h 2984797"/>
                <a:gd name="connsiteX12" fmla="*/ 427249 w 2803728"/>
                <a:gd name="connsiteY12" fmla="*/ 2908441 h 2984797"/>
                <a:gd name="connsiteX13" fmla="*/ 411279 w 2803728"/>
                <a:gd name="connsiteY13" fmla="*/ 2861063 h 2984797"/>
                <a:gd name="connsiteX14" fmla="*/ 417667 w 2803728"/>
                <a:gd name="connsiteY14" fmla="*/ 2835511 h 2984797"/>
                <a:gd name="connsiteX15" fmla="*/ 543831 w 2803728"/>
                <a:gd name="connsiteY15" fmla="*/ 2591701 h 2984797"/>
                <a:gd name="connsiteX16" fmla="*/ 590676 w 2803728"/>
                <a:gd name="connsiteY16" fmla="*/ 2501204 h 2984797"/>
                <a:gd name="connsiteX17" fmla="*/ 583756 w 2803728"/>
                <a:gd name="connsiteY17" fmla="*/ 2479378 h 2984797"/>
                <a:gd name="connsiteX18" fmla="*/ 458657 w 2803728"/>
                <a:gd name="connsiteY18" fmla="*/ 2391543 h 2984797"/>
                <a:gd name="connsiteX19" fmla="*/ 339946 w 2803728"/>
                <a:gd name="connsiteY19" fmla="*/ 2282414 h 2984797"/>
                <a:gd name="connsiteX20" fmla="*/ 173857 w 2803728"/>
                <a:gd name="connsiteY20" fmla="*/ 2067883 h 2984797"/>
                <a:gd name="connsiteX21" fmla="*/ 63664 w 2803728"/>
                <a:gd name="connsiteY21" fmla="*/ 1830993 h 2984797"/>
                <a:gd name="connsiteX22" fmla="*/ 25336 w 2803728"/>
                <a:gd name="connsiteY22" fmla="*/ 1689392 h 2984797"/>
                <a:gd name="connsiteX23" fmla="*/ 2977 w 2803728"/>
                <a:gd name="connsiteY23" fmla="*/ 1525432 h 2984797"/>
                <a:gd name="connsiteX24" fmla="*/ 5639 w 2803728"/>
                <a:gd name="connsiteY24" fmla="*/ 1318886 h 2984797"/>
                <a:gd name="connsiteX25" fmla="*/ 36515 w 2803728"/>
                <a:gd name="connsiteY25" fmla="*/ 1137892 h 2984797"/>
                <a:gd name="connsiteX26" fmla="*/ 88151 w 2803728"/>
                <a:gd name="connsiteY26" fmla="*/ 980853 h 2984797"/>
                <a:gd name="connsiteX27" fmla="*/ 164807 w 2803728"/>
                <a:gd name="connsiteY27" fmla="*/ 824878 h 2984797"/>
                <a:gd name="connsiteX28" fmla="*/ 262225 w 2803728"/>
                <a:gd name="connsiteY28" fmla="*/ 683809 h 2984797"/>
                <a:gd name="connsiteX29" fmla="*/ 408085 w 2803728"/>
                <a:gd name="connsiteY29" fmla="*/ 529432 h 2984797"/>
                <a:gd name="connsiteX30" fmla="*/ 633795 w 2803728"/>
                <a:gd name="connsiteY30" fmla="*/ 369199 h 2984797"/>
                <a:gd name="connsiteX31" fmla="*/ 806272 w 2803728"/>
                <a:gd name="connsiteY31" fmla="*/ 290946 h 2984797"/>
                <a:gd name="connsiteX32" fmla="*/ 959585 w 2803728"/>
                <a:gd name="connsiteY32" fmla="*/ 245697 h 2984797"/>
                <a:gd name="connsiteX33" fmla="*/ 1050082 w 2803728"/>
                <a:gd name="connsiteY33" fmla="*/ 229195 h 2984797"/>
                <a:gd name="connsiteX34" fmla="*/ 1145902 w 2803728"/>
                <a:gd name="connsiteY34" fmla="*/ 218548 h 2984797"/>
                <a:gd name="connsiteX35" fmla="*/ 1160275 w 2803728"/>
                <a:gd name="connsiteY35" fmla="*/ 218016 h 2984797"/>
                <a:gd name="connsiteX36" fmla="*/ 1318911 w 2803728"/>
                <a:gd name="connsiteY36" fmla="*/ 218548 h 2984797"/>
                <a:gd name="connsiteX37" fmla="*/ 1411538 w 2803728"/>
                <a:gd name="connsiteY37" fmla="*/ 227598 h 2984797"/>
                <a:gd name="connsiteX38" fmla="*/ 1474353 w 2803728"/>
                <a:gd name="connsiteY38" fmla="*/ 237712 h 2984797"/>
                <a:gd name="connsiteX39" fmla="*/ 1572303 w 2803728"/>
                <a:gd name="connsiteY39" fmla="*/ 260070 h 2984797"/>
                <a:gd name="connsiteX40" fmla="*/ 1686223 w 2803728"/>
                <a:gd name="connsiteY40" fmla="*/ 297866 h 2984797"/>
                <a:gd name="connsiteX41" fmla="*/ 1721357 w 2803728"/>
                <a:gd name="connsiteY41" fmla="*/ 312239 h 2984797"/>
                <a:gd name="connsiteX42" fmla="*/ 1742118 w 2803728"/>
                <a:gd name="connsiteY42" fmla="*/ 305319 h 2984797"/>
                <a:gd name="connsiteX43" fmla="*/ 1860829 w 2803728"/>
                <a:gd name="connsiteY43" fmla="*/ 76414 h 2984797"/>
                <a:gd name="connsiteX44" fmla="*/ 1892237 w 2803728"/>
                <a:gd name="connsiteY44" fmla="*/ 17857 h 2984797"/>
                <a:gd name="connsiteX45" fmla="*/ 1917257 w 2803728"/>
                <a:gd name="connsiteY45" fmla="*/ 2420 h 2984797"/>
                <a:gd name="connsiteX46" fmla="*/ 1955052 w 2803728"/>
                <a:gd name="connsiteY46" fmla="*/ 290 h 2984797"/>
                <a:gd name="connsiteX47" fmla="*/ 2051937 w 2803728"/>
                <a:gd name="connsiteY47" fmla="*/ 62573 h 2984797"/>
                <a:gd name="connsiteX48" fmla="*/ 2051405 w 2803728"/>
                <a:gd name="connsiteY48" fmla="*/ 112613 h 2984797"/>
                <a:gd name="connsiteX49" fmla="*/ 2055132 w 2803728"/>
                <a:gd name="connsiteY49" fmla="*/ 129115 h 2984797"/>
                <a:gd name="connsiteX50" fmla="*/ 2089201 w 2803728"/>
                <a:gd name="connsiteY50" fmla="*/ 149344 h 2984797"/>
                <a:gd name="connsiteX51" fmla="*/ 2264872 w 2803728"/>
                <a:gd name="connsiteY51" fmla="*/ 278169 h 2984797"/>
                <a:gd name="connsiteX52" fmla="*/ 2433090 w 2803728"/>
                <a:gd name="connsiteY52" fmla="*/ 444258 h 2984797"/>
                <a:gd name="connsiteX53" fmla="*/ 2614616 w 2803728"/>
                <a:gd name="connsiteY53" fmla="*/ 707232 h 2984797"/>
                <a:gd name="connsiteX54" fmla="*/ 2703516 w 2803728"/>
                <a:gd name="connsiteY54" fmla="*/ 902599 h 2984797"/>
                <a:gd name="connsiteX55" fmla="*/ 2748765 w 2803728"/>
                <a:gd name="connsiteY55" fmla="*/ 1043668 h 2984797"/>
                <a:gd name="connsiteX56" fmla="*/ 2786561 w 2803728"/>
                <a:gd name="connsiteY56" fmla="*/ 1226260 h 2984797"/>
                <a:gd name="connsiteX57" fmla="*/ 2800402 w 2803728"/>
                <a:gd name="connsiteY57" fmla="*/ 1369990 h 2984797"/>
                <a:gd name="connsiteX58" fmla="*/ 2803595 w 2803728"/>
                <a:gd name="connsiteY58" fmla="*/ 1497219 h 2984797"/>
                <a:gd name="connsiteX59" fmla="*/ 2798272 w 2803728"/>
                <a:gd name="connsiteY59" fmla="*/ 1600492 h 2984797"/>
                <a:gd name="connsiteX60" fmla="*/ 2783899 w 2803728"/>
                <a:gd name="connsiteY60" fmla="*/ 1725591 h 2984797"/>
                <a:gd name="connsiteX61" fmla="*/ 2768461 w 2803728"/>
                <a:gd name="connsiteY61" fmla="*/ 1807570 h 2984797"/>
                <a:gd name="connsiteX62" fmla="*/ 2748233 w 2803728"/>
                <a:gd name="connsiteY62" fmla="*/ 1892744 h 2984797"/>
                <a:gd name="connsiteX63" fmla="*/ 2720019 w 2803728"/>
                <a:gd name="connsiteY63" fmla="*/ 1984838 h 2984797"/>
                <a:gd name="connsiteX64" fmla="*/ 2673173 w 2803728"/>
                <a:gd name="connsiteY64" fmla="*/ 2106211 h 2984797"/>
                <a:gd name="connsiteX65" fmla="*/ 2574691 w 2803728"/>
                <a:gd name="connsiteY65" fmla="*/ 2294125 h 2984797"/>
                <a:gd name="connsiteX66" fmla="*/ 2441075 w 2803728"/>
                <a:gd name="connsiteY66" fmla="*/ 2478846 h 2984797"/>
                <a:gd name="connsiteX67" fmla="*/ 2291489 w 2803728"/>
                <a:gd name="connsiteY67" fmla="*/ 2631626 h 2984797"/>
                <a:gd name="connsiteX68" fmla="*/ 2105703 w 2803728"/>
                <a:gd name="connsiteY68" fmla="*/ 2772695 h 2984797"/>
                <a:gd name="connsiteX69" fmla="*/ 1957182 w 2803728"/>
                <a:gd name="connsiteY69" fmla="*/ 2854675 h 2984797"/>
                <a:gd name="connsiteX70" fmla="*/ 1774058 w 2803728"/>
                <a:gd name="connsiteY70" fmla="*/ 2926008 h 2984797"/>
                <a:gd name="connsiteX71" fmla="*/ 1649492 w 2803728"/>
                <a:gd name="connsiteY71" fmla="*/ 2957948 h 2984797"/>
                <a:gd name="connsiteX72" fmla="*/ 1547816 w 2803728"/>
                <a:gd name="connsiteY72" fmla="*/ 2975515 h 2984797"/>
                <a:gd name="connsiteX73" fmla="*/ 1516940 w 2803728"/>
                <a:gd name="connsiteY73" fmla="*/ 2978709 h 2984797"/>
                <a:gd name="connsiteX74" fmla="*/ 1364160 w 2803728"/>
                <a:gd name="connsiteY74" fmla="*/ 2984565 h 2984797"/>
                <a:gd name="connsiteX75" fmla="*/ 1237464 w 2803728"/>
                <a:gd name="connsiteY75" fmla="*/ 249423 h 2984797"/>
                <a:gd name="connsiteX76" fmla="*/ 1088942 w 2803728"/>
                <a:gd name="connsiteY76" fmla="*/ 260070 h 2984797"/>
                <a:gd name="connsiteX77" fmla="*/ 1080425 w 2803728"/>
                <a:gd name="connsiteY77" fmla="*/ 275508 h 2984797"/>
                <a:gd name="connsiteX78" fmla="*/ 1090007 w 2803728"/>
                <a:gd name="connsiteY78" fmla="*/ 307980 h 2984797"/>
                <a:gd name="connsiteX79" fmla="*/ 1090007 w 2803728"/>
                <a:gd name="connsiteY79" fmla="*/ 389960 h 2984797"/>
                <a:gd name="connsiteX80" fmla="*/ 1071375 w 2803728"/>
                <a:gd name="connsiteY80" fmla="*/ 468213 h 2984797"/>
                <a:gd name="connsiteX81" fmla="*/ 1018674 w 2803728"/>
                <a:gd name="connsiteY81" fmla="*/ 565098 h 2984797"/>
                <a:gd name="connsiteX82" fmla="*/ 988863 w 2803728"/>
                <a:gd name="connsiteY82" fmla="*/ 600765 h 2984797"/>
                <a:gd name="connsiteX83" fmla="*/ 776994 w 2803728"/>
                <a:gd name="connsiteY83" fmla="*/ 688068 h 2984797"/>
                <a:gd name="connsiteX84" fmla="*/ 728019 w 2803728"/>
                <a:gd name="connsiteY84" fmla="*/ 703506 h 2984797"/>
                <a:gd name="connsiteX85" fmla="*/ 656153 w 2803728"/>
                <a:gd name="connsiteY85" fmla="*/ 776968 h 2984797"/>
                <a:gd name="connsiteX86" fmla="*/ 565124 w 2803728"/>
                <a:gd name="connsiteY86" fmla="*/ 883435 h 2984797"/>
                <a:gd name="connsiteX87" fmla="*/ 507632 w 2803728"/>
                <a:gd name="connsiteY87" fmla="*/ 942525 h 2984797"/>
                <a:gd name="connsiteX88" fmla="*/ 396906 w 2803728"/>
                <a:gd name="connsiteY88" fmla="*/ 1008002 h 2984797"/>
                <a:gd name="connsiteX89" fmla="*/ 249449 w 2803728"/>
                <a:gd name="connsiteY89" fmla="*/ 987773 h 2984797"/>
                <a:gd name="connsiteX90" fmla="*/ 171196 w 2803728"/>
                <a:gd name="connsiteY90" fmla="*/ 931878 h 2984797"/>
                <a:gd name="connsiteX91" fmla="*/ 150967 w 2803728"/>
                <a:gd name="connsiteY91" fmla="*/ 935604 h 2984797"/>
                <a:gd name="connsiteX92" fmla="*/ 80166 w 2803728"/>
                <a:gd name="connsiteY92" fmla="*/ 1126181 h 2984797"/>
                <a:gd name="connsiteX93" fmla="*/ 46097 w 2803728"/>
                <a:gd name="connsiteY93" fmla="*/ 1292269 h 2984797"/>
                <a:gd name="connsiteX94" fmla="*/ 35982 w 2803728"/>
                <a:gd name="connsiteY94" fmla="*/ 1417901 h 2984797"/>
                <a:gd name="connsiteX95" fmla="*/ 43967 w 2803728"/>
                <a:gd name="connsiteY95" fmla="*/ 1569084 h 2984797"/>
                <a:gd name="connsiteX96" fmla="*/ 61534 w 2803728"/>
                <a:gd name="connsiteY96" fmla="*/ 1678213 h 2984797"/>
                <a:gd name="connsiteX97" fmla="*/ 95072 w 2803728"/>
                <a:gd name="connsiteY97" fmla="*/ 1802247 h 2984797"/>
                <a:gd name="connsiteX98" fmla="*/ 117962 w 2803728"/>
                <a:gd name="connsiteY98" fmla="*/ 1809700 h 2984797"/>
                <a:gd name="connsiteX99" fmla="*/ 130206 w 2803728"/>
                <a:gd name="connsiteY99" fmla="*/ 1797988 h 2984797"/>
                <a:gd name="connsiteX100" fmla="*/ 173857 w 2803728"/>
                <a:gd name="connsiteY100" fmla="*/ 1727188 h 2984797"/>
                <a:gd name="connsiteX101" fmla="*/ 226026 w 2803728"/>
                <a:gd name="connsiteY101" fmla="*/ 1585054 h 2984797"/>
                <a:gd name="connsiteX102" fmla="*/ 243061 w 2803728"/>
                <a:gd name="connsiteY102" fmla="*/ 1481781 h 2984797"/>
                <a:gd name="connsiteX103" fmla="*/ 253175 w 2803728"/>
                <a:gd name="connsiteY103" fmla="*/ 1401930 h 2984797"/>
                <a:gd name="connsiteX104" fmla="*/ 284583 w 2803728"/>
                <a:gd name="connsiteY104" fmla="*/ 1323677 h 2984797"/>
                <a:gd name="connsiteX105" fmla="*/ 347399 w 2803728"/>
                <a:gd name="connsiteY105" fmla="*/ 1242230 h 2984797"/>
                <a:gd name="connsiteX106" fmla="*/ 479950 w 2803728"/>
                <a:gd name="connsiteY106" fmla="*/ 1166106 h 2984797"/>
                <a:gd name="connsiteX107" fmla="*/ 602387 w 2803728"/>
                <a:gd name="connsiteY107" fmla="*/ 1175688 h 2984797"/>
                <a:gd name="connsiteX108" fmla="*/ 749844 w 2803728"/>
                <a:gd name="connsiteY108" fmla="*/ 1313030 h 2984797"/>
                <a:gd name="connsiteX109" fmla="*/ 868555 w 2803728"/>
                <a:gd name="connsiteY109" fmla="*/ 1432274 h 2984797"/>
                <a:gd name="connsiteX110" fmla="*/ 1000042 w 2803728"/>
                <a:gd name="connsiteY110" fmla="*/ 1495089 h 2984797"/>
                <a:gd name="connsiteX111" fmla="*/ 1077763 w 2803728"/>
                <a:gd name="connsiteY111" fmla="*/ 1535014 h 2984797"/>
                <a:gd name="connsiteX112" fmla="*/ 1132594 w 2803728"/>
                <a:gd name="connsiteY112" fmla="*/ 1625511 h 2984797"/>
                <a:gd name="connsiteX113" fmla="*/ 1126738 w 2803728"/>
                <a:gd name="connsiteY113" fmla="*/ 1703765 h 2984797"/>
                <a:gd name="connsiteX114" fmla="*/ 1072440 w 2803728"/>
                <a:gd name="connsiteY114" fmla="*/ 1790536 h 2984797"/>
                <a:gd name="connsiteX115" fmla="*/ 997913 w 2803728"/>
                <a:gd name="connsiteY115" fmla="*/ 1859739 h 2984797"/>
                <a:gd name="connsiteX116" fmla="*/ 889316 w 2803728"/>
                <a:gd name="connsiteY116" fmla="*/ 1930540 h 2984797"/>
                <a:gd name="connsiteX117" fmla="*/ 850456 w 2803728"/>
                <a:gd name="connsiteY117" fmla="*/ 1947575 h 2984797"/>
                <a:gd name="connsiteX118" fmla="*/ 838744 w 2803728"/>
                <a:gd name="connsiteY118" fmla="*/ 1966739 h 2984797"/>
                <a:gd name="connsiteX119" fmla="*/ 845132 w 2803728"/>
                <a:gd name="connsiteY119" fmla="*/ 2031151 h 2984797"/>
                <a:gd name="connsiteX120" fmla="*/ 855779 w 2803728"/>
                <a:gd name="connsiteY120" fmla="*/ 2093967 h 2984797"/>
                <a:gd name="connsiteX121" fmla="*/ 804143 w 2803728"/>
                <a:gd name="connsiteY121" fmla="*/ 2215872 h 2984797"/>
                <a:gd name="connsiteX122" fmla="*/ 726954 w 2803728"/>
                <a:gd name="connsiteY122" fmla="*/ 2270170 h 2984797"/>
                <a:gd name="connsiteX123" fmla="*/ 632731 w 2803728"/>
                <a:gd name="connsiteY123" fmla="*/ 2303707 h 2984797"/>
                <a:gd name="connsiteX124" fmla="*/ 565124 w 2803728"/>
                <a:gd name="connsiteY124" fmla="*/ 2318080 h 2984797"/>
                <a:gd name="connsiteX125" fmla="*/ 477821 w 2803728"/>
                <a:gd name="connsiteY125" fmla="*/ 2325001 h 2984797"/>
                <a:gd name="connsiteX126" fmla="*/ 460786 w 2803728"/>
                <a:gd name="connsiteY126" fmla="*/ 2325001 h 2984797"/>
                <a:gd name="connsiteX127" fmla="*/ 451736 w 2803728"/>
                <a:gd name="connsiteY127" fmla="*/ 2330324 h 2984797"/>
                <a:gd name="connsiteX128" fmla="*/ 456527 w 2803728"/>
                <a:gd name="connsiteY128" fmla="*/ 2339906 h 2984797"/>
                <a:gd name="connsiteX129" fmla="*/ 553945 w 2803728"/>
                <a:gd name="connsiteY129" fmla="*/ 2412836 h 2984797"/>
                <a:gd name="connsiteX130" fmla="*/ 763685 w 2803728"/>
                <a:gd name="connsiteY130" fmla="*/ 2527288 h 2984797"/>
                <a:gd name="connsiteX131" fmla="*/ 962246 w 2803728"/>
                <a:gd name="connsiteY131" fmla="*/ 2593298 h 2984797"/>
                <a:gd name="connsiteX132" fmla="*/ 1119818 w 2803728"/>
                <a:gd name="connsiteY132" fmla="*/ 2619915 h 2984797"/>
                <a:gd name="connsiteX133" fmla="*/ 1259822 w 2803728"/>
                <a:gd name="connsiteY133" fmla="*/ 2626835 h 2984797"/>
                <a:gd name="connsiteX134" fmla="*/ 1285374 w 2803728"/>
                <a:gd name="connsiteY134" fmla="*/ 2624706 h 2984797"/>
                <a:gd name="connsiteX135" fmla="*/ 1403553 w 2803728"/>
                <a:gd name="connsiteY135" fmla="*/ 2614059 h 2984797"/>
                <a:gd name="connsiteX136" fmla="*/ 1506293 w 2803728"/>
                <a:gd name="connsiteY136" fmla="*/ 2595427 h 2984797"/>
                <a:gd name="connsiteX137" fmla="*/ 1524393 w 2803728"/>
                <a:gd name="connsiteY137" fmla="*/ 2579990 h 2984797"/>
                <a:gd name="connsiteX138" fmla="*/ 1518005 w 2803728"/>
                <a:gd name="connsiteY138" fmla="*/ 2556035 h 2984797"/>
                <a:gd name="connsiteX139" fmla="*/ 1484468 w 2803728"/>
                <a:gd name="connsiteY139" fmla="*/ 2510786 h 2984797"/>
                <a:gd name="connsiteX140" fmla="*/ 1461577 w 2803728"/>
                <a:gd name="connsiteY140" fmla="*/ 2460746 h 2984797"/>
                <a:gd name="connsiteX141" fmla="*/ 1454125 w 2803728"/>
                <a:gd name="connsiteY141" fmla="*/ 2439453 h 2984797"/>
                <a:gd name="connsiteX142" fmla="*/ 1455189 w 2803728"/>
                <a:gd name="connsiteY142" fmla="*/ 2387284 h 2984797"/>
                <a:gd name="connsiteX143" fmla="*/ 1500970 w 2803728"/>
                <a:gd name="connsiteY143" fmla="*/ 2255797 h 2984797"/>
                <a:gd name="connsiteX144" fmla="*/ 1577094 w 2803728"/>
                <a:gd name="connsiteY144" fmla="*/ 2134957 h 2984797"/>
                <a:gd name="connsiteX145" fmla="*/ 1629263 w 2803728"/>
                <a:gd name="connsiteY145" fmla="*/ 2060962 h 2984797"/>
                <a:gd name="connsiteX146" fmla="*/ 1674512 w 2803728"/>
                <a:gd name="connsiteY146" fmla="*/ 1997614 h 2984797"/>
                <a:gd name="connsiteX147" fmla="*/ 1678238 w 2803728"/>
                <a:gd name="connsiteY147" fmla="*/ 1884227 h 2984797"/>
                <a:gd name="connsiteX148" fmla="*/ 1632457 w 2803728"/>
                <a:gd name="connsiteY148" fmla="*/ 1821411 h 2984797"/>
                <a:gd name="connsiteX149" fmla="*/ 1574965 w 2803728"/>
                <a:gd name="connsiteY149" fmla="*/ 1734108 h 2984797"/>
                <a:gd name="connsiteX150" fmla="*/ 1564850 w 2803728"/>
                <a:gd name="connsiteY150" fmla="*/ 1704829 h 2984797"/>
                <a:gd name="connsiteX151" fmla="*/ 1562189 w 2803728"/>
                <a:gd name="connsiteY151" fmla="*/ 1649999 h 2984797"/>
                <a:gd name="connsiteX152" fmla="*/ 1584014 w 2803728"/>
                <a:gd name="connsiteY152" fmla="*/ 1570149 h 2984797"/>
                <a:gd name="connsiteX153" fmla="*/ 1747442 w 2803728"/>
                <a:gd name="connsiteY153" fmla="*/ 1395010 h 2984797"/>
                <a:gd name="connsiteX154" fmla="*/ 1864023 w 2803728"/>
                <a:gd name="connsiteY154" fmla="*/ 1350826 h 2984797"/>
                <a:gd name="connsiteX155" fmla="*/ 1941744 w 2803728"/>
                <a:gd name="connsiteY155" fmla="*/ 1350826 h 2984797"/>
                <a:gd name="connsiteX156" fmla="*/ 1997107 w 2803728"/>
                <a:gd name="connsiteY156" fmla="*/ 1361473 h 2984797"/>
                <a:gd name="connsiteX157" fmla="*/ 2065246 w 2803728"/>
                <a:gd name="connsiteY157" fmla="*/ 1405657 h 2984797"/>
                <a:gd name="connsiteX158" fmla="*/ 2116883 w 2803728"/>
                <a:gd name="connsiteY158" fmla="*/ 1477522 h 2984797"/>
                <a:gd name="connsiteX159" fmla="*/ 2137111 w 2803728"/>
                <a:gd name="connsiteY159" fmla="*/ 1539273 h 2984797"/>
                <a:gd name="connsiteX160" fmla="*/ 2153614 w 2803728"/>
                <a:gd name="connsiteY160" fmla="*/ 1574940 h 2984797"/>
                <a:gd name="connsiteX161" fmla="*/ 2187151 w 2803728"/>
                <a:gd name="connsiteY161" fmla="*/ 1622317 h 2984797"/>
                <a:gd name="connsiteX162" fmla="*/ 2232399 w 2803728"/>
                <a:gd name="connsiteY162" fmla="*/ 1662243 h 2984797"/>
                <a:gd name="connsiteX163" fmla="*/ 2302135 w 2803728"/>
                <a:gd name="connsiteY163" fmla="*/ 1699506 h 2984797"/>
                <a:gd name="connsiteX164" fmla="*/ 2353240 w 2803728"/>
                <a:gd name="connsiteY164" fmla="*/ 1747416 h 2984797"/>
                <a:gd name="connsiteX165" fmla="*/ 2369742 w 2803728"/>
                <a:gd name="connsiteY165" fmla="*/ 1793730 h 2984797"/>
                <a:gd name="connsiteX166" fmla="*/ 2375598 w 2803728"/>
                <a:gd name="connsiteY166" fmla="*/ 1802247 h 2984797"/>
                <a:gd name="connsiteX167" fmla="*/ 2383050 w 2803728"/>
                <a:gd name="connsiteY167" fmla="*/ 1794794 h 2984797"/>
                <a:gd name="connsiteX168" fmla="*/ 2388906 w 2803728"/>
                <a:gd name="connsiteY168" fmla="*/ 1772969 h 2984797"/>
                <a:gd name="connsiteX169" fmla="*/ 2411796 w 2803728"/>
                <a:gd name="connsiteY169" fmla="*/ 1685666 h 2984797"/>
                <a:gd name="connsiteX170" fmla="*/ 2434155 w 2803728"/>
                <a:gd name="connsiteY170" fmla="*/ 1542999 h 2984797"/>
                <a:gd name="connsiteX171" fmla="*/ 2440010 w 2803728"/>
                <a:gd name="connsiteY171" fmla="*/ 1420030 h 2984797"/>
                <a:gd name="connsiteX172" fmla="*/ 2435752 w 2803728"/>
                <a:gd name="connsiteY172" fmla="*/ 1352423 h 2984797"/>
                <a:gd name="connsiteX173" fmla="*/ 2414458 w 2803728"/>
                <a:gd name="connsiteY173" fmla="*/ 1335921 h 2984797"/>
                <a:gd name="connsiteX174" fmla="*/ 2337270 w 2803728"/>
                <a:gd name="connsiteY174" fmla="*/ 1334324 h 2984797"/>
                <a:gd name="connsiteX175" fmla="*/ 2266469 w 2803728"/>
                <a:gd name="connsiteY175" fmla="*/ 1288011 h 2984797"/>
                <a:gd name="connsiteX176" fmla="*/ 2230270 w 2803728"/>
                <a:gd name="connsiteY176" fmla="*/ 1232115 h 2984797"/>
                <a:gd name="connsiteX177" fmla="*/ 2189812 w 2803728"/>
                <a:gd name="connsiteY177" fmla="*/ 1170897 h 2984797"/>
                <a:gd name="connsiteX178" fmla="*/ 2149887 w 2803728"/>
                <a:gd name="connsiteY178" fmla="*/ 1149603 h 2984797"/>
                <a:gd name="connsiteX179" fmla="*/ 2082281 w 2803728"/>
                <a:gd name="connsiteY179" fmla="*/ 1166106 h 2984797"/>
                <a:gd name="connsiteX180" fmla="*/ 1982734 w 2803728"/>
                <a:gd name="connsiteY180" fmla="*/ 1212951 h 2984797"/>
                <a:gd name="connsiteX181" fmla="*/ 1834745 w 2803728"/>
                <a:gd name="connsiteY181" fmla="*/ 1215613 h 2984797"/>
                <a:gd name="connsiteX182" fmla="*/ 1792690 w 2803728"/>
                <a:gd name="connsiteY182" fmla="*/ 1187399 h 2984797"/>
                <a:gd name="connsiteX183" fmla="*/ 1785237 w 2803728"/>
                <a:gd name="connsiteY183" fmla="*/ 1141618 h 2984797"/>
                <a:gd name="connsiteX184" fmla="*/ 1803869 w 2803728"/>
                <a:gd name="connsiteY184" fmla="*/ 1115001 h 2984797"/>
                <a:gd name="connsiteX185" fmla="*/ 1857103 w 2803728"/>
                <a:gd name="connsiteY185" fmla="*/ 1036216 h 2984797"/>
                <a:gd name="connsiteX186" fmla="*/ 1871476 w 2803728"/>
                <a:gd name="connsiteY186" fmla="*/ 996291 h 2984797"/>
                <a:gd name="connsiteX187" fmla="*/ 1896496 w 2803728"/>
                <a:gd name="connsiteY187" fmla="*/ 922828 h 2984797"/>
                <a:gd name="connsiteX188" fmla="*/ 1930565 w 2803728"/>
                <a:gd name="connsiteY188" fmla="*/ 867465 h 2984797"/>
                <a:gd name="connsiteX189" fmla="*/ 2008818 w 2803728"/>
                <a:gd name="connsiteY189" fmla="*/ 788680 h 2984797"/>
                <a:gd name="connsiteX190" fmla="*/ 2106768 w 2803728"/>
                <a:gd name="connsiteY190" fmla="*/ 729590 h 2984797"/>
                <a:gd name="connsiteX191" fmla="*/ 2167454 w 2803728"/>
                <a:gd name="connsiteY191" fmla="*/ 710959 h 2984797"/>
                <a:gd name="connsiteX192" fmla="*/ 2178101 w 2803728"/>
                <a:gd name="connsiteY192" fmla="*/ 706167 h 2984797"/>
                <a:gd name="connsiteX193" fmla="*/ 2173842 w 2803728"/>
                <a:gd name="connsiteY193" fmla="*/ 694988 h 2984797"/>
                <a:gd name="connsiteX194" fmla="*/ 2132853 w 2803728"/>
                <a:gd name="connsiteY194" fmla="*/ 648143 h 2984797"/>
                <a:gd name="connsiteX195" fmla="*/ 1997107 w 2803728"/>
                <a:gd name="connsiteY195" fmla="*/ 519850 h 2984797"/>
                <a:gd name="connsiteX196" fmla="*/ 1778317 w 2803728"/>
                <a:gd name="connsiteY196" fmla="*/ 379846 h 2984797"/>
                <a:gd name="connsiteX197" fmla="*/ 1594661 w 2803728"/>
                <a:gd name="connsiteY197" fmla="*/ 305851 h 2984797"/>
                <a:gd name="connsiteX198" fmla="*/ 1479677 w 2803728"/>
                <a:gd name="connsiteY198" fmla="*/ 276040 h 2984797"/>
                <a:gd name="connsiteX199" fmla="*/ 1389180 w 2803728"/>
                <a:gd name="connsiteY199" fmla="*/ 261135 h 2984797"/>
                <a:gd name="connsiteX200" fmla="*/ 1237464 w 2803728"/>
                <a:gd name="connsiteY200" fmla="*/ 249423 h 2984797"/>
                <a:gd name="connsiteX201" fmla="*/ 1364160 w 2803728"/>
                <a:gd name="connsiteY201" fmla="*/ 2947834 h 2984797"/>
                <a:gd name="connsiteX202" fmla="*/ 1393438 w 2803728"/>
                <a:gd name="connsiteY202" fmla="*/ 2946769 h 2984797"/>
                <a:gd name="connsiteX203" fmla="*/ 1540363 w 2803728"/>
                <a:gd name="connsiteY203" fmla="*/ 2935058 h 2984797"/>
                <a:gd name="connsiteX204" fmla="*/ 1672382 w 2803728"/>
                <a:gd name="connsiteY204" fmla="*/ 2910038 h 2984797"/>
                <a:gd name="connsiteX205" fmla="*/ 1798546 w 2803728"/>
                <a:gd name="connsiteY205" fmla="*/ 2872242 h 2984797"/>
                <a:gd name="connsiteX206" fmla="*/ 1981669 w 2803728"/>
                <a:gd name="connsiteY206" fmla="*/ 2792924 h 2984797"/>
                <a:gd name="connsiteX207" fmla="*/ 2196733 w 2803728"/>
                <a:gd name="connsiteY207" fmla="*/ 2653984 h 2984797"/>
                <a:gd name="connsiteX208" fmla="*/ 2374001 w 2803728"/>
                <a:gd name="connsiteY208" fmla="*/ 2487363 h 2984797"/>
                <a:gd name="connsiteX209" fmla="*/ 2535831 w 2803728"/>
                <a:gd name="connsiteY209" fmla="*/ 2267509 h 2984797"/>
                <a:gd name="connsiteX210" fmla="*/ 2654009 w 2803728"/>
                <a:gd name="connsiteY210" fmla="*/ 2027957 h 2984797"/>
                <a:gd name="connsiteX211" fmla="*/ 2709372 w 2803728"/>
                <a:gd name="connsiteY211" fmla="*/ 1857078 h 2984797"/>
                <a:gd name="connsiteX212" fmla="*/ 2739183 w 2803728"/>
                <a:gd name="connsiteY212" fmla="*/ 1718670 h 2984797"/>
                <a:gd name="connsiteX213" fmla="*/ 2756750 w 2803728"/>
                <a:gd name="connsiteY213" fmla="*/ 1572810 h 2984797"/>
                <a:gd name="connsiteX214" fmla="*/ 2760476 w 2803728"/>
                <a:gd name="connsiteY214" fmla="*/ 1437065 h 2984797"/>
                <a:gd name="connsiteX215" fmla="*/ 2751427 w 2803728"/>
                <a:gd name="connsiteY215" fmla="*/ 1297593 h 2984797"/>
                <a:gd name="connsiteX216" fmla="*/ 2733327 w 2803728"/>
                <a:gd name="connsiteY216" fmla="*/ 1179946 h 2984797"/>
                <a:gd name="connsiteX217" fmla="*/ 2694999 w 2803728"/>
                <a:gd name="connsiteY217" fmla="*/ 1023440 h 2984797"/>
                <a:gd name="connsiteX218" fmla="*/ 2643363 w 2803728"/>
                <a:gd name="connsiteY218" fmla="*/ 878112 h 2984797"/>
                <a:gd name="connsiteX219" fmla="*/ 2521458 w 2803728"/>
                <a:gd name="connsiteY219" fmla="*/ 641755 h 2984797"/>
                <a:gd name="connsiteX220" fmla="*/ 2328220 w 2803728"/>
                <a:gd name="connsiteY220" fmla="*/ 396348 h 2984797"/>
                <a:gd name="connsiteX221" fmla="*/ 2165857 w 2803728"/>
                <a:gd name="connsiteY221" fmla="*/ 255279 h 2984797"/>
                <a:gd name="connsiteX222" fmla="*/ 2042356 w 2803728"/>
                <a:gd name="connsiteY222" fmla="*/ 172767 h 2984797"/>
                <a:gd name="connsiteX223" fmla="*/ 2018933 w 2803728"/>
                <a:gd name="connsiteY223" fmla="*/ 179155 h 2984797"/>
                <a:gd name="connsiteX224" fmla="*/ 1983266 w 2803728"/>
                <a:gd name="connsiteY224" fmla="*/ 249956 h 2984797"/>
                <a:gd name="connsiteX225" fmla="*/ 1989122 w 2803728"/>
                <a:gd name="connsiteY225" fmla="*/ 272846 h 2984797"/>
                <a:gd name="connsiteX226" fmla="*/ 2049808 w 2803728"/>
                <a:gd name="connsiteY226" fmla="*/ 312239 h 2984797"/>
                <a:gd name="connsiteX227" fmla="*/ 2260613 w 2803728"/>
                <a:gd name="connsiteY227" fmla="*/ 490571 h 2984797"/>
                <a:gd name="connsiteX228" fmla="*/ 2389438 w 2803728"/>
                <a:gd name="connsiteY228" fmla="*/ 642820 h 2984797"/>
                <a:gd name="connsiteX229" fmla="*/ 2498567 w 2803728"/>
                <a:gd name="connsiteY229" fmla="*/ 821684 h 2984797"/>
                <a:gd name="connsiteX230" fmla="*/ 2556592 w 2803728"/>
                <a:gd name="connsiteY230" fmla="*/ 953704 h 2984797"/>
                <a:gd name="connsiteX231" fmla="*/ 2591726 w 2803728"/>
                <a:gd name="connsiteY231" fmla="*/ 1059639 h 2984797"/>
                <a:gd name="connsiteX232" fmla="*/ 2617278 w 2803728"/>
                <a:gd name="connsiteY232" fmla="*/ 1162379 h 2984797"/>
                <a:gd name="connsiteX233" fmla="*/ 2633781 w 2803728"/>
                <a:gd name="connsiteY233" fmla="*/ 1264055 h 2984797"/>
                <a:gd name="connsiteX234" fmla="*/ 2642298 w 2803728"/>
                <a:gd name="connsiteY234" fmla="*/ 1359876 h 2984797"/>
                <a:gd name="connsiteX235" fmla="*/ 2643895 w 2803728"/>
                <a:gd name="connsiteY235" fmla="*/ 1473263 h 2984797"/>
                <a:gd name="connsiteX236" fmla="*/ 2636442 w 2803728"/>
                <a:gd name="connsiteY236" fmla="*/ 1587716 h 2984797"/>
                <a:gd name="connsiteX237" fmla="*/ 2611422 w 2803728"/>
                <a:gd name="connsiteY237" fmla="*/ 1739964 h 2984797"/>
                <a:gd name="connsiteX238" fmla="*/ 2565641 w 2803728"/>
                <a:gd name="connsiteY238" fmla="*/ 1899132 h 2984797"/>
                <a:gd name="connsiteX239" fmla="*/ 2525716 w 2803728"/>
                <a:gd name="connsiteY239" fmla="*/ 1998679 h 2984797"/>
                <a:gd name="connsiteX240" fmla="*/ 2458110 w 2803728"/>
                <a:gd name="connsiteY240" fmla="*/ 2129634 h 2984797"/>
                <a:gd name="connsiteX241" fmla="*/ 2384115 w 2803728"/>
                <a:gd name="connsiteY241" fmla="*/ 2241957 h 2984797"/>
                <a:gd name="connsiteX242" fmla="*/ 2267001 w 2803728"/>
                <a:gd name="connsiteY242" fmla="*/ 2381961 h 2984797"/>
                <a:gd name="connsiteX243" fmla="*/ 2071102 w 2803728"/>
                <a:gd name="connsiteY243" fmla="*/ 2551244 h 2984797"/>
                <a:gd name="connsiteX244" fmla="*/ 1868282 w 2803728"/>
                <a:gd name="connsiteY244" fmla="*/ 2671551 h 2984797"/>
                <a:gd name="connsiteX245" fmla="*/ 1646298 w 2803728"/>
                <a:gd name="connsiteY245" fmla="*/ 2755128 h 2984797"/>
                <a:gd name="connsiteX246" fmla="*/ 1518537 w 2803728"/>
                <a:gd name="connsiteY246" fmla="*/ 2784939 h 2984797"/>
                <a:gd name="connsiteX247" fmla="*/ 1376936 w 2803728"/>
                <a:gd name="connsiteY247" fmla="*/ 2802506 h 2984797"/>
                <a:gd name="connsiteX248" fmla="*/ 1208185 w 2803728"/>
                <a:gd name="connsiteY248" fmla="*/ 2805168 h 2984797"/>
                <a:gd name="connsiteX249" fmla="*/ 1092669 w 2803728"/>
                <a:gd name="connsiteY249" fmla="*/ 2796118 h 2984797"/>
                <a:gd name="connsiteX250" fmla="*/ 983540 w 2803728"/>
                <a:gd name="connsiteY250" fmla="*/ 2779083 h 2984797"/>
                <a:gd name="connsiteX251" fmla="*/ 881864 w 2803728"/>
                <a:gd name="connsiteY251" fmla="*/ 2753531 h 2984797"/>
                <a:gd name="connsiteX252" fmla="*/ 780188 w 2803728"/>
                <a:gd name="connsiteY252" fmla="*/ 2719462 h 2984797"/>
                <a:gd name="connsiteX253" fmla="*/ 720034 w 2803728"/>
                <a:gd name="connsiteY253" fmla="*/ 2695507 h 2984797"/>
                <a:gd name="connsiteX254" fmla="*/ 703531 w 2803728"/>
                <a:gd name="connsiteY254" fmla="*/ 2701362 h 2984797"/>
                <a:gd name="connsiteX255" fmla="*/ 684367 w 2803728"/>
                <a:gd name="connsiteY255" fmla="*/ 2740755 h 2984797"/>
                <a:gd name="connsiteX256" fmla="*/ 691288 w 2803728"/>
                <a:gd name="connsiteY256" fmla="*/ 2763113 h 2984797"/>
                <a:gd name="connsiteX257" fmla="*/ 767412 w 2803728"/>
                <a:gd name="connsiteY257" fmla="*/ 2804103 h 2984797"/>
                <a:gd name="connsiteX258" fmla="*/ 942018 w 2803728"/>
                <a:gd name="connsiteY258" fmla="*/ 2877565 h 2984797"/>
                <a:gd name="connsiteX259" fmla="*/ 1074037 w 2803728"/>
                <a:gd name="connsiteY259" fmla="*/ 2914829 h 2984797"/>
                <a:gd name="connsiteX260" fmla="*/ 1252369 w 2803728"/>
                <a:gd name="connsiteY260" fmla="*/ 2944107 h 2984797"/>
                <a:gd name="connsiteX261" fmla="*/ 1364160 w 2803728"/>
                <a:gd name="connsiteY261" fmla="*/ 2947834 h 2984797"/>
                <a:gd name="connsiteX262" fmla="*/ 2470353 w 2803728"/>
                <a:gd name="connsiteY262" fmla="*/ 1437065 h 2984797"/>
                <a:gd name="connsiteX263" fmla="*/ 2470353 w 2803728"/>
                <a:gd name="connsiteY263" fmla="*/ 1437065 h 2984797"/>
                <a:gd name="connsiteX264" fmla="*/ 2470353 w 2803728"/>
                <a:gd name="connsiteY264" fmla="*/ 1464214 h 2984797"/>
                <a:gd name="connsiteX265" fmla="*/ 2469289 w 2803728"/>
                <a:gd name="connsiteY265" fmla="*/ 1535014 h 2984797"/>
                <a:gd name="connsiteX266" fmla="*/ 2451722 w 2803728"/>
                <a:gd name="connsiteY266" fmla="*/ 1667034 h 2984797"/>
                <a:gd name="connsiteX267" fmla="*/ 2427767 w 2803728"/>
                <a:gd name="connsiteY267" fmla="*/ 1771904 h 2984797"/>
                <a:gd name="connsiteX268" fmla="*/ 2380389 w 2803728"/>
                <a:gd name="connsiteY268" fmla="*/ 1908182 h 2984797"/>
                <a:gd name="connsiteX269" fmla="*/ 2300538 w 2803728"/>
                <a:gd name="connsiteY269" fmla="*/ 2065753 h 2984797"/>
                <a:gd name="connsiteX270" fmla="*/ 2227076 w 2803728"/>
                <a:gd name="connsiteY270" fmla="*/ 2174882 h 2984797"/>
                <a:gd name="connsiteX271" fmla="*/ 2163728 w 2803728"/>
                <a:gd name="connsiteY271" fmla="*/ 2251006 h 2984797"/>
                <a:gd name="connsiteX272" fmla="*/ 2134450 w 2803728"/>
                <a:gd name="connsiteY272" fmla="*/ 2281882 h 2984797"/>
                <a:gd name="connsiteX273" fmla="*/ 2101445 w 2803728"/>
                <a:gd name="connsiteY273" fmla="*/ 2322339 h 2984797"/>
                <a:gd name="connsiteX274" fmla="*/ 2077490 w 2803728"/>
                <a:gd name="connsiteY274" fmla="*/ 2342036 h 2984797"/>
                <a:gd name="connsiteX275" fmla="*/ 2063649 w 2803728"/>
                <a:gd name="connsiteY275" fmla="*/ 2353747 h 2984797"/>
                <a:gd name="connsiteX276" fmla="*/ 2050341 w 2803728"/>
                <a:gd name="connsiteY276" fmla="*/ 2362264 h 2984797"/>
                <a:gd name="connsiteX277" fmla="*/ 1994978 w 2803728"/>
                <a:gd name="connsiteY277" fmla="*/ 2406448 h 2984797"/>
                <a:gd name="connsiteX278" fmla="*/ 1820371 w 2803728"/>
                <a:gd name="connsiteY278" fmla="*/ 2519303 h 2984797"/>
                <a:gd name="connsiteX279" fmla="*/ 1661203 w 2803728"/>
                <a:gd name="connsiteY279" fmla="*/ 2589572 h 2984797"/>
                <a:gd name="connsiteX280" fmla="*/ 1481806 w 2803728"/>
                <a:gd name="connsiteY280" fmla="*/ 2639611 h 2984797"/>
                <a:gd name="connsiteX281" fmla="*/ 1329026 w 2803728"/>
                <a:gd name="connsiteY281" fmla="*/ 2659840 h 2984797"/>
                <a:gd name="connsiteX282" fmla="*/ 1142176 w 2803728"/>
                <a:gd name="connsiteY282" fmla="*/ 2659840 h 2984797"/>
                <a:gd name="connsiteX283" fmla="*/ 1080425 w 2803728"/>
                <a:gd name="connsiteY283" fmla="*/ 2653984 h 2984797"/>
                <a:gd name="connsiteX284" fmla="*/ 971828 w 2803728"/>
                <a:gd name="connsiteY284" fmla="*/ 2635885 h 2984797"/>
                <a:gd name="connsiteX285" fmla="*/ 874411 w 2803728"/>
                <a:gd name="connsiteY285" fmla="*/ 2610865 h 2984797"/>
                <a:gd name="connsiteX286" fmla="*/ 780720 w 2803728"/>
                <a:gd name="connsiteY286" fmla="*/ 2578393 h 2984797"/>
                <a:gd name="connsiteX287" fmla="*/ 758362 w 2803728"/>
                <a:gd name="connsiteY287" fmla="*/ 2587975 h 2984797"/>
                <a:gd name="connsiteX288" fmla="*/ 732810 w 2803728"/>
                <a:gd name="connsiteY288" fmla="*/ 2640144 h 2984797"/>
                <a:gd name="connsiteX289" fmla="*/ 740262 w 2803728"/>
                <a:gd name="connsiteY289" fmla="*/ 2659308 h 2984797"/>
                <a:gd name="connsiteX290" fmla="*/ 847262 w 2803728"/>
                <a:gd name="connsiteY290" fmla="*/ 2700298 h 2984797"/>
                <a:gd name="connsiteX291" fmla="*/ 971296 w 2803728"/>
                <a:gd name="connsiteY291" fmla="*/ 2734899 h 2984797"/>
                <a:gd name="connsiteX292" fmla="*/ 1135788 w 2803728"/>
                <a:gd name="connsiteY292" fmla="*/ 2763113 h 2984797"/>
                <a:gd name="connsiteX293" fmla="*/ 1243320 w 2803728"/>
                <a:gd name="connsiteY293" fmla="*/ 2770034 h 2984797"/>
                <a:gd name="connsiteX294" fmla="*/ 1348190 w 2803728"/>
                <a:gd name="connsiteY294" fmla="*/ 2767904 h 2984797"/>
                <a:gd name="connsiteX295" fmla="*/ 1460513 w 2803728"/>
                <a:gd name="connsiteY295" fmla="*/ 2755661 h 2984797"/>
                <a:gd name="connsiteX296" fmla="*/ 1581353 w 2803728"/>
                <a:gd name="connsiteY296" fmla="*/ 2732238 h 2984797"/>
                <a:gd name="connsiteX297" fmla="*/ 1708581 w 2803728"/>
                <a:gd name="connsiteY297" fmla="*/ 2694442 h 2984797"/>
                <a:gd name="connsiteX298" fmla="*/ 1886381 w 2803728"/>
                <a:gd name="connsiteY298" fmla="*/ 2617785 h 2984797"/>
                <a:gd name="connsiteX299" fmla="*/ 2054067 w 2803728"/>
                <a:gd name="connsiteY299" fmla="*/ 2514512 h 2984797"/>
                <a:gd name="connsiteX300" fmla="*/ 2204718 w 2803728"/>
                <a:gd name="connsiteY300" fmla="*/ 2387817 h 2984797"/>
                <a:gd name="connsiteX301" fmla="*/ 2382518 w 2803728"/>
                <a:gd name="connsiteY301" fmla="*/ 2171156 h 2984797"/>
                <a:gd name="connsiteX302" fmla="*/ 2497503 w 2803728"/>
                <a:gd name="connsiteY302" fmla="*/ 1957157 h 2984797"/>
                <a:gd name="connsiteX303" fmla="*/ 2558189 w 2803728"/>
                <a:gd name="connsiteY303" fmla="*/ 1783615 h 2984797"/>
                <a:gd name="connsiteX304" fmla="*/ 2586935 w 2803728"/>
                <a:gd name="connsiteY304" fmla="*/ 1652128 h 2984797"/>
                <a:gd name="connsiteX305" fmla="*/ 2600776 w 2803728"/>
                <a:gd name="connsiteY305" fmla="*/ 1541402 h 2984797"/>
                <a:gd name="connsiteX306" fmla="*/ 2603970 w 2803728"/>
                <a:gd name="connsiteY306" fmla="*/ 1494557 h 2984797"/>
                <a:gd name="connsiteX307" fmla="*/ 2604502 w 2803728"/>
                <a:gd name="connsiteY307" fmla="*/ 1391284 h 2984797"/>
                <a:gd name="connsiteX308" fmla="*/ 2594388 w 2803728"/>
                <a:gd name="connsiteY308" fmla="*/ 1271508 h 2984797"/>
                <a:gd name="connsiteX309" fmla="*/ 2576821 w 2803728"/>
                <a:gd name="connsiteY309" fmla="*/ 1171429 h 2984797"/>
                <a:gd name="connsiteX310" fmla="*/ 2553398 w 2803728"/>
                <a:gd name="connsiteY310" fmla="*/ 1078270 h 2984797"/>
                <a:gd name="connsiteX311" fmla="*/ 2509214 w 2803728"/>
                <a:gd name="connsiteY311" fmla="*/ 948380 h 2984797"/>
                <a:gd name="connsiteX312" fmla="*/ 2431493 w 2803728"/>
                <a:gd name="connsiteY312" fmla="*/ 786550 h 2984797"/>
                <a:gd name="connsiteX313" fmla="*/ 2282971 w 2803728"/>
                <a:gd name="connsiteY313" fmla="*/ 574681 h 2984797"/>
                <a:gd name="connsiteX314" fmla="*/ 1975814 w 2803728"/>
                <a:gd name="connsiteY314" fmla="*/ 311174 h 2984797"/>
                <a:gd name="connsiteX315" fmla="*/ 1951858 w 2803728"/>
                <a:gd name="connsiteY315" fmla="*/ 317562 h 2984797"/>
                <a:gd name="connsiteX316" fmla="*/ 1912466 w 2803728"/>
                <a:gd name="connsiteY316" fmla="*/ 395816 h 2984797"/>
                <a:gd name="connsiteX317" fmla="*/ 1918854 w 2803728"/>
                <a:gd name="connsiteY317" fmla="*/ 417109 h 2984797"/>
                <a:gd name="connsiteX318" fmla="*/ 1966764 w 2803728"/>
                <a:gd name="connsiteY318" fmla="*/ 450114 h 2984797"/>
                <a:gd name="connsiteX319" fmla="*/ 2161066 w 2803728"/>
                <a:gd name="connsiteY319" fmla="*/ 625252 h 2984797"/>
                <a:gd name="connsiteX320" fmla="*/ 2336205 w 2803728"/>
                <a:gd name="connsiteY320" fmla="*/ 874918 h 2984797"/>
                <a:gd name="connsiteX321" fmla="*/ 2380921 w 2803728"/>
                <a:gd name="connsiteY321" fmla="*/ 969674 h 2984797"/>
                <a:gd name="connsiteX322" fmla="*/ 2428299 w 2803728"/>
                <a:gd name="connsiteY322" fmla="*/ 1105419 h 2984797"/>
                <a:gd name="connsiteX323" fmla="*/ 2449592 w 2803728"/>
                <a:gd name="connsiteY323" fmla="*/ 1194852 h 2984797"/>
                <a:gd name="connsiteX324" fmla="*/ 2460771 w 2803728"/>
                <a:gd name="connsiteY324" fmla="*/ 1261926 h 2984797"/>
                <a:gd name="connsiteX325" fmla="*/ 2471418 w 2803728"/>
                <a:gd name="connsiteY325" fmla="*/ 1383299 h 2984797"/>
                <a:gd name="connsiteX326" fmla="*/ 2470353 w 2803728"/>
                <a:gd name="connsiteY326" fmla="*/ 1437065 h 2984797"/>
                <a:gd name="connsiteX327" fmla="*/ 519343 w 2803728"/>
                <a:gd name="connsiteY327" fmla="*/ 2932928 h 2984797"/>
                <a:gd name="connsiteX328" fmla="*/ 556074 w 2803728"/>
                <a:gd name="connsiteY328" fmla="*/ 2908973 h 2984797"/>
                <a:gd name="connsiteX329" fmla="*/ 644442 w 2803728"/>
                <a:gd name="connsiteY329" fmla="*/ 2725317 h 2984797"/>
                <a:gd name="connsiteX330" fmla="*/ 720566 w 2803728"/>
                <a:gd name="connsiteY330" fmla="*/ 2567214 h 2984797"/>
                <a:gd name="connsiteX331" fmla="*/ 714178 w 2803728"/>
                <a:gd name="connsiteY331" fmla="*/ 2549114 h 2984797"/>
                <a:gd name="connsiteX332" fmla="*/ 656153 w 2803728"/>
                <a:gd name="connsiteY332" fmla="*/ 2519836 h 2984797"/>
                <a:gd name="connsiteX333" fmla="*/ 623681 w 2803728"/>
                <a:gd name="connsiteY333" fmla="*/ 2529418 h 2984797"/>
                <a:gd name="connsiteX334" fmla="*/ 544895 w 2803728"/>
                <a:gd name="connsiteY334" fmla="*/ 2683263 h 2984797"/>
                <a:gd name="connsiteX335" fmla="*/ 452801 w 2803728"/>
                <a:gd name="connsiteY335" fmla="*/ 2859998 h 2984797"/>
                <a:gd name="connsiteX336" fmla="*/ 453866 w 2803728"/>
                <a:gd name="connsiteY336" fmla="*/ 2880760 h 2984797"/>
                <a:gd name="connsiteX337" fmla="*/ 491129 w 2803728"/>
                <a:gd name="connsiteY337" fmla="*/ 2921217 h 2984797"/>
                <a:gd name="connsiteX338" fmla="*/ 519343 w 2803728"/>
                <a:gd name="connsiteY338" fmla="*/ 2932928 h 2984797"/>
                <a:gd name="connsiteX339" fmla="*/ 1944938 w 2803728"/>
                <a:gd name="connsiteY339" fmla="*/ 33295 h 2984797"/>
                <a:gd name="connsiteX340" fmla="*/ 1925242 w 2803728"/>
                <a:gd name="connsiteY340" fmla="*/ 44474 h 2984797"/>
                <a:gd name="connsiteX341" fmla="*/ 1866685 w 2803728"/>
                <a:gd name="connsiteY341" fmla="*/ 157329 h 2984797"/>
                <a:gd name="connsiteX342" fmla="*/ 1813451 w 2803728"/>
                <a:gd name="connsiteY342" fmla="*/ 259005 h 2984797"/>
                <a:gd name="connsiteX343" fmla="*/ 1779914 w 2803728"/>
                <a:gd name="connsiteY343" fmla="*/ 322886 h 2984797"/>
                <a:gd name="connsiteX344" fmla="*/ 1784173 w 2803728"/>
                <a:gd name="connsiteY344" fmla="*/ 340453 h 2984797"/>
                <a:gd name="connsiteX345" fmla="*/ 1857635 w 2803728"/>
                <a:gd name="connsiteY345" fmla="*/ 379313 h 2984797"/>
                <a:gd name="connsiteX346" fmla="*/ 1874137 w 2803728"/>
                <a:gd name="connsiteY346" fmla="*/ 373990 h 2984797"/>
                <a:gd name="connsiteX347" fmla="*/ 1881590 w 2803728"/>
                <a:gd name="connsiteY347" fmla="*/ 358552 h 2984797"/>
                <a:gd name="connsiteX348" fmla="*/ 2013609 w 2803728"/>
                <a:gd name="connsiteY348" fmla="*/ 92384 h 2984797"/>
                <a:gd name="connsiteX349" fmla="*/ 2010948 w 2803728"/>
                <a:gd name="connsiteY349" fmla="*/ 64703 h 2984797"/>
                <a:gd name="connsiteX350" fmla="*/ 1944938 w 2803728"/>
                <a:gd name="connsiteY350" fmla="*/ 33295 h 298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2803728" h="2984797">
                  <a:moveTo>
                    <a:pt x="1364160" y="2984565"/>
                  </a:moveTo>
                  <a:cubicBezTo>
                    <a:pt x="1348722" y="2984565"/>
                    <a:pt x="1332752" y="2984032"/>
                    <a:pt x="1317314" y="2984565"/>
                  </a:cubicBezTo>
                  <a:cubicBezTo>
                    <a:pt x="1263548" y="2986162"/>
                    <a:pt x="1210847" y="2979242"/>
                    <a:pt x="1158146" y="2972321"/>
                  </a:cubicBezTo>
                  <a:cubicBezTo>
                    <a:pt x="1118221" y="2966998"/>
                    <a:pt x="1078828" y="2959545"/>
                    <a:pt x="1039967" y="2949963"/>
                  </a:cubicBezTo>
                  <a:cubicBezTo>
                    <a:pt x="984604" y="2936122"/>
                    <a:pt x="930306" y="2919620"/>
                    <a:pt x="876540" y="2898859"/>
                  </a:cubicBezTo>
                  <a:cubicBezTo>
                    <a:pt x="805207" y="2871710"/>
                    <a:pt x="737068" y="2839237"/>
                    <a:pt x="671059" y="2800909"/>
                  </a:cubicBezTo>
                  <a:cubicBezTo>
                    <a:pt x="661477" y="2795053"/>
                    <a:pt x="657750" y="2796118"/>
                    <a:pt x="652427" y="2806765"/>
                  </a:cubicBezTo>
                  <a:cubicBezTo>
                    <a:pt x="640183" y="2831785"/>
                    <a:pt x="627940" y="2856804"/>
                    <a:pt x="616228" y="2881824"/>
                  </a:cubicBezTo>
                  <a:cubicBezTo>
                    <a:pt x="607178" y="2900988"/>
                    <a:pt x="597596" y="2920152"/>
                    <a:pt x="588547" y="2939316"/>
                  </a:cubicBezTo>
                  <a:cubicBezTo>
                    <a:pt x="586417" y="2943043"/>
                    <a:pt x="584820" y="2947302"/>
                    <a:pt x="581094" y="2949431"/>
                  </a:cubicBezTo>
                  <a:cubicBezTo>
                    <a:pt x="556607" y="2965401"/>
                    <a:pt x="531054" y="2976047"/>
                    <a:pt x="501244" y="2969660"/>
                  </a:cubicBezTo>
                  <a:cubicBezTo>
                    <a:pt x="482612" y="2965401"/>
                    <a:pt x="468239" y="2953690"/>
                    <a:pt x="454398" y="2940913"/>
                  </a:cubicBezTo>
                  <a:cubicBezTo>
                    <a:pt x="444284" y="2931331"/>
                    <a:pt x="435766" y="2919620"/>
                    <a:pt x="427249" y="2908441"/>
                  </a:cubicBezTo>
                  <a:cubicBezTo>
                    <a:pt x="416602" y="2894068"/>
                    <a:pt x="412876" y="2878098"/>
                    <a:pt x="411279" y="2861063"/>
                  </a:cubicBezTo>
                  <a:cubicBezTo>
                    <a:pt x="410214" y="2851481"/>
                    <a:pt x="413941" y="2843496"/>
                    <a:pt x="417667" y="2835511"/>
                  </a:cubicBezTo>
                  <a:cubicBezTo>
                    <a:pt x="459721" y="2754064"/>
                    <a:pt x="501776" y="2673149"/>
                    <a:pt x="543831" y="2591701"/>
                  </a:cubicBezTo>
                  <a:cubicBezTo>
                    <a:pt x="559268" y="2561358"/>
                    <a:pt x="575238" y="2531547"/>
                    <a:pt x="590676" y="2501204"/>
                  </a:cubicBezTo>
                  <a:cubicBezTo>
                    <a:pt x="596532" y="2490025"/>
                    <a:pt x="595467" y="2486299"/>
                    <a:pt x="583756" y="2479378"/>
                  </a:cubicBezTo>
                  <a:cubicBezTo>
                    <a:pt x="539572" y="2453294"/>
                    <a:pt x="498582" y="2423483"/>
                    <a:pt x="458657" y="2391543"/>
                  </a:cubicBezTo>
                  <a:cubicBezTo>
                    <a:pt x="416602" y="2358006"/>
                    <a:pt x="376677" y="2321275"/>
                    <a:pt x="339946" y="2282414"/>
                  </a:cubicBezTo>
                  <a:cubicBezTo>
                    <a:pt x="277130" y="2216404"/>
                    <a:pt x="220703" y="2146136"/>
                    <a:pt x="173857" y="2067883"/>
                  </a:cubicBezTo>
                  <a:cubicBezTo>
                    <a:pt x="128609" y="1992823"/>
                    <a:pt x="91345" y="1914038"/>
                    <a:pt x="63664" y="1830993"/>
                  </a:cubicBezTo>
                  <a:cubicBezTo>
                    <a:pt x="48226" y="1784148"/>
                    <a:pt x="35450" y="1737302"/>
                    <a:pt x="25336" y="1689392"/>
                  </a:cubicBezTo>
                  <a:cubicBezTo>
                    <a:pt x="14156" y="1635094"/>
                    <a:pt x="6704" y="1580795"/>
                    <a:pt x="2977" y="1525432"/>
                  </a:cubicBezTo>
                  <a:cubicBezTo>
                    <a:pt x="-1814" y="1456761"/>
                    <a:pt x="-749" y="1387557"/>
                    <a:pt x="5639" y="1318886"/>
                  </a:cubicBezTo>
                  <a:cubicBezTo>
                    <a:pt x="11495" y="1257667"/>
                    <a:pt x="21609" y="1197514"/>
                    <a:pt x="36515" y="1137892"/>
                  </a:cubicBezTo>
                  <a:cubicBezTo>
                    <a:pt x="49823" y="1084126"/>
                    <a:pt x="67390" y="1031957"/>
                    <a:pt x="88151" y="980853"/>
                  </a:cubicBezTo>
                  <a:cubicBezTo>
                    <a:pt x="109977" y="927087"/>
                    <a:pt x="135529" y="874918"/>
                    <a:pt x="164807" y="824878"/>
                  </a:cubicBezTo>
                  <a:cubicBezTo>
                    <a:pt x="193554" y="775371"/>
                    <a:pt x="226558" y="729058"/>
                    <a:pt x="262225" y="683809"/>
                  </a:cubicBezTo>
                  <a:cubicBezTo>
                    <a:pt x="306409" y="627914"/>
                    <a:pt x="355384" y="576810"/>
                    <a:pt x="408085" y="529432"/>
                  </a:cubicBezTo>
                  <a:cubicBezTo>
                    <a:pt x="476756" y="467149"/>
                    <a:pt x="552348" y="413383"/>
                    <a:pt x="633795" y="369199"/>
                  </a:cubicBezTo>
                  <a:cubicBezTo>
                    <a:pt x="689158" y="338856"/>
                    <a:pt x="746650" y="312239"/>
                    <a:pt x="806272" y="290946"/>
                  </a:cubicBezTo>
                  <a:cubicBezTo>
                    <a:pt x="856312" y="272846"/>
                    <a:pt x="907416" y="257408"/>
                    <a:pt x="959585" y="245697"/>
                  </a:cubicBezTo>
                  <a:cubicBezTo>
                    <a:pt x="989395" y="238777"/>
                    <a:pt x="1019739" y="234518"/>
                    <a:pt x="1050082" y="229195"/>
                  </a:cubicBezTo>
                  <a:cubicBezTo>
                    <a:pt x="1082022" y="223871"/>
                    <a:pt x="1113962" y="223339"/>
                    <a:pt x="1145902" y="218548"/>
                  </a:cubicBezTo>
                  <a:cubicBezTo>
                    <a:pt x="1150693" y="218016"/>
                    <a:pt x="1155484" y="218016"/>
                    <a:pt x="1160275" y="218016"/>
                  </a:cubicBezTo>
                  <a:cubicBezTo>
                    <a:pt x="1212977" y="218016"/>
                    <a:pt x="1266210" y="216419"/>
                    <a:pt x="1318911" y="218548"/>
                  </a:cubicBezTo>
                  <a:cubicBezTo>
                    <a:pt x="1349787" y="219613"/>
                    <a:pt x="1381195" y="222807"/>
                    <a:pt x="1411538" y="227598"/>
                  </a:cubicBezTo>
                  <a:cubicBezTo>
                    <a:pt x="1432299" y="231324"/>
                    <a:pt x="1453592" y="233986"/>
                    <a:pt x="1474353" y="237712"/>
                  </a:cubicBezTo>
                  <a:cubicBezTo>
                    <a:pt x="1507358" y="243568"/>
                    <a:pt x="1539831" y="251020"/>
                    <a:pt x="1572303" y="260070"/>
                  </a:cubicBezTo>
                  <a:cubicBezTo>
                    <a:pt x="1610631" y="270717"/>
                    <a:pt x="1648959" y="282961"/>
                    <a:pt x="1686223" y="297866"/>
                  </a:cubicBezTo>
                  <a:cubicBezTo>
                    <a:pt x="1697934" y="302657"/>
                    <a:pt x="1710178" y="306383"/>
                    <a:pt x="1721357" y="312239"/>
                  </a:cubicBezTo>
                  <a:cubicBezTo>
                    <a:pt x="1731472" y="317562"/>
                    <a:pt x="1736795" y="315433"/>
                    <a:pt x="1742118" y="305319"/>
                  </a:cubicBezTo>
                  <a:cubicBezTo>
                    <a:pt x="1781511" y="229195"/>
                    <a:pt x="1820904" y="153071"/>
                    <a:pt x="1860829" y="76414"/>
                  </a:cubicBezTo>
                  <a:cubicBezTo>
                    <a:pt x="1870943" y="56718"/>
                    <a:pt x="1881590" y="37554"/>
                    <a:pt x="1892237" y="17857"/>
                  </a:cubicBezTo>
                  <a:cubicBezTo>
                    <a:pt x="1897560" y="7743"/>
                    <a:pt x="1905545" y="3484"/>
                    <a:pt x="1917257" y="2420"/>
                  </a:cubicBezTo>
                  <a:cubicBezTo>
                    <a:pt x="1930033" y="1355"/>
                    <a:pt x="1942276" y="-775"/>
                    <a:pt x="1955052" y="290"/>
                  </a:cubicBezTo>
                  <a:cubicBezTo>
                    <a:pt x="1999236" y="2420"/>
                    <a:pt x="2032241" y="23181"/>
                    <a:pt x="2051937" y="62573"/>
                  </a:cubicBezTo>
                  <a:cubicBezTo>
                    <a:pt x="2059923" y="78544"/>
                    <a:pt x="2062052" y="95578"/>
                    <a:pt x="2051405" y="112613"/>
                  </a:cubicBezTo>
                  <a:cubicBezTo>
                    <a:pt x="2046082" y="120598"/>
                    <a:pt x="2047146" y="123792"/>
                    <a:pt x="2055132" y="129115"/>
                  </a:cubicBezTo>
                  <a:cubicBezTo>
                    <a:pt x="2066311" y="136036"/>
                    <a:pt x="2078022" y="142424"/>
                    <a:pt x="2089201" y="149344"/>
                  </a:cubicBezTo>
                  <a:cubicBezTo>
                    <a:pt x="2150952" y="187672"/>
                    <a:pt x="2209509" y="230792"/>
                    <a:pt x="2264872" y="278169"/>
                  </a:cubicBezTo>
                  <a:cubicBezTo>
                    <a:pt x="2325026" y="329806"/>
                    <a:pt x="2381453" y="384637"/>
                    <a:pt x="2433090" y="444258"/>
                  </a:cubicBezTo>
                  <a:cubicBezTo>
                    <a:pt x="2502826" y="525173"/>
                    <a:pt x="2563512" y="613009"/>
                    <a:pt x="2614616" y="707232"/>
                  </a:cubicBezTo>
                  <a:cubicBezTo>
                    <a:pt x="2648686" y="770580"/>
                    <a:pt x="2678497" y="835525"/>
                    <a:pt x="2703516" y="902599"/>
                  </a:cubicBezTo>
                  <a:cubicBezTo>
                    <a:pt x="2720551" y="948913"/>
                    <a:pt x="2735989" y="996291"/>
                    <a:pt x="2748765" y="1043668"/>
                  </a:cubicBezTo>
                  <a:cubicBezTo>
                    <a:pt x="2764735" y="1103822"/>
                    <a:pt x="2778043" y="1164509"/>
                    <a:pt x="2786561" y="1226260"/>
                  </a:cubicBezTo>
                  <a:cubicBezTo>
                    <a:pt x="2792949" y="1274170"/>
                    <a:pt x="2797740" y="1321548"/>
                    <a:pt x="2800402" y="1369990"/>
                  </a:cubicBezTo>
                  <a:cubicBezTo>
                    <a:pt x="2803063" y="1412577"/>
                    <a:pt x="2804128" y="1455164"/>
                    <a:pt x="2803595" y="1497219"/>
                  </a:cubicBezTo>
                  <a:cubicBezTo>
                    <a:pt x="2803063" y="1531820"/>
                    <a:pt x="2799869" y="1565890"/>
                    <a:pt x="2798272" y="1600492"/>
                  </a:cubicBezTo>
                  <a:cubicBezTo>
                    <a:pt x="2795610" y="1642546"/>
                    <a:pt x="2789755" y="1684068"/>
                    <a:pt x="2783899" y="1725591"/>
                  </a:cubicBezTo>
                  <a:cubicBezTo>
                    <a:pt x="2780173" y="1753272"/>
                    <a:pt x="2774317" y="1780421"/>
                    <a:pt x="2768461" y="1807570"/>
                  </a:cubicBezTo>
                  <a:cubicBezTo>
                    <a:pt x="2762073" y="1836317"/>
                    <a:pt x="2755685" y="1864530"/>
                    <a:pt x="2748233" y="1892744"/>
                  </a:cubicBezTo>
                  <a:cubicBezTo>
                    <a:pt x="2739715" y="1923620"/>
                    <a:pt x="2730133" y="1954495"/>
                    <a:pt x="2720019" y="1984838"/>
                  </a:cubicBezTo>
                  <a:cubicBezTo>
                    <a:pt x="2706178" y="2025828"/>
                    <a:pt x="2690740" y="2066286"/>
                    <a:pt x="2673173" y="2106211"/>
                  </a:cubicBezTo>
                  <a:cubicBezTo>
                    <a:pt x="2644427" y="2171156"/>
                    <a:pt x="2611955" y="2233971"/>
                    <a:pt x="2574691" y="2294125"/>
                  </a:cubicBezTo>
                  <a:cubicBezTo>
                    <a:pt x="2534766" y="2359070"/>
                    <a:pt x="2490582" y="2420821"/>
                    <a:pt x="2441075" y="2478846"/>
                  </a:cubicBezTo>
                  <a:cubicBezTo>
                    <a:pt x="2394762" y="2533144"/>
                    <a:pt x="2344722" y="2583716"/>
                    <a:pt x="2291489" y="2631626"/>
                  </a:cubicBezTo>
                  <a:cubicBezTo>
                    <a:pt x="2233464" y="2683795"/>
                    <a:pt x="2171181" y="2730641"/>
                    <a:pt x="2105703" y="2772695"/>
                  </a:cubicBezTo>
                  <a:cubicBezTo>
                    <a:pt x="2057793" y="2803571"/>
                    <a:pt x="2008286" y="2830188"/>
                    <a:pt x="1957182" y="2854675"/>
                  </a:cubicBezTo>
                  <a:cubicBezTo>
                    <a:pt x="1898093" y="2882889"/>
                    <a:pt x="1836874" y="2906844"/>
                    <a:pt x="1774058" y="2926008"/>
                  </a:cubicBezTo>
                  <a:cubicBezTo>
                    <a:pt x="1733068" y="2938784"/>
                    <a:pt x="1691546" y="2949431"/>
                    <a:pt x="1649492" y="2957948"/>
                  </a:cubicBezTo>
                  <a:cubicBezTo>
                    <a:pt x="1615955" y="2964869"/>
                    <a:pt x="1581885" y="2970192"/>
                    <a:pt x="1547816" y="2975515"/>
                  </a:cubicBezTo>
                  <a:cubicBezTo>
                    <a:pt x="1537701" y="2977112"/>
                    <a:pt x="1527054" y="2977112"/>
                    <a:pt x="1516940" y="2978709"/>
                  </a:cubicBezTo>
                  <a:cubicBezTo>
                    <a:pt x="1465304" y="2986162"/>
                    <a:pt x="1414732" y="2984565"/>
                    <a:pt x="1364160" y="2984565"/>
                  </a:cubicBezTo>
                  <a:close/>
                  <a:moveTo>
                    <a:pt x="1237464" y="249423"/>
                  </a:moveTo>
                  <a:cubicBezTo>
                    <a:pt x="1185827" y="251553"/>
                    <a:pt x="1137385" y="253682"/>
                    <a:pt x="1088942" y="260070"/>
                  </a:cubicBezTo>
                  <a:cubicBezTo>
                    <a:pt x="1078828" y="261135"/>
                    <a:pt x="1076166" y="265926"/>
                    <a:pt x="1080425" y="275508"/>
                  </a:cubicBezTo>
                  <a:cubicBezTo>
                    <a:pt x="1085216" y="286155"/>
                    <a:pt x="1088942" y="296269"/>
                    <a:pt x="1090007" y="307980"/>
                  </a:cubicBezTo>
                  <a:cubicBezTo>
                    <a:pt x="1092136" y="335129"/>
                    <a:pt x="1092136" y="362279"/>
                    <a:pt x="1090007" y="389960"/>
                  </a:cubicBezTo>
                  <a:cubicBezTo>
                    <a:pt x="1087878" y="417109"/>
                    <a:pt x="1080957" y="443194"/>
                    <a:pt x="1071375" y="468213"/>
                  </a:cubicBezTo>
                  <a:cubicBezTo>
                    <a:pt x="1057535" y="502283"/>
                    <a:pt x="1038370" y="533691"/>
                    <a:pt x="1018674" y="565098"/>
                  </a:cubicBezTo>
                  <a:cubicBezTo>
                    <a:pt x="1010157" y="578407"/>
                    <a:pt x="1000574" y="590651"/>
                    <a:pt x="988863" y="600765"/>
                  </a:cubicBezTo>
                  <a:cubicBezTo>
                    <a:pt x="929242" y="656128"/>
                    <a:pt x="860038" y="688600"/>
                    <a:pt x="776994" y="688068"/>
                  </a:cubicBezTo>
                  <a:cubicBezTo>
                    <a:pt x="758894" y="688068"/>
                    <a:pt x="742392" y="693391"/>
                    <a:pt x="728019" y="703506"/>
                  </a:cubicBezTo>
                  <a:cubicBezTo>
                    <a:pt x="699273" y="723202"/>
                    <a:pt x="676382" y="748754"/>
                    <a:pt x="656153" y="776968"/>
                  </a:cubicBezTo>
                  <a:cubicBezTo>
                    <a:pt x="629004" y="814764"/>
                    <a:pt x="599726" y="851495"/>
                    <a:pt x="565124" y="883435"/>
                  </a:cubicBezTo>
                  <a:cubicBezTo>
                    <a:pt x="544895" y="902067"/>
                    <a:pt x="525199" y="921231"/>
                    <a:pt x="507632" y="942525"/>
                  </a:cubicBezTo>
                  <a:cubicBezTo>
                    <a:pt x="478353" y="977659"/>
                    <a:pt x="442687" y="1001082"/>
                    <a:pt x="396906" y="1008002"/>
                  </a:cubicBezTo>
                  <a:cubicBezTo>
                    <a:pt x="345802" y="1015455"/>
                    <a:pt x="296294" y="1011728"/>
                    <a:pt x="249449" y="987773"/>
                  </a:cubicBezTo>
                  <a:cubicBezTo>
                    <a:pt x="220703" y="972868"/>
                    <a:pt x="196215" y="952107"/>
                    <a:pt x="171196" y="931878"/>
                  </a:cubicBezTo>
                  <a:cubicBezTo>
                    <a:pt x="160016" y="923361"/>
                    <a:pt x="156822" y="923361"/>
                    <a:pt x="150967" y="935604"/>
                  </a:cubicBezTo>
                  <a:cubicBezTo>
                    <a:pt x="121688" y="997355"/>
                    <a:pt x="98266" y="1060703"/>
                    <a:pt x="80166" y="1126181"/>
                  </a:cubicBezTo>
                  <a:cubicBezTo>
                    <a:pt x="65261" y="1181011"/>
                    <a:pt x="54082" y="1236374"/>
                    <a:pt x="46097" y="1292269"/>
                  </a:cubicBezTo>
                  <a:cubicBezTo>
                    <a:pt x="40241" y="1333792"/>
                    <a:pt x="37579" y="1375846"/>
                    <a:pt x="35982" y="1417901"/>
                  </a:cubicBezTo>
                  <a:cubicBezTo>
                    <a:pt x="34385" y="1468472"/>
                    <a:pt x="38112" y="1519044"/>
                    <a:pt x="43967" y="1569084"/>
                  </a:cubicBezTo>
                  <a:cubicBezTo>
                    <a:pt x="48226" y="1605815"/>
                    <a:pt x="54082" y="1642014"/>
                    <a:pt x="61534" y="1678213"/>
                  </a:cubicBezTo>
                  <a:cubicBezTo>
                    <a:pt x="70584" y="1720267"/>
                    <a:pt x="82295" y="1761257"/>
                    <a:pt x="95072" y="1802247"/>
                  </a:cubicBezTo>
                  <a:cubicBezTo>
                    <a:pt x="100395" y="1819282"/>
                    <a:pt x="105186" y="1820879"/>
                    <a:pt x="117962" y="1809700"/>
                  </a:cubicBezTo>
                  <a:cubicBezTo>
                    <a:pt x="122221" y="1805973"/>
                    <a:pt x="125947" y="1801715"/>
                    <a:pt x="130206" y="1797988"/>
                  </a:cubicBezTo>
                  <a:cubicBezTo>
                    <a:pt x="149902" y="1777227"/>
                    <a:pt x="162678" y="1752740"/>
                    <a:pt x="173857" y="1727188"/>
                  </a:cubicBezTo>
                  <a:cubicBezTo>
                    <a:pt x="194086" y="1680874"/>
                    <a:pt x="211653" y="1634029"/>
                    <a:pt x="226026" y="1585054"/>
                  </a:cubicBezTo>
                  <a:cubicBezTo>
                    <a:pt x="235608" y="1551517"/>
                    <a:pt x="241996" y="1516915"/>
                    <a:pt x="243061" y="1481781"/>
                  </a:cubicBezTo>
                  <a:cubicBezTo>
                    <a:pt x="244126" y="1454632"/>
                    <a:pt x="247852" y="1428015"/>
                    <a:pt x="253175" y="1401930"/>
                  </a:cubicBezTo>
                  <a:cubicBezTo>
                    <a:pt x="259031" y="1374249"/>
                    <a:pt x="269678" y="1347632"/>
                    <a:pt x="284583" y="1323677"/>
                  </a:cubicBezTo>
                  <a:cubicBezTo>
                    <a:pt x="302682" y="1294399"/>
                    <a:pt x="322379" y="1265653"/>
                    <a:pt x="347399" y="1242230"/>
                  </a:cubicBezTo>
                  <a:cubicBezTo>
                    <a:pt x="385727" y="1206563"/>
                    <a:pt x="429378" y="1181011"/>
                    <a:pt x="479950" y="1166106"/>
                  </a:cubicBezTo>
                  <a:cubicBezTo>
                    <a:pt x="522005" y="1153862"/>
                    <a:pt x="563527" y="1155459"/>
                    <a:pt x="602387" y="1175688"/>
                  </a:cubicBezTo>
                  <a:cubicBezTo>
                    <a:pt x="663606" y="1207628"/>
                    <a:pt x="713646" y="1252876"/>
                    <a:pt x="749844" y="1313030"/>
                  </a:cubicBezTo>
                  <a:cubicBezTo>
                    <a:pt x="779655" y="1362538"/>
                    <a:pt x="819048" y="1401930"/>
                    <a:pt x="868555" y="1432274"/>
                  </a:cubicBezTo>
                  <a:cubicBezTo>
                    <a:pt x="910077" y="1457826"/>
                    <a:pt x="954261" y="1478055"/>
                    <a:pt x="1000042" y="1495089"/>
                  </a:cubicBezTo>
                  <a:cubicBezTo>
                    <a:pt x="1027191" y="1505204"/>
                    <a:pt x="1054340" y="1516383"/>
                    <a:pt x="1077763" y="1535014"/>
                  </a:cubicBezTo>
                  <a:cubicBezTo>
                    <a:pt x="1108106" y="1558437"/>
                    <a:pt x="1128867" y="1586651"/>
                    <a:pt x="1132594" y="1625511"/>
                  </a:cubicBezTo>
                  <a:cubicBezTo>
                    <a:pt x="1135255" y="1652128"/>
                    <a:pt x="1135788" y="1678213"/>
                    <a:pt x="1126738" y="1703765"/>
                  </a:cubicBezTo>
                  <a:cubicBezTo>
                    <a:pt x="1115027" y="1736770"/>
                    <a:pt x="1095330" y="1764984"/>
                    <a:pt x="1072440" y="1790536"/>
                  </a:cubicBezTo>
                  <a:cubicBezTo>
                    <a:pt x="1049549" y="1816088"/>
                    <a:pt x="1022933" y="1837381"/>
                    <a:pt x="997913" y="1859739"/>
                  </a:cubicBezTo>
                  <a:cubicBezTo>
                    <a:pt x="965440" y="1889018"/>
                    <a:pt x="929774" y="1913505"/>
                    <a:pt x="889316" y="1930540"/>
                  </a:cubicBezTo>
                  <a:cubicBezTo>
                    <a:pt x="876008" y="1935863"/>
                    <a:pt x="862700" y="1940654"/>
                    <a:pt x="850456" y="1947575"/>
                  </a:cubicBezTo>
                  <a:cubicBezTo>
                    <a:pt x="842471" y="1951833"/>
                    <a:pt x="839277" y="1957689"/>
                    <a:pt x="838744" y="1966739"/>
                  </a:cubicBezTo>
                  <a:cubicBezTo>
                    <a:pt x="837680" y="1988565"/>
                    <a:pt x="838744" y="2010390"/>
                    <a:pt x="845132" y="2031151"/>
                  </a:cubicBezTo>
                  <a:cubicBezTo>
                    <a:pt x="851521" y="2051380"/>
                    <a:pt x="855247" y="2072141"/>
                    <a:pt x="855779" y="2093967"/>
                  </a:cubicBezTo>
                  <a:cubicBezTo>
                    <a:pt x="857376" y="2142410"/>
                    <a:pt x="835018" y="2181270"/>
                    <a:pt x="804143" y="2215872"/>
                  </a:cubicBezTo>
                  <a:cubicBezTo>
                    <a:pt x="782849" y="2239827"/>
                    <a:pt x="755168" y="2255797"/>
                    <a:pt x="726954" y="2270170"/>
                  </a:cubicBezTo>
                  <a:cubicBezTo>
                    <a:pt x="697143" y="2285608"/>
                    <a:pt x="664671" y="2295190"/>
                    <a:pt x="632731" y="2303707"/>
                  </a:cubicBezTo>
                  <a:cubicBezTo>
                    <a:pt x="610372" y="2309563"/>
                    <a:pt x="588014" y="2315419"/>
                    <a:pt x="565124" y="2318080"/>
                  </a:cubicBezTo>
                  <a:cubicBezTo>
                    <a:pt x="535845" y="2321275"/>
                    <a:pt x="507099" y="2325001"/>
                    <a:pt x="477821" y="2325001"/>
                  </a:cubicBezTo>
                  <a:cubicBezTo>
                    <a:pt x="471965" y="2325001"/>
                    <a:pt x="466642" y="2325001"/>
                    <a:pt x="460786" y="2325001"/>
                  </a:cubicBezTo>
                  <a:cubicBezTo>
                    <a:pt x="457060" y="2325001"/>
                    <a:pt x="452801" y="2326066"/>
                    <a:pt x="451736" y="2330324"/>
                  </a:cubicBezTo>
                  <a:cubicBezTo>
                    <a:pt x="450672" y="2334583"/>
                    <a:pt x="453333" y="2337245"/>
                    <a:pt x="456527" y="2339906"/>
                  </a:cubicBezTo>
                  <a:cubicBezTo>
                    <a:pt x="488468" y="2364926"/>
                    <a:pt x="520408" y="2389946"/>
                    <a:pt x="553945" y="2412836"/>
                  </a:cubicBezTo>
                  <a:cubicBezTo>
                    <a:pt x="619955" y="2458085"/>
                    <a:pt x="690223" y="2495881"/>
                    <a:pt x="763685" y="2527288"/>
                  </a:cubicBezTo>
                  <a:cubicBezTo>
                    <a:pt x="828098" y="2554970"/>
                    <a:pt x="894107" y="2576796"/>
                    <a:pt x="962246" y="2593298"/>
                  </a:cubicBezTo>
                  <a:cubicBezTo>
                    <a:pt x="1013883" y="2606074"/>
                    <a:pt x="1066584" y="2614592"/>
                    <a:pt x="1119818" y="2619915"/>
                  </a:cubicBezTo>
                  <a:cubicBezTo>
                    <a:pt x="1166131" y="2624706"/>
                    <a:pt x="1212977" y="2627900"/>
                    <a:pt x="1259822" y="2626835"/>
                  </a:cubicBezTo>
                  <a:cubicBezTo>
                    <a:pt x="1268339" y="2626835"/>
                    <a:pt x="1276857" y="2625238"/>
                    <a:pt x="1285374" y="2624706"/>
                  </a:cubicBezTo>
                  <a:cubicBezTo>
                    <a:pt x="1324767" y="2622577"/>
                    <a:pt x="1364692" y="2619915"/>
                    <a:pt x="1403553" y="2614059"/>
                  </a:cubicBezTo>
                  <a:cubicBezTo>
                    <a:pt x="1438155" y="2608736"/>
                    <a:pt x="1472224" y="2602348"/>
                    <a:pt x="1506293" y="2595427"/>
                  </a:cubicBezTo>
                  <a:cubicBezTo>
                    <a:pt x="1515343" y="2593830"/>
                    <a:pt x="1521731" y="2589572"/>
                    <a:pt x="1524393" y="2579990"/>
                  </a:cubicBezTo>
                  <a:cubicBezTo>
                    <a:pt x="1527054" y="2570408"/>
                    <a:pt x="1525458" y="2562955"/>
                    <a:pt x="1518005" y="2556035"/>
                  </a:cubicBezTo>
                  <a:cubicBezTo>
                    <a:pt x="1504164" y="2543258"/>
                    <a:pt x="1492453" y="2528353"/>
                    <a:pt x="1484468" y="2510786"/>
                  </a:cubicBezTo>
                  <a:cubicBezTo>
                    <a:pt x="1477015" y="2493751"/>
                    <a:pt x="1469562" y="2477249"/>
                    <a:pt x="1461577" y="2460746"/>
                  </a:cubicBezTo>
                  <a:cubicBezTo>
                    <a:pt x="1458383" y="2454358"/>
                    <a:pt x="1455722" y="2446906"/>
                    <a:pt x="1454125" y="2439453"/>
                  </a:cubicBezTo>
                  <a:cubicBezTo>
                    <a:pt x="1451463" y="2421886"/>
                    <a:pt x="1452527" y="2404319"/>
                    <a:pt x="1455189" y="2387284"/>
                  </a:cubicBezTo>
                  <a:cubicBezTo>
                    <a:pt x="1462642" y="2340971"/>
                    <a:pt x="1476483" y="2296255"/>
                    <a:pt x="1500970" y="2255797"/>
                  </a:cubicBezTo>
                  <a:cubicBezTo>
                    <a:pt x="1525458" y="2214807"/>
                    <a:pt x="1552074" y="2175415"/>
                    <a:pt x="1577094" y="2134957"/>
                  </a:cubicBezTo>
                  <a:cubicBezTo>
                    <a:pt x="1593064" y="2109405"/>
                    <a:pt x="1609034" y="2083853"/>
                    <a:pt x="1629263" y="2060962"/>
                  </a:cubicBezTo>
                  <a:cubicBezTo>
                    <a:pt x="1646830" y="2041798"/>
                    <a:pt x="1660671" y="2019972"/>
                    <a:pt x="1674512" y="1997614"/>
                  </a:cubicBezTo>
                  <a:cubicBezTo>
                    <a:pt x="1696870" y="1960351"/>
                    <a:pt x="1696870" y="1922555"/>
                    <a:pt x="1678238" y="1884227"/>
                  </a:cubicBezTo>
                  <a:cubicBezTo>
                    <a:pt x="1667059" y="1860272"/>
                    <a:pt x="1650024" y="1840575"/>
                    <a:pt x="1632457" y="1821411"/>
                  </a:cubicBezTo>
                  <a:cubicBezTo>
                    <a:pt x="1608502" y="1795327"/>
                    <a:pt x="1591467" y="1764984"/>
                    <a:pt x="1574965" y="1734108"/>
                  </a:cubicBezTo>
                  <a:cubicBezTo>
                    <a:pt x="1570174" y="1725058"/>
                    <a:pt x="1566980" y="1714944"/>
                    <a:pt x="1564850" y="1704829"/>
                  </a:cubicBezTo>
                  <a:cubicBezTo>
                    <a:pt x="1561656" y="1686730"/>
                    <a:pt x="1561124" y="1668098"/>
                    <a:pt x="1562189" y="1649999"/>
                  </a:cubicBezTo>
                  <a:cubicBezTo>
                    <a:pt x="1563253" y="1621785"/>
                    <a:pt x="1570174" y="1594636"/>
                    <a:pt x="1584014" y="1570149"/>
                  </a:cubicBezTo>
                  <a:cubicBezTo>
                    <a:pt x="1624472" y="1498816"/>
                    <a:pt x="1678770" y="1439726"/>
                    <a:pt x="1747442" y="1395010"/>
                  </a:cubicBezTo>
                  <a:cubicBezTo>
                    <a:pt x="1783108" y="1371587"/>
                    <a:pt x="1821436" y="1355085"/>
                    <a:pt x="1864023" y="1350826"/>
                  </a:cubicBezTo>
                  <a:cubicBezTo>
                    <a:pt x="1890107" y="1348165"/>
                    <a:pt x="1915660" y="1348697"/>
                    <a:pt x="1941744" y="1350826"/>
                  </a:cubicBezTo>
                  <a:cubicBezTo>
                    <a:pt x="1960376" y="1352423"/>
                    <a:pt x="1979540" y="1355085"/>
                    <a:pt x="1997107" y="1361473"/>
                  </a:cubicBezTo>
                  <a:cubicBezTo>
                    <a:pt x="2023191" y="1371055"/>
                    <a:pt x="2045550" y="1386493"/>
                    <a:pt x="2065246" y="1405657"/>
                  </a:cubicBezTo>
                  <a:cubicBezTo>
                    <a:pt x="2086539" y="1426950"/>
                    <a:pt x="2105171" y="1449841"/>
                    <a:pt x="2116883" y="1477522"/>
                  </a:cubicBezTo>
                  <a:cubicBezTo>
                    <a:pt x="2125400" y="1497751"/>
                    <a:pt x="2130723" y="1518512"/>
                    <a:pt x="2137111" y="1539273"/>
                  </a:cubicBezTo>
                  <a:cubicBezTo>
                    <a:pt x="2140838" y="1552049"/>
                    <a:pt x="2145629" y="1564293"/>
                    <a:pt x="2153614" y="1574940"/>
                  </a:cubicBezTo>
                  <a:cubicBezTo>
                    <a:pt x="2164793" y="1590910"/>
                    <a:pt x="2175439" y="1606880"/>
                    <a:pt x="2187151" y="1622317"/>
                  </a:cubicBezTo>
                  <a:cubicBezTo>
                    <a:pt x="2199927" y="1638288"/>
                    <a:pt x="2213768" y="1652661"/>
                    <a:pt x="2232399" y="1662243"/>
                  </a:cubicBezTo>
                  <a:cubicBezTo>
                    <a:pt x="2256354" y="1673954"/>
                    <a:pt x="2279245" y="1686730"/>
                    <a:pt x="2302135" y="1699506"/>
                  </a:cubicBezTo>
                  <a:cubicBezTo>
                    <a:pt x="2322896" y="1711218"/>
                    <a:pt x="2340464" y="1726655"/>
                    <a:pt x="2353240" y="1747416"/>
                  </a:cubicBezTo>
                  <a:cubicBezTo>
                    <a:pt x="2362289" y="1761789"/>
                    <a:pt x="2367613" y="1777227"/>
                    <a:pt x="2369742" y="1793730"/>
                  </a:cubicBezTo>
                  <a:cubicBezTo>
                    <a:pt x="2370274" y="1797456"/>
                    <a:pt x="2370807" y="1801715"/>
                    <a:pt x="2375598" y="1802247"/>
                  </a:cubicBezTo>
                  <a:cubicBezTo>
                    <a:pt x="2380389" y="1802779"/>
                    <a:pt x="2381986" y="1798521"/>
                    <a:pt x="2383050" y="1794794"/>
                  </a:cubicBezTo>
                  <a:cubicBezTo>
                    <a:pt x="2385180" y="1787342"/>
                    <a:pt x="2386777" y="1780421"/>
                    <a:pt x="2388906" y="1772969"/>
                  </a:cubicBezTo>
                  <a:cubicBezTo>
                    <a:pt x="2397956" y="1744222"/>
                    <a:pt x="2405941" y="1714944"/>
                    <a:pt x="2411796" y="1685666"/>
                  </a:cubicBezTo>
                  <a:cubicBezTo>
                    <a:pt x="2421378" y="1638820"/>
                    <a:pt x="2429896" y="1591442"/>
                    <a:pt x="2434155" y="1542999"/>
                  </a:cubicBezTo>
                  <a:cubicBezTo>
                    <a:pt x="2437349" y="1502010"/>
                    <a:pt x="2441607" y="1461020"/>
                    <a:pt x="2440010" y="1420030"/>
                  </a:cubicBezTo>
                  <a:cubicBezTo>
                    <a:pt x="2439478" y="1397672"/>
                    <a:pt x="2437349" y="1374781"/>
                    <a:pt x="2435752" y="1352423"/>
                  </a:cubicBezTo>
                  <a:cubicBezTo>
                    <a:pt x="2434687" y="1338050"/>
                    <a:pt x="2428831" y="1332727"/>
                    <a:pt x="2414458" y="1335921"/>
                  </a:cubicBezTo>
                  <a:cubicBezTo>
                    <a:pt x="2388374" y="1341777"/>
                    <a:pt x="2363354" y="1341777"/>
                    <a:pt x="2337270" y="1334324"/>
                  </a:cubicBezTo>
                  <a:cubicBezTo>
                    <a:pt x="2308523" y="1325806"/>
                    <a:pt x="2284568" y="1311433"/>
                    <a:pt x="2266469" y="1288011"/>
                  </a:cubicBezTo>
                  <a:cubicBezTo>
                    <a:pt x="2253161" y="1270444"/>
                    <a:pt x="2241449" y="1251279"/>
                    <a:pt x="2230270" y="1232115"/>
                  </a:cubicBezTo>
                  <a:cubicBezTo>
                    <a:pt x="2218026" y="1210822"/>
                    <a:pt x="2205250" y="1190061"/>
                    <a:pt x="2189812" y="1170897"/>
                  </a:cubicBezTo>
                  <a:cubicBezTo>
                    <a:pt x="2179698" y="1158121"/>
                    <a:pt x="2166390" y="1151200"/>
                    <a:pt x="2149887" y="1149603"/>
                  </a:cubicBezTo>
                  <a:cubicBezTo>
                    <a:pt x="2125400" y="1147474"/>
                    <a:pt x="2103574" y="1154394"/>
                    <a:pt x="2082281" y="1166106"/>
                  </a:cubicBezTo>
                  <a:cubicBezTo>
                    <a:pt x="2049808" y="1183673"/>
                    <a:pt x="2017336" y="1200708"/>
                    <a:pt x="1982734" y="1212951"/>
                  </a:cubicBezTo>
                  <a:cubicBezTo>
                    <a:pt x="1933227" y="1231051"/>
                    <a:pt x="1884252" y="1233180"/>
                    <a:pt x="1834745" y="1215613"/>
                  </a:cubicBezTo>
                  <a:cubicBezTo>
                    <a:pt x="1818775" y="1210290"/>
                    <a:pt x="1804401" y="1200708"/>
                    <a:pt x="1792690" y="1187399"/>
                  </a:cubicBezTo>
                  <a:cubicBezTo>
                    <a:pt x="1780979" y="1173558"/>
                    <a:pt x="1777785" y="1158653"/>
                    <a:pt x="1785237" y="1141618"/>
                  </a:cubicBezTo>
                  <a:cubicBezTo>
                    <a:pt x="1789496" y="1131504"/>
                    <a:pt x="1796416" y="1123519"/>
                    <a:pt x="1803869" y="1115001"/>
                  </a:cubicBezTo>
                  <a:cubicBezTo>
                    <a:pt x="1824630" y="1091046"/>
                    <a:pt x="1848053" y="1068156"/>
                    <a:pt x="1857103" y="1036216"/>
                  </a:cubicBezTo>
                  <a:cubicBezTo>
                    <a:pt x="1860829" y="1022907"/>
                    <a:pt x="1868282" y="1010131"/>
                    <a:pt x="1871476" y="996291"/>
                  </a:cubicBezTo>
                  <a:cubicBezTo>
                    <a:pt x="1877331" y="970738"/>
                    <a:pt x="1886381" y="946783"/>
                    <a:pt x="1896496" y="922828"/>
                  </a:cubicBezTo>
                  <a:cubicBezTo>
                    <a:pt x="1905545" y="902599"/>
                    <a:pt x="1918854" y="885565"/>
                    <a:pt x="1930565" y="867465"/>
                  </a:cubicBezTo>
                  <a:cubicBezTo>
                    <a:pt x="1951326" y="836057"/>
                    <a:pt x="1977410" y="808908"/>
                    <a:pt x="2008818" y="788680"/>
                  </a:cubicBezTo>
                  <a:cubicBezTo>
                    <a:pt x="2040758" y="767918"/>
                    <a:pt x="2072699" y="746093"/>
                    <a:pt x="2106768" y="729590"/>
                  </a:cubicBezTo>
                  <a:cubicBezTo>
                    <a:pt x="2125932" y="720541"/>
                    <a:pt x="2146161" y="713088"/>
                    <a:pt x="2167454" y="710959"/>
                  </a:cubicBezTo>
                  <a:cubicBezTo>
                    <a:pt x="2171713" y="710426"/>
                    <a:pt x="2175972" y="710426"/>
                    <a:pt x="2178101" y="706167"/>
                  </a:cubicBezTo>
                  <a:cubicBezTo>
                    <a:pt x="2180230" y="701377"/>
                    <a:pt x="2176504" y="698182"/>
                    <a:pt x="2173842" y="694988"/>
                  </a:cubicBezTo>
                  <a:cubicBezTo>
                    <a:pt x="2160534" y="679018"/>
                    <a:pt x="2146693" y="663581"/>
                    <a:pt x="2132853" y="648143"/>
                  </a:cubicBezTo>
                  <a:cubicBezTo>
                    <a:pt x="2091330" y="601297"/>
                    <a:pt x="2045550" y="559243"/>
                    <a:pt x="1997107" y="519850"/>
                  </a:cubicBezTo>
                  <a:cubicBezTo>
                    <a:pt x="1928968" y="465019"/>
                    <a:pt x="1856038" y="418706"/>
                    <a:pt x="1778317" y="379846"/>
                  </a:cubicBezTo>
                  <a:cubicBezTo>
                    <a:pt x="1719228" y="350035"/>
                    <a:pt x="1658009" y="325547"/>
                    <a:pt x="1594661" y="305851"/>
                  </a:cubicBezTo>
                  <a:cubicBezTo>
                    <a:pt x="1556865" y="294140"/>
                    <a:pt x="1518537" y="284025"/>
                    <a:pt x="1479677" y="276040"/>
                  </a:cubicBezTo>
                  <a:cubicBezTo>
                    <a:pt x="1449866" y="270184"/>
                    <a:pt x="1419523" y="265393"/>
                    <a:pt x="1389180" y="261135"/>
                  </a:cubicBezTo>
                  <a:cubicBezTo>
                    <a:pt x="1336478" y="254214"/>
                    <a:pt x="1285374" y="252085"/>
                    <a:pt x="1237464" y="249423"/>
                  </a:cubicBezTo>
                  <a:close/>
                  <a:moveTo>
                    <a:pt x="1364160" y="2947834"/>
                  </a:moveTo>
                  <a:cubicBezTo>
                    <a:pt x="1372677" y="2947302"/>
                    <a:pt x="1382792" y="2946237"/>
                    <a:pt x="1393438" y="2946769"/>
                  </a:cubicBezTo>
                  <a:cubicBezTo>
                    <a:pt x="1442413" y="2947302"/>
                    <a:pt x="1491388" y="2941446"/>
                    <a:pt x="1540363" y="2935058"/>
                  </a:cubicBezTo>
                  <a:cubicBezTo>
                    <a:pt x="1585079" y="2929202"/>
                    <a:pt x="1628731" y="2920685"/>
                    <a:pt x="1672382" y="2910038"/>
                  </a:cubicBezTo>
                  <a:cubicBezTo>
                    <a:pt x="1714969" y="2899391"/>
                    <a:pt x="1757024" y="2886615"/>
                    <a:pt x="1798546" y="2872242"/>
                  </a:cubicBezTo>
                  <a:cubicBezTo>
                    <a:pt x="1861361" y="2850416"/>
                    <a:pt x="1922580" y="2823800"/>
                    <a:pt x="1981669" y="2792924"/>
                  </a:cubicBezTo>
                  <a:cubicBezTo>
                    <a:pt x="2057793" y="2753531"/>
                    <a:pt x="2129126" y="2706686"/>
                    <a:pt x="2196733" y="2653984"/>
                  </a:cubicBezTo>
                  <a:cubicBezTo>
                    <a:pt x="2261146" y="2603945"/>
                    <a:pt x="2320235" y="2548582"/>
                    <a:pt x="2374001" y="2487363"/>
                  </a:cubicBezTo>
                  <a:cubicBezTo>
                    <a:pt x="2434155" y="2418692"/>
                    <a:pt x="2488985" y="2345762"/>
                    <a:pt x="2535831" y="2267509"/>
                  </a:cubicBezTo>
                  <a:cubicBezTo>
                    <a:pt x="2581612" y="2190852"/>
                    <a:pt x="2621537" y="2111002"/>
                    <a:pt x="2654009" y="2027957"/>
                  </a:cubicBezTo>
                  <a:cubicBezTo>
                    <a:pt x="2675835" y="1972062"/>
                    <a:pt x="2694467" y="1915102"/>
                    <a:pt x="2709372" y="1857078"/>
                  </a:cubicBezTo>
                  <a:cubicBezTo>
                    <a:pt x="2721084" y="1811297"/>
                    <a:pt x="2731198" y="1765516"/>
                    <a:pt x="2739183" y="1718670"/>
                  </a:cubicBezTo>
                  <a:cubicBezTo>
                    <a:pt x="2747168" y="1670228"/>
                    <a:pt x="2753024" y="1621785"/>
                    <a:pt x="2756750" y="1572810"/>
                  </a:cubicBezTo>
                  <a:cubicBezTo>
                    <a:pt x="2760476" y="1527562"/>
                    <a:pt x="2760476" y="1482313"/>
                    <a:pt x="2760476" y="1437065"/>
                  </a:cubicBezTo>
                  <a:cubicBezTo>
                    <a:pt x="2759944" y="1390219"/>
                    <a:pt x="2756750" y="1343906"/>
                    <a:pt x="2751427" y="1297593"/>
                  </a:cubicBezTo>
                  <a:cubicBezTo>
                    <a:pt x="2746636" y="1258200"/>
                    <a:pt x="2740780" y="1219339"/>
                    <a:pt x="2733327" y="1179946"/>
                  </a:cubicBezTo>
                  <a:cubicBezTo>
                    <a:pt x="2723213" y="1127245"/>
                    <a:pt x="2710437" y="1075076"/>
                    <a:pt x="2694999" y="1023440"/>
                  </a:cubicBezTo>
                  <a:cubicBezTo>
                    <a:pt x="2680626" y="973932"/>
                    <a:pt x="2663059" y="926022"/>
                    <a:pt x="2643363" y="878112"/>
                  </a:cubicBezTo>
                  <a:cubicBezTo>
                    <a:pt x="2609825" y="795600"/>
                    <a:pt x="2568836" y="717347"/>
                    <a:pt x="2521458" y="641755"/>
                  </a:cubicBezTo>
                  <a:cubicBezTo>
                    <a:pt x="2466095" y="552855"/>
                    <a:pt x="2401150" y="471407"/>
                    <a:pt x="2328220" y="396348"/>
                  </a:cubicBezTo>
                  <a:cubicBezTo>
                    <a:pt x="2278180" y="344711"/>
                    <a:pt x="2223882" y="297866"/>
                    <a:pt x="2165857" y="255279"/>
                  </a:cubicBezTo>
                  <a:cubicBezTo>
                    <a:pt x="2125932" y="225468"/>
                    <a:pt x="2084410" y="198851"/>
                    <a:pt x="2042356" y="172767"/>
                  </a:cubicBezTo>
                  <a:cubicBezTo>
                    <a:pt x="2028515" y="164250"/>
                    <a:pt x="2025853" y="164782"/>
                    <a:pt x="2018933" y="179155"/>
                  </a:cubicBezTo>
                  <a:cubicBezTo>
                    <a:pt x="2007221" y="203110"/>
                    <a:pt x="1995510" y="226533"/>
                    <a:pt x="1983266" y="249956"/>
                  </a:cubicBezTo>
                  <a:cubicBezTo>
                    <a:pt x="1976878" y="262199"/>
                    <a:pt x="1977410" y="265393"/>
                    <a:pt x="1989122" y="272846"/>
                  </a:cubicBezTo>
                  <a:cubicBezTo>
                    <a:pt x="2009351" y="286155"/>
                    <a:pt x="2029579" y="298398"/>
                    <a:pt x="2049808" y="312239"/>
                  </a:cubicBezTo>
                  <a:cubicBezTo>
                    <a:pt x="2125932" y="364408"/>
                    <a:pt x="2195668" y="424562"/>
                    <a:pt x="2260613" y="490571"/>
                  </a:cubicBezTo>
                  <a:cubicBezTo>
                    <a:pt x="2307459" y="537949"/>
                    <a:pt x="2350046" y="589054"/>
                    <a:pt x="2389438" y="642820"/>
                  </a:cubicBezTo>
                  <a:cubicBezTo>
                    <a:pt x="2430961" y="699247"/>
                    <a:pt x="2466627" y="759401"/>
                    <a:pt x="2498567" y="821684"/>
                  </a:cubicBezTo>
                  <a:cubicBezTo>
                    <a:pt x="2520393" y="864271"/>
                    <a:pt x="2540089" y="908455"/>
                    <a:pt x="2556592" y="953704"/>
                  </a:cubicBezTo>
                  <a:cubicBezTo>
                    <a:pt x="2569368" y="988838"/>
                    <a:pt x="2581612" y="1023972"/>
                    <a:pt x="2591726" y="1059639"/>
                  </a:cubicBezTo>
                  <a:cubicBezTo>
                    <a:pt x="2601840" y="1093708"/>
                    <a:pt x="2610358" y="1127777"/>
                    <a:pt x="2617278" y="1162379"/>
                  </a:cubicBezTo>
                  <a:cubicBezTo>
                    <a:pt x="2623666" y="1195916"/>
                    <a:pt x="2629522" y="1229986"/>
                    <a:pt x="2633781" y="1264055"/>
                  </a:cubicBezTo>
                  <a:cubicBezTo>
                    <a:pt x="2638039" y="1295996"/>
                    <a:pt x="2640168" y="1327936"/>
                    <a:pt x="2642298" y="1359876"/>
                  </a:cubicBezTo>
                  <a:cubicBezTo>
                    <a:pt x="2645492" y="1397672"/>
                    <a:pt x="2644427" y="1435468"/>
                    <a:pt x="2643895" y="1473263"/>
                  </a:cubicBezTo>
                  <a:cubicBezTo>
                    <a:pt x="2643895" y="1511592"/>
                    <a:pt x="2640168" y="1549920"/>
                    <a:pt x="2636442" y="1587716"/>
                  </a:cubicBezTo>
                  <a:cubicBezTo>
                    <a:pt x="2631651" y="1638820"/>
                    <a:pt x="2622601" y="1689392"/>
                    <a:pt x="2611422" y="1739964"/>
                  </a:cubicBezTo>
                  <a:cubicBezTo>
                    <a:pt x="2599711" y="1794262"/>
                    <a:pt x="2583741" y="1846963"/>
                    <a:pt x="2565641" y="1899132"/>
                  </a:cubicBezTo>
                  <a:cubicBezTo>
                    <a:pt x="2553930" y="1933202"/>
                    <a:pt x="2540089" y="1966206"/>
                    <a:pt x="2525716" y="1998679"/>
                  </a:cubicBezTo>
                  <a:cubicBezTo>
                    <a:pt x="2506020" y="2043395"/>
                    <a:pt x="2483129" y="2087047"/>
                    <a:pt x="2458110" y="2129634"/>
                  </a:cubicBezTo>
                  <a:cubicBezTo>
                    <a:pt x="2435752" y="2168494"/>
                    <a:pt x="2410200" y="2205758"/>
                    <a:pt x="2384115" y="2241957"/>
                  </a:cubicBezTo>
                  <a:cubicBezTo>
                    <a:pt x="2348449" y="2291464"/>
                    <a:pt x="2309588" y="2338309"/>
                    <a:pt x="2267001" y="2381961"/>
                  </a:cubicBezTo>
                  <a:cubicBezTo>
                    <a:pt x="2206847" y="2444244"/>
                    <a:pt x="2141370" y="2500672"/>
                    <a:pt x="2071102" y="2551244"/>
                  </a:cubicBezTo>
                  <a:cubicBezTo>
                    <a:pt x="2006689" y="2597557"/>
                    <a:pt x="1939615" y="2637482"/>
                    <a:pt x="1868282" y="2671551"/>
                  </a:cubicBezTo>
                  <a:cubicBezTo>
                    <a:pt x="1796949" y="2705621"/>
                    <a:pt x="1722954" y="2733835"/>
                    <a:pt x="1646298" y="2755128"/>
                  </a:cubicBezTo>
                  <a:cubicBezTo>
                    <a:pt x="1604243" y="2766840"/>
                    <a:pt x="1561656" y="2777486"/>
                    <a:pt x="1518537" y="2784939"/>
                  </a:cubicBezTo>
                  <a:cubicBezTo>
                    <a:pt x="1471692" y="2792924"/>
                    <a:pt x="1424314" y="2798780"/>
                    <a:pt x="1376936" y="2802506"/>
                  </a:cubicBezTo>
                  <a:cubicBezTo>
                    <a:pt x="1320508" y="2806233"/>
                    <a:pt x="1264613" y="2807297"/>
                    <a:pt x="1208185" y="2805168"/>
                  </a:cubicBezTo>
                  <a:cubicBezTo>
                    <a:pt x="1169857" y="2803571"/>
                    <a:pt x="1130997" y="2800909"/>
                    <a:pt x="1092669" y="2796118"/>
                  </a:cubicBezTo>
                  <a:cubicBezTo>
                    <a:pt x="1056470" y="2791327"/>
                    <a:pt x="1019739" y="2786004"/>
                    <a:pt x="983540" y="2779083"/>
                  </a:cubicBezTo>
                  <a:cubicBezTo>
                    <a:pt x="949470" y="2772163"/>
                    <a:pt x="915401" y="2763646"/>
                    <a:pt x="881864" y="2753531"/>
                  </a:cubicBezTo>
                  <a:cubicBezTo>
                    <a:pt x="847262" y="2743417"/>
                    <a:pt x="813725" y="2732238"/>
                    <a:pt x="780188" y="2719462"/>
                  </a:cubicBezTo>
                  <a:cubicBezTo>
                    <a:pt x="759959" y="2711477"/>
                    <a:pt x="739730" y="2703492"/>
                    <a:pt x="720034" y="2695507"/>
                  </a:cubicBezTo>
                  <a:cubicBezTo>
                    <a:pt x="709387" y="2691248"/>
                    <a:pt x="708855" y="2691248"/>
                    <a:pt x="703531" y="2701362"/>
                  </a:cubicBezTo>
                  <a:cubicBezTo>
                    <a:pt x="696611" y="2714138"/>
                    <a:pt x="690755" y="2727447"/>
                    <a:pt x="684367" y="2740755"/>
                  </a:cubicBezTo>
                  <a:cubicBezTo>
                    <a:pt x="677979" y="2753531"/>
                    <a:pt x="679044" y="2756193"/>
                    <a:pt x="691288" y="2763113"/>
                  </a:cubicBezTo>
                  <a:cubicBezTo>
                    <a:pt x="716840" y="2776954"/>
                    <a:pt x="741859" y="2790795"/>
                    <a:pt x="767412" y="2804103"/>
                  </a:cubicBezTo>
                  <a:cubicBezTo>
                    <a:pt x="823839" y="2833382"/>
                    <a:pt x="882396" y="2857337"/>
                    <a:pt x="942018" y="2877565"/>
                  </a:cubicBezTo>
                  <a:cubicBezTo>
                    <a:pt x="985137" y="2892471"/>
                    <a:pt x="1029321" y="2904182"/>
                    <a:pt x="1074037" y="2914829"/>
                  </a:cubicBezTo>
                  <a:cubicBezTo>
                    <a:pt x="1133126" y="2928670"/>
                    <a:pt x="1192748" y="2937187"/>
                    <a:pt x="1252369" y="2944107"/>
                  </a:cubicBezTo>
                  <a:cubicBezTo>
                    <a:pt x="1289633" y="2946769"/>
                    <a:pt x="1325832" y="2945172"/>
                    <a:pt x="1364160" y="2947834"/>
                  </a:cubicBezTo>
                  <a:close/>
                  <a:moveTo>
                    <a:pt x="2470353" y="1437065"/>
                  </a:moveTo>
                  <a:cubicBezTo>
                    <a:pt x="2470353" y="1437065"/>
                    <a:pt x="2470353" y="1437065"/>
                    <a:pt x="2470353" y="1437065"/>
                  </a:cubicBezTo>
                  <a:cubicBezTo>
                    <a:pt x="2470353" y="1446114"/>
                    <a:pt x="2470353" y="1455164"/>
                    <a:pt x="2470353" y="1464214"/>
                  </a:cubicBezTo>
                  <a:cubicBezTo>
                    <a:pt x="2470353" y="1487637"/>
                    <a:pt x="2471418" y="1511592"/>
                    <a:pt x="2469289" y="1535014"/>
                  </a:cubicBezTo>
                  <a:cubicBezTo>
                    <a:pt x="2465030" y="1579198"/>
                    <a:pt x="2460239" y="1623382"/>
                    <a:pt x="2451722" y="1667034"/>
                  </a:cubicBezTo>
                  <a:cubicBezTo>
                    <a:pt x="2444801" y="1702168"/>
                    <a:pt x="2437349" y="1737302"/>
                    <a:pt x="2427767" y="1771904"/>
                  </a:cubicBezTo>
                  <a:cubicBezTo>
                    <a:pt x="2414458" y="1818217"/>
                    <a:pt x="2399020" y="1863466"/>
                    <a:pt x="2380389" y="1908182"/>
                  </a:cubicBezTo>
                  <a:cubicBezTo>
                    <a:pt x="2357498" y="1962480"/>
                    <a:pt x="2330881" y="2015181"/>
                    <a:pt x="2300538" y="2065753"/>
                  </a:cubicBezTo>
                  <a:cubicBezTo>
                    <a:pt x="2277648" y="2103549"/>
                    <a:pt x="2252096" y="2138683"/>
                    <a:pt x="2227076" y="2174882"/>
                  </a:cubicBezTo>
                  <a:cubicBezTo>
                    <a:pt x="2207912" y="2202031"/>
                    <a:pt x="2187683" y="2228116"/>
                    <a:pt x="2163728" y="2251006"/>
                  </a:cubicBezTo>
                  <a:cubicBezTo>
                    <a:pt x="2153614" y="2260588"/>
                    <a:pt x="2144564" y="2272300"/>
                    <a:pt x="2134450" y="2281882"/>
                  </a:cubicBezTo>
                  <a:cubicBezTo>
                    <a:pt x="2121674" y="2294125"/>
                    <a:pt x="2114753" y="2310628"/>
                    <a:pt x="2101445" y="2322339"/>
                  </a:cubicBezTo>
                  <a:cubicBezTo>
                    <a:pt x="2093460" y="2329260"/>
                    <a:pt x="2083345" y="2332986"/>
                    <a:pt x="2077490" y="2342036"/>
                  </a:cubicBezTo>
                  <a:cubicBezTo>
                    <a:pt x="2074296" y="2347359"/>
                    <a:pt x="2068972" y="2350553"/>
                    <a:pt x="2063649" y="2353747"/>
                  </a:cubicBezTo>
                  <a:cubicBezTo>
                    <a:pt x="2058858" y="2355876"/>
                    <a:pt x="2054599" y="2358538"/>
                    <a:pt x="2050341" y="2362264"/>
                  </a:cubicBezTo>
                  <a:cubicBezTo>
                    <a:pt x="2032241" y="2377170"/>
                    <a:pt x="2013609" y="2392075"/>
                    <a:pt x="1994978" y="2406448"/>
                  </a:cubicBezTo>
                  <a:cubicBezTo>
                    <a:pt x="1940147" y="2449568"/>
                    <a:pt x="1881590" y="2486831"/>
                    <a:pt x="1820371" y="2519303"/>
                  </a:cubicBezTo>
                  <a:cubicBezTo>
                    <a:pt x="1769267" y="2546453"/>
                    <a:pt x="1716034" y="2569875"/>
                    <a:pt x="1661203" y="2589572"/>
                  </a:cubicBezTo>
                  <a:cubicBezTo>
                    <a:pt x="1602646" y="2610865"/>
                    <a:pt x="1542492" y="2626835"/>
                    <a:pt x="1481806" y="2639611"/>
                  </a:cubicBezTo>
                  <a:cubicBezTo>
                    <a:pt x="1431234" y="2649726"/>
                    <a:pt x="1380130" y="2655581"/>
                    <a:pt x="1329026" y="2659840"/>
                  </a:cubicBezTo>
                  <a:cubicBezTo>
                    <a:pt x="1266742" y="2664631"/>
                    <a:pt x="1204459" y="2663566"/>
                    <a:pt x="1142176" y="2659840"/>
                  </a:cubicBezTo>
                  <a:cubicBezTo>
                    <a:pt x="1121415" y="2658775"/>
                    <a:pt x="1100654" y="2657178"/>
                    <a:pt x="1080425" y="2653984"/>
                  </a:cubicBezTo>
                  <a:cubicBezTo>
                    <a:pt x="1044226" y="2648661"/>
                    <a:pt x="1007495" y="2643338"/>
                    <a:pt x="971828" y="2635885"/>
                  </a:cubicBezTo>
                  <a:cubicBezTo>
                    <a:pt x="939356" y="2628965"/>
                    <a:pt x="906883" y="2620980"/>
                    <a:pt x="874411" y="2610865"/>
                  </a:cubicBezTo>
                  <a:cubicBezTo>
                    <a:pt x="843003" y="2601283"/>
                    <a:pt x="811595" y="2591169"/>
                    <a:pt x="780720" y="2578393"/>
                  </a:cubicBezTo>
                  <a:cubicBezTo>
                    <a:pt x="766347" y="2572537"/>
                    <a:pt x="765282" y="2573602"/>
                    <a:pt x="758362" y="2587975"/>
                  </a:cubicBezTo>
                  <a:cubicBezTo>
                    <a:pt x="749844" y="2605542"/>
                    <a:pt x="741327" y="2622577"/>
                    <a:pt x="732810" y="2640144"/>
                  </a:cubicBezTo>
                  <a:cubicBezTo>
                    <a:pt x="727486" y="2651323"/>
                    <a:pt x="728019" y="2653984"/>
                    <a:pt x="740262" y="2659308"/>
                  </a:cubicBezTo>
                  <a:cubicBezTo>
                    <a:pt x="775397" y="2674745"/>
                    <a:pt x="811063" y="2688586"/>
                    <a:pt x="847262" y="2700298"/>
                  </a:cubicBezTo>
                  <a:cubicBezTo>
                    <a:pt x="888252" y="2713606"/>
                    <a:pt x="929242" y="2725317"/>
                    <a:pt x="971296" y="2734899"/>
                  </a:cubicBezTo>
                  <a:cubicBezTo>
                    <a:pt x="1025594" y="2747676"/>
                    <a:pt x="1080425" y="2756725"/>
                    <a:pt x="1135788" y="2763113"/>
                  </a:cubicBezTo>
                  <a:cubicBezTo>
                    <a:pt x="1171454" y="2767372"/>
                    <a:pt x="1207121" y="2768969"/>
                    <a:pt x="1243320" y="2770034"/>
                  </a:cubicBezTo>
                  <a:cubicBezTo>
                    <a:pt x="1278454" y="2771098"/>
                    <a:pt x="1313056" y="2770034"/>
                    <a:pt x="1348190" y="2767904"/>
                  </a:cubicBezTo>
                  <a:cubicBezTo>
                    <a:pt x="1385986" y="2765775"/>
                    <a:pt x="1423249" y="2760984"/>
                    <a:pt x="1460513" y="2755661"/>
                  </a:cubicBezTo>
                  <a:cubicBezTo>
                    <a:pt x="1500970" y="2750337"/>
                    <a:pt x="1541428" y="2741820"/>
                    <a:pt x="1581353" y="2732238"/>
                  </a:cubicBezTo>
                  <a:cubicBezTo>
                    <a:pt x="1624472" y="2722123"/>
                    <a:pt x="1666526" y="2708815"/>
                    <a:pt x="1708581" y="2694442"/>
                  </a:cubicBezTo>
                  <a:cubicBezTo>
                    <a:pt x="1769800" y="2672616"/>
                    <a:pt x="1828889" y="2647596"/>
                    <a:pt x="1886381" y="2617785"/>
                  </a:cubicBezTo>
                  <a:cubicBezTo>
                    <a:pt x="1944406" y="2587442"/>
                    <a:pt x="2000301" y="2552841"/>
                    <a:pt x="2054067" y="2514512"/>
                  </a:cubicBezTo>
                  <a:cubicBezTo>
                    <a:pt x="2107300" y="2476184"/>
                    <a:pt x="2157872" y="2434130"/>
                    <a:pt x="2204718" y="2387817"/>
                  </a:cubicBezTo>
                  <a:cubicBezTo>
                    <a:pt x="2271792" y="2321807"/>
                    <a:pt x="2330881" y="2249942"/>
                    <a:pt x="2382518" y="2171156"/>
                  </a:cubicBezTo>
                  <a:cubicBezTo>
                    <a:pt x="2427234" y="2103017"/>
                    <a:pt x="2465562" y="2031684"/>
                    <a:pt x="2497503" y="1957157"/>
                  </a:cubicBezTo>
                  <a:cubicBezTo>
                    <a:pt x="2521458" y="1900729"/>
                    <a:pt x="2541154" y="1842705"/>
                    <a:pt x="2558189" y="1783615"/>
                  </a:cubicBezTo>
                  <a:cubicBezTo>
                    <a:pt x="2570432" y="1740496"/>
                    <a:pt x="2579482" y="1696844"/>
                    <a:pt x="2586935" y="1652128"/>
                  </a:cubicBezTo>
                  <a:cubicBezTo>
                    <a:pt x="2592791" y="1615397"/>
                    <a:pt x="2598646" y="1578666"/>
                    <a:pt x="2600776" y="1541402"/>
                  </a:cubicBezTo>
                  <a:cubicBezTo>
                    <a:pt x="2601840" y="1525965"/>
                    <a:pt x="2602373" y="1510527"/>
                    <a:pt x="2603970" y="1494557"/>
                  </a:cubicBezTo>
                  <a:cubicBezTo>
                    <a:pt x="2607164" y="1459955"/>
                    <a:pt x="2607164" y="1425353"/>
                    <a:pt x="2604502" y="1391284"/>
                  </a:cubicBezTo>
                  <a:cubicBezTo>
                    <a:pt x="2601840" y="1351359"/>
                    <a:pt x="2600243" y="1311433"/>
                    <a:pt x="2594388" y="1271508"/>
                  </a:cubicBezTo>
                  <a:cubicBezTo>
                    <a:pt x="2589597" y="1237971"/>
                    <a:pt x="2584273" y="1204434"/>
                    <a:pt x="2576821" y="1171429"/>
                  </a:cubicBezTo>
                  <a:cubicBezTo>
                    <a:pt x="2569900" y="1140021"/>
                    <a:pt x="2562447" y="1109146"/>
                    <a:pt x="2553398" y="1078270"/>
                  </a:cubicBezTo>
                  <a:cubicBezTo>
                    <a:pt x="2540622" y="1034086"/>
                    <a:pt x="2525716" y="990967"/>
                    <a:pt x="2509214" y="948380"/>
                  </a:cubicBezTo>
                  <a:cubicBezTo>
                    <a:pt x="2487388" y="892485"/>
                    <a:pt x="2461304" y="838719"/>
                    <a:pt x="2431493" y="786550"/>
                  </a:cubicBezTo>
                  <a:cubicBezTo>
                    <a:pt x="2388374" y="711491"/>
                    <a:pt x="2339399" y="640690"/>
                    <a:pt x="2282971" y="574681"/>
                  </a:cubicBezTo>
                  <a:cubicBezTo>
                    <a:pt x="2194071" y="470875"/>
                    <a:pt x="2091863" y="383040"/>
                    <a:pt x="1975814" y="311174"/>
                  </a:cubicBezTo>
                  <a:cubicBezTo>
                    <a:pt x="1961973" y="302657"/>
                    <a:pt x="1958779" y="303189"/>
                    <a:pt x="1951858" y="317562"/>
                  </a:cubicBezTo>
                  <a:cubicBezTo>
                    <a:pt x="1938550" y="343647"/>
                    <a:pt x="1925774" y="369731"/>
                    <a:pt x="1912466" y="395816"/>
                  </a:cubicBezTo>
                  <a:cubicBezTo>
                    <a:pt x="1907674" y="405930"/>
                    <a:pt x="1908739" y="410189"/>
                    <a:pt x="1918854" y="417109"/>
                  </a:cubicBezTo>
                  <a:cubicBezTo>
                    <a:pt x="1934824" y="427756"/>
                    <a:pt x="1950794" y="438935"/>
                    <a:pt x="1966764" y="450114"/>
                  </a:cubicBezTo>
                  <a:cubicBezTo>
                    <a:pt x="2038629" y="500686"/>
                    <a:pt x="2101445" y="560840"/>
                    <a:pt x="2161066" y="625252"/>
                  </a:cubicBezTo>
                  <a:cubicBezTo>
                    <a:pt x="2230802" y="700312"/>
                    <a:pt x="2288295" y="784421"/>
                    <a:pt x="2336205" y="874918"/>
                  </a:cubicBezTo>
                  <a:cubicBezTo>
                    <a:pt x="2352707" y="905793"/>
                    <a:pt x="2367613" y="937201"/>
                    <a:pt x="2380921" y="969674"/>
                  </a:cubicBezTo>
                  <a:cubicBezTo>
                    <a:pt x="2399553" y="1013858"/>
                    <a:pt x="2414991" y="1059639"/>
                    <a:pt x="2428299" y="1105419"/>
                  </a:cubicBezTo>
                  <a:cubicBezTo>
                    <a:pt x="2436816" y="1134698"/>
                    <a:pt x="2443737" y="1164509"/>
                    <a:pt x="2449592" y="1194852"/>
                  </a:cubicBezTo>
                  <a:cubicBezTo>
                    <a:pt x="2454383" y="1217210"/>
                    <a:pt x="2457577" y="1239568"/>
                    <a:pt x="2460771" y="1261926"/>
                  </a:cubicBezTo>
                  <a:cubicBezTo>
                    <a:pt x="2466095" y="1302384"/>
                    <a:pt x="2471418" y="1342309"/>
                    <a:pt x="2471418" y="1383299"/>
                  </a:cubicBezTo>
                  <a:cubicBezTo>
                    <a:pt x="2470353" y="1399801"/>
                    <a:pt x="2470353" y="1418433"/>
                    <a:pt x="2470353" y="1437065"/>
                  </a:cubicBezTo>
                  <a:close/>
                  <a:moveTo>
                    <a:pt x="519343" y="2932928"/>
                  </a:moveTo>
                  <a:cubicBezTo>
                    <a:pt x="536378" y="2932396"/>
                    <a:pt x="548622" y="2924943"/>
                    <a:pt x="556074" y="2908973"/>
                  </a:cubicBezTo>
                  <a:cubicBezTo>
                    <a:pt x="585353" y="2847755"/>
                    <a:pt x="614631" y="2786536"/>
                    <a:pt x="644442" y="2725317"/>
                  </a:cubicBezTo>
                  <a:cubicBezTo>
                    <a:pt x="669994" y="2672616"/>
                    <a:pt x="695014" y="2619915"/>
                    <a:pt x="720566" y="2567214"/>
                  </a:cubicBezTo>
                  <a:cubicBezTo>
                    <a:pt x="725889" y="2556035"/>
                    <a:pt x="725357" y="2554438"/>
                    <a:pt x="714178" y="2549114"/>
                  </a:cubicBezTo>
                  <a:cubicBezTo>
                    <a:pt x="694481" y="2540065"/>
                    <a:pt x="674785" y="2530482"/>
                    <a:pt x="656153" y="2519836"/>
                  </a:cubicBezTo>
                  <a:cubicBezTo>
                    <a:pt x="634860" y="2508124"/>
                    <a:pt x="634860" y="2508124"/>
                    <a:pt x="623681" y="2529418"/>
                  </a:cubicBezTo>
                  <a:cubicBezTo>
                    <a:pt x="597596" y="2580522"/>
                    <a:pt x="571512" y="2632159"/>
                    <a:pt x="544895" y="2683263"/>
                  </a:cubicBezTo>
                  <a:cubicBezTo>
                    <a:pt x="514552" y="2742352"/>
                    <a:pt x="483677" y="2800909"/>
                    <a:pt x="452801" y="2859998"/>
                  </a:cubicBezTo>
                  <a:cubicBezTo>
                    <a:pt x="448542" y="2867451"/>
                    <a:pt x="449075" y="2873839"/>
                    <a:pt x="453866" y="2880760"/>
                  </a:cubicBezTo>
                  <a:cubicBezTo>
                    <a:pt x="465045" y="2895665"/>
                    <a:pt x="477289" y="2909505"/>
                    <a:pt x="491129" y="2921217"/>
                  </a:cubicBezTo>
                  <a:cubicBezTo>
                    <a:pt x="499114" y="2928137"/>
                    <a:pt x="508164" y="2933461"/>
                    <a:pt x="519343" y="2932928"/>
                  </a:cubicBezTo>
                  <a:close/>
                  <a:moveTo>
                    <a:pt x="1944938" y="33295"/>
                  </a:moveTo>
                  <a:cubicBezTo>
                    <a:pt x="1936953" y="31166"/>
                    <a:pt x="1930033" y="35424"/>
                    <a:pt x="1925242" y="44474"/>
                  </a:cubicBezTo>
                  <a:cubicBezTo>
                    <a:pt x="1905545" y="82270"/>
                    <a:pt x="1886381" y="120066"/>
                    <a:pt x="1866685" y="157329"/>
                  </a:cubicBezTo>
                  <a:cubicBezTo>
                    <a:pt x="1849118" y="191399"/>
                    <a:pt x="1831551" y="224936"/>
                    <a:pt x="1813451" y="259005"/>
                  </a:cubicBezTo>
                  <a:cubicBezTo>
                    <a:pt x="1802272" y="280299"/>
                    <a:pt x="1791093" y="301592"/>
                    <a:pt x="1779914" y="322886"/>
                  </a:cubicBezTo>
                  <a:cubicBezTo>
                    <a:pt x="1775123" y="331935"/>
                    <a:pt x="1776188" y="336194"/>
                    <a:pt x="1784173" y="340453"/>
                  </a:cubicBezTo>
                  <a:cubicBezTo>
                    <a:pt x="1809192" y="352697"/>
                    <a:pt x="1834212" y="364940"/>
                    <a:pt x="1857635" y="379313"/>
                  </a:cubicBezTo>
                  <a:cubicBezTo>
                    <a:pt x="1864555" y="383572"/>
                    <a:pt x="1869879" y="381443"/>
                    <a:pt x="1874137" y="373990"/>
                  </a:cubicBezTo>
                  <a:cubicBezTo>
                    <a:pt x="1876799" y="369199"/>
                    <a:pt x="1878928" y="363876"/>
                    <a:pt x="1881590" y="358552"/>
                  </a:cubicBezTo>
                  <a:cubicBezTo>
                    <a:pt x="1925242" y="269652"/>
                    <a:pt x="1969425" y="181284"/>
                    <a:pt x="2013609" y="92384"/>
                  </a:cubicBezTo>
                  <a:cubicBezTo>
                    <a:pt x="2018933" y="82270"/>
                    <a:pt x="2017336" y="73753"/>
                    <a:pt x="2010948" y="64703"/>
                  </a:cubicBezTo>
                  <a:cubicBezTo>
                    <a:pt x="1994445" y="45006"/>
                    <a:pt x="1973152" y="34892"/>
                    <a:pt x="1944938" y="33295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8"/>
            <p:cNvSpPr/>
            <p:nvPr>
              <p:custDataLst>
                <p:tags r:id="rId10"/>
              </p:custDataLst>
            </p:nvPr>
          </p:nvSpPr>
          <p:spPr>
            <a:xfrm>
              <a:off x="8529289" y="934527"/>
              <a:ext cx="400061" cy="490567"/>
            </a:xfrm>
            <a:custGeom>
              <a:avLst/>
              <a:gdLst>
                <a:gd name="connsiteX0" fmla="*/ 399530 w 400061"/>
                <a:gd name="connsiteY0" fmla="*/ 238552 h 490567"/>
                <a:gd name="connsiteX1" fmla="*/ 380366 w 400061"/>
                <a:gd name="connsiteY1" fmla="*/ 335437 h 490567"/>
                <a:gd name="connsiteX2" fmla="*/ 365993 w 400061"/>
                <a:gd name="connsiteY2" fmla="*/ 373765 h 490567"/>
                <a:gd name="connsiteX3" fmla="*/ 288804 w 400061"/>
                <a:gd name="connsiteY3" fmla="*/ 453083 h 490567"/>
                <a:gd name="connsiteX4" fmla="*/ 212148 w 400061"/>
                <a:gd name="connsiteY4" fmla="*/ 485023 h 490567"/>
                <a:gd name="connsiteX5" fmla="*/ 157317 w 400061"/>
                <a:gd name="connsiteY5" fmla="*/ 487685 h 490567"/>
                <a:gd name="connsiteX6" fmla="*/ 30089 w 400061"/>
                <a:gd name="connsiteY6" fmla="*/ 421143 h 490567"/>
                <a:gd name="connsiteX7" fmla="*/ 278 w 400061"/>
                <a:gd name="connsiteY7" fmla="*/ 351407 h 490567"/>
                <a:gd name="connsiteX8" fmla="*/ 2408 w 400061"/>
                <a:gd name="connsiteY8" fmla="*/ 312014 h 490567"/>
                <a:gd name="connsiteX9" fmla="*/ 32218 w 400061"/>
                <a:gd name="connsiteY9" fmla="*/ 265701 h 490567"/>
                <a:gd name="connsiteX10" fmla="*/ 71611 w 400061"/>
                <a:gd name="connsiteY10" fmla="*/ 243343 h 490567"/>
                <a:gd name="connsiteX11" fmla="*/ 93437 w 400061"/>
                <a:gd name="connsiteY11" fmla="*/ 223646 h 490567"/>
                <a:gd name="connsiteX12" fmla="*/ 99293 w 400061"/>
                <a:gd name="connsiteY12" fmla="*/ 199691 h 490567"/>
                <a:gd name="connsiteX13" fmla="*/ 91308 w 400061"/>
                <a:gd name="connsiteY13" fmla="*/ 152313 h 490567"/>
                <a:gd name="connsiteX14" fmla="*/ 88646 w 400061"/>
                <a:gd name="connsiteY14" fmla="*/ 90030 h 490567"/>
                <a:gd name="connsiteX15" fmla="*/ 136024 w 400061"/>
                <a:gd name="connsiteY15" fmla="*/ 10712 h 490567"/>
                <a:gd name="connsiteX16" fmla="*/ 175949 w 400061"/>
                <a:gd name="connsiteY16" fmla="*/ 65 h 490567"/>
                <a:gd name="connsiteX17" fmla="*/ 223859 w 400061"/>
                <a:gd name="connsiteY17" fmla="*/ 14970 h 490567"/>
                <a:gd name="connsiteX18" fmla="*/ 313824 w 400061"/>
                <a:gd name="connsiteY18" fmla="*/ 65542 h 490567"/>
                <a:gd name="connsiteX19" fmla="*/ 344699 w 400061"/>
                <a:gd name="connsiteY19" fmla="*/ 94289 h 490567"/>
                <a:gd name="connsiteX20" fmla="*/ 379834 w 400061"/>
                <a:gd name="connsiteY20" fmla="*/ 146990 h 490567"/>
                <a:gd name="connsiteX21" fmla="*/ 399530 w 400061"/>
                <a:gd name="connsiteY21" fmla="*/ 238552 h 49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0061" h="490567">
                  <a:moveTo>
                    <a:pt x="399530" y="238552"/>
                  </a:moveTo>
                  <a:cubicBezTo>
                    <a:pt x="401127" y="272621"/>
                    <a:pt x="391545" y="304029"/>
                    <a:pt x="380366" y="335437"/>
                  </a:cubicBezTo>
                  <a:cubicBezTo>
                    <a:pt x="375575" y="348213"/>
                    <a:pt x="371848" y="361521"/>
                    <a:pt x="365993" y="373765"/>
                  </a:cubicBezTo>
                  <a:cubicBezTo>
                    <a:pt x="349490" y="409431"/>
                    <a:pt x="324471" y="436048"/>
                    <a:pt x="288804" y="453083"/>
                  </a:cubicBezTo>
                  <a:cubicBezTo>
                    <a:pt x="263784" y="465327"/>
                    <a:pt x="237700" y="474376"/>
                    <a:pt x="212148" y="485023"/>
                  </a:cubicBezTo>
                  <a:cubicBezTo>
                    <a:pt x="194581" y="492476"/>
                    <a:pt x="175417" y="491411"/>
                    <a:pt x="157317" y="487685"/>
                  </a:cubicBezTo>
                  <a:cubicBezTo>
                    <a:pt x="108875" y="478103"/>
                    <a:pt x="65223" y="456809"/>
                    <a:pt x="30089" y="421143"/>
                  </a:cubicBezTo>
                  <a:cubicBezTo>
                    <a:pt x="11457" y="401979"/>
                    <a:pt x="1343" y="378024"/>
                    <a:pt x="278" y="351407"/>
                  </a:cubicBezTo>
                  <a:cubicBezTo>
                    <a:pt x="-254" y="338098"/>
                    <a:pt x="-254" y="325322"/>
                    <a:pt x="2408" y="312014"/>
                  </a:cubicBezTo>
                  <a:cubicBezTo>
                    <a:pt x="6134" y="292317"/>
                    <a:pt x="16781" y="277412"/>
                    <a:pt x="32218" y="265701"/>
                  </a:cubicBezTo>
                  <a:cubicBezTo>
                    <a:pt x="44462" y="256651"/>
                    <a:pt x="57770" y="249731"/>
                    <a:pt x="71611" y="243343"/>
                  </a:cubicBezTo>
                  <a:cubicBezTo>
                    <a:pt x="81193" y="239084"/>
                    <a:pt x="87581" y="231631"/>
                    <a:pt x="93437" y="223646"/>
                  </a:cubicBezTo>
                  <a:cubicBezTo>
                    <a:pt x="98760" y="216726"/>
                    <a:pt x="100890" y="208208"/>
                    <a:pt x="99293" y="199691"/>
                  </a:cubicBezTo>
                  <a:cubicBezTo>
                    <a:pt x="96631" y="183721"/>
                    <a:pt x="94502" y="167751"/>
                    <a:pt x="91308" y="152313"/>
                  </a:cubicBezTo>
                  <a:cubicBezTo>
                    <a:pt x="87581" y="131552"/>
                    <a:pt x="85452" y="110791"/>
                    <a:pt x="88646" y="90030"/>
                  </a:cubicBezTo>
                  <a:cubicBezTo>
                    <a:pt x="93969" y="58090"/>
                    <a:pt x="108875" y="29876"/>
                    <a:pt x="136024" y="10712"/>
                  </a:cubicBezTo>
                  <a:cubicBezTo>
                    <a:pt x="147735" y="2194"/>
                    <a:pt x="161044" y="-467"/>
                    <a:pt x="175949" y="65"/>
                  </a:cubicBezTo>
                  <a:cubicBezTo>
                    <a:pt x="193516" y="1130"/>
                    <a:pt x="208954" y="6453"/>
                    <a:pt x="223859" y="14970"/>
                  </a:cubicBezTo>
                  <a:cubicBezTo>
                    <a:pt x="254202" y="31473"/>
                    <a:pt x="286142" y="44781"/>
                    <a:pt x="313824" y="65542"/>
                  </a:cubicBezTo>
                  <a:cubicBezTo>
                    <a:pt x="325003" y="74060"/>
                    <a:pt x="336182" y="83110"/>
                    <a:pt x="344699" y="94289"/>
                  </a:cubicBezTo>
                  <a:cubicBezTo>
                    <a:pt x="357475" y="111323"/>
                    <a:pt x="369719" y="128358"/>
                    <a:pt x="379834" y="146990"/>
                  </a:cubicBezTo>
                  <a:cubicBezTo>
                    <a:pt x="394739" y="175736"/>
                    <a:pt x="402192" y="206079"/>
                    <a:pt x="399530" y="238552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Administrator.USER-20190207SV\Desktop\地理\black-and-silver-dslr-cameras-on-map-3497120.jpgblack-and-silver-dslr-cameras-on-map-349712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-635" y="0"/>
            <a:ext cx="12192635" cy="6857365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-635" y="-635"/>
            <a:ext cx="1222121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212340" y="2199005"/>
            <a:ext cx="7544435" cy="2458720"/>
          </a:xfrm>
          <a:prstGeom prst="rect">
            <a:avLst/>
          </a:prstGeom>
          <a:solidFill>
            <a:schemeClr val="accent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>
            <p:custDataLst>
              <p:tags r:id="rId6"/>
            </p:custDataLst>
          </p:nvPr>
        </p:nvGrpSpPr>
        <p:grpSpPr>
          <a:xfrm>
            <a:off x="3023870" y="540385"/>
            <a:ext cx="6113780" cy="1239520"/>
            <a:chOff x="3162" y="1656"/>
            <a:chExt cx="13402" cy="2078"/>
          </a:xfrm>
          <a:solidFill>
            <a:schemeClr val="accent1">
              <a:lumMod val="50000"/>
            </a:schemeClr>
          </a:solidFill>
        </p:grpSpPr>
        <p:sp>
          <p:nvSpPr>
            <p:cNvPr id="10" name="减号 9"/>
            <p:cNvSpPr/>
            <p:nvPr>
              <p:custDataLst>
                <p:tags r:id="rId7"/>
              </p:custDataLst>
            </p:nvPr>
          </p:nvSpPr>
          <p:spPr>
            <a:xfrm>
              <a:off x="3162" y="1755"/>
              <a:ext cx="13403" cy="450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793" y="1656"/>
              <a:ext cx="10206" cy="2078"/>
              <a:chOff x="4793" y="1656"/>
              <a:chExt cx="10206" cy="2078"/>
            </a:xfrm>
            <a:grpFill/>
          </p:grpSpPr>
          <p:sp>
            <p:nvSpPr>
              <p:cNvPr id="12" name="减号 11"/>
              <p:cNvSpPr/>
              <p:nvPr>
                <p:custDataLst>
                  <p:tags r:id="rId8"/>
                </p:custDataLst>
              </p:nvPr>
            </p:nvSpPr>
            <p:spPr>
              <a:xfrm rot="5400000">
                <a:off x="3997" y="2550"/>
                <a:ext cx="1980" cy="389"/>
              </a:xfrm>
              <a:prstGeom prst="mathMinu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减号 12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13766" y="2501"/>
                <a:ext cx="2079" cy="389"/>
              </a:xfrm>
              <a:prstGeom prst="mathMinu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 userDrawn="1">
            <p:custDataLst>
              <p:tags r:id="rId10"/>
            </p:custDataLst>
          </p:nvPr>
        </p:nvGrpSpPr>
        <p:grpSpPr>
          <a:xfrm flipV="1">
            <a:off x="3023870" y="4975225"/>
            <a:ext cx="6113780" cy="1239520"/>
            <a:chOff x="3162" y="1656"/>
            <a:chExt cx="13402" cy="2078"/>
          </a:xfrm>
          <a:solidFill>
            <a:schemeClr val="accent1">
              <a:lumMod val="50000"/>
            </a:schemeClr>
          </a:solidFill>
        </p:grpSpPr>
        <p:sp>
          <p:nvSpPr>
            <p:cNvPr id="15" name="减号 14"/>
            <p:cNvSpPr/>
            <p:nvPr>
              <p:custDataLst>
                <p:tags r:id="rId11"/>
              </p:custDataLst>
            </p:nvPr>
          </p:nvSpPr>
          <p:spPr>
            <a:xfrm>
              <a:off x="3162" y="1755"/>
              <a:ext cx="13403" cy="450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793" y="1656"/>
              <a:ext cx="10206" cy="2078"/>
              <a:chOff x="4793" y="1656"/>
              <a:chExt cx="10206" cy="2078"/>
            </a:xfrm>
            <a:grpFill/>
          </p:grpSpPr>
          <p:sp>
            <p:nvSpPr>
              <p:cNvPr id="17" name="减号 16"/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3997" y="2550"/>
                <a:ext cx="1980" cy="389"/>
              </a:xfrm>
              <a:prstGeom prst="mathMinu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减号 17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13766" y="2501"/>
                <a:ext cx="2079" cy="389"/>
              </a:xfrm>
              <a:prstGeom prst="mathMinu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2212340" y="2628812"/>
            <a:ext cx="7544435" cy="1599107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4765" y="5848985"/>
            <a:ext cx="12127865" cy="916940"/>
            <a:chOff x="24765" y="5848985"/>
            <a:chExt cx="12127865" cy="916940"/>
          </a:xfrm>
        </p:grpSpPr>
        <p:sp>
          <p:nvSpPr>
            <p:cNvPr id="6" name="图形 14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11336655" y="5848985"/>
              <a:ext cx="815975" cy="916940"/>
            </a:xfrm>
            <a:custGeom>
              <a:avLst/>
              <a:gdLst>
                <a:gd name="connsiteX0" fmla="*/ 1841854 w 2423720"/>
                <a:gd name="connsiteY0" fmla="*/ 3007888 h 3030582"/>
                <a:gd name="connsiteX1" fmla="*/ 2225688 w 2423720"/>
                <a:gd name="connsiteY1" fmla="*/ 3007888 h 3030582"/>
                <a:gd name="connsiteX2" fmla="*/ 2244033 w 2423720"/>
                <a:gd name="connsiteY2" fmla="*/ 3011651 h 3030582"/>
                <a:gd name="connsiteX3" fmla="*/ 2242622 w 2423720"/>
                <a:gd name="connsiteY3" fmla="*/ 3026233 h 3030582"/>
                <a:gd name="connsiteX4" fmla="*/ 2230392 w 2423720"/>
                <a:gd name="connsiteY4" fmla="*/ 3028585 h 3030582"/>
                <a:gd name="connsiteX5" fmla="*/ 2155130 w 2423720"/>
                <a:gd name="connsiteY5" fmla="*/ 3029525 h 3030582"/>
                <a:gd name="connsiteX6" fmla="*/ 1522933 w 2423720"/>
                <a:gd name="connsiteY6" fmla="*/ 3027644 h 3030582"/>
                <a:gd name="connsiteX7" fmla="*/ 1475894 w 2423720"/>
                <a:gd name="connsiteY7" fmla="*/ 3029055 h 3030582"/>
                <a:gd name="connsiteX8" fmla="*/ 1446260 w 2423720"/>
                <a:gd name="connsiteY8" fmla="*/ 3028114 h 3030582"/>
                <a:gd name="connsiteX9" fmla="*/ 1338071 w 2423720"/>
                <a:gd name="connsiteY9" fmla="*/ 3028585 h 3030582"/>
                <a:gd name="connsiteX10" fmla="*/ 1258576 w 2423720"/>
                <a:gd name="connsiteY10" fmla="*/ 3028114 h 3030582"/>
                <a:gd name="connsiteX11" fmla="*/ 1244465 w 2423720"/>
                <a:gd name="connsiteY11" fmla="*/ 3027644 h 3030582"/>
                <a:gd name="connsiteX12" fmla="*/ 690822 w 2423720"/>
                <a:gd name="connsiteY12" fmla="*/ 3027644 h 3030582"/>
                <a:gd name="connsiteX13" fmla="*/ 654602 w 2423720"/>
                <a:gd name="connsiteY13" fmla="*/ 3029996 h 3030582"/>
                <a:gd name="connsiteX14" fmla="*/ 639550 w 2423720"/>
                <a:gd name="connsiteY14" fmla="*/ 3027173 h 3030582"/>
                <a:gd name="connsiteX15" fmla="*/ 633435 w 2423720"/>
                <a:gd name="connsiteY15" fmla="*/ 3018706 h 3030582"/>
                <a:gd name="connsiteX16" fmla="*/ 640020 w 2423720"/>
                <a:gd name="connsiteY16" fmla="*/ 3010710 h 3030582"/>
                <a:gd name="connsiteX17" fmla="*/ 652250 w 2423720"/>
                <a:gd name="connsiteY17" fmla="*/ 3008358 h 3030582"/>
                <a:gd name="connsiteX18" fmla="*/ 707285 w 2423720"/>
                <a:gd name="connsiteY18" fmla="*/ 3007888 h 3030582"/>
                <a:gd name="connsiteX19" fmla="*/ 1245406 w 2423720"/>
                <a:gd name="connsiteY19" fmla="*/ 3007888 h 3030582"/>
                <a:gd name="connsiteX20" fmla="*/ 1356887 w 2423720"/>
                <a:gd name="connsiteY20" fmla="*/ 3008828 h 3030582"/>
                <a:gd name="connsiteX21" fmla="*/ 1380877 w 2423720"/>
                <a:gd name="connsiteY21" fmla="*/ 3002243 h 3030582"/>
                <a:gd name="connsiteX22" fmla="*/ 1393577 w 2423720"/>
                <a:gd name="connsiteY22" fmla="*/ 2980135 h 3030582"/>
                <a:gd name="connsiteX23" fmla="*/ 1394047 w 2423720"/>
                <a:gd name="connsiteY23" fmla="*/ 2906284 h 3030582"/>
                <a:gd name="connsiteX24" fmla="*/ 1394047 w 2423720"/>
                <a:gd name="connsiteY24" fmla="*/ 2641928 h 3030582"/>
                <a:gd name="connsiteX25" fmla="*/ 1391695 w 2423720"/>
                <a:gd name="connsiteY25" fmla="*/ 2610412 h 3030582"/>
                <a:gd name="connsiteX26" fmla="*/ 1368647 w 2423720"/>
                <a:gd name="connsiteY26" fmla="*/ 2586893 h 3030582"/>
                <a:gd name="connsiteX27" fmla="*/ 1331016 w 2423720"/>
                <a:gd name="connsiteY27" fmla="*/ 2585482 h 3030582"/>
                <a:gd name="connsiteX28" fmla="*/ 1318315 w 2423720"/>
                <a:gd name="connsiteY28" fmla="*/ 2585952 h 3030582"/>
                <a:gd name="connsiteX29" fmla="*/ 1219064 w 2423720"/>
                <a:gd name="connsiteY29" fmla="*/ 2585952 h 3030582"/>
                <a:gd name="connsiteX30" fmla="*/ 1188489 w 2423720"/>
                <a:gd name="connsiteY30" fmla="*/ 2564314 h 3030582"/>
                <a:gd name="connsiteX31" fmla="*/ 1173437 w 2423720"/>
                <a:gd name="connsiteY31" fmla="*/ 2506457 h 3030582"/>
                <a:gd name="connsiteX32" fmla="*/ 1154621 w 2423720"/>
                <a:gd name="connsiteY32" fmla="*/ 2436840 h 3030582"/>
                <a:gd name="connsiteX33" fmla="*/ 1140039 w 2423720"/>
                <a:gd name="connsiteY33" fmla="*/ 2419436 h 3030582"/>
                <a:gd name="connsiteX34" fmla="*/ 1105231 w 2423720"/>
                <a:gd name="connsiteY34" fmla="*/ 2410498 h 3030582"/>
                <a:gd name="connsiteX35" fmla="*/ 1034203 w 2423720"/>
                <a:gd name="connsiteY35" fmla="*/ 2398739 h 3030582"/>
                <a:gd name="connsiteX36" fmla="*/ 988105 w 2423720"/>
                <a:gd name="connsiteY36" fmla="*/ 2389802 h 3030582"/>
                <a:gd name="connsiteX37" fmla="*/ 900143 w 2423720"/>
                <a:gd name="connsiteY37" fmla="*/ 2365812 h 3030582"/>
                <a:gd name="connsiteX38" fmla="*/ 823470 w 2423720"/>
                <a:gd name="connsiteY38" fmla="*/ 2338059 h 3030582"/>
                <a:gd name="connsiteX39" fmla="*/ 711989 w 2423720"/>
                <a:gd name="connsiteY39" fmla="*/ 2290550 h 3030582"/>
                <a:gd name="connsiteX40" fmla="*/ 568521 w 2423720"/>
                <a:gd name="connsiteY40" fmla="*/ 2206351 h 3030582"/>
                <a:gd name="connsiteX41" fmla="*/ 487615 w 2423720"/>
                <a:gd name="connsiteY41" fmla="*/ 2144731 h 3030582"/>
                <a:gd name="connsiteX42" fmla="*/ 481500 w 2423720"/>
                <a:gd name="connsiteY42" fmla="*/ 2139557 h 3030582"/>
                <a:gd name="connsiteX43" fmla="*/ 406239 w 2423720"/>
                <a:gd name="connsiteY43" fmla="*/ 2077466 h 3030582"/>
                <a:gd name="connsiteX44" fmla="*/ 380367 w 2423720"/>
                <a:gd name="connsiteY44" fmla="*/ 2052065 h 3030582"/>
                <a:gd name="connsiteX45" fmla="*/ 316395 w 2423720"/>
                <a:gd name="connsiteY45" fmla="*/ 1985270 h 3030582"/>
                <a:gd name="connsiteX46" fmla="*/ 297109 w 2423720"/>
                <a:gd name="connsiteY46" fmla="*/ 1960340 h 3030582"/>
                <a:gd name="connsiteX47" fmla="*/ 206795 w 2423720"/>
                <a:gd name="connsiteY47" fmla="*/ 1843684 h 3030582"/>
                <a:gd name="connsiteX48" fmla="*/ 166813 w 2423720"/>
                <a:gd name="connsiteY48" fmla="*/ 1780182 h 3030582"/>
                <a:gd name="connsiteX49" fmla="*/ 140471 w 2423720"/>
                <a:gd name="connsiteY49" fmla="*/ 1735966 h 3030582"/>
                <a:gd name="connsiteX50" fmla="*/ 100959 w 2423720"/>
                <a:gd name="connsiteY50" fmla="*/ 1657412 h 3030582"/>
                <a:gd name="connsiteX51" fmla="*/ 60035 w 2423720"/>
                <a:gd name="connsiteY51" fmla="*/ 1550164 h 3030582"/>
                <a:gd name="connsiteX52" fmla="*/ 20993 w 2423720"/>
                <a:gd name="connsiteY52" fmla="*/ 1390233 h 3030582"/>
                <a:gd name="connsiteX53" fmla="*/ 5941 w 2423720"/>
                <a:gd name="connsiteY53" fmla="*/ 1257585 h 3030582"/>
                <a:gd name="connsiteX54" fmla="*/ 3589 w 2423720"/>
                <a:gd name="connsiteY54" fmla="*/ 1232654 h 3030582"/>
                <a:gd name="connsiteX55" fmla="*/ 3119 w 2423720"/>
                <a:gd name="connsiteY55" fmla="*/ 1143751 h 3030582"/>
                <a:gd name="connsiteX56" fmla="*/ 5941 w 2423720"/>
                <a:gd name="connsiteY56" fmla="*/ 1115528 h 3030582"/>
                <a:gd name="connsiteX57" fmla="*/ 13937 w 2423720"/>
                <a:gd name="connsiteY57" fmla="*/ 1023333 h 3030582"/>
                <a:gd name="connsiteX58" fmla="*/ 35105 w 2423720"/>
                <a:gd name="connsiteY58" fmla="*/ 906207 h 3030582"/>
                <a:gd name="connsiteX59" fmla="*/ 71795 w 2423720"/>
                <a:gd name="connsiteY59" fmla="*/ 776381 h 3030582"/>
                <a:gd name="connsiteX60" fmla="*/ 97196 w 2423720"/>
                <a:gd name="connsiteY60" fmla="*/ 707234 h 3030582"/>
                <a:gd name="connsiteX61" fmla="*/ 121185 w 2423720"/>
                <a:gd name="connsiteY61" fmla="*/ 655962 h 3030582"/>
                <a:gd name="connsiteX62" fmla="*/ 144705 w 2423720"/>
                <a:gd name="connsiteY62" fmla="*/ 609864 h 3030582"/>
                <a:gd name="connsiteX63" fmla="*/ 191273 w 2423720"/>
                <a:gd name="connsiteY63" fmla="*/ 529899 h 3030582"/>
                <a:gd name="connsiteX64" fmla="*/ 218085 w 2423720"/>
                <a:gd name="connsiteY64" fmla="*/ 493209 h 3030582"/>
                <a:gd name="connsiteX65" fmla="*/ 300872 w 2423720"/>
                <a:gd name="connsiteY65" fmla="*/ 388783 h 3030582"/>
                <a:gd name="connsiteX66" fmla="*/ 336151 w 2423720"/>
                <a:gd name="connsiteY66" fmla="*/ 348801 h 3030582"/>
                <a:gd name="connsiteX67" fmla="*/ 343677 w 2423720"/>
                <a:gd name="connsiteY67" fmla="*/ 340804 h 3030582"/>
                <a:gd name="connsiteX68" fmla="*/ 422232 w 2423720"/>
                <a:gd name="connsiteY68" fmla="*/ 268365 h 3030582"/>
                <a:gd name="connsiteX69" fmla="*/ 427876 w 2423720"/>
                <a:gd name="connsiteY69" fmla="*/ 263190 h 3030582"/>
                <a:gd name="connsiteX70" fmla="*/ 429758 w 2423720"/>
                <a:gd name="connsiteY70" fmla="*/ 229323 h 3030582"/>
                <a:gd name="connsiteX71" fmla="*/ 390246 w 2423720"/>
                <a:gd name="connsiteY71" fmla="*/ 182755 h 3030582"/>
                <a:gd name="connsiteX72" fmla="*/ 356378 w 2423720"/>
                <a:gd name="connsiteY72" fmla="*/ 172877 h 3030582"/>
                <a:gd name="connsiteX73" fmla="*/ 305106 w 2423720"/>
                <a:gd name="connsiteY73" fmla="*/ 177580 h 3030582"/>
                <a:gd name="connsiteX74" fmla="*/ 253363 w 2423720"/>
                <a:gd name="connsiteY74" fmla="*/ 166291 h 3030582"/>
                <a:gd name="connsiteX75" fmla="*/ 235959 w 2423720"/>
                <a:gd name="connsiteY75" fmla="*/ 151239 h 3030582"/>
                <a:gd name="connsiteX76" fmla="*/ 218555 w 2423720"/>
                <a:gd name="connsiteY76" fmla="*/ 77859 h 3030582"/>
                <a:gd name="connsiteX77" fmla="*/ 247248 w 2423720"/>
                <a:gd name="connsiteY77" fmla="*/ 17649 h 3030582"/>
                <a:gd name="connsiteX78" fmla="*/ 284409 w 2423720"/>
                <a:gd name="connsiteY78" fmla="*/ 2597 h 3030582"/>
                <a:gd name="connsiteX79" fmla="*/ 345089 w 2423720"/>
                <a:gd name="connsiteY79" fmla="*/ 3538 h 3030582"/>
                <a:gd name="connsiteX80" fmla="*/ 394479 w 2423720"/>
                <a:gd name="connsiteY80" fmla="*/ 35054 h 3030582"/>
                <a:gd name="connsiteX81" fmla="*/ 405768 w 2423720"/>
                <a:gd name="connsiteY81" fmla="*/ 51988 h 3030582"/>
                <a:gd name="connsiteX82" fmla="*/ 411883 w 2423720"/>
                <a:gd name="connsiteY82" fmla="*/ 113608 h 3030582"/>
                <a:gd name="connsiteX83" fmla="*/ 402476 w 2423720"/>
                <a:gd name="connsiteY83" fmla="*/ 138538 h 3030582"/>
                <a:gd name="connsiteX84" fmla="*/ 408591 w 2423720"/>
                <a:gd name="connsiteY84" fmla="*/ 166762 h 3030582"/>
                <a:gd name="connsiteX85" fmla="*/ 428347 w 2423720"/>
                <a:gd name="connsiteY85" fmla="*/ 190751 h 3030582"/>
                <a:gd name="connsiteX86" fmla="*/ 491849 w 2423720"/>
                <a:gd name="connsiteY86" fmla="*/ 264602 h 3030582"/>
                <a:gd name="connsiteX87" fmla="*/ 548765 w 2423720"/>
                <a:gd name="connsiteY87" fmla="*/ 327163 h 3030582"/>
                <a:gd name="connsiteX88" fmla="*/ 583574 w 2423720"/>
                <a:gd name="connsiteY88" fmla="*/ 363382 h 3030582"/>
                <a:gd name="connsiteX89" fmla="*/ 607093 w 2423720"/>
                <a:gd name="connsiteY89" fmla="*/ 363382 h 3030582"/>
                <a:gd name="connsiteX90" fmla="*/ 829115 w 2423720"/>
                <a:gd name="connsiteY90" fmla="*/ 227441 h 3030582"/>
                <a:gd name="connsiteX91" fmla="*/ 1147566 w 2423720"/>
                <a:gd name="connsiteY91" fmla="*/ 133835 h 3030582"/>
                <a:gd name="connsiteX92" fmla="*/ 1332427 w 2423720"/>
                <a:gd name="connsiteY92" fmla="*/ 122545 h 3030582"/>
                <a:gd name="connsiteX93" fmla="*/ 1875251 w 2423720"/>
                <a:gd name="connsiteY93" fmla="*/ 272128 h 3030582"/>
                <a:gd name="connsiteX94" fmla="*/ 1929816 w 2423720"/>
                <a:gd name="connsiteY94" fmla="*/ 303173 h 3030582"/>
                <a:gd name="connsiteX95" fmla="*/ 2024363 w 2423720"/>
                <a:gd name="connsiteY95" fmla="*/ 373261 h 3030582"/>
                <a:gd name="connsiteX96" fmla="*/ 2026715 w 2423720"/>
                <a:gd name="connsiteY96" fmla="*/ 375142 h 3030582"/>
                <a:gd name="connsiteX97" fmla="*/ 2111855 w 2423720"/>
                <a:gd name="connsiteY97" fmla="*/ 449463 h 3030582"/>
                <a:gd name="connsiteX98" fmla="*/ 2148545 w 2423720"/>
                <a:gd name="connsiteY98" fmla="*/ 488035 h 3030582"/>
                <a:gd name="connsiteX99" fmla="*/ 2236507 w 2423720"/>
                <a:gd name="connsiteY99" fmla="*/ 598575 h 3030582"/>
                <a:gd name="connsiteX100" fmla="*/ 2273197 w 2423720"/>
                <a:gd name="connsiteY100" fmla="*/ 651258 h 3030582"/>
                <a:gd name="connsiteX101" fmla="*/ 2293424 w 2423720"/>
                <a:gd name="connsiteY101" fmla="*/ 686537 h 3030582"/>
                <a:gd name="connsiteX102" fmla="*/ 2361629 w 2423720"/>
                <a:gd name="connsiteY102" fmla="*/ 826241 h 3030582"/>
                <a:gd name="connsiteX103" fmla="*/ 2386089 w 2423720"/>
                <a:gd name="connsiteY103" fmla="*/ 905266 h 3030582"/>
                <a:gd name="connsiteX104" fmla="*/ 2388441 w 2423720"/>
                <a:gd name="connsiteY104" fmla="*/ 914203 h 3030582"/>
                <a:gd name="connsiteX105" fmla="*/ 2412901 w 2423720"/>
                <a:gd name="connsiteY105" fmla="*/ 1030859 h 3030582"/>
                <a:gd name="connsiteX106" fmla="*/ 2421839 w 2423720"/>
                <a:gd name="connsiteY106" fmla="*/ 1140459 h 3030582"/>
                <a:gd name="connsiteX107" fmla="*/ 2423720 w 2423720"/>
                <a:gd name="connsiteY107" fmla="*/ 1192201 h 3030582"/>
                <a:gd name="connsiteX108" fmla="*/ 2158423 w 2423720"/>
                <a:gd name="connsiteY108" fmla="*/ 1892605 h 3030582"/>
                <a:gd name="connsiteX109" fmla="*/ 2084102 w 2423720"/>
                <a:gd name="connsiteY109" fmla="*/ 1969277 h 3030582"/>
                <a:gd name="connsiteX110" fmla="*/ 2083632 w 2423720"/>
                <a:gd name="connsiteY110" fmla="*/ 1983859 h 3030582"/>
                <a:gd name="connsiteX111" fmla="*/ 2162186 w 2423720"/>
                <a:gd name="connsiteY111" fmla="*/ 2065236 h 3030582"/>
                <a:gd name="connsiteX112" fmla="*/ 2204991 w 2423720"/>
                <a:gd name="connsiteY112" fmla="*/ 2115097 h 3030582"/>
                <a:gd name="connsiteX113" fmla="*/ 2212517 w 2423720"/>
                <a:gd name="connsiteY113" fmla="*/ 2123093 h 3030582"/>
                <a:gd name="connsiteX114" fmla="*/ 2241681 w 2423720"/>
                <a:gd name="connsiteY114" fmla="*/ 2156020 h 3030582"/>
                <a:gd name="connsiteX115" fmla="*/ 2266141 w 2423720"/>
                <a:gd name="connsiteY115" fmla="*/ 2180480 h 3030582"/>
                <a:gd name="connsiteX116" fmla="*/ 2306124 w 2423720"/>
                <a:gd name="connsiteY116" fmla="*/ 2179539 h 3030582"/>
                <a:gd name="connsiteX117" fmla="*/ 2317884 w 2423720"/>
                <a:gd name="connsiteY117" fmla="*/ 2169191 h 3030582"/>
                <a:gd name="connsiteX118" fmla="*/ 2330584 w 2423720"/>
                <a:gd name="connsiteY118" fmla="*/ 2163546 h 3030582"/>
                <a:gd name="connsiteX119" fmla="*/ 2339521 w 2423720"/>
                <a:gd name="connsiteY119" fmla="*/ 2176247 h 3030582"/>
                <a:gd name="connsiteX120" fmla="*/ 2331995 w 2423720"/>
                <a:gd name="connsiteY120" fmla="*/ 2186125 h 3030582"/>
                <a:gd name="connsiteX121" fmla="*/ 2310828 w 2423720"/>
                <a:gd name="connsiteY121" fmla="*/ 2204940 h 3030582"/>
                <a:gd name="connsiteX122" fmla="*/ 2245444 w 2423720"/>
                <a:gd name="connsiteY122" fmla="*/ 2256212 h 3030582"/>
                <a:gd name="connsiteX123" fmla="*/ 2231333 w 2423720"/>
                <a:gd name="connsiteY123" fmla="*/ 2262798 h 3030582"/>
                <a:gd name="connsiteX124" fmla="*/ 2220984 w 2423720"/>
                <a:gd name="connsiteY124" fmla="*/ 2250097 h 3030582"/>
                <a:gd name="connsiteX125" fmla="*/ 2226158 w 2423720"/>
                <a:gd name="connsiteY125" fmla="*/ 2242571 h 3030582"/>
                <a:gd name="connsiteX126" fmla="*/ 2236037 w 2423720"/>
                <a:gd name="connsiteY126" fmla="*/ 2234574 h 3030582"/>
                <a:gd name="connsiteX127" fmla="*/ 2242622 w 2423720"/>
                <a:gd name="connsiteY127" fmla="*/ 2193181 h 3030582"/>
                <a:gd name="connsiteX128" fmla="*/ 2214399 w 2423720"/>
                <a:gd name="connsiteY128" fmla="*/ 2159313 h 3030582"/>
                <a:gd name="connsiteX129" fmla="*/ 2202169 w 2423720"/>
                <a:gd name="connsiteY129" fmla="*/ 2143320 h 3030582"/>
                <a:gd name="connsiteX130" fmla="*/ 2151367 w 2423720"/>
                <a:gd name="connsiteY130" fmla="*/ 2136734 h 3030582"/>
                <a:gd name="connsiteX131" fmla="*/ 2117970 w 2423720"/>
                <a:gd name="connsiteY131" fmla="*/ 2164958 h 3030582"/>
                <a:gd name="connsiteX132" fmla="*/ 2021541 w 2423720"/>
                <a:gd name="connsiteY132" fmla="*/ 2229400 h 3030582"/>
                <a:gd name="connsiteX133" fmla="*/ 1887481 w 2423720"/>
                <a:gd name="connsiteY133" fmla="*/ 2301840 h 3030582"/>
                <a:gd name="connsiteX134" fmla="*/ 1767063 w 2423720"/>
                <a:gd name="connsiteY134" fmla="*/ 2351700 h 3030582"/>
                <a:gd name="connsiteX135" fmla="*/ 1739780 w 2423720"/>
                <a:gd name="connsiteY135" fmla="*/ 2359697 h 3030582"/>
                <a:gd name="connsiteX136" fmla="*/ 1682864 w 2423720"/>
                <a:gd name="connsiteY136" fmla="*/ 2377572 h 3030582"/>
                <a:gd name="connsiteX137" fmla="*/ 1656992 w 2423720"/>
                <a:gd name="connsiteY137" fmla="*/ 2414261 h 3030582"/>
                <a:gd name="connsiteX138" fmla="*/ 1646174 w 2423720"/>
                <a:gd name="connsiteY138" fmla="*/ 2461771 h 3030582"/>
                <a:gd name="connsiteX139" fmla="*/ 1636296 w 2423720"/>
                <a:gd name="connsiteY139" fmla="*/ 2510690 h 3030582"/>
                <a:gd name="connsiteX140" fmla="*/ 1621714 w 2423720"/>
                <a:gd name="connsiteY140" fmla="*/ 2566666 h 3030582"/>
                <a:gd name="connsiteX141" fmla="*/ 1607602 w 2423720"/>
                <a:gd name="connsiteY141" fmla="*/ 2580308 h 3030582"/>
                <a:gd name="connsiteX142" fmla="*/ 1595372 w 2423720"/>
                <a:gd name="connsiteY142" fmla="*/ 2582660 h 3030582"/>
                <a:gd name="connsiteX143" fmla="*/ 1471661 w 2423720"/>
                <a:gd name="connsiteY143" fmla="*/ 2582660 h 3030582"/>
                <a:gd name="connsiteX144" fmla="*/ 1445319 w 2423720"/>
                <a:gd name="connsiteY144" fmla="*/ 2582189 h 3030582"/>
                <a:gd name="connsiteX145" fmla="*/ 1418037 w 2423720"/>
                <a:gd name="connsiteY145" fmla="*/ 2621701 h 3030582"/>
                <a:gd name="connsiteX146" fmla="*/ 1418037 w 2423720"/>
                <a:gd name="connsiteY146" fmla="*/ 2662154 h 3030582"/>
                <a:gd name="connsiteX147" fmla="*/ 1418507 w 2423720"/>
                <a:gd name="connsiteY147" fmla="*/ 2868183 h 3030582"/>
                <a:gd name="connsiteX148" fmla="*/ 1420389 w 2423720"/>
                <a:gd name="connsiteY148" fmla="*/ 2957556 h 3030582"/>
                <a:gd name="connsiteX149" fmla="*/ 1419918 w 2423720"/>
                <a:gd name="connsiteY149" fmla="*/ 2970257 h 3030582"/>
                <a:gd name="connsiteX150" fmla="*/ 1437323 w 2423720"/>
                <a:gd name="connsiteY150" fmla="*/ 3001302 h 3030582"/>
                <a:gd name="connsiteX151" fmla="*/ 1458960 w 2423720"/>
                <a:gd name="connsiteY151" fmla="*/ 3005065 h 3030582"/>
                <a:gd name="connsiteX152" fmla="*/ 1597254 w 2423720"/>
                <a:gd name="connsiteY152" fmla="*/ 3004125 h 3030582"/>
                <a:gd name="connsiteX153" fmla="*/ 1841854 w 2423720"/>
                <a:gd name="connsiteY153" fmla="*/ 3007888 h 3030582"/>
                <a:gd name="connsiteX154" fmla="*/ 1841854 w 2423720"/>
                <a:gd name="connsiteY154" fmla="*/ 3007888 h 3030582"/>
                <a:gd name="connsiteX155" fmla="*/ 1335720 w 2423720"/>
                <a:gd name="connsiteY155" fmla="*/ 2401091 h 3030582"/>
                <a:gd name="connsiteX156" fmla="*/ 1475424 w 2423720"/>
                <a:gd name="connsiteY156" fmla="*/ 2394976 h 3030582"/>
                <a:gd name="connsiteX157" fmla="*/ 1555860 w 2423720"/>
                <a:gd name="connsiteY157" fmla="*/ 2382275 h 3030582"/>
                <a:gd name="connsiteX158" fmla="*/ 1637236 w 2423720"/>
                <a:gd name="connsiteY158" fmla="*/ 2365812 h 3030582"/>
                <a:gd name="connsiteX159" fmla="*/ 1690860 w 2423720"/>
                <a:gd name="connsiteY159" fmla="*/ 2353582 h 3030582"/>
                <a:gd name="connsiteX160" fmla="*/ 1717672 w 2423720"/>
                <a:gd name="connsiteY160" fmla="*/ 2344645 h 3030582"/>
                <a:gd name="connsiteX161" fmla="*/ 1823979 w 2423720"/>
                <a:gd name="connsiteY161" fmla="*/ 2306073 h 3030582"/>
                <a:gd name="connsiteX162" fmla="*/ 1875722 w 2423720"/>
                <a:gd name="connsiteY162" fmla="*/ 2283024 h 3030582"/>
                <a:gd name="connsiteX163" fmla="*/ 1959920 w 2423720"/>
                <a:gd name="connsiteY163" fmla="*/ 2241160 h 3030582"/>
                <a:gd name="connsiteX164" fmla="*/ 2072813 w 2423720"/>
                <a:gd name="connsiteY164" fmla="*/ 2170132 h 3030582"/>
                <a:gd name="connsiteX165" fmla="*/ 2138667 w 2423720"/>
                <a:gd name="connsiteY165" fmla="*/ 2121212 h 3030582"/>
                <a:gd name="connsiteX166" fmla="*/ 2144311 w 2423720"/>
                <a:gd name="connsiteY166" fmla="*/ 2085462 h 3030582"/>
                <a:gd name="connsiteX167" fmla="*/ 2135374 w 2423720"/>
                <a:gd name="connsiteY167" fmla="*/ 2074643 h 3030582"/>
                <a:gd name="connsiteX168" fmla="*/ 2098684 w 2423720"/>
                <a:gd name="connsiteY168" fmla="*/ 2037953 h 3030582"/>
                <a:gd name="connsiteX169" fmla="*/ 2064816 w 2423720"/>
                <a:gd name="connsiteY169" fmla="*/ 2000793 h 3030582"/>
                <a:gd name="connsiteX170" fmla="*/ 2050705 w 2423720"/>
                <a:gd name="connsiteY170" fmla="*/ 1999852 h 3030582"/>
                <a:gd name="connsiteX171" fmla="*/ 2018248 w 2423720"/>
                <a:gd name="connsiteY171" fmla="*/ 2027135 h 3030582"/>
                <a:gd name="connsiteX172" fmla="*/ 1392636 w 2423720"/>
                <a:gd name="connsiteY172" fmla="*/ 2271735 h 3030582"/>
                <a:gd name="connsiteX173" fmla="*/ 1204012 w 2423720"/>
                <a:gd name="connsiteY173" fmla="*/ 2269853 h 3030582"/>
                <a:gd name="connsiteX174" fmla="*/ 976345 w 2423720"/>
                <a:gd name="connsiteY174" fmla="*/ 2225637 h 3030582"/>
                <a:gd name="connsiteX175" fmla="*/ 433521 w 2423720"/>
                <a:gd name="connsiteY175" fmla="*/ 1863911 h 3030582"/>
                <a:gd name="connsiteX176" fmla="*/ 195976 w 2423720"/>
                <a:gd name="connsiteY176" fmla="*/ 1258055 h 3030582"/>
                <a:gd name="connsiteX177" fmla="*/ 222318 w 2423720"/>
                <a:gd name="connsiteY177" fmla="*/ 959831 h 3030582"/>
                <a:gd name="connsiteX178" fmla="*/ 483382 w 2423720"/>
                <a:gd name="connsiteY178" fmla="*/ 477216 h 3030582"/>
                <a:gd name="connsiteX179" fmla="*/ 563818 w 2423720"/>
                <a:gd name="connsiteY179" fmla="*/ 399602 h 3030582"/>
                <a:gd name="connsiteX180" fmla="*/ 565699 w 2423720"/>
                <a:gd name="connsiteY180" fmla="*/ 380316 h 3030582"/>
                <a:gd name="connsiteX181" fmla="*/ 544061 w 2423720"/>
                <a:gd name="connsiteY181" fmla="*/ 355856 h 3030582"/>
                <a:gd name="connsiteX182" fmla="*/ 483382 w 2423720"/>
                <a:gd name="connsiteY182" fmla="*/ 290473 h 3030582"/>
                <a:gd name="connsiteX183" fmla="*/ 438225 w 2423720"/>
                <a:gd name="connsiteY183" fmla="*/ 286710 h 3030582"/>
                <a:gd name="connsiteX184" fmla="*/ 370019 w 2423720"/>
                <a:gd name="connsiteY184" fmla="*/ 348801 h 3030582"/>
                <a:gd name="connsiteX185" fmla="*/ 306987 w 2423720"/>
                <a:gd name="connsiteY185" fmla="*/ 416536 h 3030582"/>
                <a:gd name="connsiteX186" fmla="*/ 229844 w 2423720"/>
                <a:gd name="connsiteY186" fmla="*/ 515317 h 3030582"/>
                <a:gd name="connsiteX187" fmla="*/ 205855 w 2423720"/>
                <a:gd name="connsiteY187" fmla="*/ 552477 h 3030582"/>
                <a:gd name="connsiteX188" fmla="*/ 161638 w 2423720"/>
                <a:gd name="connsiteY188" fmla="*/ 628209 h 3030582"/>
                <a:gd name="connsiteX189" fmla="*/ 153642 w 2423720"/>
                <a:gd name="connsiteY189" fmla="*/ 641850 h 3030582"/>
                <a:gd name="connsiteX190" fmla="*/ 140941 w 2423720"/>
                <a:gd name="connsiteY190" fmla="*/ 665370 h 3030582"/>
                <a:gd name="connsiteX191" fmla="*/ 108485 w 2423720"/>
                <a:gd name="connsiteY191" fmla="*/ 740161 h 3030582"/>
                <a:gd name="connsiteX192" fmla="*/ 105192 w 2423720"/>
                <a:gd name="connsiteY192" fmla="*/ 747217 h 3030582"/>
                <a:gd name="connsiteX193" fmla="*/ 90610 w 2423720"/>
                <a:gd name="connsiteY193" fmla="*/ 785318 h 3030582"/>
                <a:gd name="connsiteX194" fmla="*/ 62387 w 2423720"/>
                <a:gd name="connsiteY194" fmla="*/ 881747 h 3030582"/>
                <a:gd name="connsiteX195" fmla="*/ 29460 w 2423720"/>
                <a:gd name="connsiteY195" fmla="*/ 1073194 h 3030582"/>
                <a:gd name="connsiteX196" fmla="*/ 27579 w 2423720"/>
                <a:gd name="connsiteY196" fmla="*/ 1137636 h 3030582"/>
                <a:gd name="connsiteX197" fmla="*/ 25697 w 2423720"/>
                <a:gd name="connsiteY197" fmla="*/ 1224187 h 3030582"/>
                <a:gd name="connsiteX198" fmla="*/ 33694 w 2423720"/>
                <a:gd name="connsiteY198" fmla="*/ 1321087 h 3030582"/>
                <a:gd name="connsiteX199" fmla="*/ 55802 w 2423720"/>
                <a:gd name="connsiteY199" fmla="*/ 1447620 h 3030582"/>
                <a:gd name="connsiteX200" fmla="*/ 82614 w 2423720"/>
                <a:gd name="connsiteY200" fmla="*/ 1542638 h 3030582"/>
                <a:gd name="connsiteX201" fmla="*/ 100488 w 2423720"/>
                <a:gd name="connsiteY201" fmla="*/ 1597673 h 3030582"/>
                <a:gd name="connsiteX202" fmla="*/ 124008 w 2423720"/>
                <a:gd name="connsiteY202" fmla="*/ 1652238 h 3030582"/>
                <a:gd name="connsiteX203" fmla="*/ 158346 w 2423720"/>
                <a:gd name="connsiteY203" fmla="*/ 1720914 h 3030582"/>
                <a:gd name="connsiteX204" fmla="*/ 211029 w 2423720"/>
                <a:gd name="connsiteY204" fmla="*/ 1809817 h 3030582"/>
                <a:gd name="connsiteX205" fmla="*/ 275942 w 2423720"/>
                <a:gd name="connsiteY205" fmla="*/ 1900131 h 3030582"/>
                <a:gd name="connsiteX206" fmla="*/ 342737 w 2423720"/>
                <a:gd name="connsiteY206" fmla="*/ 1979155 h 3030582"/>
                <a:gd name="connsiteX207" fmla="*/ 405298 w 2423720"/>
                <a:gd name="connsiteY207" fmla="*/ 2043128 h 3030582"/>
                <a:gd name="connsiteX208" fmla="*/ 443399 w 2423720"/>
                <a:gd name="connsiteY208" fmla="*/ 2080288 h 3030582"/>
                <a:gd name="connsiteX209" fmla="*/ 485734 w 2423720"/>
                <a:gd name="connsiteY209" fmla="*/ 2115567 h 3030582"/>
                <a:gd name="connsiteX210" fmla="*/ 502668 w 2423720"/>
                <a:gd name="connsiteY210" fmla="*/ 2129679 h 3030582"/>
                <a:gd name="connsiteX211" fmla="*/ 570873 w 2423720"/>
                <a:gd name="connsiteY211" fmla="*/ 2180010 h 3030582"/>
                <a:gd name="connsiteX212" fmla="*/ 648957 w 2423720"/>
                <a:gd name="connsiteY212" fmla="*/ 2229871 h 3030582"/>
                <a:gd name="connsiteX213" fmla="*/ 809359 w 2423720"/>
                <a:gd name="connsiteY213" fmla="*/ 2309366 h 3030582"/>
                <a:gd name="connsiteX214" fmla="*/ 937303 w 2423720"/>
                <a:gd name="connsiteY214" fmla="*/ 2353112 h 3030582"/>
                <a:gd name="connsiteX215" fmla="*/ 1084064 w 2423720"/>
                <a:gd name="connsiteY215" fmla="*/ 2386979 h 3030582"/>
                <a:gd name="connsiteX216" fmla="*/ 1098175 w 2423720"/>
                <a:gd name="connsiteY216" fmla="*/ 2388390 h 3030582"/>
                <a:gd name="connsiteX217" fmla="*/ 1165440 w 2423720"/>
                <a:gd name="connsiteY217" fmla="*/ 2395446 h 3030582"/>
                <a:gd name="connsiteX218" fmla="*/ 1198367 w 2423720"/>
                <a:gd name="connsiteY218" fmla="*/ 2396857 h 3030582"/>
                <a:gd name="connsiteX219" fmla="*/ 1221886 w 2423720"/>
                <a:gd name="connsiteY219" fmla="*/ 2397798 h 3030582"/>
                <a:gd name="connsiteX220" fmla="*/ 1265632 w 2423720"/>
                <a:gd name="connsiteY220" fmla="*/ 2401091 h 3030582"/>
                <a:gd name="connsiteX221" fmla="*/ 1335720 w 2423720"/>
                <a:gd name="connsiteY221" fmla="*/ 2401091 h 3030582"/>
                <a:gd name="connsiteX222" fmla="*/ 1081241 w 2423720"/>
                <a:gd name="connsiteY222" fmla="*/ 1529938 h 3030582"/>
                <a:gd name="connsiteX223" fmla="*/ 1109935 w 2423720"/>
                <a:gd name="connsiteY223" fmla="*/ 1523352 h 3030582"/>
                <a:gd name="connsiteX224" fmla="*/ 1160266 w 2423720"/>
                <a:gd name="connsiteY224" fmla="*/ 1494659 h 3030582"/>
                <a:gd name="connsiteX225" fmla="*/ 1253873 w 2423720"/>
                <a:gd name="connsiteY225" fmla="*/ 1437272 h 3030582"/>
                <a:gd name="connsiteX226" fmla="*/ 1373821 w 2423720"/>
                <a:gd name="connsiteY226" fmla="*/ 1354484 h 3030582"/>
                <a:gd name="connsiteX227" fmla="*/ 1436852 w 2423720"/>
                <a:gd name="connsiteY227" fmla="*/ 1307445 h 3030582"/>
                <a:gd name="connsiteX228" fmla="*/ 1547393 w 2423720"/>
                <a:gd name="connsiteY228" fmla="*/ 1214780 h 3030582"/>
                <a:gd name="connsiteX229" fmla="*/ 1596783 w 2423720"/>
                <a:gd name="connsiteY229" fmla="*/ 1169152 h 3030582"/>
                <a:gd name="connsiteX230" fmla="*/ 1703561 w 2423720"/>
                <a:gd name="connsiteY230" fmla="*/ 1056260 h 3030582"/>
                <a:gd name="connsiteX231" fmla="*/ 1721906 w 2423720"/>
                <a:gd name="connsiteY231" fmla="*/ 1036974 h 3030582"/>
                <a:gd name="connsiteX232" fmla="*/ 1770826 w 2423720"/>
                <a:gd name="connsiteY232" fmla="*/ 979587 h 3030582"/>
                <a:gd name="connsiteX233" fmla="*/ 1783996 w 2423720"/>
                <a:gd name="connsiteY233" fmla="*/ 956538 h 3030582"/>
                <a:gd name="connsiteX234" fmla="*/ 1781645 w 2423720"/>
                <a:gd name="connsiteY234" fmla="*/ 927845 h 3030582"/>
                <a:gd name="connsiteX235" fmla="*/ 1768003 w 2423720"/>
                <a:gd name="connsiteY235" fmla="*/ 908559 h 3030582"/>
                <a:gd name="connsiteX236" fmla="*/ 1729902 w 2423720"/>
                <a:gd name="connsiteY236" fmla="*/ 866695 h 3030582"/>
                <a:gd name="connsiteX237" fmla="*/ 1638647 w 2423720"/>
                <a:gd name="connsiteY237" fmla="*/ 771206 h 3030582"/>
                <a:gd name="connsiteX238" fmla="*/ 1627829 w 2423720"/>
                <a:gd name="connsiteY238" fmla="*/ 762269 h 3030582"/>
                <a:gd name="connsiteX239" fmla="*/ 1610895 w 2423720"/>
                <a:gd name="connsiteY239" fmla="*/ 748157 h 3030582"/>
                <a:gd name="connsiteX240" fmla="*/ 1566208 w 2423720"/>
                <a:gd name="connsiteY240" fmla="*/ 708175 h 3030582"/>
                <a:gd name="connsiteX241" fmla="*/ 1487654 w 2423720"/>
                <a:gd name="connsiteY241" fmla="*/ 645614 h 3030582"/>
                <a:gd name="connsiteX242" fmla="*/ 1425563 w 2423720"/>
                <a:gd name="connsiteY242" fmla="*/ 600457 h 3030582"/>
                <a:gd name="connsiteX243" fmla="*/ 1405336 w 2423720"/>
                <a:gd name="connsiteY243" fmla="*/ 588227 h 3030582"/>
                <a:gd name="connsiteX244" fmla="*/ 1377113 w 2423720"/>
                <a:gd name="connsiteY244" fmla="*/ 595753 h 3030582"/>
                <a:gd name="connsiteX245" fmla="*/ 1350302 w 2423720"/>
                <a:gd name="connsiteY245" fmla="*/ 638558 h 3030582"/>
                <a:gd name="connsiteX246" fmla="*/ 1299029 w 2423720"/>
                <a:gd name="connsiteY246" fmla="*/ 705823 h 3030582"/>
                <a:gd name="connsiteX247" fmla="*/ 1255284 w 2423720"/>
                <a:gd name="connsiteY247" fmla="*/ 743924 h 3030582"/>
                <a:gd name="connsiteX248" fmla="*/ 1161207 w 2423720"/>
                <a:gd name="connsiteY248" fmla="*/ 834238 h 3030582"/>
                <a:gd name="connsiteX249" fmla="*/ 1062896 w 2423720"/>
                <a:gd name="connsiteY249" fmla="*/ 912322 h 3030582"/>
                <a:gd name="connsiteX250" fmla="*/ 1057722 w 2423720"/>
                <a:gd name="connsiteY250" fmla="*/ 915615 h 3030582"/>
                <a:gd name="connsiteX251" fmla="*/ 1015858 w 2423720"/>
                <a:gd name="connsiteY251" fmla="*/ 943367 h 3030582"/>
                <a:gd name="connsiteX252" fmla="*/ 918958 w 2423720"/>
                <a:gd name="connsiteY252" fmla="*/ 1004517 h 3030582"/>
                <a:gd name="connsiteX253" fmla="*/ 858749 w 2423720"/>
                <a:gd name="connsiteY253" fmla="*/ 1037915 h 3030582"/>
                <a:gd name="connsiteX254" fmla="*/ 768906 w 2423720"/>
                <a:gd name="connsiteY254" fmla="*/ 1083542 h 3030582"/>
                <a:gd name="connsiteX255" fmla="*/ 759027 w 2423720"/>
                <a:gd name="connsiteY255" fmla="*/ 1112236 h 3030582"/>
                <a:gd name="connsiteX256" fmla="*/ 781606 w 2423720"/>
                <a:gd name="connsiteY256" fmla="*/ 1156922 h 3030582"/>
                <a:gd name="connsiteX257" fmla="*/ 832408 w 2423720"/>
                <a:gd name="connsiteY257" fmla="*/ 1240180 h 3030582"/>
                <a:gd name="connsiteX258" fmla="*/ 891206 w 2423720"/>
                <a:gd name="connsiteY258" fmla="*/ 1327672 h 3030582"/>
                <a:gd name="connsiteX259" fmla="*/ 899202 w 2423720"/>
                <a:gd name="connsiteY259" fmla="*/ 1337550 h 3030582"/>
                <a:gd name="connsiteX260" fmla="*/ 977286 w 2423720"/>
                <a:gd name="connsiteY260" fmla="*/ 1429745 h 3030582"/>
                <a:gd name="connsiteX261" fmla="*/ 1013035 w 2423720"/>
                <a:gd name="connsiteY261" fmla="*/ 1469258 h 3030582"/>
                <a:gd name="connsiteX262" fmla="*/ 1032792 w 2423720"/>
                <a:gd name="connsiteY262" fmla="*/ 1493718 h 3030582"/>
                <a:gd name="connsiteX263" fmla="*/ 1071834 w 2423720"/>
                <a:gd name="connsiteY263" fmla="*/ 1527115 h 3030582"/>
                <a:gd name="connsiteX264" fmla="*/ 1081241 w 2423720"/>
                <a:gd name="connsiteY264" fmla="*/ 1529938 h 3030582"/>
                <a:gd name="connsiteX265" fmla="*/ 497023 w 2423720"/>
                <a:gd name="connsiteY265" fmla="*/ 1800409 h 3030582"/>
                <a:gd name="connsiteX266" fmla="*/ 497964 w 2423720"/>
                <a:gd name="connsiteY266" fmla="*/ 1804172 h 3030582"/>
                <a:gd name="connsiteX267" fmla="*/ 505490 w 2423720"/>
                <a:gd name="connsiteY267" fmla="*/ 1814050 h 3030582"/>
                <a:gd name="connsiteX268" fmla="*/ 644254 w 2423720"/>
                <a:gd name="connsiteY268" fmla="*/ 1952814 h 3030582"/>
                <a:gd name="connsiteX269" fmla="*/ 972582 w 2423720"/>
                <a:gd name="connsiteY269" fmla="*/ 2134382 h 3030582"/>
                <a:gd name="connsiteX270" fmla="*/ 992338 w 2423720"/>
                <a:gd name="connsiteY270" fmla="*/ 2136734 h 3030582"/>
                <a:gd name="connsiteX271" fmla="*/ 1064778 w 2423720"/>
                <a:gd name="connsiteY271" fmla="*/ 2122623 h 3030582"/>
                <a:gd name="connsiteX272" fmla="*/ 1154621 w 2423720"/>
                <a:gd name="connsiteY272" fmla="*/ 2100985 h 3030582"/>
                <a:gd name="connsiteX273" fmla="*/ 1287740 w 2423720"/>
                <a:gd name="connsiteY273" fmla="*/ 2065236 h 3030582"/>
                <a:gd name="connsiteX274" fmla="*/ 1483891 w 2423720"/>
                <a:gd name="connsiteY274" fmla="*/ 1995148 h 3030582"/>
                <a:gd name="connsiteX275" fmla="*/ 1490476 w 2423720"/>
                <a:gd name="connsiteY275" fmla="*/ 1990915 h 3030582"/>
                <a:gd name="connsiteX276" fmla="*/ 1514936 w 2423720"/>
                <a:gd name="connsiteY276" fmla="*/ 1980096 h 3030582"/>
                <a:gd name="connsiteX277" fmla="*/ 1563386 w 2423720"/>
                <a:gd name="connsiteY277" fmla="*/ 1957988 h 3030582"/>
                <a:gd name="connsiteX278" fmla="*/ 1561504 w 2423720"/>
                <a:gd name="connsiteY278" fmla="*/ 1917535 h 3030582"/>
                <a:gd name="connsiteX279" fmla="*/ 1517758 w 2423720"/>
                <a:gd name="connsiteY279" fmla="*/ 1893545 h 3030582"/>
                <a:gd name="connsiteX280" fmla="*/ 1352183 w 2423720"/>
                <a:gd name="connsiteY280" fmla="*/ 1794294 h 3030582"/>
                <a:gd name="connsiteX281" fmla="*/ 1229413 w 2423720"/>
                <a:gd name="connsiteY281" fmla="*/ 1706802 h 3030582"/>
                <a:gd name="connsiteX282" fmla="*/ 1085004 w 2423720"/>
                <a:gd name="connsiteY282" fmla="*/ 1585443 h 3030582"/>
                <a:gd name="connsiteX283" fmla="*/ 1045962 w 2423720"/>
                <a:gd name="connsiteY283" fmla="*/ 1581210 h 3030582"/>
                <a:gd name="connsiteX284" fmla="*/ 1000335 w 2423720"/>
                <a:gd name="connsiteY284" fmla="*/ 1605199 h 3030582"/>
                <a:gd name="connsiteX285" fmla="*/ 950474 w 2423720"/>
                <a:gd name="connsiteY285" fmla="*/ 1628248 h 3030582"/>
                <a:gd name="connsiteX286" fmla="*/ 867686 w 2423720"/>
                <a:gd name="connsiteY286" fmla="*/ 1666820 h 3030582"/>
                <a:gd name="connsiteX287" fmla="*/ 696466 w 2423720"/>
                <a:gd name="connsiteY287" fmla="*/ 1733144 h 3030582"/>
                <a:gd name="connsiteX288" fmla="*/ 562877 w 2423720"/>
                <a:gd name="connsiteY288" fmla="*/ 1779242 h 3030582"/>
                <a:gd name="connsiteX289" fmla="*/ 497023 w 2423720"/>
                <a:gd name="connsiteY289" fmla="*/ 1800409 h 3030582"/>
                <a:gd name="connsiteX290" fmla="*/ 2056820 w 2423720"/>
                <a:gd name="connsiteY290" fmla="*/ 524254 h 3030582"/>
                <a:gd name="connsiteX291" fmla="*/ 2052116 w 2423720"/>
                <a:gd name="connsiteY291" fmla="*/ 533662 h 3030582"/>
                <a:gd name="connsiteX292" fmla="*/ 1984851 w 2423720"/>
                <a:gd name="connsiteY292" fmla="*/ 680422 h 3030582"/>
                <a:gd name="connsiteX293" fmla="*/ 1984381 w 2423720"/>
                <a:gd name="connsiteY293" fmla="*/ 681833 h 3030582"/>
                <a:gd name="connsiteX294" fmla="*/ 1952865 w 2423720"/>
                <a:gd name="connsiteY294" fmla="*/ 744865 h 3030582"/>
                <a:gd name="connsiteX295" fmla="*/ 1931227 w 2423720"/>
                <a:gd name="connsiteY295" fmla="*/ 790022 h 3030582"/>
                <a:gd name="connsiteX296" fmla="*/ 1878073 w 2423720"/>
                <a:gd name="connsiteY296" fmla="*/ 871869 h 3030582"/>
                <a:gd name="connsiteX297" fmla="*/ 1865843 w 2423720"/>
                <a:gd name="connsiteY297" fmla="*/ 888332 h 3030582"/>
                <a:gd name="connsiteX298" fmla="*/ 1845147 w 2423720"/>
                <a:gd name="connsiteY298" fmla="*/ 917967 h 3030582"/>
                <a:gd name="connsiteX299" fmla="*/ 1844676 w 2423720"/>
                <a:gd name="connsiteY299" fmla="*/ 963124 h 3030582"/>
                <a:gd name="connsiteX300" fmla="*/ 1864432 w 2423720"/>
                <a:gd name="connsiteY300" fmla="*/ 987584 h 3030582"/>
                <a:gd name="connsiteX301" fmla="*/ 1936872 w 2423720"/>
                <a:gd name="connsiteY301" fmla="*/ 1092009 h 3030582"/>
                <a:gd name="connsiteX302" fmla="*/ 2015426 w 2423720"/>
                <a:gd name="connsiteY302" fmla="*/ 1224187 h 3030582"/>
                <a:gd name="connsiteX303" fmla="*/ 2034241 w 2423720"/>
                <a:gd name="connsiteY303" fmla="*/ 1262289 h 3030582"/>
                <a:gd name="connsiteX304" fmla="*/ 2073754 w 2423720"/>
                <a:gd name="connsiteY304" fmla="*/ 1344135 h 3030582"/>
                <a:gd name="connsiteX305" fmla="*/ 2101977 w 2423720"/>
                <a:gd name="connsiteY305" fmla="*/ 1412341 h 3030582"/>
                <a:gd name="connsiteX306" fmla="*/ 2120322 w 2423720"/>
                <a:gd name="connsiteY306" fmla="*/ 1453735 h 3030582"/>
                <a:gd name="connsiteX307" fmla="*/ 2146663 w 2423720"/>
                <a:gd name="connsiteY307" fmla="*/ 1461732 h 3030582"/>
                <a:gd name="connsiteX308" fmla="*/ 2164538 w 2423720"/>
                <a:gd name="connsiteY308" fmla="*/ 1442446 h 3030582"/>
                <a:gd name="connsiteX309" fmla="*/ 2197935 w 2423720"/>
                <a:gd name="connsiteY309" fmla="*/ 1385529 h 3030582"/>
                <a:gd name="connsiteX310" fmla="*/ 2235096 w 2423720"/>
                <a:gd name="connsiteY310" fmla="*/ 1322027 h 3030582"/>
                <a:gd name="connsiteX311" fmla="*/ 2262849 w 2423720"/>
                <a:gd name="connsiteY311" fmla="*/ 1266052 h 3030582"/>
                <a:gd name="connsiteX312" fmla="*/ 2274138 w 2423720"/>
                <a:gd name="connsiteY312" fmla="*/ 1243943 h 3030582"/>
                <a:gd name="connsiteX313" fmla="*/ 2302361 w 2423720"/>
                <a:gd name="connsiteY313" fmla="*/ 1176208 h 3030582"/>
                <a:gd name="connsiteX314" fmla="*/ 2325880 w 2423720"/>
                <a:gd name="connsiteY314" fmla="*/ 1109884 h 3030582"/>
                <a:gd name="connsiteX315" fmla="*/ 2327291 w 2423720"/>
                <a:gd name="connsiteY315" fmla="*/ 1095772 h 3030582"/>
                <a:gd name="connsiteX316" fmla="*/ 2310828 w 2423720"/>
                <a:gd name="connsiteY316" fmla="*/ 995110 h 3030582"/>
                <a:gd name="connsiteX317" fmla="*/ 2092569 w 2423720"/>
                <a:gd name="connsiteY317" fmla="*/ 563296 h 3030582"/>
                <a:gd name="connsiteX318" fmla="*/ 2056820 w 2423720"/>
                <a:gd name="connsiteY318" fmla="*/ 524254 h 3030582"/>
                <a:gd name="connsiteX319" fmla="*/ 283939 w 2423720"/>
                <a:gd name="connsiteY319" fmla="*/ 1204431 h 3030582"/>
                <a:gd name="connsiteX320" fmla="*/ 294757 w 2423720"/>
                <a:gd name="connsiteY320" fmla="*/ 1204431 h 3030582"/>
                <a:gd name="connsiteX321" fmla="*/ 350263 w 2423720"/>
                <a:gd name="connsiteY321" fmla="*/ 1193612 h 3030582"/>
                <a:gd name="connsiteX322" fmla="*/ 427876 w 2423720"/>
                <a:gd name="connsiteY322" fmla="*/ 1174797 h 3030582"/>
                <a:gd name="connsiteX323" fmla="*/ 556291 w 2423720"/>
                <a:gd name="connsiteY323" fmla="*/ 1139518 h 3030582"/>
                <a:gd name="connsiteX324" fmla="*/ 677651 w 2423720"/>
                <a:gd name="connsiteY324" fmla="*/ 1096713 h 3030582"/>
                <a:gd name="connsiteX325" fmla="*/ 694585 w 2423720"/>
                <a:gd name="connsiteY325" fmla="*/ 1088716 h 3030582"/>
                <a:gd name="connsiteX326" fmla="*/ 703052 w 2423720"/>
                <a:gd name="connsiteY326" fmla="*/ 1062845 h 3030582"/>
                <a:gd name="connsiteX327" fmla="*/ 676710 w 2423720"/>
                <a:gd name="connsiteY327" fmla="*/ 1002636 h 3030582"/>
                <a:gd name="connsiteX328" fmla="*/ 634375 w 2423720"/>
                <a:gd name="connsiteY328" fmla="*/ 891155 h 3030582"/>
                <a:gd name="connsiteX329" fmla="*/ 610856 w 2423720"/>
                <a:gd name="connsiteY329" fmla="*/ 816363 h 3030582"/>
                <a:gd name="connsiteX330" fmla="*/ 579811 w 2423720"/>
                <a:gd name="connsiteY330" fmla="*/ 693122 h 3030582"/>
                <a:gd name="connsiteX331" fmla="*/ 557703 w 2423720"/>
                <a:gd name="connsiteY331" fmla="*/ 670074 h 3030582"/>
                <a:gd name="connsiteX332" fmla="*/ 516779 w 2423720"/>
                <a:gd name="connsiteY332" fmla="*/ 676659 h 3030582"/>
                <a:gd name="connsiteX333" fmla="*/ 500786 w 2423720"/>
                <a:gd name="connsiteY333" fmla="*/ 682774 h 3030582"/>
                <a:gd name="connsiteX334" fmla="*/ 432110 w 2423720"/>
                <a:gd name="connsiteY334" fmla="*/ 698767 h 3030582"/>
                <a:gd name="connsiteX335" fmla="*/ 416587 w 2423720"/>
                <a:gd name="connsiteY335" fmla="*/ 710527 h 3030582"/>
                <a:gd name="connsiteX336" fmla="*/ 368608 w 2423720"/>
                <a:gd name="connsiteY336" fmla="*/ 802722 h 3030582"/>
                <a:gd name="connsiteX337" fmla="*/ 282527 w 2423720"/>
                <a:gd name="connsiteY337" fmla="*/ 1187968 h 3030582"/>
                <a:gd name="connsiteX338" fmla="*/ 283939 w 2423720"/>
                <a:gd name="connsiteY338" fmla="*/ 1204431 h 3030582"/>
                <a:gd name="connsiteX339" fmla="*/ 1307967 w 2423720"/>
                <a:gd name="connsiteY339" fmla="*/ 210037 h 3030582"/>
                <a:gd name="connsiteX340" fmla="*/ 1150858 w 2423720"/>
                <a:gd name="connsiteY340" fmla="*/ 220856 h 3030582"/>
                <a:gd name="connsiteX341" fmla="*/ 1069011 w 2423720"/>
                <a:gd name="connsiteY341" fmla="*/ 236378 h 3030582"/>
                <a:gd name="connsiteX342" fmla="*/ 1055840 w 2423720"/>
                <a:gd name="connsiteY342" fmla="*/ 246257 h 3030582"/>
                <a:gd name="connsiteX343" fmla="*/ 1033732 w 2423720"/>
                <a:gd name="connsiteY343" fmla="*/ 287650 h 3030582"/>
                <a:gd name="connsiteX344" fmla="*/ 1014447 w 2423720"/>
                <a:gd name="connsiteY344" fmla="*/ 323400 h 3030582"/>
                <a:gd name="connsiteX345" fmla="*/ 1019621 w 2423720"/>
                <a:gd name="connsiteY345" fmla="*/ 353034 h 3030582"/>
                <a:gd name="connsiteX346" fmla="*/ 1045492 w 2423720"/>
                <a:gd name="connsiteY346" fmla="*/ 367616 h 3030582"/>
                <a:gd name="connsiteX347" fmla="*/ 1133454 w 2423720"/>
                <a:gd name="connsiteY347" fmla="*/ 405247 h 3030582"/>
                <a:gd name="connsiteX348" fmla="*/ 1332427 w 2423720"/>
                <a:gd name="connsiteY348" fmla="*/ 512024 h 3030582"/>
                <a:gd name="connsiteX349" fmla="*/ 1355476 w 2423720"/>
                <a:gd name="connsiteY349" fmla="*/ 525665 h 3030582"/>
                <a:gd name="connsiteX350" fmla="*/ 1399692 w 2423720"/>
                <a:gd name="connsiteY350" fmla="*/ 517198 h 3030582"/>
                <a:gd name="connsiteX351" fmla="*/ 1426974 w 2423720"/>
                <a:gd name="connsiteY351" fmla="*/ 475334 h 3030582"/>
                <a:gd name="connsiteX352" fmla="*/ 1463664 w 2423720"/>
                <a:gd name="connsiteY352" fmla="*/ 400543 h 3030582"/>
                <a:gd name="connsiteX353" fmla="*/ 1490947 w 2423720"/>
                <a:gd name="connsiteY353" fmla="*/ 344097 h 3030582"/>
                <a:gd name="connsiteX354" fmla="*/ 1493299 w 2423720"/>
                <a:gd name="connsiteY354" fmla="*/ 339863 h 3030582"/>
                <a:gd name="connsiteX355" fmla="*/ 1530459 w 2423720"/>
                <a:gd name="connsiteY355" fmla="*/ 255194 h 3030582"/>
                <a:gd name="connsiteX356" fmla="*/ 1531400 w 2423720"/>
                <a:gd name="connsiteY356" fmla="*/ 252372 h 3030582"/>
                <a:gd name="connsiteX357" fmla="*/ 1517758 w 2423720"/>
                <a:gd name="connsiteY357" fmla="*/ 230263 h 3030582"/>
                <a:gd name="connsiteX358" fmla="*/ 1307967 w 2423720"/>
                <a:gd name="connsiteY358" fmla="*/ 210037 h 3030582"/>
                <a:gd name="connsiteX359" fmla="*/ 1863491 w 2423720"/>
                <a:gd name="connsiteY359" fmla="*/ 2025723 h 3030582"/>
                <a:gd name="connsiteX360" fmla="*/ 1880425 w 2423720"/>
                <a:gd name="connsiteY360" fmla="*/ 2019138 h 3030582"/>
                <a:gd name="connsiteX361" fmla="*/ 2091158 w 2423720"/>
                <a:gd name="connsiteY361" fmla="*/ 1836158 h 3030582"/>
                <a:gd name="connsiteX362" fmla="*/ 2170183 w 2423720"/>
                <a:gd name="connsiteY362" fmla="*/ 1732674 h 3030582"/>
                <a:gd name="connsiteX363" fmla="*/ 2174887 w 2423720"/>
                <a:gd name="connsiteY363" fmla="*/ 1715740 h 3030582"/>
                <a:gd name="connsiteX364" fmla="*/ 2160775 w 2423720"/>
                <a:gd name="connsiteY364" fmla="*/ 1666349 h 3030582"/>
                <a:gd name="connsiteX365" fmla="*/ 2141019 w 2423720"/>
                <a:gd name="connsiteY365" fmla="*/ 1600025 h 3030582"/>
                <a:gd name="connsiteX366" fmla="*/ 2132552 w 2423720"/>
                <a:gd name="connsiteY366" fmla="*/ 1581210 h 3030582"/>
                <a:gd name="connsiteX367" fmla="*/ 2097273 w 2423720"/>
                <a:gd name="connsiteY367" fmla="*/ 1578387 h 3030582"/>
                <a:gd name="connsiteX368" fmla="*/ 2034712 w 2423720"/>
                <a:gd name="connsiteY368" fmla="*/ 1648945 h 3030582"/>
                <a:gd name="connsiteX369" fmla="*/ 1974502 w 2423720"/>
                <a:gd name="connsiteY369" fmla="*/ 1708214 h 3030582"/>
                <a:gd name="connsiteX370" fmla="*/ 1865843 w 2423720"/>
                <a:gd name="connsiteY370" fmla="*/ 1800879 h 3030582"/>
                <a:gd name="connsiteX371" fmla="*/ 1789641 w 2423720"/>
                <a:gd name="connsiteY371" fmla="*/ 1856385 h 3030582"/>
                <a:gd name="connsiteX372" fmla="*/ 1697446 w 2423720"/>
                <a:gd name="connsiteY372" fmla="*/ 1916124 h 3030582"/>
                <a:gd name="connsiteX373" fmla="*/ 1679571 w 2423720"/>
                <a:gd name="connsiteY373" fmla="*/ 1935880 h 3030582"/>
                <a:gd name="connsiteX374" fmla="*/ 1699798 w 2423720"/>
                <a:gd name="connsiteY374" fmla="*/ 1955636 h 3030582"/>
                <a:gd name="connsiteX375" fmla="*/ 1750129 w 2423720"/>
                <a:gd name="connsiteY375" fmla="*/ 1978215 h 3030582"/>
                <a:gd name="connsiteX376" fmla="*/ 1841854 w 2423720"/>
                <a:gd name="connsiteY376" fmla="*/ 2018668 h 3030582"/>
                <a:gd name="connsiteX377" fmla="*/ 1863491 w 2423720"/>
                <a:gd name="connsiteY377" fmla="*/ 2025723 h 3030582"/>
                <a:gd name="connsiteX378" fmla="*/ 610856 w 2423720"/>
                <a:gd name="connsiteY378" fmla="*/ 619742 h 3030582"/>
                <a:gd name="connsiteX379" fmla="*/ 629672 w 2423720"/>
                <a:gd name="connsiteY379" fmla="*/ 615039 h 3030582"/>
                <a:gd name="connsiteX380" fmla="*/ 655072 w 2423720"/>
                <a:gd name="connsiteY380" fmla="*/ 602338 h 3030582"/>
                <a:gd name="connsiteX381" fmla="*/ 763731 w 2423720"/>
                <a:gd name="connsiteY381" fmla="*/ 543070 h 3030582"/>
                <a:gd name="connsiteX382" fmla="*/ 775961 w 2423720"/>
                <a:gd name="connsiteY382" fmla="*/ 535543 h 3030582"/>
                <a:gd name="connsiteX383" fmla="*/ 833348 w 2423720"/>
                <a:gd name="connsiteY383" fmla="*/ 494620 h 3030582"/>
                <a:gd name="connsiteX384" fmla="*/ 890735 w 2423720"/>
                <a:gd name="connsiteY384" fmla="*/ 440996 h 3030582"/>
                <a:gd name="connsiteX385" fmla="*/ 939655 w 2423720"/>
                <a:gd name="connsiteY385" fmla="*/ 386431 h 3030582"/>
                <a:gd name="connsiteX386" fmla="*/ 927425 w 2423720"/>
                <a:gd name="connsiteY386" fmla="*/ 346449 h 3030582"/>
                <a:gd name="connsiteX387" fmla="*/ 864864 w 2423720"/>
                <a:gd name="connsiteY387" fmla="*/ 325281 h 3030582"/>
                <a:gd name="connsiteX388" fmla="*/ 813592 w 2423720"/>
                <a:gd name="connsiteY388" fmla="*/ 330926 h 3030582"/>
                <a:gd name="connsiteX389" fmla="*/ 731275 w 2423720"/>
                <a:gd name="connsiteY389" fmla="*/ 380316 h 3030582"/>
                <a:gd name="connsiteX390" fmla="*/ 580751 w 2423720"/>
                <a:gd name="connsiteY390" fmla="*/ 501205 h 3030582"/>
                <a:gd name="connsiteX391" fmla="*/ 571814 w 2423720"/>
                <a:gd name="connsiteY391" fmla="*/ 520021 h 3030582"/>
                <a:gd name="connsiteX392" fmla="*/ 584044 w 2423720"/>
                <a:gd name="connsiteY392" fmla="*/ 599045 h 3030582"/>
                <a:gd name="connsiteX393" fmla="*/ 610856 w 2423720"/>
                <a:gd name="connsiteY393" fmla="*/ 619742 h 303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</a:cxnLst>
              <a:rect l="l" t="t" r="r" b="b"/>
              <a:pathLst>
                <a:path w="2423720" h="3030582">
                  <a:moveTo>
                    <a:pt x="1841854" y="3007888"/>
                  </a:moveTo>
                  <a:cubicBezTo>
                    <a:pt x="1969799" y="3007888"/>
                    <a:pt x="2097743" y="3007888"/>
                    <a:pt x="2225688" y="3007888"/>
                  </a:cubicBezTo>
                  <a:cubicBezTo>
                    <a:pt x="2231803" y="3007888"/>
                    <a:pt x="2238388" y="3007417"/>
                    <a:pt x="2244033" y="3011651"/>
                  </a:cubicBezTo>
                  <a:cubicBezTo>
                    <a:pt x="2250148" y="3016354"/>
                    <a:pt x="2249678" y="3023410"/>
                    <a:pt x="2242622" y="3026233"/>
                  </a:cubicBezTo>
                  <a:cubicBezTo>
                    <a:pt x="2238859" y="3027644"/>
                    <a:pt x="2234155" y="3029055"/>
                    <a:pt x="2230392" y="3028585"/>
                  </a:cubicBezTo>
                  <a:cubicBezTo>
                    <a:pt x="2204991" y="3024822"/>
                    <a:pt x="2180061" y="3029996"/>
                    <a:pt x="2155130" y="3029525"/>
                  </a:cubicBezTo>
                  <a:cubicBezTo>
                    <a:pt x="1944398" y="3025292"/>
                    <a:pt x="1733665" y="3028585"/>
                    <a:pt x="1522933" y="3027644"/>
                  </a:cubicBezTo>
                  <a:cubicBezTo>
                    <a:pt x="1507410" y="3027644"/>
                    <a:pt x="1491417" y="3026703"/>
                    <a:pt x="1475894" y="3029055"/>
                  </a:cubicBezTo>
                  <a:cubicBezTo>
                    <a:pt x="1466016" y="3030466"/>
                    <a:pt x="1455668" y="3027173"/>
                    <a:pt x="1446260" y="3028114"/>
                  </a:cubicBezTo>
                  <a:cubicBezTo>
                    <a:pt x="1410040" y="3030466"/>
                    <a:pt x="1374291" y="3027173"/>
                    <a:pt x="1338071" y="3028585"/>
                  </a:cubicBezTo>
                  <a:cubicBezTo>
                    <a:pt x="1311730" y="3029525"/>
                    <a:pt x="1284918" y="3032818"/>
                    <a:pt x="1258576" y="3028114"/>
                  </a:cubicBezTo>
                  <a:cubicBezTo>
                    <a:pt x="1253873" y="3027173"/>
                    <a:pt x="1249169" y="3027644"/>
                    <a:pt x="1244465" y="3027644"/>
                  </a:cubicBezTo>
                  <a:cubicBezTo>
                    <a:pt x="1060074" y="3027644"/>
                    <a:pt x="875213" y="3027644"/>
                    <a:pt x="690822" y="3027644"/>
                  </a:cubicBezTo>
                  <a:cubicBezTo>
                    <a:pt x="678592" y="3027644"/>
                    <a:pt x="666832" y="3029055"/>
                    <a:pt x="654602" y="3029996"/>
                  </a:cubicBezTo>
                  <a:cubicBezTo>
                    <a:pt x="649428" y="3030466"/>
                    <a:pt x="644254" y="3029996"/>
                    <a:pt x="639550" y="3027173"/>
                  </a:cubicBezTo>
                  <a:cubicBezTo>
                    <a:pt x="636257" y="3025292"/>
                    <a:pt x="633435" y="3022470"/>
                    <a:pt x="633435" y="3018706"/>
                  </a:cubicBezTo>
                  <a:cubicBezTo>
                    <a:pt x="633435" y="3014473"/>
                    <a:pt x="636257" y="3012121"/>
                    <a:pt x="640020" y="3010710"/>
                  </a:cubicBezTo>
                  <a:cubicBezTo>
                    <a:pt x="643783" y="3009299"/>
                    <a:pt x="648017" y="3008828"/>
                    <a:pt x="652250" y="3008358"/>
                  </a:cubicBezTo>
                  <a:cubicBezTo>
                    <a:pt x="670595" y="3007888"/>
                    <a:pt x="688940" y="3007888"/>
                    <a:pt x="707285" y="3007888"/>
                  </a:cubicBezTo>
                  <a:cubicBezTo>
                    <a:pt x="886502" y="3007888"/>
                    <a:pt x="1066189" y="3007888"/>
                    <a:pt x="1245406" y="3007888"/>
                  </a:cubicBezTo>
                  <a:cubicBezTo>
                    <a:pt x="1282566" y="3007888"/>
                    <a:pt x="1319726" y="3006947"/>
                    <a:pt x="1356887" y="3008828"/>
                  </a:cubicBezTo>
                  <a:cubicBezTo>
                    <a:pt x="1365354" y="3009299"/>
                    <a:pt x="1373350" y="3006476"/>
                    <a:pt x="1380877" y="3002243"/>
                  </a:cubicBezTo>
                  <a:cubicBezTo>
                    <a:pt x="1389343" y="2997539"/>
                    <a:pt x="1393577" y="2990013"/>
                    <a:pt x="1393577" y="2980135"/>
                  </a:cubicBezTo>
                  <a:cubicBezTo>
                    <a:pt x="1393577" y="2955675"/>
                    <a:pt x="1394047" y="2930745"/>
                    <a:pt x="1394047" y="2906284"/>
                  </a:cubicBezTo>
                  <a:cubicBezTo>
                    <a:pt x="1394047" y="2818322"/>
                    <a:pt x="1394047" y="2729890"/>
                    <a:pt x="1394047" y="2641928"/>
                  </a:cubicBezTo>
                  <a:cubicBezTo>
                    <a:pt x="1394047" y="2631579"/>
                    <a:pt x="1393577" y="2620761"/>
                    <a:pt x="1391695" y="2610412"/>
                  </a:cubicBezTo>
                  <a:cubicBezTo>
                    <a:pt x="1389343" y="2595360"/>
                    <a:pt x="1383699" y="2588775"/>
                    <a:pt x="1368647" y="2586893"/>
                  </a:cubicBezTo>
                  <a:cubicBezTo>
                    <a:pt x="1356416" y="2585482"/>
                    <a:pt x="1343716" y="2582189"/>
                    <a:pt x="1331016" y="2585482"/>
                  </a:cubicBezTo>
                  <a:cubicBezTo>
                    <a:pt x="1327253" y="2586423"/>
                    <a:pt x="1322549" y="2585952"/>
                    <a:pt x="1318315" y="2585952"/>
                  </a:cubicBezTo>
                  <a:cubicBezTo>
                    <a:pt x="1285388" y="2585952"/>
                    <a:pt x="1252461" y="2585952"/>
                    <a:pt x="1219064" y="2585952"/>
                  </a:cubicBezTo>
                  <a:cubicBezTo>
                    <a:pt x="1202130" y="2585952"/>
                    <a:pt x="1194134" y="2580308"/>
                    <a:pt x="1188489" y="2564314"/>
                  </a:cubicBezTo>
                  <a:cubicBezTo>
                    <a:pt x="1182374" y="2545499"/>
                    <a:pt x="1176259" y="2526213"/>
                    <a:pt x="1173437" y="2506457"/>
                  </a:cubicBezTo>
                  <a:cubicBezTo>
                    <a:pt x="1169674" y="2482467"/>
                    <a:pt x="1160266" y="2460359"/>
                    <a:pt x="1154621" y="2436840"/>
                  </a:cubicBezTo>
                  <a:cubicBezTo>
                    <a:pt x="1152740" y="2428844"/>
                    <a:pt x="1147095" y="2423199"/>
                    <a:pt x="1140039" y="2419436"/>
                  </a:cubicBezTo>
                  <a:cubicBezTo>
                    <a:pt x="1129220" y="2413321"/>
                    <a:pt x="1117461" y="2410498"/>
                    <a:pt x="1105231" y="2410498"/>
                  </a:cubicBezTo>
                  <a:cubicBezTo>
                    <a:pt x="1080771" y="2410969"/>
                    <a:pt x="1057722" y="2405795"/>
                    <a:pt x="1034203" y="2398739"/>
                  </a:cubicBezTo>
                  <a:cubicBezTo>
                    <a:pt x="1019150" y="2394035"/>
                    <a:pt x="1003628" y="2392624"/>
                    <a:pt x="988105" y="2389802"/>
                  </a:cubicBezTo>
                  <a:cubicBezTo>
                    <a:pt x="958471" y="2383687"/>
                    <a:pt x="929777" y="2372397"/>
                    <a:pt x="900143" y="2365812"/>
                  </a:cubicBezTo>
                  <a:cubicBezTo>
                    <a:pt x="873331" y="2359697"/>
                    <a:pt x="848401" y="2348408"/>
                    <a:pt x="823470" y="2338059"/>
                  </a:cubicBezTo>
                  <a:cubicBezTo>
                    <a:pt x="786310" y="2323007"/>
                    <a:pt x="747738" y="2310306"/>
                    <a:pt x="711989" y="2290550"/>
                  </a:cubicBezTo>
                  <a:cubicBezTo>
                    <a:pt x="663539" y="2263738"/>
                    <a:pt x="614149" y="2237867"/>
                    <a:pt x="568521" y="2206351"/>
                  </a:cubicBezTo>
                  <a:cubicBezTo>
                    <a:pt x="540298" y="2187066"/>
                    <a:pt x="512546" y="2167780"/>
                    <a:pt x="487615" y="2144731"/>
                  </a:cubicBezTo>
                  <a:cubicBezTo>
                    <a:pt x="485734" y="2142849"/>
                    <a:pt x="483852" y="2140968"/>
                    <a:pt x="481500" y="2139557"/>
                  </a:cubicBezTo>
                  <a:cubicBezTo>
                    <a:pt x="453277" y="2122623"/>
                    <a:pt x="432110" y="2097692"/>
                    <a:pt x="406239" y="2077466"/>
                  </a:cubicBezTo>
                  <a:cubicBezTo>
                    <a:pt x="396831" y="2069940"/>
                    <a:pt x="388834" y="2061002"/>
                    <a:pt x="380367" y="2052065"/>
                  </a:cubicBezTo>
                  <a:cubicBezTo>
                    <a:pt x="359200" y="2029957"/>
                    <a:pt x="338033" y="2007378"/>
                    <a:pt x="316395" y="1985270"/>
                  </a:cubicBezTo>
                  <a:cubicBezTo>
                    <a:pt x="308869" y="1977744"/>
                    <a:pt x="304635" y="1967866"/>
                    <a:pt x="297109" y="1960340"/>
                  </a:cubicBezTo>
                  <a:cubicBezTo>
                    <a:pt x="262771" y="1924591"/>
                    <a:pt x="236430" y="1883197"/>
                    <a:pt x="206795" y="1843684"/>
                  </a:cubicBezTo>
                  <a:cubicBezTo>
                    <a:pt x="191273" y="1823458"/>
                    <a:pt x="180924" y="1800879"/>
                    <a:pt x="166813" y="1780182"/>
                  </a:cubicBezTo>
                  <a:cubicBezTo>
                    <a:pt x="156935" y="1766071"/>
                    <a:pt x="148468" y="1751019"/>
                    <a:pt x="140471" y="1735966"/>
                  </a:cubicBezTo>
                  <a:cubicBezTo>
                    <a:pt x="126830" y="1710095"/>
                    <a:pt x="111778" y="1684694"/>
                    <a:pt x="100959" y="1657412"/>
                  </a:cubicBezTo>
                  <a:cubicBezTo>
                    <a:pt x="86847" y="1622133"/>
                    <a:pt x="72265" y="1586854"/>
                    <a:pt x="60035" y="1550164"/>
                  </a:cubicBezTo>
                  <a:cubicBezTo>
                    <a:pt x="42161" y="1497951"/>
                    <a:pt x="31342" y="1443857"/>
                    <a:pt x="20993" y="1390233"/>
                  </a:cubicBezTo>
                  <a:cubicBezTo>
                    <a:pt x="12526" y="1346958"/>
                    <a:pt x="5000" y="1302742"/>
                    <a:pt x="5941" y="1257585"/>
                  </a:cubicBezTo>
                  <a:cubicBezTo>
                    <a:pt x="5941" y="1249118"/>
                    <a:pt x="5000" y="1241121"/>
                    <a:pt x="3589" y="1232654"/>
                  </a:cubicBezTo>
                  <a:cubicBezTo>
                    <a:pt x="-1115" y="1203020"/>
                    <a:pt x="-1115" y="1173386"/>
                    <a:pt x="3119" y="1143751"/>
                  </a:cubicBezTo>
                  <a:cubicBezTo>
                    <a:pt x="4530" y="1134344"/>
                    <a:pt x="5941" y="1125406"/>
                    <a:pt x="5941" y="1115528"/>
                  </a:cubicBezTo>
                  <a:cubicBezTo>
                    <a:pt x="6882" y="1084483"/>
                    <a:pt x="10645" y="1053908"/>
                    <a:pt x="13937" y="1023333"/>
                  </a:cubicBezTo>
                  <a:cubicBezTo>
                    <a:pt x="17701" y="983820"/>
                    <a:pt x="27108" y="944778"/>
                    <a:pt x="35105" y="906207"/>
                  </a:cubicBezTo>
                  <a:cubicBezTo>
                    <a:pt x="44042" y="862461"/>
                    <a:pt x="54391" y="818245"/>
                    <a:pt x="71795" y="776381"/>
                  </a:cubicBezTo>
                  <a:cubicBezTo>
                    <a:pt x="81203" y="753802"/>
                    <a:pt x="88729" y="730283"/>
                    <a:pt x="97196" y="707234"/>
                  </a:cubicBezTo>
                  <a:cubicBezTo>
                    <a:pt x="103781" y="689359"/>
                    <a:pt x="112718" y="672896"/>
                    <a:pt x="121185" y="655962"/>
                  </a:cubicBezTo>
                  <a:cubicBezTo>
                    <a:pt x="128711" y="640439"/>
                    <a:pt x="137178" y="625387"/>
                    <a:pt x="144705" y="609864"/>
                  </a:cubicBezTo>
                  <a:cubicBezTo>
                    <a:pt x="157405" y="581641"/>
                    <a:pt x="177631" y="557652"/>
                    <a:pt x="191273" y="529899"/>
                  </a:cubicBezTo>
                  <a:cubicBezTo>
                    <a:pt x="197858" y="516258"/>
                    <a:pt x="209618" y="505909"/>
                    <a:pt x="218085" y="493209"/>
                  </a:cubicBezTo>
                  <a:cubicBezTo>
                    <a:pt x="243015" y="456048"/>
                    <a:pt x="270768" y="421710"/>
                    <a:pt x="300872" y="388783"/>
                  </a:cubicBezTo>
                  <a:cubicBezTo>
                    <a:pt x="312632" y="375612"/>
                    <a:pt x="325332" y="363382"/>
                    <a:pt x="336151" y="348801"/>
                  </a:cubicBezTo>
                  <a:cubicBezTo>
                    <a:pt x="338503" y="345978"/>
                    <a:pt x="340855" y="343156"/>
                    <a:pt x="343677" y="340804"/>
                  </a:cubicBezTo>
                  <a:cubicBezTo>
                    <a:pt x="372371" y="319166"/>
                    <a:pt x="394009" y="290473"/>
                    <a:pt x="422232" y="268365"/>
                  </a:cubicBezTo>
                  <a:cubicBezTo>
                    <a:pt x="424113" y="266954"/>
                    <a:pt x="425995" y="265072"/>
                    <a:pt x="427876" y="263190"/>
                  </a:cubicBezTo>
                  <a:cubicBezTo>
                    <a:pt x="438225" y="252372"/>
                    <a:pt x="440106" y="239671"/>
                    <a:pt x="429758" y="229323"/>
                  </a:cubicBezTo>
                  <a:cubicBezTo>
                    <a:pt x="415176" y="214741"/>
                    <a:pt x="403887" y="197807"/>
                    <a:pt x="390246" y="182755"/>
                  </a:cubicBezTo>
                  <a:cubicBezTo>
                    <a:pt x="380838" y="171936"/>
                    <a:pt x="369549" y="169113"/>
                    <a:pt x="356378" y="172877"/>
                  </a:cubicBezTo>
                  <a:cubicBezTo>
                    <a:pt x="339444" y="177580"/>
                    <a:pt x="322040" y="178051"/>
                    <a:pt x="305106" y="177580"/>
                  </a:cubicBezTo>
                  <a:cubicBezTo>
                    <a:pt x="286761" y="177580"/>
                    <a:pt x="270297" y="170054"/>
                    <a:pt x="253363" y="166291"/>
                  </a:cubicBezTo>
                  <a:cubicBezTo>
                    <a:pt x="245367" y="164410"/>
                    <a:pt x="239722" y="158765"/>
                    <a:pt x="235959" y="151239"/>
                  </a:cubicBezTo>
                  <a:cubicBezTo>
                    <a:pt x="223729" y="128190"/>
                    <a:pt x="214322" y="104671"/>
                    <a:pt x="218555" y="77859"/>
                  </a:cubicBezTo>
                  <a:cubicBezTo>
                    <a:pt x="222318" y="54810"/>
                    <a:pt x="232667" y="34583"/>
                    <a:pt x="247248" y="17649"/>
                  </a:cubicBezTo>
                  <a:cubicBezTo>
                    <a:pt x="256186" y="7301"/>
                    <a:pt x="271709" y="5890"/>
                    <a:pt x="284409" y="2597"/>
                  </a:cubicBezTo>
                  <a:cubicBezTo>
                    <a:pt x="304635" y="-2577"/>
                    <a:pt x="324862" y="1186"/>
                    <a:pt x="345089" y="3538"/>
                  </a:cubicBezTo>
                  <a:cubicBezTo>
                    <a:pt x="367197" y="5890"/>
                    <a:pt x="383660" y="15768"/>
                    <a:pt x="394479" y="35054"/>
                  </a:cubicBezTo>
                  <a:cubicBezTo>
                    <a:pt x="397772" y="41169"/>
                    <a:pt x="401535" y="46343"/>
                    <a:pt x="405768" y="51988"/>
                  </a:cubicBezTo>
                  <a:cubicBezTo>
                    <a:pt x="419409" y="71273"/>
                    <a:pt x="418939" y="91970"/>
                    <a:pt x="411883" y="113608"/>
                  </a:cubicBezTo>
                  <a:cubicBezTo>
                    <a:pt x="409061" y="122075"/>
                    <a:pt x="405768" y="130071"/>
                    <a:pt x="402476" y="138538"/>
                  </a:cubicBezTo>
                  <a:cubicBezTo>
                    <a:pt x="398242" y="149357"/>
                    <a:pt x="399653" y="159235"/>
                    <a:pt x="408591" y="166762"/>
                  </a:cubicBezTo>
                  <a:cubicBezTo>
                    <a:pt x="416587" y="173817"/>
                    <a:pt x="421761" y="182755"/>
                    <a:pt x="428347" y="190751"/>
                  </a:cubicBezTo>
                  <a:cubicBezTo>
                    <a:pt x="449044" y="215682"/>
                    <a:pt x="469270" y="241082"/>
                    <a:pt x="491849" y="264602"/>
                  </a:cubicBezTo>
                  <a:cubicBezTo>
                    <a:pt x="511135" y="285299"/>
                    <a:pt x="529950" y="305996"/>
                    <a:pt x="548765" y="327163"/>
                  </a:cubicBezTo>
                  <a:cubicBezTo>
                    <a:pt x="560055" y="339393"/>
                    <a:pt x="572755" y="350682"/>
                    <a:pt x="583574" y="363382"/>
                  </a:cubicBezTo>
                  <a:cubicBezTo>
                    <a:pt x="592041" y="373261"/>
                    <a:pt x="595333" y="372790"/>
                    <a:pt x="607093" y="363382"/>
                  </a:cubicBezTo>
                  <a:cubicBezTo>
                    <a:pt x="675769" y="309288"/>
                    <a:pt x="750090" y="264131"/>
                    <a:pt x="829115" y="227441"/>
                  </a:cubicBezTo>
                  <a:cubicBezTo>
                    <a:pt x="930718" y="180403"/>
                    <a:pt x="1036555" y="149357"/>
                    <a:pt x="1147566" y="133835"/>
                  </a:cubicBezTo>
                  <a:cubicBezTo>
                    <a:pt x="1209186" y="125368"/>
                    <a:pt x="1270806" y="121134"/>
                    <a:pt x="1332427" y="122545"/>
                  </a:cubicBezTo>
                  <a:cubicBezTo>
                    <a:pt x="1525755" y="127249"/>
                    <a:pt x="1706853" y="176640"/>
                    <a:pt x="1875251" y="272128"/>
                  </a:cubicBezTo>
                  <a:cubicBezTo>
                    <a:pt x="1893596" y="282476"/>
                    <a:pt x="1912882" y="290943"/>
                    <a:pt x="1929816" y="303173"/>
                  </a:cubicBezTo>
                  <a:cubicBezTo>
                    <a:pt x="1961802" y="325752"/>
                    <a:pt x="1996140" y="345508"/>
                    <a:pt x="2024363" y="373261"/>
                  </a:cubicBezTo>
                  <a:cubicBezTo>
                    <a:pt x="2025304" y="374201"/>
                    <a:pt x="2025774" y="374672"/>
                    <a:pt x="2026715" y="375142"/>
                  </a:cubicBezTo>
                  <a:cubicBezTo>
                    <a:pt x="2059642" y="394898"/>
                    <a:pt x="2083161" y="425003"/>
                    <a:pt x="2111855" y="449463"/>
                  </a:cubicBezTo>
                  <a:cubicBezTo>
                    <a:pt x="2125496" y="461223"/>
                    <a:pt x="2137726" y="473923"/>
                    <a:pt x="2148545" y="488035"/>
                  </a:cubicBezTo>
                  <a:cubicBezTo>
                    <a:pt x="2177709" y="525195"/>
                    <a:pt x="2210636" y="559063"/>
                    <a:pt x="2236507" y="598575"/>
                  </a:cubicBezTo>
                  <a:cubicBezTo>
                    <a:pt x="2248267" y="616450"/>
                    <a:pt x="2260026" y="634795"/>
                    <a:pt x="2273197" y="651258"/>
                  </a:cubicBezTo>
                  <a:cubicBezTo>
                    <a:pt x="2281664" y="662077"/>
                    <a:pt x="2286368" y="675248"/>
                    <a:pt x="2293424" y="686537"/>
                  </a:cubicBezTo>
                  <a:cubicBezTo>
                    <a:pt x="2320706" y="730753"/>
                    <a:pt x="2342344" y="777792"/>
                    <a:pt x="2361629" y="826241"/>
                  </a:cubicBezTo>
                  <a:cubicBezTo>
                    <a:pt x="2371978" y="851642"/>
                    <a:pt x="2382797" y="877513"/>
                    <a:pt x="2386089" y="905266"/>
                  </a:cubicBezTo>
                  <a:cubicBezTo>
                    <a:pt x="2386560" y="908559"/>
                    <a:pt x="2387030" y="911381"/>
                    <a:pt x="2388441" y="914203"/>
                  </a:cubicBezTo>
                  <a:cubicBezTo>
                    <a:pt x="2401612" y="951834"/>
                    <a:pt x="2406786" y="991817"/>
                    <a:pt x="2412901" y="1030859"/>
                  </a:cubicBezTo>
                  <a:cubicBezTo>
                    <a:pt x="2418546" y="1067079"/>
                    <a:pt x="2421368" y="1103769"/>
                    <a:pt x="2421839" y="1140459"/>
                  </a:cubicBezTo>
                  <a:cubicBezTo>
                    <a:pt x="2422309" y="1157863"/>
                    <a:pt x="2423720" y="1174797"/>
                    <a:pt x="2423720" y="1192201"/>
                  </a:cubicBezTo>
                  <a:cubicBezTo>
                    <a:pt x="2422309" y="1458439"/>
                    <a:pt x="2332936" y="1691750"/>
                    <a:pt x="2158423" y="1892605"/>
                  </a:cubicBezTo>
                  <a:cubicBezTo>
                    <a:pt x="2134904" y="1919416"/>
                    <a:pt x="2109973" y="1944817"/>
                    <a:pt x="2084102" y="1969277"/>
                  </a:cubicBezTo>
                  <a:cubicBezTo>
                    <a:pt x="2076576" y="1976333"/>
                    <a:pt x="2076576" y="1976803"/>
                    <a:pt x="2083632" y="1983859"/>
                  </a:cubicBezTo>
                  <a:cubicBezTo>
                    <a:pt x="2109973" y="2011141"/>
                    <a:pt x="2137256" y="2037013"/>
                    <a:pt x="2162186" y="2065236"/>
                  </a:cubicBezTo>
                  <a:cubicBezTo>
                    <a:pt x="2176768" y="2081699"/>
                    <a:pt x="2193232" y="2096281"/>
                    <a:pt x="2204991" y="2115097"/>
                  </a:cubicBezTo>
                  <a:cubicBezTo>
                    <a:pt x="2206873" y="2118389"/>
                    <a:pt x="2209695" y="2120741"/>
                    <a:pt x="2212517" y="2123093"/>
                  </a:cubicBezTo>
                  <a:cubicBezTo>
                    <a:pt x="2224277" y="2132501"/>
                    <a:pt x="2233214" y="2143790"/>
                    <a:pt x="2241681" y="2156020"/>
                  </a:cubicBezTo>
                  <a:cubicBezTo>
                    <a:pt x="2248267" y="2165898"/>
                    <a:pt x="2256263" y="2173895"/>
                    <a:pt x="2266141" y="2180480"/>
                  </a:cubicBezTo>
                  <a:cubicBezTo>
                    <a:pt x="2281194" y="2191299"/>
                    <a:pt x="2291542" y="2190829"/>
                    <a:pt x="2306124" y="2179539"/>
                  </a:cubicBezTo>
                  <a:cubicBezTo>
                    <a:pt x="2310357" y="2176247"/>
                    <a:pt x="2314121" y="2172484"/>
                    <a:pt x="2317884" y="2169191"/>
                  </a:cubicBezTo>
                  <a:cubicBezTo>
                    <a:pt x="2321647" y="2165898"/>
                    <a:pt x="2325410" y="2163546"/>
                    <a:pt x="2330584" y="2163546"/>
                  </a:cubicBezTo>
                  <a:cubicBezTo>
                    <a:pt x="2338110" y="2163546"/>
                    <a:pt x="2342344" y="2169191"/>
                    <a:pt x="2339521" y="2176247"/>
                  </a:cubicBezTo>
                  <a:cubicBezTo>
                    <a:pt x="2338110" y="2180480"/>
                    <a:pt x="2335288" y="2183303"/>
                    <a:pt x="2331995" y="2186125"/>
                  </a:cubicBezTo>
                  <a:cubicBezTo>
                    <a:pt x="2324939" y="2192710"/>
                    <a:pt x="2318354" y="2199296"/>
                    <a:pt x="2310828" y="2204940"/>
                  </a:cubicBezTo>
                  <a:cubicBezTo>
                    <a:pt x="2287779" y="2220463"/>
                    <a:pt x="2268493" y="2241160"/>
                    <a:pt x="2245444" y="2256212"/>
                  </a:cubicBezTo>
                  <a:cubicBezTo>
                    <a:pt x="2241211" y="2259035"/>
                    <a:pt x="2236977" y="2262327"/>
                    <a:pt x="2231333" y="2262798"/>
                  </a:cubicBezTo>
                  <a:cubicBezTo>
                    <a:pt x="2222395" y="2263738"/>
                    <a:pt x="2218162" y="2258564"/>
                    <a:pt x="2220984" y="2250097"/>
                  </a:cubicBezTo>
                  <a:cubicBezTo>
                    <a:pt x="2221925" y="2247275"/>
                    <a:pt x="2223807" y="2244453"/>
                    <a:pt x="2226158" y="2242571"/>
                  </a:cubicBezTo>
                  <a:cubicBezTo>
                    <a:pt x="2228981" y="2239749"/>
                    <a:pt x="2232744" y="2237397"/>
                    <a:pt x="2236037" y="2234574"/>
                  </a:cubicBezTo>
                  <a:cubicBezTo>
                    <a:pt x="2253441" y="2220933"/>
                    <a:pt x="2255322" y="2211055"/>
                    <a:pt x="2242622" y="2193181"/>
                  </a:cubicBezTo>
                  <a:cubicBezTo>
                    <a:pt x="2234155" y="2181421"/>
                    <a:pt x="2226158" y="2169191"/>
                    <a:pt x="2214399" y="2159313"/>
                  </a:cubicBezTo>
                  <a:cubicBezTo>
                    <a:pt x="2209225" y="2155079"/>
                    <a:pt x="2205932" y="2148964"/>
                    <a:pt x="2202169" y="2143320"/>
                  </a:cubicBezTo>
                  <a:cubicBezTo>
                    <a:pt x="2189468" y="2124034"/>
                    <a:pt x="2169242" y="2121212"/>
                    <a:pt x="2151367" y="2136734"/>
                  </a:cubicBezTo>
                  <a:cubicBezTo>
                    <a:pt x="2140548" y="2146613"/>
                    <a:pt x="2129730" y="2156491"/>
                    <a:pt x="2117970" y="2164958"/>
                  </a:cubicBezTo>
                  <a:cubicBezTo>
                    <a:pt x="2086454" y="2187536"/>
                    <a:pt x="2053997" y="2208703"/>
                    <a:pt x="2021541" y="2229400"/>
                  </a:cubicBezTo>
                  <a:cubicBezTo>
                    <a:pt x="1978266" y="2256683"/>
                    <a:pt x="1933579" y="2280202"/>
                    <a:pt x="1887481" y="2301840"/>
                  </a:cubicBezTo>
                  <a:cubicBezTo>
                    <a:pt x="1847969" y="2320185"/>
                    <a:pt x="1807045" y="2335237"/>
                    <a:pt x="1767063" y="2351700"/>
                  </a:cubicBezTo>
                  <a:cubicBezTo>
                    <a:pt x="1758125" y="2354993"/>
                    <a:pt x="1749188" y="2357815"/>
                    <a:pt x="1739780" y="2359697"/>
                  </a:cubicBezTo>
                  <a:cubicBezTo>
                    <a:pt x="1720024" y="2363460"/>
                    <a:pt x="1701679" y="2370986"/>
                    <a:pt x="1682864" y="2377572"/>
                  </a:cubicBezTo>
                  <a:cubicBezTo>
                    <a:pt x="1666400" y="2383216"/>
                    <a:pt x="1658874" y="2397798"/>
                    <a:pt x="1656992" y="2414261"/>
                  </a:cubicBezTo>
                  <a:cubicBezTo>
                    <a:pt x="1655581" y="2430725"/>
                    <a:pt x="1651348" y="2446248"/>
                    <a:pt x="1646174" y="2461771"/>
                  </a:cubicBezTo>
                  <a:cubicBezTo>
                    <a:pt x="1640999" y="2477763"/>
                    <a:pt x="1637236" y="2493757"/>
                    <a:pt x="1636296" y="2510690"/>
                  </a:cubicBezTo>
                  <a:cubicBezTo>
                    <a:pt x="1635355" y="2530447"/>
                    <a:pt x="1626417" y="2548321"/>
                    <a:pt x="1621714" y="2566666"/>
                  </a:cubicBezTo>
                  <a:cubicBezTo>
                    <a:pt x="1619832" y="2573252"/>
                    <a:pt x="1614187" y="2577956"/>
                    <a:pt x="1607602" y="2580308"/>
                  </a:cubicBezTo>
                  <a:cubicBezTo>
                    <a:pt x="1603839" y="2581719"/>
                    <a:pt x="1599606" y="2583130"/>
                    <a:pt x="1595372" y="2582660"/>
                  </a:cubicBezTo>
                  <a:cubicBezTo>
                    <a:pt x="1553978" y="2579837"/>
                    <a:pt x="1512584" y="2580778"/>
                    <a:pt x="1471661" y="2582660"/>
                  </a:cubicBezTo>
                  <a:cubicBezTo>
                    <a:pt x="1462724" y="2583130"/>
                    <a:pt x="1454727" y="2579367"/>
                    <a:pt x="1445319" y="2582189"/>
                  </a:cubicBezTo>
                  <a:cubicBezTo>
                    <a:pt x="1425093" y="2588775"/>
                    <a:pt x="1415215" y="2601004"/>
                    <a:pt x="1418037" y="2621701"/>
                  </a:cubicBezTo>
                  <a:cubicBezTo>
                    <a:pt x="1419918" y="2635342"/>
                    <a:pt x="1417567" y="2648984"/>
                    <a:pt x="1418037" y="2662154"/>
                  </a:cubicBezTo>
                  <a:cubicBezTo>
                    <a:pt x="1418037" y="2730831"/>
                    <a:pt x="1417567" y="2799507"/>
                    <a:pt x="1418507" y="2868183"/>
                  </a:cubicBezTo>
                  <a:cubicBezTo>
                    <a:pt x="1418978" y="2897818"/>
                    <a:pt x="1420389" y="2927922"/>
                    <a:pt x="1420389" y="2957556"/>
                  </a:cubicBezTo>
                  <a:cubicBezTo>
                    <a:pt x="1420389" y="2961790"/>
                    <a:pt x="1420389" y="2966023"/>
                    <a:pt x="1419918" y="2970257"/>
                  </a:cubicBezTo>
                  <a:cubicBezTo>
                    <a:pt x="1418037" y="2985779"/>
                    <a:pt x="1423211" y="2994717"/>
                    <a:pt x="1437323" y="3001302"/>
                  </a:cubicBezTo>
                  <a:cubicBezTo>
                    <a:pt x="1444379" y="3004125"/>
                    <a:pt x="1451434" y="3005065"/>
                    <a:pt x="1458960" y="3005065"/>
                  </a:cubicBezTo>
                  <a:cubicBezTo>
                    <a:pt x="1505058" y="3004595"/>
                    <a:pt x="1551156" y="3004125"/>
                    <a:pt x="1597254" y="3004125"/>
                  </a:cubicBezTo>
                  <a:cubicBezTo>
                    <a:pt x="1677219" y="3007888"/>
                    <a:pt x="1759537" y="3007888"/>
                    <a:pt x="1841854" y="3007888"/>
                  </a:cubicBezTo>
                  <a:cubicBezTo>
                    <a:pt x="1841854" y="3007888"/>
                    <a:pt x="1841854" y="3007888"/>
                    <a:pt x="1841854" y="3007888"/>
                  </a:cubicBezTo>
                  <a:close/>
                  <a:moveTo>
                    <a:pt x="1335720" y="2401091"/>
                  </a:moveTo>
                  <a:cubicBezTo>
                    <a:pt x="1382288" y="2401091"/>
                    <a:pt x="1428856" y="2402972"/>
                    <a:pt x="1475424" y="2394976"/>
                  </a:cubicBezTo>
                  <a:cubicBezTo>
                    <a:pt x="1502236" y="2390272"/>
                    <a:pt x="1529989" y="2390272"/>
                    <a:pt x="1555860" y="2382275"/>
                  </a:cubicBezTo>
                  <a:cubicBezTo>
                    <a:pt x="1582672" y="2374279"/>
                    <a:pt x="1609954" y="2370986"/>
                    <a:pt x="1637236" y="2365812"/>
                  </a:cubicBezTo>
                  <a:cubicBezTo>
                    <a:pt x="1655111" y="2362049"/>
                    <a:pt x="1672515" y="2356875"/>
                    <a:pt x="1690860" y="2353582"/>
                  </a:cubicBezTo>
                  <a:cubicBezTo>
                    <a:pt x="1699798" y="2351700"/>
                    <a:pt x="1708735" y="2346996"/>
                    <a:pt x="1717672" y="2344645"/>
                  </a:cubicBezTo>
                  <a:cubicBezTo>
                    <a:pt x="1754362" y="2334767"/>
                    <a:pt x="1789171" y="2321596"/>
                    <a:pt x="1823979" y="2306073"/>
                  </a:cubicBezTo>
                  <a:cubicBezTo>
                    <a:pt x="1841383" y="2298547"/>
                    <a:pt x="1858317" y="2290080"/>
                    <a:pt x="1875722" y="2283024"/>
                  </a:cubicBezTo>
                  <a:cubicBezTo>
                    <a:pt x="1904885" y="2270794"/>
                    <a:pt x="1932638" y="2256212"/>
                    <a:pt x="1959920" y="2241160"/>
                  </a:cubicBezTo>
                  <a:cubicBezTo>
                    <a:pt x="1998962" y="2219522"/>
                    <a:pt x="2036123" y="2195062"/>
                    <a:pt x="2072813" y="2170132"/>
                  </a:cubicBezTo>
                  <a:cubicBezTo>
                    <a:pt x="2095391" y="2155079"/>
                    <a:pt x="2117029" y="2138146"/>
                    <a:pt x="2138667" y="2121212"/>
                  </a:cubicBezTo>
                  <a:cubicBezTo>
                    <a:pt x="2151838" y="2111334"/>
                    <a:pt x="2153249" y="2099104"/>
                    <a:pt x="2144311" y="2085462"/>
                  </a:cubicBezTo>
                  <a:cubicBezTo>
                    <a:pt x="2141960" y="2081699"/>
                    <a:pt x="2139137" y="2077466"/>
                    <a:pt x="2135374" y="2074643"/>
                  </a:cubicBezTo>
                  <a:cubicBezTo>
                    <a:pt x="2121263" y="2064295"/>
                    <a:pt x="2110914" y="2050184"/>
                    <a:pt x="2098684" y="2037953"/>
                  </a:cubicBezTo>
                  <a:cubicBezTo>
                    <a:pt x="2086924" y="2026194"/>
                    <a:pt x="2077046" y="2012553"/>
                    <a:pt x="2064816" y="2000793"/>
                  </a:cubicBezTo>
                  <a:cubicBezTo>
                    <a:pt x="2059642" y="1995619"/>
                    <a:pt x="2056349" y="1994678"/>
                    <a:pt x="2050705" y="1999852"/>
                  </a:cubicBezTo>
                  <a:cubicBezTo>
                    <a:pt x="2040356" y="2009260"/>
                    <a:pt x="2029067" y="2018197"/>
                    <a:pt x="2018248" y="2027135"/>
                  </a:cubicBezTo>
                  <a:cubicBezTo>
                    <a:pt x="1834798" y="2172954"/>
                    <a:pt x="1625477" y="2253390"/>
                    <a:pt x="1392636" y="2271735"/>
                  </a:cubicBezTo>
                  <a:cubicBezTo>
                    <a:pt x="1329604" y="2276909"/>
                    <a:pt x="1267043" y="2275498"/>
                    <a:pt x="1204012" y="2269853"/>
                  </a:cubicBezTo>
                  <a:cubicBezTo>
                    <a:pt x="1126398" y="2262798"/>
                    <a:pt x="1050666" y="2248686"/>
                    <a:pt x="976345" y="2225637"/>
                  </a:cubicBezTo>
                  <a:cubicBezTo>
                    <a:pt x="759498" y="2159313"/>
                    <a:pt x="577459" y="2039835"/>
                    <a:pt x="433521" y="1863911"/>
                  </a:cubicBezTo>
                  <a:cubicBezTo>
                    <a:pt x="289583" y="1687987"/>
                    <a:pt x="209618" y="1485251"/>
                    <a:pt x="195976" y="1258055"/>
                  </a:cubicBezTo>
                  <a:cubicBezTo>
                    <a:pt x="189861" y="1157393"/>
                    <a:pt x="198799" y="1058141"/>
                    <a:pt x="222318" y="959831"/>
                  </a:cubicBezTo>
                  <a:cubicBezTo>
                    <a:pt x="266534" y="775910"/>
                    <a:pt x="354496" y="615509"/>
                    <a:pt x="483382" y="477216"/>
                  </a:cubicBezTo>
                  <a:cubicBezTo>
                    <a:pt x="508783" y="449933"/>
                    <a:pt x="535595" y="424533"/>
                    <a:pt x="563818" y="399602"/>
                  </a:cubicBezTo>
                  <a:cubicBezTo>
                    <a:pt x="573225" y="391606"/>
                    <a:pt x="573225" y="389254"/>
                    <a:pt x="565699" y="380316"/>
                  </a:cubicBezTo>
                  <a:cubicBezTo>
                    <a:pt x="558643" y="371849"/>
                    <a:pt x="551588" y="363382"/>
                    <a:pt x="544061" y="355856"/>
                  </a:cubicBezTo>
                  <a:cubicBezTo>
                    <a:pt x="522894" y="334689"/>
                    <a:pt x="502668" y="312581"/>
                    <a:pt x="483382" y="290473"/>
                  </a:cubicBezTo>
                  <a:cubicBezTo>
                    <a:pt x="469270" y="274480"/>
                    <a:pt x="453748" y="272598"/>
                    <a:pt x="438225" y="286710"/>
                  </a:cubicBezTo>
                  <a:cubicBezTo>
                    <a:pt x="413765" y="306466"/>
                    <a:pt x="391186" y="327163"/>
                    <a:pt x="370019" y="348801"/>
                  </a:cubicBezTo>
                  <a:cubicBezTo>
                    <a:pt x="348381" y="370909"/>
                    <a:pt x="326744" y="393017"/>
                    <a:pt x="306987" y="416536"/>
                  </a:cubicBezTo>
                  <a:cubicBezTo>
                    <a:pt x="280175" y="448522"/>
                    <a:pt x="251952" y="479568"/>
                    <a:pt x="229844" y="515317"/>
                  </a:cubicBezTo>
                  <a:cubicBezTo>
                    <a:pt x="222318" y="528017"/>
                    <a:pt x="214322" y="540247"/>
                    <a:pt x="205855" y="552477"/>
                  </a:cubicBezTo>
                  <a:cubicBezTo>
                    <a:pt x="188450" y="576467"/>
                    <a:pt x="173398" y="600927"/>
                    <a:pt x="161638" y="628209"/>
                  </a:cubicBezTo>
                  <a:cubicBezTo>
                    <a:pt x="159757" y="632913"/>
                    <a:pt x="156935" y="637617"/>
                    <a:pt x="153642" y="641850"/>
                  </a:cubicBezTo>
                  <a:cubicBezTo>
                    <a:pt x="148468" y="648906"/>
                    <a:pt x="144234" y="656903"/>
                    <a:pt x="140941" y="665370"/>
                  </a:cubicBezTo>
                  <a:cubicBezTo>
                    <a:pt x="131063" y="690771"/>
                    <a:pt x="115541" y="713349"/>
                    <a:pt x="108485" y="740161"/>
                  </a:cubicBezTo>
                  <a:cubicBezTo>
                    <a:pt x="108014" y="742513"/>
                    <a:pt x="106133" y="744865"/>
                    <a:pt x="105192" y="747217"/>
                  </a:cubicBezTo>
                  <a:cubicBezTo>
                    <a:pt x="100018" y="759917"/>
                    <a:pt x="93903" y="772147"/>
                    <a:pt x="90610" y="785318"/>
                  </a:cubicBezTo>
                  <a:cubicBezTo>
                    <a:pt x="82614" y="817774"/>
                    <a:pt x="70854" y="849290"/>
                    <a:pt x="62387" y="881747"/>
                  </a:cubicBezTo>
                  <a:cubicBezTo>
                    <a:pt x="46394" y="944778"/>
                    <a:pt x="34164" y="1008280"/>
                    <a:pt x="29460" y="1073194"/>
                  </a:cubicBezTo>
                  <a:cubicBezTo>
                    <a:pt x="28049" y="1094831"/>
                    <a:pt x="30871" y="1115999"/>
                    <a:pt x="27579" y="1137636"/>
                  </a:cubicBezTo>
                  <a:cubicBezTo>
                    <a:pt x="23345" y="1166330"/>
                    <a:pt x="23816" y="1195023"/>
                    <a:pt x="25697" y="1224187"/>
                  </a:cubicBezTo>
                  <a:cubicBezTo>
                    <a:pt x="27579" y="1256644"/>
                    <a:pt x="30871" y="1289100"/>
                    <a:pt x="33694" y="1321087"/>
                  </a:cubicBezTo>
                  <a:cubicBezTo>
                    <a:pt x="36986" y="1363892"/>
                    <a:pt x="42631" y="1406697"/>
                    <a:pt x="55802" y="1447620"/>
                  </a:cubicBezTo>
                  <a:cubicBezTo>
                    <a:pt x="65680" y="1479136"/>
                    <a:pt x="70384" y="1511593"/>
                    <a:pt x="82614" y="1542638"/>
                  </a:cubicBezTo>
                  <a:cubicBezTo>
                    <a:pt x="89669" y="1560513"/>
                    <a:pt x="94844" y="1579328"/>
                    <a:pt x="100488" y="1597673"/>
                  </a:cubicBezTo>
                  <a:cubicBezTo>
                    <a:pt x="106603" y="1616488"/>
                    <a:pt x="114600" y="1634833"/>
                    <a:pt x="124008" y="1652238"/>
                  </a:cubicBezTo>
                  <a:cubicBezTo>
                    <a:pt x="136238" y="1674816"/>
                    <a:pt x="146116" y="1698335"/>
                    <a:pt x="158346" y="1720914"/>
                  </a:cubicBezTo>
                  <a:cubicBezTo>
                    <a:pt x="174809" y="1751489"/>
                    <a:pt x="191273" y="1781594"/>
                    <a:pt x="211029" y="1809817"/>
                  </a:cubicBezTo>
                  <a:cubicBezTo>
                    <a:pt x="232667" y="1839921"/>
                    <a:pt x="253363" y="1870496"/>
                    <a:pt x="275942" y="1900131"/>
                  </a:cubicBezTo>
                  <a:cubicBezTo>
                    <a:pt x="296639" y="1927883"/>
                    <a:pt x="319688" y="1953755"/>
                    <a:pt x="342737" y="1979155"/>
                  </a:cubicBezTo>
                  <a:cubicBezTo>
                    <a:pt x="362493" y="2001263"/>
                    <a:pt x="380838" y="2025253"/>
                    <a:pt x="405298" y="2043128"/>
                  </a:cubicBezTo>
                  <a:cubicBezTo>
                    <a:pt x="419880" y="2053947"/>
                    <a:pt x="428817" y="2070410"/>
                    <a:pt x="443399" y="2080288"/>
                  </a:cubicBezTo>
                  <a:cubicBezTo>
                    <a:pt x="458922" y="2090637"/>
                    <a:pt x="472093" y="2102867"/>
                    <a:pt x="485734" y="2115567"/>
                  </a:cubicBezTo>
                  <a:cubicBezTo>
                    <a:pt x="490908" y="2120741"/>
                    <a:pt x="496553" y="2125915"/>
                    <a:pt x="502668" y="2129679"/>
                  </a:cubicBezTo>
                  <a:cubicBezTo>
                    <a:pt x="526657" y="2144731"/>
                    <a:pt x="546884" y="2164487"/>
                    <a:pt x="570873" y="2180010"/>
                  </a:cubicBezTo>
                  <a:cubicBezTo>
                    <a:pt x="596745" y="2196944"/>
                    <a:pt x="622616" y="2213407"/>
                    <a:pt x="648957" y="2229871"/>
                  </a:cubicBezTo>
                  <a:cubicBezTo>
                    <a:pt x="699759" y="2261857"/>
                    <a:pt x="754794" y="2284435"/>
                    <a:pt x="809359" y="2309366"/>
                  </a:cubicBezTo>
                  <a:cubicBezTo>
                    <a:pt x="850282" y="2328181"/>
                    <a:pt x="894028" y="2339941"/>
                    <a:pt x="937303" y="2353112"/>
                  </a:cubicBezTo>
                  <a:cubicBezTo>
                    <a:pt x="985283" y="2367694"/>
                    <a:pt x="1035614" y="2373338"/>
                    <a:pt x="1084064" y="2386979"/>
                  </a:cubicBezTo>
                  <a:cubicBezTo>
                    <a:pt x="1088297" y="2388390"/>
                    <a:pt x="1093471" y="2387920"/>
                    <a:pt x="1098175" y="2388390"/>
                  </a:cubicBezTo>
                  <a:cubicBezTo>
                    <a:pt x="1120754" y="2389802"/>
                    <a:pt x="1143332" y="2391213"/>
                    <a:pt x="1165440" y="2395446"/>
                  </a:cubicBezTo>
                  <a:cubicBezTo>
                    <a:pt x="1176259" y="2397328"/>
                    <a:pt x="1187548" y="2397798"/>
                    <a:pt x="1198367" y="2396857"/>
                  </a:cubicBezTo>
                  <a:cubicBezTo>
                    <a:pt x="1206364" y="2395917"/>
                    <a:pt x="1214360" y="2395917"/>
                    <a:pt x="1221886" y="2397798"/>
                  </a:cubicBezTo>
                  <a:cubicBezTo>
                    <a:pt x="1236468" y="2401561"/>
                    <a:pt x="1251050" y="2401091"/>
                    <a:pt x="1265632" y="2401091"/>
                  </a:cubicBezTo>
                  <a:cubicBezTo>
                    <a:pt x="1288681" y="2401091"/>
                    <a:pt x="1312200" y="2401091"/>
                    <a:pt x="1335720" y="2401091"/>
                  </a:cubicBezTo>
                  <a:close/>
                  <a:moveTo>
                    <a:pt x="1081241" y="1529938"/>
                  </a:moveTo>
                  <a:cubicBezTo>
                    <a:pt x="1093471" y="1530408"/>
                    <a:pt x="1101938" y="1527586"/>
                    <a:pt x="1109935" y="1523352"/>
                  </a:cubicBezTo>
                  <a:cubicBezTo>
                    <a:pt x="1126869" y="1513945"/>
                    <a:pt x="1143802" y="1504537"/>
                    <a:pt x="1160266" y="1494659"/>
                  </a:cubicBezTo>
                  <a:cubicBezTo>
                    <a:pt x="1191782" y="1475843"/>
                    <a:pt x="1222827" y="1456557"/>
                    <a:pt x="1253873" y="1437272"/>
                  </a:cubicBezTo>
                  <a:cubicBezTo>
                    <a:pt x="1294796" y="1411400"/>
                    <a:pt x="1334779" y="1383648"/>
                    <a:pt x="1373821" y="1354484"/>
                  </a:cubicBezTo>
                  <a:cubicBezTo>
                    <a:pt x="1394988" y="1338961"/>
                    <a:pt x="1417567" y="1324850"/>
                    <a:pt x="1436852" y="1307445"/>
                  </a:cubicBezTo>
                  <a:cubicBezTo>
                    <a:pt x="1472602" y="1274989"/>
                    <a:pt x="1513995" y="1250058"/>
                    <a:pt x="1547393" y="1214780"/>
                  </a:cubicBezTo>
                  <a:cubicBezTo>
                    <a:pt x="1562915" y="1198786"/>
                    <a:pt x="1580320" y="1184675"/>
                    <a:pt x="1596783" y="1169152"/>
                  </a:cubicBezTo>
                  <a:cubicBezTo>
                    <a:pt x="1634884" y="1133873"/>
                    <a:pt x="1668752" y="1094361"/>
                    <a:pt x="1703561" y="1056260"/>
                  </a:cubicBezTo>
                  <a:cubicBezTo>
                    <a:pt x="1709676" y="1049674"/>
                    <a:pt x="1716731" y="1044030"/>
                    <a:pt x="1721906" y="1036974"/>
                  </a:cubicBezTo>
                  <a:cubicBezTo>
                    <a:pt x="1736488" y="1016277"/>
                    <a:pt x="1752951" y="997462"/>
                    <a:pt x="1770826" y="979587"/>
                  </a:cubicBezTo>
                  <a:cubicBezTo>
                    <a:pt x="1777411" y="973002"/>
                    <a:pt x="1780704" y="965005"/>
                    <a:pt x="1783996" y="956538"/>
                  </a:cubicBezTo>
                  <a:cubicBezTo>
                    <a:pt x="1787760" y="946660"/>
                    <a:pt x="1787289" y="937252"/>
                    <a:pt x="1781645" y="927845"/>
                  </a:cubicBezTo>
                  <a:cubicBezTo>
                    <a:pt x="1777411" y="921259"/>
                    <a:pt x="1774118" y="913733"/>
                    <a:pt x="1768003" y="908559"/>
                  </a:cubicBezTo>
                  <a:cubicBezTo>
                    <a:pt x="1753892" y="895858"/>
                    <a:pt x="1742132" y="881276"/>
                    <a:pt x="1729902" y="866695"/>
                  </a:cubicBezTo>
                  <a:cubicBezTo>
                    <a:pt x="1701209" y="833297"/>
                    <a:pt x="1668282" y="803663"/>
                    <a:pt x="1638647" y="771206"/>
                  </a:cubicBezTo>
                  <a:cubicBezTo>
                    <a:pt x="1635355" y="767914"/>
                    <a:pt x="1631592" y="765091"/>
                    <a:pt x="1627829" y="762269"/>
                  </a:cubicBezTo>
                  <a:cubicBezTo>
                    <a:pt x="1621714" y="758036"/>
                    <a:pt x="1616539" y="753332"/>
                    <a:pt x="1610895" y="748157"/>
                  </a:cubicBezTo>
                  <a:cubicBezTo>
                    <a:pt x="1596313" y="734516"/>
                    <a:pt x="1581731" y="720875"/>
                    <a:pt x="1566208" y="708175"/>
                  </a:cubicBezTo>
                  <a:cubicBezTo>
                    <a:pt x="1539867" y="687478"/>
                    <a:pt x="1513995" y="666311"/>
                    <a:pt x="1487654" y="645614"/>
                  </a:cubicBezTo>
                  <a:cubicBezTo>
                    <a:pt x="1467427" y="629620"/>
                    <a:pt x="1445319" y="616450"/>
                    <a:pt x="1425563" y="600457"/>
                  </a:cubicBezTo>
                  <a:cubicBezTo>
                    <a:pt x="1419448" y="595753"/>
                    <a:pt x="1412392" y="591990"/>
                    <a:pt x="1405336" y="588227"/>
                  </a:cubicBezTo>
                  <a:cubicBezTo>
                    <a:pt x="1393106" y="582112"/>
                    <a:pt x="1384640" y="584463"/>
                    <a:pt x="1377113" y="595753"/>
                  </a:cubicBezTo>
                  <a:cubicBezTo>
                    <a:pt x="1367706" y="609864"/>
                    <a:pt x="1358768" y="623976"/>
                    <a:pt x="1350302" y="638558"/>
                  </a:cubicBezTo>
                  <a:cubicBezTo>
                    <a:pt x="1336190" y="663488"/>
                    <a:pt x="1317845" y="684655"/>
                    <a:pt x="1299029" y="705823"/>
                  </a:cubicBezTo>
                  <a:cubicBezTo>
                    <a:pt x="1285859" y="720405"/>
                    <a:pt x="1268454" y="729812"/>
                    <a:pt x="1255284" y="743924"/>
                  </a:cubicBezTo>
                  <a:cubicBezTo>
                    <a:pt x="1225649" y="775440"/>
                    <a:pt x="1192722" y="804604"/>
                    <a:pt x="1161207" y="834238"/>
                  </a:cubicBezTo>
                  <a:cubicBezTo>
                    <a:pt x="1130632" y="862931"/>
                    <a:pt x="1094882" y="885040"/>
                    <a:pt x="1062896" y="912322"/>
                  </a:cubicBezTo>
                  <a:cubicBezTo>
                    <a:pt x="1061485" y="913733"/>
                    <a:pt x="1059603" y="914674"/>
                    <a:pt x="1057722" y="915615"/>
                  </a:cubicBezTo>
                  <a:cubicBezTo>
                    <a:pt x="1043610" y="924552"/>
                    <a:pt x="1029499" y="933489"/>
                    <a:pt x="1015858" y="943367"/>
                  </a:cubicBezTo>
                  <a:cubicBezTo>
                    <a:pt x="984812" y="965475"/>
                    <a:pt x="953296" y="987113"/>
                    <a:pt x="918958" y="1004517"/>
                  </a:cubicBezTo>
                  <a:cubicBezTo>
                    <a:pt x="898261" y="1014866"/>
                    <a:pt x="878976" y="1027566"/>
                    <a:pt x="858749" y="1037915"/>
                  </a:cubicBezTo>
                  <a:cubicBezTo>
                    <a:pt x="828644" y="1052967"/>
                    <a:pt x="798069" y="1066608"/>
                    <a:pt x="768906" y="1083542"/>
                  </a:cubicBezTo>
                  <a:cubicBezTo>
                    <a:pt x="753383" y="1092479"/>
                    <a:pt x="751501" y="1096242"/>
                    <a:pt x="759027" y="1112236"/>
                  </a:cubicBezTo>
                  <a:cubicBezTo>
                    <a:pt x="766083" y="1127288"/>
                    <a:pt x="772669" y="1142811"/>
                    <a:pt x="781606" y="1156922"/>
                  </a:cubicBezTo>
                  <a:cubicBezTo>
                    <a:pt x="798540" y="1184675"/>
                    <a:pt x="815474" y="1212428"/>
                    <a:pt x="832408" y="1240180"/>
                  </a:cubicBezTo>
                  <a:cubicBezTo>
                    <a:pt x="850753" y="1269815"/>
                    <a:pt x="873801" y="1296627"/>
                    <a:pt x="891206" y="1327672"/>
                  </a:cubicBezTo>
                  <a:cubicBezTo>
                    <a:pt x="893087" y="1331435"/>
                    <a:pt x="896380" y="1334257"/>
                    <a:pt x="899202" y="1337550"/>
                  </a:cubicBezTo>
                  <a:cubicBezTo>
                    <a:pt x="926014" y="1367655"/>
                    <a:pt x="949063" y="1401052"/>
                    <a:pt x="977286" y="1429745"/>
                  </a:cubicBezTo>
                  <a:cubicBezTo>
                    <a:pt x="989516" y="1442446"/>
                    <a:pt x="999394" y="1457498"/>
                    <a:pt x="1013035" y="1469258"/>
                  </a:cubicBezTo>
                  <a:cubicBezTo>
                    <a:pt x="1021032" y="1476314"/>
                    <a:pt x="1027147" y="1484781"/>
                    <a:pt x="1032792" y="1493718"/>
                  </a:cubicBezTo>
                  <a:cubicBezTo>
                    <a:pt x="1042199" y="1509241"/>
                    <a:pt x="1058192" y="1516767"/>
                    <a:pt x="1071834" y="1527115"/>
                  </a:cubicBezTo>
                  <a:cubicBezTo>
                    <a:pt x="1075597" y="1530408"/>
                    <a:pt x="1080300" y="1529938"/>
                    <a:pt x="1081241" y="1529938"/>
                  </a:cubicBezTo>
                  <a:close/>
                  <a:moveTo>
                    <a:pt x="497023" y="1800409"/>
                  </a:moveTo>
                  <a:cubicBezTo>
                    <a:pt x="497493" y="1802291"/>
                    <a:pt x="497023" y="1803231"/>
                    <a:pt x="497964" y="1804172"/>
                  </a:cubicBezTo>
                  <a:cubicBezTo>
                    <a:pt x="500316" y="1807465"/>
                    <a:pt x="503138" y="1810757"/>
                    <a:pt x="505490" y="1814050"/>
                  </a:cubicBezTo>
                  <a:cubicBezTo>
                    <a:pt x="547354" y="1864852"/>
                    <a:pt x="593452" y="1910950"/>
                    <a:pt x="644254" y="1952814"/>
                  </a:cubicBezTo>
                  <a:cubicBezTo>
                    <a:pt x="742564" y="2033250"/>
                    <a:pt x="852164" y="2093459"/>
                    <a:pt x="972582" y="2134382"/>
                  </a:cubicBezTo>
                  <a:cubicBezTo>
                    <a:pt x="979168" y="2136734"/>
                    <a:pt x="985753" y="2138146"/>
                    <a:pt x="992338" y="2136734"/>
                  </a:cubicBezTo>
                  <a:cubicBezTo>
                    <a:pt x="1016328" y="2132031"/>
                    <a:pt x="1040788" y="2127797"/>
                    <a:pt x="1064778" y="2122623"/>
                  </a:cubicBezTo>
                  <a:cubicBezTo>
                    <a:pt x="1094882" y="2115567"/>
                    <a:pt x="1124987" y="2108982"/>
                    <a:pt x="1154621" y="2100985"/>
                  </a:cubicBezTo>
                  <a:cubicBezTo>
                    <a:pt x="1198837" y="2088755"/>
                    <a:pt x="1243994" y="2079347"/>
                    <a:pt x="1287740" y="2065236"/>
                  </a:cubicBezTo>
                  <a:cubicBezTo>
                    <a:pt x="1354065" y="2043598"/>
                    <a:pt x="1419448" y="2020079"/>
                    <a:pt x="1483891" y="1995148"/>
                  </a:cubicBezTo>
                  <a:cubicBezTo>
                    <a:pt x="1486243" y="1994208"/>
                    <a:pt x="1488595" y="1992796"/>
                    <a:pt x="1490476" y="1990915"/>
                  </a:cubicBezTo>
                  <a:cubicBezTo>
                    <a:pt x="1497532" y="1985270"/>
                    <a:pt x="1505999" y="1982918"/>
                    <a:pt x="1514936" y="1980096"/>
                  </a:cubicBezTo>
                  <a:cubicBezTo>
                    <a:pt x="1531870" y="1974922"/>
                    <a:pt x="1547863" y="1966925"/>
                    <a:pt x="1563386" y="1957988"/>
                  </a:cubicBezTo>
                  <a:cubicBezTo>
                    <a:pt x="1587376" y="1943876"/>
                    <a:pt x="1586435" y="1930235"/>
                    <a:pt x="1561504" y="1917535"/>
                  </a:cubicBezTo>
                  <a:cubicBezTo>
                    <a:pt x="1546452" y="1910009"/>
                    <a:pt x="1532340" y="1901071"/>
                    <a:pt x="1517758" y="1893545"/>
                  </a:cubicBezTo>
                  <a:cubicBezTo>
                    <a:pt x="1460372" y="1864381"/>
                    <a:pt x="1406277" y="1829103"/>
                    <a:pt x="1352183" y="1794294"/>
                  </a:cubicBezTo>
                  <a:cubicBezTo>
                    <a:pt x="1309848" y="1767012"/>
                    <a:pt x="1269395" y="1737377"/>
                    <a:pt x="1229413" y="1706802"/>
                  </a:cubicBezTo>
                  <a:cubicBezTo>
                    <a:pt x="1179552" y="1668231"/>
                    <a:pt x="1132513" y="1627307"/>
                    <a:pt x="1085004" y="1585443"/>
                  </a:cubicBezTo>
                  <a:cubicBezTo>
                    <a:pt x="1069482" y="1571802"/>
                    <a:pt x="1062426" y="1569920"/>
                    <a:pt x="1045962" y="1581210"/>
                  </a:cubicBezTo>
                  <a:cubicBezTo>
                    <a:pt x="1031380" y="1591088"/>
                    <a:pt x="1015858" y="1598143"/>
                    <a:pt x="1000335" y="1605199"/>
                  </a:cubicBezTo>
                  <a:cubicBezTo>
                    <a:pt x="983401" y="1612725"/>
                    <a:pt x="967408" y="1620722"/>
                    <a:pt x="950474" y="1628248"/>
                  </a:cubicBezTo>
                  <a:cubicBezTo>
                    <a:pt x="922721" y="1640949"/>
                    <a:pt x="895910" y="1655530"/>
                    <a:pt x="867686" y="1666820"/>
                  </a:cubicBezTo>
                  <a:cubicBezTo>
                    <a:pt x="810770" y="1688928"/>
                    <a:pt x="754794" y="1713858"/>
                    <a:pt x="696466" y="1733144"/>
                  </a:cubicBezTo>
                  <a:cubicBezTo>
                    <a:pt x="651780" y="1747726"/>
                    <a:pt x="607093" y="1762308"/>
                    <a:pt x="562877" y="1779242"/>
                  </a:cubicBezTo>
                  <a:cubicBezTo>
                    <a:pt x="542180" y="1786768"/>
                    <a:pt x="519601" y="1793353"/>
                    <a:pt x="497023" y="1800409"/>
                  </a:cubicBezTo>
                  <a:close/>
                  <a:moveTo>
                    <a:pt x="2056820" y="524254"/>
                  </a:moveTo>
                  <a:cubicBezTo>
                    <a:pt x="2054468" y="528958"/>
                    <a:pt x="2053057" y="531310"/>
                    <a:pt x="2052116" y="533662"/>
                  </a:cubicBezTo>
                  <a:cubicBezTo>
                    <a:pt x="2029067" y="582112"/>
                    <a:pt x="2014956" y="635265"/>
                    <a:pt x="1984851" y="680422"/>
                  </a:cubicBezTo>
                  <a:cubicBezTo>
                    <a:pt x="1984381" y="680892"/>
                    <a:pt x="1984381" y="681363"/>
                    <a:pt x="1984381" y="681833"/>
                  </a:cubicBezTo>
                  <a:cubicBezTo>
                    <a:pt x="1974973" y="703471"/>
                    <a:pt x="1965565" y="724638"/>
                    <a:pt x="1952865" y="744865"/>
                  </a:cubicBezTo>
                  <a:cubicBezTo>
                    <a:pt x="1943927" y="758976"/>
                    <a:pt x="1936872" y="774029"/>
                    <a:pt x="1931227" y="790022"/>
                  </a:cubicBezTo>
                  <a:cubicBezTo>
                    <a:pt x="1920408" y="821538"/>
                    <a:pt x="1904415" y="850231"/>
                    <a:pt x="1878073" y="871869"/>
                  </a:cubicBezTo>
                  <a:cubicBezTo>
                    <a:pt x="1872899" y="876102"/>
                    <a:pt x="1869136" y="882217"/>
                    <a:pt x="1865843" y="888332"/>
                  </a:cubicBezTo>
                  <a:cubicBezTo>
                    <a:pt x="1860199" y="899151"/>
                    <a:pt x="1853143" y="908559"/>
                    <a:pt x="1845147" y="917967"/>
                  </a:cubicBezTo>
                  <a:cubicBezTo>
                    <a:pt x="1832916" y="931608"/>
                    <a:pt x="1832446" y="949482"/>
                    <a:pt x="1844676" y="963124"/>
                  </a:cubicBezTo>
                  <a:cubicBezTo>
                    <a:pt x="1851732" y="971120"/>
                    <a:pt x="1858788" y="978646"/>
                    <a:pt x="1864432" y="987584"/>
                  </a:cubicBezTo>
                  <a:cubicBezTo>
                    <a:pt x="1887952" y="1022862"/>
                    <a:pt x="1914293" y="1055789"/>
                    <a:pt x="1936872" y="1092009"/>
                  </a:cubicBezTo>
                  <a:cubicBezTo>
                    <a:pt x="1963684" y="1135755"/>
                    <a:pt x="1989555" y="1179971"/>
                    <a:pt x="2015426" y="1224187"/>
                  </a:cubicBezTo>
                  <a:cubicBezTo>
                    <a:pt x="2022482" y="1236417"/>
                    <a:pt x="2026715" y="1250058"/>
                    <a:pt x="2034241" y="1262289"/>
                  </a:cubicBezTo>
                  <a:cubicBezTo>
                    <a:pt x="2049764" y="1288630"/>
                    <a:pt x="2062464" y="1316383"/>
                    <a:pt x="2073754" y="1344135"/>
                  </a:cubicBezTo>
                  <a:cubicBezTo>
                    <a:pt x="2083161" y="1366714"/>
                    <a:pt x="2093039" y="1389292"/>
                    <a:pt x="2101977" y="1412341"/>
                  </a:cubicBezTo>
                  <a:cubicBezTo>
                    <a:pt x="2107151" y="1426453"/>
                    <a:pt x="2114677" y="1439624"/>
                    <a:pt x="2120322" y="1453735"/>
                  </a:cubicBezTo>
                  <a:cubicBezTo>
                    <a:pt x="2125496" y="1467376"/>
                    <a:pt x="2134433" y="1469258"/>
                    <a:pt x="2146663" y="1461732"/>
                  </a:cubicBezTo>
                  <a:cubicBezTo>
                    <a:pt x="2154190" y="1457028"/>
                    <a:pt x="2159364" y="1449972"/>
                    <a:pt x="2164538" y="1442446"/>
                  </a:cubicBezTo>
                  <a:cubicBezTo>
                    <a:pt x="2176768" y="1424101"/>
                    <a:pt x="2183824" y="1402934"/>
                    <a:pt x="2197935" y="1385529"/>
                  </a:cubicBezTo>
                  <a:cubicBezTo>
                    <a:pt x="2213458" y="1366243"/>
                    <a:pt x="2223807" y="1343665"/>
                    <a:pt x="2235096" y="1322027"/>
                  </a:cubicBezTo>
                  <a:cubicBezTo>
                    <a:pt x="2244503" y="1303682"/>
                    <a:pt x="2253441" y="1284397"/>
                    <a:pt x="2262849" y="1266052"/>
                  </a:cubicBezTo>
                  <a:cubicBezTo>
                    <a:pt x="2266612" y="1258525"/>
                    <a:pt x="2271315" y="1251470"/>
                    <a:pt x="2274138" y="1243943"/>
                  </a:cubicBezTo>
                  <a:cubicBezTo>
                    <a:pt x="2282605" y="1220895"/>
                    <a:pt x="2291542" y="1198316"/>
                    <a:pt x="2302361" y="1176208"/>
                  </a:cubicBezTo>
                  <a:cubicBezTo>
                    <a:pt x="2312709" y="1155041"/>
                    <a:pt x="2318354" y="1131992"/>
                    <a:pt x="2325880" y="1109884"/>
                  </a:cubicBezTo>
                  <a:cubicBezTo>
                    <a:pt x="2327291" y="1105180"/>
                    <a:pt x="2327762" y="1100476"/>
                    <a:pt x="2327291" y="1095772"/>
                  </a:cubicBezTo>
                  <a:cubicBezTo>
                    <a:pt x="2323058" y="1061904"/>
                    <a:pt x="2317884" y="1028507"/>
                    <a:pt x="2310828" y="995110"/>
                  </a:cubicBezTo>
                  <a:cubicBezTo>
                    <a:pt x="2275078" y="832827"/>
                    <a:pt x="2201228" y="689359"/>
                    <a:pt x="2092569" y="563296"/>
                  </a:cubicBezTo>
                  <a:cubicBezTo>
                    <a:pt x="2081280" y="550596"/>
                    <a:pt x="2069991" y="538366"/>
                    <a:pt x="2056820" y="524254"/>
                  </a:cubicBezTo>
                  <a:close/>
                  <a:moveTo>
                    <a:pt x="283939" y="1204431"/>
                  </a:moveTo>
                  <a:cubicBezTo>
                    <a:pt x="287702" y="1205842"/>
                    <a:pt x="290994" y="1205372"/>
                    <a:pt x="294757" y="1204431"/>
                  </a:cubicBezTo>
                  <a:cubicBezTo>
                    <a:pt x="313102" y="1199257"/>
                    <a:pt x="331447" y="1196905"/>
                    <a:pt x="350263" y="1193612"/>
                  </a:cubicBezTo>
                  <a:cubicBezTo>
                    <a:pt x="376604" y="1188908"/>
                    <a:pt x="402005" y="1180912"/>
                    <a:pt x="427876" y="1174797"/>
                  </a:cubicBezTo>
                  <a:cubicBezTo>
                    <a:pt x="471152" y="1164919"/>
                    <a:pt x="513016" y="1148926"/>
                    <a:pt x="556291" y="1139518"/>
                  </a:cubicBezTo>
                  <a:cubicBezTo>
                    <a:pt x="598626" y="1130110"/>
                    <a:pt x="636727" y="1108943"/>
                    <a:pt x="677651" y="1096713"/>
                  </a:cubicBezTo>
                  <a:cubicBezTo>
                    <a:pt x="683766" y="1094831"/>
                    <a:pt x="689410" y="1092009"/>
                    <a:pt x="694585" y="1088716"/>
                  </a:cubicBezTo>
                  <a:cubicBezTo>
                    <a:pt x="706344" y="1081661"/>
                    <a:pt x="708696" y="1075546"/>
                    <a:pt x="703052" y="1062845"/>
                  </a:cubicBezTo>
                  <a:cubicBezTo>
                    <a:pt x="694114" y="1042619"/>
                    <a:pt x="685177" y="1022862"/>
                    <a:pt x="676710" y="1002636"/>
                  </a:cubicBezTo>
                  <a:cubicBezTo>
                    <a:pt x="661187" y="965946"/>
                    <a:pt x="647076" y="928785"/>
                    <a:pt x="634375" y="891155"/>
                  </a:cubicBezTo>
                  <a:cubicBezTo>
                    <a:pt x="625908" y="866224"/>
                    <a:pt x="619793" y="840823"/>
                    <a:pt x="610856" y="816363"/>
                  </a:cubicBezTo>
                  <a:cubicBezTo>
                    <a:pt x="595804" y="776381"/>
                    <a:pt x="588748" y="734516"/>
                    <a:pt x="579811" y="693122"/>
                  </a:cubicBezTo>
                  <a:cubicBezTo>
                    <a:pt x="576988" y="679481"/>
                    <a:pt x="571344" y="672896"/>
                    <a:pt x="557703" y="670074"/>
                  </a:cubicBezTo>
                  <a:cubicBezTo>
                    <a:pt x="543121" y="667251"/>
                    <a:pt x="529950" y="670544"/>
                    <a:pt x="516779" y="676659"/>
                  </a:cubicBezTo>
                  <a:cubicBezTo>
                    <a:pt x="511605" y="679011"/>
                    <a:pt x="506431" y="682774"/>
                    <a:pt x="500786" y="682774"/>
                  </a:cubicBezTo>
                  <a:cubicBezTo>
                    <a:pt x="477267" y="684185"/>
                    <a:pt x="454688" y="692182"/>
                    <a:pt x="432110" y="698767"/>
                  </a:cubicBezTo>
                  <a:cubicBezTo>
                    <a:pt x="425054" y="700649"/>
                    <a:pt x="420350" y="704412"/>
                    <a:pt x="416587" y="710527"/>
                  </a:cubicBezTo>
                  <a:cubicBezTo>
                    <a:pt x="399183" y="740631"/>
                    <a:pt x="383190" y="771206"/>
                    <a:pt x="368608" y="802722"/>
                  </a:cubicBezTo>
                  <a:cubicBezTo>
                    <a:pt x="313102" y="925022"/>
                    <a:pt x="284409" y="1053437"/>
                    <a:pt x="282527" y="1187968"/>
                  </a:cubicBezTo>
                  <a:cubicBezTo>
                    <a:pt x="282527" y="1193142"/>
                    <a:pt x="281587" y="1198786"/>
                    <a:pt x="283939" y="1204431"/>
                  </a:cubicBezTo>
                  <a:close/>
                  <a:moveTo>
                    <a:pt x="1307967" y="210037"/>
                  </a:moveTo>
                  <a:cubicBezTo>
                    <a:pt x="1256225" y="208626"/>
                    <a:pt x="1203541" y="213330"/>
                    <a:pt x="1150858" y="220856"/>
                  </a:cubicBezTo>
                  <a:cubicBezTo>
                    <a:pt x="1123576" y="225089"/>
                    <a:pt x="1096294" y="231204"/>
                    <a:pt x="1069011" y="236378"/>
                  </a:cubicBezTo>
                  <a:cubicBezTo>
                    <a:pt x="1062896" y="237319"/>
                    <a:pt x="1058192" y="239671"/>
                    <a:pt x="1055840" y="246257"/>
                  </a:cubicBezTo>
                  <a:cubicBezTo>
                    <a:pt x="1051137" y="261309"/>
                    <a:pt x="1042199" y="274480"/>
                    <a:pt x="1033732" y="287650"/>
                  </a:cubicBezTo>
                  <a:cubicBezTo>
                    <a:pt x="1026676" y="298940"/>
                    <a:pt x="1020562" y="311170"/>
                    <a:pt x="1014447" y="323400"/>
                  </a:cubicBezTo>
                  <a:cubicBezTo>
                    <a:pt x="1007861" y="336100"/>
                    <a:pt x="1009743" y="343156"/>
                    <a:pt x="1019621" y="353034"/>
                  </a:cubicBezTo>
                  <a:cubicBezTo>
                    <a:pt x="1027147" y="360090"/>
                    <a:pt x="1036084" y="364323"/>
                    <a:pt x="1045492" y="367616"/>
                  </a:cubicBezTo>
                  <a:cubicBezTo>
                    <a:pt x="1075597" y="378435"/>
                    <a:pt x="1105231" y="391135"/>
                    <a:pt x="1133454" y="405247"/>
                  </a:cubicBezTo>
                  <a:cubicBezTo>
                    <a:pt x="1200719" y="438644"/>
                    <a:pt x="1269866" y="469690"/>
                    <a:pt x="1332427" y="512024"/>
                  </a:cubicBezTo>
                  <a:cubicBezTo>
                    <a:pt x="1339953" y="517198"/>
                    <a:pt x="1347479" y="521432"/>
                    <a:pt x="1355476" y="525665"/>
                  </a:cubicBezTo>
                  <a:cubicBezTo>
                    <a:pt x="1372880" y="535073"/>
                    <a:pt x="1387932" y="532251"/>
                    <a:pt x="1399692" y="517198"/>
                  </a:cubicBezTo>
                  <a:cubicBezTo>
                    <a:pt x="1410040" y="504028"/>
                    <a:pt x="1419448" y="490386"/>
                    <a:pt x="1426974" y="475334"/>
                  </a:cubicBezTo>
                  <a:cubicBezTo>
                    <a:pt x="1439204" y="450404"/>
                    <a:pt x="1450964" y="425003"/>
                    <a:pt x="1463664" y="400543"/>
                  </a:cubicBezTo>
                  <a:cubicBezTo>
                    <a:pt x="1473542" y="382198"/>
                    <a:pt x="1485302" y="364794"/>
                    <a:pt x="1490947" y="344097"/>
                  </a:cubicBezTo>
                  <a:cubicBezTo>
                    <a:pt x="1491417" y="342686"/>
                    <a:pt x="1492358" y="341274"/>
                    <a:pt x="1493299" y="339863"/>
                  </a:cubicBezTo>
                  <a:cubicBezTo>
                    <a:pt x="1509292" y="313522"/>
                    <a:pt x="1516347" y="282476"/>
                    <a:pt x="1530459" y="255194"/>
                  </a:cubicBezTo>
                  <a:cubicBezTo>
                    <a:pt x="1530929" y="254253"/>
                    <a:pt x="1530929" y="253312"/>
                    <a:pt x="1531400" y="252372"/>
                  </a:cubicBezTo>
                  <a:cubicBezTo>
                    <a:pt x="1537044" y="234027"/>
                    <a:pt x="1537044" y="234027"/>
                    <a:pt x="1517758" y="230263"/>
                  </a:cubicBezTo>
                  <a:cubicBezTo>
                    <a:pt x="1449082" y="217093"/>
                    <a:pt x="1379936" y="209096"/>
                    <a:pt x="1307967" y="210037"/>
                  </a:cubicBezTo>
                  <a:close/>
                  <a:moveTo>
                    <a:pt x="1863491" y="2025723"/>
                  </a:moveTo>
                  <a:cubicBezTo>
                    <a:pt x="1869136" y="2026194"/>
                    <a:pt x="1869136" y="2026664"/>
                    <a:pt x="1880425" y="2019138"/>
                  </a:cubicBezTo>
                  <a:cubicBezTo>
                    <a:pt x="1958980" y="1967866"/>
                    <a:pt x="2029538" y="1907186"/>
                    <a:pt x="2091158" y="1836158"/>
                  </a:cubicBezTo>
                  <a:cubicBezTo>
                    <a:pt x="2119851" y="1803231"/>
                    <a:pt x="2146193" y="1768893"/>
                    <a:pt x="2170183" y="1732674"/>
                  </a:cubicBezTo>
                  <a:cubicBezTo>
                    <a:pt x="2173475" y="1727499"/>
                    <a:pt x="2178650" y="1722795"/>
                    <a:pt x="2174887" y="1715740"/>
                  </a:cubicBezTo>
                  <a:cubicBezTo>
                    <a:pt x="2166890" y="1700217"/>
                    <a:pt x="2165008" y="1682813"/>
                    <a:pt x="2160775" y="1666349"/>
                  </a:cubicBezTo>
                  <a:cubicBezTo>
                    <a:pt x="2155130" y="1644241"/>
                    <a:pt x="2148075" y="1622133"/>
                    <a:pt x="2141019" y="1600025"/>
                  </a:cubicBezTo>
                  <a:cubicBezTo>
                    <a:pt x="2139137" y="1593440"/>
                    <a:pt x="2136315" y="1587324"/>
                    <a:pt x="2132552" y="1581210"/>
                  </a:cubicBezTo>
                  <a:cubicBezTo>
                    <a:pt x="2118911" y="1559572"/>
                    <a:pt x="2112325" y="1558631"/>
                    <a:pt x="2097273" y="1578387"/>
                  </a:cubicBezTo>
                  <a:cubicBezTo>
                    <a:pt x="2077987" y="1603318"/>
                    <a:pt x="2055409" y="1625426"/>
                    <a:pt x="2034712" y="1648945"/>
                  </a:cubicBezTo>
                  <a:cubicBezTo>
                    <a:pt x="2016367" y="1670112"/>
                    <a:pt x="1994259" y="1688457"/>
                    <a:pt x="1974502" y="1708214"/>
                  </a:cubicBezTo>
                  <a:cubicBezTo>
                    <a:pt x="1941105" y="1742081"/>
                    <a:pt x="1903945" y="1772656"/>
                    <a:pt x="1865843" y="1800879"/>
                  </a:cubicBezTo>
                  <a:cubicBezTo>
                    <a:pt x="1840913" y="1819695"/>
                    <a:pt x="1815512" y="1838510"/>
                    <a:pt x="1789641" y="1856385"/>
                  </a:cubicBezTo>
                  <a:cubicBezTo>
                    <a:pt x="1759066" y="1877082"/>
                    <a:pt x="1728491" y="1896838"/>
                    <a:pt x="1697446" y="1916124"/>
                  </a:cubicBezTo>
                  <a:cubicBezTo>
                    <a:pt x="1689919" y="1920828"/>
                    <a:pt x="1678630" y="1924591"/>
                    <a:pt x="1679571" y="1935880"/>
                  </a:cubicBezTo>
                  <a:cubicBezTo>
                    <a:pt x="1680512" y="1947169"/>
                    <a:pt x="1691331" y="1951403"/>
                    <a:pt x="1699798" y="1955636"/>
                  </a:cubicBezTo>
                  <a:cubicBezTo>
                    <a:pt x="1716261" y="1963633"/>
                    <a:pt x="1733195" y="1970688"/>
                    <a:pt x="1750129" y="1978215"/>
                  </a:cubicBezTo>
                  <a:cubicBezTo>
                    <a:pt x="1780704" y="1991856"/>
                    <a:pt x="1812220" y="2002675"/>
                    <a:pt x="1841854" y="2018668"/>
                  </a:cubicBezTo>
                  <a:cubicBezTo>
                    <a:pt x="1848910" y="2021960"/>
                    <a:pt x="1856436" y="2023372"/>
                    <a:pt x="1863491" y="2025723"/>
                  </a:cubicBezTo>
                  <a:close/>
                  <a:moveTo>
                    <a:pt x="610856" y="619742"/>
                  </a:moveTo>
                  <a:cubicBezTo>
                    <a:pt x="616971" y="620683"/>
                    <a:pt x="623557" y="617861"/>
                    <a:pt x="629672" y="615039"/>
                  </a:cubicBezTo>
                  <a:cubicBezTo>
                    <a:pt x="638138" y="611275"/>
                    <a:pt x="646605" y="607042"/>
                    <a:pt x="655072" y="602338"/>
                  </a:cubicBezTo>
                  <a:cubicBezTo>
                    <a:pt x="691762" y="583523"/>
                    <a:pt x="731275" y="569882"/>
                    <a:pt x="763731" y="543070"/>
                  </a:cubicBezTo>
                  <a:cubicBezTo>
                    <a:pt x="767494" y="540247"/>
                    <a:pt x="771728" y="538366"/>
                    <a:pt x="775961" y="535543"/>
                  </a:cubicBezTo>
                  <a:cubicBezTo>
                    <a:pt x="795717" y="522373"/>
                    <a:pt x="815474" y="510143"/>
                    <a:pt x="833348" y="494620"/>
                  </a:cubicBezTo>
                  <a:cubicBezTo>
                    <a:pt x="853104" y="477686"/>
                    <a:pt x="872390" y="459811"/>
                    <a:pt x="890735" y="440996"/>
                  </a:cubicBezTo>
                  <a:cubicBezTo>
                    <a:pt x="907669" y="423592"/>
                    <a:pt x="926955" y="408069"/>
                    <a:pt x="939655" y="386431"/>
                  </a:cubicBezTo>
                  <a:cubicBezTo>
                    <a:pt x="948593" y="370909"/>
                    <a:pt x="944359" y="352093"/>
                    <a:pt x="927425" y="346449"/>
                  </a:cubicBezTo>
                  <a:cubicBezTo>
                    <a:pt x="906728" y="339393"/>
                    <a:pt x="886502" y="329515"/>
                    <a:pt x="864864" y="325281"/>
                  </a:cubicBezTo>
                  <a:cubicBezTo>
                    <a:pt x="847460" y="321989"/>
                    <a:pt x="830526" y="321048"/>
                    <a:pt x="813592" y="330926"/>
                  </a:cubicBezTo>
                  <a:cubicBezTo>
                    <a:pt x="786310" y="347389"/>
                    <a:pt x="758087" y="362442"/>
                    <a:pt x="731275" y="380316"/>
                  </a:cubicBezTo>
                  <a:cubicBezTo>
                    <a:pt x="677180" y="416066"/>
                    <a:pt x="627320" y="456048"/>
                    <a:pt x="580751" y="501205"/>
                  </a:cubicBezTo>
                  <a:cubicBezTo>
                    <a:pt x="575577" y="506380"/>
                    <a:pt x="570403" y="511083"/>
                    <a:pt x="571814" y="520021"/>
                  </a:cubicBezTo>
                  <a:cubicBezTo>
                    <a:pt x="576048" y="546362"/>
                    <a:pt x="579340" y="572704"/>
                    <a:pt x="584044" y="599045"/>
                  </a:cubicBezTo>
                  <a:cubicBezTo>
                    <a:pt x="586396" y="613157"/>
                    <a:pt x="596274" y="619742"/>
                    <a:pt x="610856" y="619742"/>
                  </a:cubicBezTo>
                  <a:close/>
                </a:path>
              </a:pathLst>
            </a:custGeom>
            <a:solidFill>
              <a:schemeClr val="accent1"/>
            </a:solidFill>
            <a:ln w="4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" name="图形 13"/>
            <p:cNvGrpSpPr/>
            <p:nvPr userDrawn="1"/>
          </p:nvGrpSpPr>
          <p:grpSpPr>
            <a:xfrm flipH="1">
              <a:off x="24765" y="5951220"/>
              <a:ext cx="812165" cy="814705"/>
              <a:chOff x="7263890" y="269415"/>
              <a:chExt cx="2803728" cy="2984797"/>
            </a:xfrm>
            <a:solidFill>
              <a:schemeClr val="accent1"/>
            </a:solidFill>
          </p:grpSpPr>
          <p:sp>
            <p:nvSpPr>
              <p:cNvPr id="8" name="任意多边形: 形状 7"/>
              <p:cNvSpPr/>
              <p:nvPr>
                <p:custDataLst>
                  <p:tags r:id="rId4"/>
                </p:custDataLst>
              </p:nvPr>
            </p:nvSpPr>
            <p:spPr>
              <a:xfrm>
                <a:off x="7263890" y="269415"/>
                <a:ext cx="2803728" cy="2984797"/>
              </a:xfrm>
              <a:custGeom>
                <a:avLst/>
                <a:gdLst>
                  <a:gd name="connsiteX0" fmla="*/ 1364160 w 2803728"/>
                  <a:gd name="connsiteY0" fmla="*/ 2984565 h 2984797"/>
                  <a:gd name="connsiteX1" fmla="*/ 1317314 w 2803728"/>
                  <a:gd name="connsiteY1" fmla="*/ 2984565 h 2984797"/>
                  <a:gd name="connsiteX2" fmla="*/ 1158146 w 2803728"/>
                  <a:gd name="connsiteY2" fmla="*/ 2972321 h 2984797"/>
                  <a:gd name="connsiteX3" fmla="*/ 1039967 w 2803728"/>
                  <a:gd name="connsiteY3" fmla="*/ 2949963 h 2984797"/>
                  <a:gd name="connsiteX4" fmla="*/ 876540 w 2803728"/>
                  <a:gd name="connsiteY4" fmla="*/ 2898859 h 2984797"/>
                  <a:gd name="connsiteX5" fmla="*/ 671059 w 2803728"/>
                  <a:gd name="connsiteY5" fmla="*/ 2800909 h 2984797"/>
                  <a:gd name="connsiteX6" fmla="*/ 652427 w 2803728"/>
                  <a:gd name="connsiteY6" fmla="*/ 2806765 h 2984797"/>
                  <a:gd name="connsiteX7" fmla="*/ 616228 w 2803728"/>
                  <a:gd name="connsiteY7" fmla="*/ 2881824 h 2984797"/>
                  <a:gd name="connsiteX8" fmla="*/ 588547 w 2803728"/>
                  <a:gd name="connsiteY8" fmla="*/ 2939316 h 2984797"/>
                  <a:gd name="connsiteX9" fmla="*/ 581094 w 2803728"/>
                  <a:gd name="connsiteY9" fmla="*/ 2949431 h 2984797"/>
                  <a:gd name="connsiteX10" fmla="*/ 501244 w 2803728"/>
                  <a:gd name="connsiteY10" fmla="*/ 2969660 h 2984797"/>
                  <a:gd name="connsiteX11" fmla="*/ 454398 w 2803728"/>
                  <a:gd name="connsiteY11" fmla="*/ 2940913 h 2984797"/>
                  <a:gd name="connsiteX12" fmla="*/ 427249 w 2803728"/>
                  <a:gd name="connsiteY12" fmla="*/ 2908441 h 2984797"/>
                  <a:gd name="connsiteX13" fmla="*/ 411279 w 2803728"/>
                  <a:gd name="connsiteY13" fmla="*/ 2861063 h 2984797"/>
                  <a:gd name="connsiteX14" fmla="*/ 417667 w 2803728"/>
                  <a:gd name="connsiteY14" fmla="*/ 2835511 h 2984797"/>
                  <a:gd name="connsiteX15" fmla="*/ 543831 w 2803728"/>
                  <a:gd name="connsiteY15" fmla="*/ 2591701 h 2984797"/>
                  <a:gd name="connsiteX16" fmla="*/ 590676 w 2803728"/>
                  <a:gd name="connsiteY16" fmla="*/ 2501204 h 2984797"/>
                  <a:gd name="connsiteX17" fmla="*/ 583756 w 2803728"/>
                  <a:gd name="connsiteY17" fmla="*/ 2479378 h 2984797"/>
                  <a:gd name="connsiteX18" fmla="*/ 458657 w 2803728"/>
                  <a:gd name="connsiteY18" fmla="*/ 2391543 h 2984797"/>
                  <a:gd name="connsiteX19" fmla="*/ 339946 w 2803728"/>
                  <a:gd name="connsiteY19" fmla="*/ 2282414 h 2984797"/>
                  <a:gd name="connsiteX20" fmla="*/ 173857 w 2803728"/>
                  <a:gd name="connsiteY20" fmla="*/ 2067883 h 2984797"/>
                  <a:gd name="connsiteX21" fmla="*/ 63664 w 2803728"/>
                  <a:gd name="connsiteY21" fmla="*/ 1830993 h 2984797"/>
                  <a:gd name="connsiteX22" fmla="*/ 25336 w 2803728"/>
                  <a:gd name="connsiteY22" fmla="*/ 1689392 h 2984797"/>
                  <a:gd name="connsiteX23" fmla="*/ 2977 w 2803728"/>
                  <a:gd name="connsiteY23" fmla="*/ 1525432 h 2984797"/>
                  <a:gd name="connsiteX24" fmla="*/ 5639 w 2803728"/>
                  <a:gd name="connsiteY24" fmla="*/ 1318886 h 2984797"/>
                  <a:gd name="connsiteX25" fmla="*/ 36515 w 2803728"/>
                  <a:gd name="connsiteY25" fmla="*/ 1137892 h 2984797"/>
                  <a:gd name="connsiteX26" fmla="*/ 88151 w 2803728"/>
                  <a:gd name="connsiteY26" fmla="*/ 980853 h 2984797"/>
                  <a:gd name="connsiteX27" fmla="*/ 164807 w 2803728"/>
                  <a:gd name="connsiteY27" fmla="*/ 824878 h 2984797"/>
                  <a:gd name="connsiteX28" fmla="*/ 262225 w 2803728"/>
                  <a:gd name="connsiteY28" fmla="*/ 683809 h 2984797"/>
                  <a:gd name="connsiteX29" fmla="*/ 408085 w 2803728"/>
                  <a:gd name="connsiteY29" fmla="*/ 529432 h 2984797"/>
                  <a:gd name="connsiteX30" fmla="*/ 633795 w 2803728"/>
                  <a:gd name="connsiteY30" fmla="*/ 369199 h 2984797"/>
                  <a:gd name="connsiteX31" fmla="*/ 806272 w 2803728"/>
                  <a:gd name="connsiteY31" fmla="*/ 290946 h 2984797"/>
                  <a:gd name="connsiteX32" fmla="*/ 959585 w 2803728"/>
                  <a:gd name="connsiteY32" fmla="*/ 245697 h 2984797"/>
                  <a:gd name="connsiteX33" fmla="*/ 1050082 w 2803728"/>
                  <a:gd name="connsiteY33" fmla="*/ 229195 h 2984797"/>
                  <a:gd name="connsiteX34" fmla="*/ 1145902 w 2803728"/>
                  <a:gd name="connsiteY34" fmla="*/ 218548 h 2984797"/>
                  <a:gd name="connsiteX35" fmla="*/ 1160275 w 2803728"/>
                  <a:gd name="connsiteY35" fmla="*/ 218016 h 2984797"/>
                  <a:gd name="connsiteX36" fmla="*/ 1318911 w 2803728"/>
                  <a:gd name="connsiteY36" fmla="*/ 218548 h 2984797"/>
                  <a:gd name="connsiteX37" fmla="*/ 1411538 w 2803728"/>
                  <a:gd name="connsiteY37" fmla="*/ 227598 h 2984797"/>
                  <a:gd name="connsiteX38" fmla="*/ 1474353 w 2803728"/>
                  <a:gd name="connsiteY38" fmla="*/ 237712 h 2984797"/>
                  <a:gd name="connsiteX39" fmla="*/ 1572303 w 2803728"/>
                  <a:gd name="connsiteY39" fmla="*/ 260070 h 2984797"/>
                  <a:gd name="connsiteX40" fmla="*/ 1686223 w 2803728"/>
                  <a:gd name="connsiteY40" fmla="*/ 297866 h 2984797"/>
                  <a:gd name="connsiteX41" fmla="*/ 1721357 w 2803728"/>
                  <a:gd name="connsiteY41" fmla="*/ 312239 h 2984797"/>
                  <a:gd name="connsiteX42" fmla="*/ 1742118 w 2803728"/>
                  <a:gd name="connsiteY42" fmla="*/ 305319 h 2984797"/>
                  <a:gd name="connsiteX43" fmla="*/ 1860829 w 2803728"/>
                  <a:gd name="connsiteY43" fmla="*/ 76414 h 2984797"/>
                  <a:gd name="connsiteX44" fmla="*/ 1892237 w 2803728"/>
                  <a:gd name="connsiteY44" fmla="*/ 17857 h 2984797"/>
                  <a:gd name="connsiteX45" fmla="*/ 1917257 w 2803728"/>
                  <a:gd name="connsiteY45" fmla="*/ 2420 h 2984797"/>
                  <a:gd name="connsiteX46" fmla="*/ 1955052 w 2803728"/>
                  <a:gd name="connsiteY46" fmla="*/ 290 h 2984797"/>
                  <a:gd name="connsiteX47" fmla="*/ 2051937 w 2803728"/>
                  <a:gd name="connsiteY47" fmla="*/ 62573 h 2984797"/>
                  <a:gd name="connsiteX48" fmla="*/ 2051405 w 2803728"/>
                  <a:gd name="connsiteY48" fmla="*/ 112613 h 2984797"/>
                  <a:gd name="connsiteX49" fmla="*/ 2055132 w 2803728"/>
                  <a:gd name="connsiteY49" fmla="*/ 129115 h 2984797"/>
                  <a:gd name="connsiteX50" fmla="*/ 2089201 w 2803728"/>
                  <a:gd name="connsiteY50" fmla="*/ 149344 h 2984797"/>
                  <a:gd name="connsiteX51" fmla="*/ 2264872 w 2803728"/>
                  <a:gd name="connsiteY51" fmla="*/ 278169 h 2984797"/>
                  <a:gd name="connsiteX52" fmla="*/ 2433090 w 2803728"/>
                  <a:gd name="connsiteY52" fmla="*/ 444258 h 2984797"/>
                  <a:gd name="connsiteX53" fmla="*/ 2614616 w 2803728"/>
                  <a:gd name="connsiteY53" fmla="*/ 707232 h 2984797"/>
                  <a:gd name="connsiteX54" fmla="*/ 2703516 w 2803728"/>
                  <a:gd name="connsiteY54" fmla="*/ 902599 h 2984797"/>
                  <a:gd name="connsiteX55" fmla="*/ 2748765 w 2803728"/>
                  <a:gd name="connsiteY55" fmla="*/ 1043668 h 2984797"/>
                  <a:gd name="connsiteX56" fmla="*/ 2786561 w 2803728"/>
                  <a:gd name="connsiteY56" fmla="*/ 1226260 h 2984797"/>
                  <a:gd name="connsiteX57" fmla="*/ 2800402 w 2803728"/>
                  <a:gd name="connsiteY57" fmla="*/ 1369990 h 2984797"/>
                  <a:gd name="connsiteX58" fmla="*/ 2803595 w 2803728"/>
                  <a:gd name="connsiteY58" fmla="*/ 1497219 h 2984797"/>
                  <a:gd name="connsiteX59" fmla="*/ 2798272 w 2803728"/>
                  <a:gd name="connsiteY59" fmla="*/ 1600492 h 2984797"/>
                  <a:gd name="connsiteX60" fmla="*/ 2783899 w 2803728"/>
                  <a:gd name="connsiteY60" fmla="*/ 1725591 h 2984797"/>
                  <a:gd name="connsiteX61" fmla="*/ 2768461 w 2803728"/>
                  <a:gd name="connsiteY61" fmla="*/ 1807570 h 2984797"/>
                  <a:gd name="connsiteX62" fmla="*/ 2748233 w 2803728"/>
                  <a:gd name="connsiteY62" fmla="*/ 1892744 h 2984797"/>
                  <a:gd name="connsiteX63" fmla="*/ 2720019 w 2803728"/>
                  <a:gd name="connsiteY63" fmla="*/ 1984838 h 2984797"/>
                  <a:gd name="connsiteX64" fmla="*/ 2673173 w 2803728"/>
                  <a:gd name="connsiteY64" fmla="*/ 2106211 h 2984797"/>
                  <a:gd name="connsiteX65" fmla="*/ 2574691 w 2803728"/>
                  <a:gd name="connsiteY65" fmla="*/ 2294125 h 2984797"/>
                  <a:gd name="connsiteX66" fmla="*/ 2441075 w 2803728"/>
                  <a:gd name="connsiteY66" fmla="*/ 2478846 h 2984797"/>
                  <a:gd name="connsiteX67" fmla="*/ 2291489 w 2803728"/>
                  <a:gd name="connsiteY67" fmla="*/ 2631626 h 2984797"/>
                  <a:gd name="connsiteX68" fmla="*/ 2105703 w 2803728"/>
                  <a:gd name="connsiteY68" fmla="*/ 2772695 h 2984797"/>
                  <a:gd name="connsiteX69" fmla="*/ 1957182 w 2803728"/>
                  <a:gd name="connsiteY69" fmla="*/ 2854675 h 2984797"/>
                  <a:gd name="connsiteX70" fmla="*/ 1774058 w 2803728"/>
                  <a:gd name="connsiteY70" fmla="*/ 2926008 h 2984797"/>
                  <a:gd name="connsiteX71" fmla="*/ 1649492 w 2803728"/>
                  <a:gd name="connsiteY71" fmla="*/ 2957948 h 2984797"/>
                  <a:gd name="connsiteX72" fmla="*/ 1547816 w 2803728"/>
                  <a:gd name="connsiteY72" fmla="*/ 2975515 h 2984797"/>
                  <a:gd name="connsiteX73" fmla="*/ 1516940 w 2803728"/>
                  <a:gd name="connsiteY73" fmla="*/ 2978709 h 2984797"/>
                  <a:gd name="connsiteX74" fmla="*/ 1364160 w 2803728"/>
                  <a:gd name="connsiteY74" fmla="*/ 2984565 h 2984797"/>
                  <a:gd name="connsiteX75" fmla="*/ 1237464 w 2803728"/>
                  <a:gd name="connsiteY75" fmla="*/ 249423 h 2984797"/>
                  <a:gd name="connsiteX76" fmla="*/ 1088942 w 2803728"/>
                  <a:gd name="connsiteY76" fmla="*/ 260070 h 2984797"/>
                  <a:gd name="connsiteX77" fmla="*/ 1080425 w 2803728"/>
                  <a:gd name="connsiteY77" fmla="*/ 275508 h 2984797"/>
                  <a:gd name="connsiteX78" fmla="*/ 1090007 w 2803728"/>
                  <a:gd name="connsiteY78" fmla="*/ 307980 h 2984797"/>
                  <a:gd name="connsiteX79" fmla="*/ 1090007 w 2803728"/>
                  <a:gd name="connsiteY79" fmla="*/ 389960 h 2984797"/>
                  <a:gd name="connsiteX80" fmla="*/ 1071375 w 2803728"/>
                  <a:gd name="connsiteY80" fmla="*/ 468213 h 2984797"/>
                  <a:gd name="connsiteX81" fmla="*/ 1018674 w 2803728"/>
                  <a:gd name="connsiteY81" fmla="*/ 565098 h 2984797"/>
                  <a:gd name="connsiteX82" fmla="*/ 988863 w 2803728"/>
                  <a:gd name="connsiteY82" fmla="*/ 600765 h 2984797"/>
                  <a:gd name="connsiteX83" fmla="*/ 776994 w 2803728"/>
                  <a:gd name="connsiteY83" fmla="*/ 688068 h 2984797"/>
                  <a:gd name="connsiteX84" fmla="*/ 728019 w 2803728"/>
                  <a:gd name="connsiteY84" fmla="*/ 703506 h 2984797"/>
                  <a:gd name="connsiteX85" fmla="*/ 656153 w 2803728"/>
                  <a:gd name="connsiteY85" fmla="*/ 776968 h 2984797"/>
                  <a:gd name="connsiteX86" fmla="*/ 565124 w 2803728"/>
                  <a:gd name="connsiteY86" fmla="*/ 883435 h 2984797"/>
                  <a:gd name="connsiteX87" fmla="*/ 507632 w 2803728"/>
                  <a:gd name="connsiteY87" fmla="*/ 942525 h 2984797"/>
                  <a:gd name="connsiteX88" fmla="*/ 396906 w 2803728"/>
                  <a:gd name="connsiteY88" fmla="*/ 1008002 h 2984797"/>
                  <a:gd name="connsiteX89" fmla="*/ 249449 w 2803728"/>
                  <a:gd name="connsiteY89" fmla="*/ 987773 h 2984797"/>
                  <a:gd name="connsiteX90" fmla="*/ 171196 w 2803728"/>
                  <a:gd name="connsiteY90" fmla="*/ 931878 h 2984797"/>
                  <a:gd name="connsiteX91" fmla="*/ 150967 w 2803728"/>
                  <a:gd name="connsiteY91" fmla="*/ 935604 h 2984797"/>
                  <a:gd name="connsiteX92" fmla="*/ 80166 w 2803728"/>
                  <a:gd name="connsiteY92" fmla="*/ 1126181 h 2984797"/>
                  <a:gd name="connsiteX93" fmla="*/ 46097 w 2803728"/>
                  <a:gd name="connsiteY93" fmla="*/ 1292269 h 2984797"/>
                  <a:gd name="connsiteX94" fmla="*/ 35982 w 2803728"/>
                  <a:gd name="connsiteY94" fmla="*/ 1417901 h 2984797"/>
                  <a:gd name="connsiteX95" fmla="*/ 43967 w 2803728"/>
                  <a:gd name="connsiteY95" fmla="*/ 1569084 h 2984797"/>
                  <a:gd name="connsiteX96" fmla="*/ 61534 w 2803728"/>
                  <a:gd name="connsiteY96" fmla="*/ 1678213 h 2984797"/>
                  <a:gd name="connsiteX97" fmla="*/ 95072 w 2803728"/>
                  <a:gd name="connsiteY97" fmla="*/ 1802247 h 2984797"/>
                  <a:gd name="connsiteX98" fmla="*/ 117962 w 2803728"/>
                  <a:gd name="connsiteY98" fmla="*/ 1809700 h 2984797"/>
                  <a:gd name="connsiteX99" fmla="*/ 130206 w 2803728"/>
                  <a:gd name="connsiteY99" fmla="*/ 1797988 h 2984797"/>
                  <a:gd name="connsiteX100" fmla="*/ 173857 w 2803728"/>
                  <a:gd name="connsiteY100" fmla="*/ 1727188 h 2984797"/>
                  <a:gd name="connsiteX101" fmla="*/ 226026 w 2803728"/>
                  <a:gd name="connsiteY101" fmla="*/ 1585054 h 2984797"/>
                  <a:gd name="connsiteX102" fmla="*/ 243061 w 2803728"/>
                  <a:gd name="connsiteY102" fmla="*/ 1481781 h 2984797"/>
                  <a:gd name="connsiteX103" fmla="*/ 253175 w 2803728"/>
                  <a:gd name="connsiteY103" fmla="*/ 1401930 h 2984797"/>
                  <a:gd name="connsiteX104" fmla="*/ 284583 w 2803728"/>
                  <a:gd name="connsiteY104" fmla="*/ 1323677 h 2984797"/>
                  <a:gd name="connsiteX105" fmla="*/ 347399 w 2803728"/>
                  <a:gd name="connsiteY105" fmla="*/ 1242230 h 2984797"/>
                  <a:gd name="connsiteX106" fmla="*/ 479950 w 2803728"/>
                  <a:gd name="connsiteY106" fmla="*/ 1166106 h 2984797"/>
                  <a:gd name="connsiteX107" fmla="*/ 602387 w 2803728"/>
                  <a:gd name="connsiteY107" fmla="*/ 1175688 h 2984797"/>
                  <a:gd name="connsiteX108" fmla="*/ 749844 w 2803728"/>
                  <a:gd name="connsiteY108" fmla="*/ 1313030 h 2984797"/>
                  <a:gd name="connsiteX109" fmla="*/ 868555 w 2803728"/>
                  <a:gd name="connsiteY109" fmla="*/ 1432274 h 2984797"/>
                  <a:gd name="connsiteX110" fmla="*/ 1000042 w 2803728"/>
                  <a:gd name="connsiteY110" fmla="*/ 1495089 h 2984797"/>
                  <a:gd name="connsiteX111" fmla="*/ 1077763 w 2803728"/>
                  <a:gd name="connsiteY111" fmla="*/ 1535014 h 2984797"/>
                  <a:gd name="connsiteX112" fmla="*/ 1132594 w 2803728"/>
                  <a:gd name="connsiteY112" fmla="*/ 1625511 h 2984797"/>
                  <a:gd name="connsiteX113" fmla="*/ 1126738 w 2803728"/>
                  <a:gd name="connsiteY113" fmla="*/ 1703765 h 2984797"/>
                  <a:gd name="connsiteX114" fmla="*/ 1072440 w 2803728"/>
                  <a:gd name="connsiteY114" fmla="*/ 1790536 h 2984797"/>
                  <a:gd name="connsiteX115" fmla="*/ 997913 w 2803728"/>
                  <a:gd name="connsiteY115" fmla="*/ 1859739 h 2984797"/>
                  <a:gd name="connsiteX116" fmla="*/ 889316 w 2803728"/>
                  <a:gd name="connsiteY116" fmla="*/ 1930540 h 2984797"/>
                  <a:gd name="connsiteX117" fmla="*/ 850456 w 2803728"/>
                  <a:gd name="connsiteY117" fmla="*/ 1947575 h 2984797"/>
                  <a:gd name="connsiteX118" fmla="*/ 838744 w 2803728"/>
                  <a:gd name="connsiteY118" fmla="*/ 1966739 h 2984797"/>
                  <a:gd name="connsiteX119" fmla="*/ 845132 w 2803728"/>
                  <a:gd name="connsiteY119" fmla="*/ 2031151 h 2984797"/>
                  <a:gd name="connsiteX120" fmla="*/ 855779 w 2803728"/>
                  <a:gd name="connsiteY120" fmla="*/ 2093967 h 2984797"/>
                  <a:gd name="connsiteX121" fmla="*/ 804143 w 2803728"/>
                  <a:gd name="connsiteY121" fmla="*/ 2215872 h 2984797"/>
                  <a:gd name="connsiteX122" fmla="*/ 726954 w 2803728"/>
                  <a:gd name="connsiteY122" fmla="*/ 2270170 h 2984797"/>
                  <a:gd name="connsiteX123" fmla="*/ 632731 w 2803728"/>
                  <a:gd name="connsiteY123" fmla="*/ 2303707 h 2984797"/>
                  <a:gd name="connsiteX124" fmla="*/ 565124 w 2803728"/>
                  <a:gd name="connsiteY124" fmla="*/ 2318080 h 2984797"/>
                  <a:gd name="connsiteX125" fmla="*/ 477821 w 2803728"/>
                  <a:gd name="connsiteY125" fmla="*/ 2325001 h 2984797"/>
                  <a:gd name="connsiteX126" fmla="*/ 460786 w 2803728"/>
                  <a:gd name="connsiteY126" fmla="*/ 2325001 h 2984797"/>
                  <a:gd name="connsiteX127" fmla="*/ 451736 w 2803728"/>
                  <a:gd name="connsiteY127" fmla="*/ 2330324 h 2984797"/>
                  <a:gd name="connsiteX128" fmla="*/ 456527 w 2803728"/>
                  <a:gd name="connsiteY128" fmla="*/ 2339906 h 2984797"/>
                  <a:gd name="connsiteX129" fmla="*/ 553945 w 2803728"/>
                  <a:gd name="connsiteY129" fmla="*/ 2412836 h 2984797"/>
                  <a:gd name="connsiteX130" fmla="*/ 763685 w 2803728"/>
                  <a:gd name="connsiteY130" fmla="*/ 2527288 h 2984797"/>
                  <a:gd name="connsiteX131" fmla="*/ 962246 w 2803728"/>
                  <a:gd name="connsiteY131" fmla="*/ 2593298 h 2984797"/>
                  <a:gd name="connsiteX132" fmla="*/ 1119818 w 2803728"/>
                  <a:gd name="connsiteY132" fmla="*/ 2619915 h 2984797"/>
                  <a:gd name="connsiteX133" fmla="*/ 1259822 w 2803728"/>
                  <a:gd name="connsiteY133" fmla="*/ 2626835 h 2984797"/>
                  <a:gd name="connsiteX134" fmla="*/ 1285374 w 2803728"/>
                  <a:gd name="connsiteY134" fmla="*/ 2624706 h 2984797"/>
                  <a:gd name="connsiteX135" fmla="*/ 1403553 w 2803728"/>
                  <a:gd name="connsiteY135" fmla="*/ 2614059 h 2984797"/>
                  <a:gd name="connsiteX136" fmla="*/ 1506293 w 2803728"/>
                  <a:gd name="connsiteY136" fmla="*/ 2595427 h 2984797"/>
                  <a:gd name="connsiteX137" fmla="*/ 1524393 w 2803728"/>
                  <a:gd name="connsiteY137" fmla="*/ 2579990 h 2984797"/>
                  <a:gd name="connsiteX138" fmla="*/ 1518005 w 2803728"/>
                  <a:gd name="connsiteY138" fmla="*/ 2556035 h 2984797"/>
                  <a:gd name="connsiteX139" fmla="*/ 1484468 w 2803728"/>
                  <a:gd name="connsiteY139" fmla="*/ 2510786 h 2984797"/>
                  <a:gd name="connsiteX140" fmla="*/ 1461577 w 2803728"/>
                  <a:gd name="connsiteY140" fmla="*/ 2460746 h 2984797"/>
                  <a:gd name="connsiteX141" fmla="*/ 1454125 w 2803728"/>
                  <a:gd name="connsiteY141" fmla="*/ 2439453 h 2984797"/>
                  <a:gd name="connsiteX142" fmla="*/ 1455189 w 2803728"/>
                  <a:gd name="connsiteY142" fmla="*/ 2387284 h 2984797"/>
                  <a:gd name="connsiteX143" fmla="*/ 1500970 w 2803728"/>
                  <a:gd name="connsiteY143" fmla="*/ 2255797 h 2984797"/>
                  <a:gd name="connsiteX144" fmla="*/ 1577094 w 2803728"/>
                  <a:gd name="connsiteY144" fmla="*/ 2134957 h 2984797"/>
                  <a:gd name="connsiteX145" fmla="*/ 1629263 w 2803728"/>
                  <a:gd name="connsiteY145" fmla="*/ 2060962 h 2984797"/>
                  <a:gd name="connsiteX146" fmla="*/ 1674512 w 2803728"/>
                  <a:gd name="connsiteY146" fmla="*/ 1997614 h 2984797"/>
                  <a:gd name="connsiteX147" fmla="*/ 1678238 w 2803728"/>
                  <a:gd name="connsiteY147" fmla="*/ 1884227 h 2984797"/>
                  <a:gd name="connsiteX148" fmla="*/ 1632457 w 2803728"/>
                  <a:gd name="connsiteY148" fmla="*/ 1821411 h 2984797"/>
                  <a:gd name="connsiteX149" fmla="*/ 1574965 w 2803728"/>
                  <a:gd name="connsiteY149" fmla="*/ 1734108 h 2984797"/>
                  <a:gd name="connsiteX150" fmla="*/ 1564850 w 2803728"/>
                  <a:gd name="connsiteY150" fmla="*/ 1704829 h 2984797"/>
                  <a:gd name="connsiteX151" fmla="*/ 1562189 w 2803728"/>
                  <a:gd name="connsiteY151" fmla="*/ 1649999 h 2984797"/>
                  <a:gd name="connsiteX152" fmla="*/ 1584014 w 2803728"/>
                  <a:gd name="connsiteY152" fmla="*/ 1570149 h 2984797"/>
                  <a:gd name="connsiteX153" fmla="*/ 1747442 w 2803728"/>
                  <a:gd name="connsiteY153" fmla="*/ 1395010 h 2984797"/>
                  <a:gd name="connsiteX154" fmla="*/ 1864023 w 2803728"/>
                  <a:gd name="connsiteY154" fmla="*/ 1350826 h 2984797"/>
                  <a:gd name="connsiteX155" fmla="*/ 1941744 w 2803728"/>
                  <a:gd name="connsiteY155" fmla="*/ 1350826 h 2984797"/>
                  <a:gd name="connsiteX156" fmla="*/ 1997107 w 2803728"/>
                  <a:gd name="connsiteY156" fmla="*/ 1361473 h 2984797"/>
                  <a:gd name="connsiteX157" fmla="*/ 2065246 w 2803728"/>
                  <a:gd name="connsiteY157" fmla="*/ 1405657 h 2984797"/>
                  <a:gd name="connsiteX158" fmla="*/ 2116883 w 2803728"/>
                  <a:gd name="connsiteY158" fmla="*/ 1477522 h 2984797"/>
                  <a:gd name="connsiteX159" fmla="*/ 2137111 w 2803728"/>
                  <a:gd name="connsiteY159" fmla="*/ 1539273 h 2984797"/>
                  <a:gd name="connsiteX160" fmla="*/ 2153614 w 2803728"/>
                  <a:gd name="connsiteY160" fmla="*/ 1574940 h 2984797"/>
                  <a:gd name="connsiteX161" fmla="*/ 2187151 w 2803728"/>
                  <a:gd name="connsiteY161" fmla="*/ 1622317 h 2984797"/>
                  <a:gd name="connsiteX162" fmla="*/ 2232399 w 2803728"/>
                  <a:gd name="connsiteY162" fmla="*/ 1662243 h 2984797"/>
                  <a:gd name="connsiteX163" fmla="*/ 2302135 w 2803728"/>
                  <a:gd name="connsiteY163" fmla="*/ 1699506 h 2984797"/>
                  <a:gd name="connsiteX164" fmla="*/ 2353240 w 2803728"/>
                  <a:gd name="connsiteY164" fmla="*/ 1747416 h 2984797"/>
                  <a:gd name="connsiteX165" fmla="*/ 2369742 w 2803728"/>
                  <a:gd name="connsiteY165" fmla="*/ 1793730 h 2984797"/>
                  <a:gd name="connsiteX166" fmla="*/ 2375598 w 2803728"/>
                  <a:gd name="connsiteY166" fmla="*/ 1802247 h 2984797"/>
                  <a:gd name="connsiteX167" fmla="*/ 2383050 w 2803728"/>
                  <a:gd name="connsiteY167" fmla="*/ 1794794 h 2984797"/>
                  <a:gd name="connsiteX168" fmla="*/ 2388906 w 2803728"/>
                  <a:gd name="connsiteY168" fmla="*/ 1772969 h 2984797"/>
                  <a:gd name="connsiteX169" fmla="*/ 2411796 w 2803728"/>
                  <a:gd name="connsiteY169" fmla="*/ 1685666 h 2984797"/>
                  <a:gd name="connsiteX170" fmla="*/ 2434155 w 2803728"/>
                  <a:gd name="connsiteY170" fmla="*/ 1542999 h 2984797"/>
                  <a:gd name="connsiteX171" fmla="*/ 2440010 w 2803728"/>
                  <a:gd name="connsiteY171" fmla="*/ 1420030 h 2984797"/>
                  <a:gd name="connsiteX172" fmla="*/ 2435752 w 2803728"/>
                  <a:gd name="connsiteY172" fmla="*/ 1352423 h 2984797"/>
                  <a:gd name="connsiteX173" fmla="*/ 2414458 w 2803728"/>
                  <a:gd name="connsiteY173" fmla="*/ 1335921 h 2984797"/>
                  <a:gd name="connsiteX174" fmla="*/ 2337270 w 2803728"/>
                  <a:gd name="connsiteY174" fmla="*/ 1334324 h 2984797"/>
                  <a:gd name="connsiteX175" fmla="*/ 2266469 w 2803728"/>
                  <a:gd name="connsiteY175" fmla="*/ 1288011 h 2984797"/>
                  <a:gd name="connsiteX176" fmla="*/ 2230270 w 2803728"/>
                  <a:gd name="connsiteY176" fmla="*/ 1232115 h 2984797"/>
                  <a:gd name="connsiteX177" fmla="*/ 2189812 w 2803728"/>
                  <a:gd name="connsiteY177" fmla="*/ 1170897 h 2984797"/>
                  <a:gd name="connsiteX178" fmla="*/ 2149887 w 2803728"/>
                  <a:gd name="connsiteY178" fmla="*/ 1149603 h 2984797"/>
                  <a:gd name="connsiteX179" fmla="*/ 2082281 w 2803728"/>
                  <a:gd name="connsiteY179" fmla="*/ 1166106 h 2984797"/>
                  <a:gd name="connsiteX180" fmla="*/ 1982734 w 2803728"/>
                  <a:gd name="connsiteY180" fmla="*/ 1212951 h 2984797"/>
                  <a:gd name="connsiteX181" fmla="*/ 1834745 w 2803728"/>
                  <a:gd name="connsiteY181" fmla="*/ 1215613 h 2984797"/>
                  <a:gd name="connsiteX182" fmla="*/ 1792690 w 2803728"/>
                  <a:gd name="connsiteY182" fmla="*/ 1187399 h 2984797"/>
                  <a:gd name="connsiteX183" fmla="*/ 1785237 w 2803728"/>
                  <a:gd name="connsiteY183" fmla="*/ 1141618 h 2984797"/>
                  <a:gd name="connsiteX184" fmla="*/ 1803869 w 2803728"/>
                  <a:gd name="connsiteY184" fmla="*/ 1115001 h 2984797"/>
                  <a:gd name="connsiteX185" fmla="*/ 1857103 w 2803728"/>
                  <a:gd name="connsiteY185" fmla="*/ 1036216 h 2984797"/>
                  <a:gd name="connsiteX186" fmla="*/ 1871476 w 2803728"/>
                  <a:gd name="connsiteY186" fmla="*/ 996291 h 2984797"/>
                  <a:gd name="connsiteX187" fmla="*/ 1896496 w 2803728"/>
                  <a:gd name="connsiteY187" fmla="*/ 922828 h 2984797"/>
                  <a:gd name="connsiteX188" fmla="*/ 1930565 w 2803728"/>
                  <a:gd name="connsiteY188" fmla="*/ 867465 h 2984797"/>
                  <a:gd name="connsiteX189" fmla="*/ 2008818 w 2803728"/>
                  <a:gd name="connsiteY189" fmla="*/ 788680 h 2984797"/>
                  <a:gd name="connsiteX190" fmla="*/ 2106768 w 2803728"/>
                  <a:gd name="connsiteY190" fmla="*/ 729590 h 2984797"/>
                  <a:gd name="connsiteX191" fmla="*/ 2167454 w 2803728"/>
                  <a:gd name="connsiteY191" fmla="*/ 710959 h 2984797"/>
                  <a:gd name="connsiteX192" fmla="*/ 2178101 w 2803728"/>
                  <a:gd name="connsiteY192" fmla="*/ 706167 h 2984797"/>
                  <a:gd name="connsiteX193" fmla="*/ 2173842 w 2803728"/>
                  <a:gd name="connsiteY193" fmla="*/ 694988 h 2984797"/>
                  <a:gd name="connsiteX194" fmla="*/ 2132853 w 2803728"/>
                  <a:gd name="connsiteY194" fmla="*/ 648143 h 2984797"/>
                  <a:gd name="connsiteX195" fmla="*/ 1997107 w 2803728"/>
                  <a:gd name="connsiteY195" fmla="*/ 519850 h 2984797"/>
                  <a:gd name="connsiteX196" fmla="*/ 1778317 w 2803728"/>
                  <a:gd name="connsiteY196" fmla="*/ 379846 h 2984797"/>
                  <a:gd name="connsiteX197" fmla="*/ 1594661 w 2803728"/>
                  <a:gd name="connsiteY197" fmla="*/ 305851 h 2984797"/>
                  <a:gd name="connsiteX198" fmla="*/ 1479677 w 2803728"/>
                  <a:gd name="connsiteY198" fmla="*/ 276040 h 2984797"/>
                  <a:gd name="connsiteX199" fmla="*/ 1389180 w 2803728"/>
                  <a:gd name="connsiteY199" fmla="*/ 261135 h 2984797"/>
                  <a:gd name="connsiteX200" fmla="*/ 1237464 w 2803728"/>
                  <a:gd name="connsiteY200" fmla="*/ 249423 h 2984797"/>
                  <a:gd name="connsiteX201" fmla="*/ 1364160 w 2803728"/>
                  <a:gd name="connsiteY201" fmla="*/ 2947834 h 2984797"/>
                  <a:gd name="connsiteX202" fmla="*/ 1393438 w 2803728"/>
                  <a:gd name="connsiteY202" fmla="*/ 2946769 h 2984797"/>
                  <a:gd name="connsiteX203" fmla="*/ 1540363 w 2803728"/>
                  <a:gd name="connsiteY203" fmla="*/ 2935058 h 2984797"/>
                  <a:gd name="connsiteX204" fmla="*/ 1672382 w 2803728"/>
                  <a:gd name="connsiteY204" fmla="*/ 2910038 h 2984797"/>
                  <a:gd name="connsiteX205" fmla="*/ 1798546 w 2803728"/>
                  <a:gd name="connsiteY205" fmla="*/ 2872242 h 2984797"/>
                  <a:gd name="connsiteX206" fmla="*/ 1981669 w 2803728"/>
                  <a:gd name="connsiteY206" fmla="*/ 2792924 h 2984797"/>
                  <a:gd name="connsiteX207" fmla="*/ 2196733 w 2803728"/>
                  <a:gd name="connsiteY207" fmla="*/ 2653984 h 2984797"/>
                  <a:gd name="connsiteX208" fmla="*/ 2374001 w 2803728"/>
                  <a:gd name="connsiteY208" fmla="*/ 2487363 h 2984797"/>
                  <a:gd name="connsiteX209" fmla="*/ 2535831 w 2803728"/>
                  <a:gd name="connsiteY209" fmla="*/ 2267509 h 2984797"/>
                  <a:gd name="connsiteX210" fmla="*/ 2654009 w 2803728"/>
                  <a:gd name="connsiteY210" fmla="*/ 2027957 h 2984797"/>
                  <a:gd name="connsiteX211" fmla="*/ 2709372 w 2803728"/>
                  <a:gd name="connsiteY211" fmla="*/ 1857078 h 2984797"/>
                  <a:gd name="connsiteX212" fmla="*/ 2739183 w 2803728"/>
                  <a:gd name="connsiteY212" fmla="*/ 1718670 h 2984797"/>
                  <a:gd name="connsiteX213" fmla="*/ 2756750 w 2803728"/>
                  <a:gd name="connsiteY213" fmla="*/ 1572810 h 2984797"/>
                  <a:gd name="connsiteX214" fmla="*/ 2760476 w 2803728"/>
                  <a:gd name="connsiteY214" fmla="*/ 1437065 h 2984797"/>
                  <a:gd name="connsiteX215" fmla="*/ 2751427 w 2803728"/>
                  <a:gd name="connsiteY215" fmla="*/ 1297593 h 2984797"/>
                  <a:gd name="connsiteX216" fmla="*/ 2733327 w 2803728"/>
                  <a:gd name="connsiteY216" fmla="*/ 1179946 h 2984797"/>
                  <a:gd name="connsiteX217" fmla="*/ 2694999 w 2803728"/>
                  <a:gd name="connsiteY217" fmla="*/ 1023440 h 2984797"/>
                  <a:gd name="connsiteX218" fmla="*/ 2643363 w 2803728"/>
                  <a:gd name="connsiteY218" fmla="*/ 878112 h 2984797"/>
                  <a:gd name="connsiteX219" fmla="*/ 2521458 w 2803728"/>
                  <a:gd name="connsiteY219" fmla="*/ 641755 h 2984797"/>
                  <a:gd name="connsiteX220" fmla="*/ 2328220 w 2803728"/>
                  <a:gd name="connsiteY220" fmla="*/ 396348 h 2984797"/>
                  <a:gd name="connsiteX221" fmla="*/ 2165857 w 2803728"/>
                  <a:gd name="connsiteY221" fmla="*/ 255279 h 2984797"/>
                  <a:gd name="connsiteX222" fmla="*/ 2042356 w 2803728"/>
                  <a:gd name="connsiteY222" fmla="*/ 172767 h 2984797"/>
                  <a:gd name="connsiteX223" fmla="*/ 2018933 w 2803728"/>
                  <a:gd name="connsiteY223" fmla="*/ 179155 h 2984797"/>
                  <a:gd name="connsiteX224" fmla="*/ 1983266 w 2803728"/>
                  <a:gd name="connsiteY224" fmla="*/ 249956 h 2984797"/>
                  <a:gd name="connsiteX225" fmla="*/ 1989122 w 2803728"/>
                  <a:gd name="connsiteY225" fmla="*/ 272846 h 2984797"/>
                  <a:gd name="connsiteX226" fmla="*/ 2049808 w 2803728"/>
                  <a:gd name="connsiteY226" fmla="*/ 312239 h 2984797"/>
                  <a:gd name="connsiteX227" fmla="*/ 2260613 w 2803728"/>
                  <a:gd name="connsiteY227" fmla="*/ 490571 h 2984797"/>
                  <a:gd name="connsiteX228" fmla="*/ 2389438 w 2803728"/>
                  <a:gd name="connsiteY228" fmla="*/ 642820 h 2984797"/>
                  <a:gd name="connsiteX229" fmla="*/ 2498567 w 2803728"/>
                  <a:gd name="connsiteY229" fmla="*/ 821684 h 2984797"/>
                  <a:gd name="connsiteX230" fmla="*/ 2556592 w 2803728"/>
                  <a:gd name="connsiteY230" fmla="*/ 953704 h 2984797"/>
                  <a:gd name="connsiteX231" fmla="*/ 2591726 w 2803728"/>
                  <a:gd name="connsiteY231" fmla="*/ 1059639 h 2984797"/>
                  <a:gd name="connsiteX232" fmla="*/ 2617278 w 2803728"/>
                  <a:gd name="connsiteY232" fmla="*/ 1162379 h 2984797"/>
                  <a:gd name="connsiteX233" fmla="*/ 2633781 w 2803728"/>
                  <a:gd name="connsiteY233" fmla="*/ 1264055 h 2984797"/>
                  <a:gd name="connsiteX234" fmla="*/ 2642298 w 2803728"/>
                  <a:gd name="connsiteY234" fmla="*/ 1359876 h 2984797"/>
                  <a:gd name="connsiteX235" fmla="*/ 2643895 w 2803728"/>
                  <a:gd name="connsiteY235" fmla="*/ 1473263 h 2984797"/>
                  <a:gd name="connsiteX236" fmla="*/ 2636442 w 2803728"/>
                  <a:gd name="connsiteY236" fmla="*/ 1587716 h 2984797"/>
                  <a:gd name="connsiteX237" fmla="*/ 2611422 w 2803728"/>
                  <a:gd name="connsiteY237" fmla="*/ 1739964 h 2984797"/>
                  <a:gd name="connsiteX238" fmla="*/ 2565641 w 2803728"/>
                  <a:gd name="connsiteY238" fmla="*/ 1899132 h 2984797"/>
                  <a:gd name="connsiteX239" fmla="*/ 2525716 w 2803728"/>
                  <a:gd name="connsiteY239" fmla="*/ 1998679 h 2984797"/>
                  <a:gd name="connsiteX240" fmla="*/ 2458110 w 2803728"/>
                  <a:gd name="connsiteY240" fmla="*/ 2129634 h 2984797"/>
                  <a:gd name="connsiteX241" fmla="*/ 2384115 w 2803728"/>
                  <a:gd name="connsiteY241" fmla="*/ 2241957 h 2984797"/>
                  <a:gd name="connsiteX242" fmla="*/ 2267001 w 2803728"/>
                  <a:gd name="connsiteY242" fmla="*/ 2381961 h 2984797"/>
                  <a:gd name="connsiteX243" fmla="*/ 2071102 w 2803728"/>
                  <a:gd name="connsiteY243" fmla="*/ 2551244 h 2984797"/>
                  <a:gd name="connsiteX244" fmla="*/ 1868282 w 2803728"/>
                  <a:gd name="connsiteY244" fmla="*/ 2671551 h 2984797"/>
                  <a:gd name="connsiteX245" fmla="*/ 1646298 w 2803728"/>
                  <a:gd name="connsiteY245" fmla="*/ 2755128 h 2984797"/>
                  <a:gd name="connsiteX246" fmla="*/ 1518537 w 2803728"/>
                  <a:gd name="connsiteY246" fmla="*/ 2784939 h 2984797"/>
                  <a:gd name="connsiteX247" fmla="*/ 1376936 w 2803728"/>
                  <a:gd name="connsiteY247" fmla="*/ 2802506 h 2984797"/>
                  <a:gd name="connsiteX248" fmla="*/ 1208185 w 2803728"/>
                  <a:gd name="connsiteY248" fmla="*/ 2805168 h 2984797"/>
                  <a:gd name="connsiteX249" fmla="*/ 1092669 w 2803728"/>
                  <a:gd name="connsiteY249" fmla="*/ 2796118 h 2984797"/>
                  <a:gd name="connsiteX250" fmla="*/ 983540 w 2803728"/>
                  <a:gd name="connsiteY250" fmla="*/ 2779083 h 2984797"/>
                  <a:gd name="connsiteX251" fmla="*/ 881864 w 2803728"/>
                  <a:gd name="connsiteY251" fmla="*/ 2753531 h 2984797"/>
                  <a:gd name="connsiteX252" fmla="*/ 780188 w 2803728"/>
                  <a:gd name="connsiteY252" fmla="*/ 2719462 h 2984797"/>
                  <a:gd name="connsiteX253" fmla="*/ 720034 w 2803728"/>
                  <a:gd name="connsiteY253" fmla="*/ 2695507 h 2984797"/>
                  <a:gd name="connsiteX254" fmla="*/ 703531 w 2803728"/>
                  <a:gd name="connsiteY254" fmla="*/ 2701362 h 2984797"/>
                  <a:gd name="connsiteX255" fmla="*/ 684367 w 2803728"/>
                  <a:gd name="connsiteY255" fmla="*/ 2740755 h 2984797"/>
                  <a:gd name="connsiteX256" fmla="*/ 691288 w 2803728"/>
                  <a:gd name="connsiteY256" fmla="*/ 2763113 h 2984797"/>
                  <a:gd name="connsiteX257" fmla="*/ 767412 w 2803728"/>
                  <a:gd name="connsiteY257" fmla="*/ 2804103 h 2984797"/>
                  <a:gd name="connsiteX258" fmla="*/ 942018 w 2803728"/>
                  <a:gd name="connsiteY258" fmla="*/ 2877565 h 2984797"/>
                  <a:gd name="connsiteX259" fmla="*/ 1074037 w 2803728"/>
                  <a:gd name="connsiteY259" fmla="*/ 2914829 h 2984797"/>
                  <a:gd name="connsiteX260" fmla="*/ 1252369 w 2803728"/>
                  <a:gd name="connsiteY260" fmla="*/ 2944107 h 2984797"/>
                  <a:gd name="connsiteX261" fmla="*/ 1364160 w 2803728"/>
                  <a:gd name="connsiteY261" fmla="*/ 2947834 h 2984797"/>
                  <a:gd name="connsiteX262" fmla="*/ 2470353 w 2803728"/>
                  <a:gd name="connsiteY262" fmla="*/ 1437065 h 2984797"/>
                  <a:gd name="connsiteX263" fmla="*/ 2470353 w 2803728"/>
                  <a:gd name="connsiteY263" fmla="*/ 1437065 h 2984797"/>
                  <a:gd name="connsiteX264" fmla="*/ 2470353 w 2803728"/>
                  <a:gd name="connsiteY264" fmla="*/ 1464214 h 2984797"/>
                  <a:gd name="connsiteX265" fmla="*/ 2469289 w 2803728"/>
                  <a:gd name="connsiteY265" fmla="*/ 1535014 h 2984797"/>
                  <a:gd name="connsiteX266" fmla="*/ 2451722 w 2803728"/>
                  <a:gd name="connsiteY266" fmla="*/ 1667034 h 2984797"/>
                  <a:gd name="connsiteX267" fmla="*/ 2427767 w 2803728"/>
                  <a:gd name="connsiteY267" fmla="*/ 1771904 h 2984797"/>
                  <a:gd name="connsiteX268" fmla="*/ 2380389 w 2803728"/>
                  <a:gd name="connsiteY268" fmla="*/ 1908182 h 2984797"/>
                  <a:gd name="connsiteX269" fmla="*/ 2300538 w 2803728"/>
                  <a:gd name="connsiteY269" fmla="*/ 2065753 h 2984797"/>
                  <a:gd name="connsiteX270" fmla="*/ 2227076 w 2803728"/>
                  <a:gd name="connsiteY270" fmla="*/ 2174882 h 2984797"/>
                  <a:gd name="connsiteX271" fmla="*/ 2163728 w 2803728"/>
                  <a:gd name="connsiteY271" fmla="*/ 2251006 h 2984797"/>
                  <a:gd name="connsiteX272" fmla="*/ 2134450 w 2803728"/>
                  <a:gd name="connsiteY272" fmla="*/ 2281882 h 2984797"/>
                  <a:gd name="connsiteX273" fmla="*/ 2101445 w 2803728"/>
                  <a:gd name="connsiteY273" fmla="*/ 2322339 h 2984797"/>
                  <a:gd name="connsiteX274" fmla="*/ 2077490 w 2803728"/>
                  <a:gd name="connsiteY274" fmla="*/ 2342036 h 2984797"/>
                  <a:gd name="connsiteX275" fmla="*/ 2063649 w 2803728"/>
                  <a:gd name="connsiteY275" fmla="*/ 2353747 h 2984797"/>
                  <a:gd name="connsiteX276" fmla="*/ 2050341 w 2803728"/>
                  <a:gd name="connsiteY276" fmla="*/ 2362264 h 2984797"/>
                  <a:gd name="connsiteX277" fmla="*/ 1994978 w 2803728"/>
                  <a:gd name="connsiteY277" fmla="*/ 2406448 h 2984797"/>
                  <a:gd name="connsiteX278" fmla="*/ 1820371 w 2803728"/>
                  <a:gd name="connsiteY278" fmla="*/ 2519303 h 2984797"/>
                  <a:gd name="connsiteX279" fmla="*/ 1661203 w 2803728"/>
                  <a:gd name="connsiteY279" fmla="*/ 2589572 h 2984797"/>
                  <a:gd name="connsiteX280" fmla="*/ 1481806 w 2803728"/>
                  <a:gd name="connsiteY280" fmla="*/ 2639611 h 2984797"/>
                  <a:gd name="connsiteX281" fmla="*/ 1329026 w 2803728"/>
                  <a:gd name="connsiteY281" fmla="*/ 2659840 h 2984797"/>
                  <a:gd name="connsiteX282" fmla="*/ 1142176 w 2803728"/>
                  <a:gd name="connsiteY282" fmla="*/ 2659840 h 2984797"/>
                  <a:gd name="connsiteX283" fmla="*/ 1080425 w 2803728"/>
                  <a:gd name="connsiteY283" fmla="*/ 2653984 h 2984797"/>
                  <a:gd name="connsiteX284" fmla="*/ 971828 w 2803728"/>
                  <a:gd name="connsiteY284" fmla="*/ 2635885 h 2984797"/>
                  <a:gd name="connsiteX285" fmla="*/ 874411 w 2803728"/>
                  <a:gd name="connsiteY285" fmla="*/ 2610865 h 2984797"/>
                  <a:gd name="connsiteX286" fmla="*/ 780720 w 2803728"/>
                  <a:gd name="connsiteY286" fmla="*/ 2578393 h 2984797"/>
                  <a:gd name="connsiteX287" fmla="*/ 758362 w 2803728"/>
                  <a:gd name="connsiteY287" fmla="*/ 2587975 h 2984797"/>
                  <a:gd name="connsiteX288" fmla="*/ 732810 w 2803728"/>
                  <a:gd name="connsiteY288" fmla="*/ 2640144 h 2984797"/>
                  <a:gd name="connsiteX289" fmla="*/ 740262 w 2803728"/>
                  <a:gd name="connsiteY289" fmla="*/ 2659308 h 2984797"/>
                  <a:gd name="connsiteX290" fmla="*/ 847262 w 2803728"/>
                  <a:gd name="connsiteY290" fmla="*/ 2700298 h 2984797"/>
                  <a:gd name="connsiteX291" fmla="*/ 971296 w 2803728"/>
                  <a:gd name="connsiteY291" fmla="*/ 2734899 h 2984797"/>
                  <a:gd name="connsiteX292" fmla="*/ 1135788 w 2803728"/>
                  <a:gd name="connsiteY292" fmla="*/ 2763113 h 2984797"/>
                  <a:gd name="connsiteX293" fmla="*/ 1243320 w 2803728"/>
                  <a:gd name="connsiteY293" fmla="*/ 2770034 h 2984797"/>
                  <a:gd name="connsiteX294" fmla="*/ 1348190 w 2803728"/>
                  <a:gd name="connsiteY294" fmla="*/ 2767904 h 2984797"/>
                  <a:gd name="connsiteX295" fmla="*/ 1460513 w 2803728"/>
                  <a:gd name="connsiteY295" fmla="*/ 2755661 h 2984797"/>
                  <a:gd name="connsiteX296" fmla="*/ 1581353 w 2803728"/>
                  <a:gd name="connsiteY296" fmla="*/ 2732238 h 2984797"/>
                  <a:gd name="connsiteX297" fmla="*/ 1708581 w 2803728"/>
                  <a:gd name="connsiteY297" fmla="*/ 2694442 h 2984797"/>
                  <a:gd name="connsiteX298" fmla="*/ 1886381 w 2803728"/>
                  <a:gd name="connsiteY298" fmla="*/ 2617785 h 2984797"/>
                  <a:gd name="connsiteX299" fmla="*/ 2054067 w 2803728"/>
                  <a:gd name="connsiteY299" fmla="*/ 2514512 h 2984797"/>
                  <a:gd name="connsiteX300" fmla="*/ 2204718 w 2803728"/>
                  <a:gd name="connsiteY300" fmla="*/ 2387817 h 2984797"/>
                  <a:gd name="connsiteX301" fmla="*/ 2382518 w 2803728"/>
                  <a:gd name="connsiteY301" fmla="*/ 2171156 h 2984797"/>
                  <a:gd name="connsiteX302" fmla="*/ 2497503 w 2803728"/>
                  <a:gd name="connsiteY302" fmla="*/ 1957157 h 2984797"/>
                  <a:gd name="connsiteX303" fmla="*/ 2558189 w 2803728"/>
                  <a:gd name="connsiteY303" fmla="*/ 1783615 h 2984797"/>
                  <a:gd name="connsiteX304" fmla="*/ 2586935 w 2803728"/>
                  <a:gd name="connsiteY304" fmla="*/ 1652128 h 2984797"/>
                  <a:gd name="connsiteX305" fmla="*/ 2600776 w 2803728"/>
                  <a:gd name="connsiteY305" fmla="*/ 1541402 h 2984797"/>
                  <a:gd name="connsiteX306" fmla="*/ 2603970 w 2803728"/>
                  <a:gd name="connsiteY306" fmla="*/ 1494557 h 2984797"/>
                  <a:gd name="connsiteX307" fmla="*/ 2604502 w 2803728"/>
                  <a:gd name="connsiteY307" fmla="*/ 1391284 h 2984797"/>
                  <a:gd name="connsiteX308" fmla="*/ 2594388 w 2803728"/>
                  <a:gd name="connsiteY308" fmla="*/ 1271508 h 2984797"/>
                  <a:gd name="connsiteX309" fmla="*/ 2576821 w 2803728"/>
                  <a:gd name="connsiteY309" fmla="*/ 1171429 h 2984797"/>
                  <a:gd name="connsiteX310" fmla="*/ 2553398 w 2803728"/>
                  <a:gd name="connsiteY310" fmla="*/ 1078270 h 2984797"/>
                  <a:gd name="connsiteX311" fmla="*/ 2509214 w 2803728"/>
                  <a:gd name="connsiteY311" fmla="*/ 948380 h 2984797"/>
                  <a:gd name="connsiteX312" fmla="*/ 2431493 w 2803728"/>
                  <a:gd name="connsiteY312" fmla="*/ 786550 h 2984797"/>
                  <a:gd name="connsiteX313" fmla="*/ 2282971 w 2803728"/>
                  <a:gd name="connsiteY313" fmla="*/ 574681 h 2984797"/>
                  <a:gd name="connsiteX314" fmla="*/ 1975814 w 2803728"/>
                  <a:gd name="connsiteY314" fmla="*/ 311174 h 2984797"/>
                  <a:gd name="connsiteX315" fmla="*/ 1951858 w 2803728"/>
                  <a:gd name="connsiteY315" fmla="*/ 317562 h 2984797"/>
                  <a:gd name="connsiteX316" fmla="*/ 1912466 w 2803728"/>
                  <a:gd name="connsiteY316" fmla="*/ 395816 h 2984797"/>
                  <a:gd name="connsiteX317" fmla="*/ 1918854 w 2803728"/>
                  <a:gd name="connsiteY317" fmla="*/ 417109 h 2984797"/>
                  <a:gd name="connsiteX318" fmla="*/ 1966764 w 2803728"/>
                  <a:gd name="connsiteY318" fmla="*/ 450114 h 2984797"/>
                  <a:gd name="connsiteX319" fmla="*/ 2161066 w 2803728"/>
                  <a:gd name="connsiteY319" fmla="*/ 625252 h 2984797"/>
                  <a:gd name="connsiteX320" fmla="*/ 2336205 w 2803728"/>
                  <a:gd name="connsiteY320" fmla="*/ 874918 h 2984797"/>
                  <a:gd name="connsiteX321" fmla="*/ 2380921 w 2803728"/>
                  <a:gd name="connsiteY321" fmla="*/ 969674 h 2984797"/>
                  <a:gd name="connsiteX322" fmla="*/ 2428299 w 2803728"/>
                  <a:gd name="connsiteY322" fmla="*/ 1105419 h 2984797"/>
                  <a:gd name="connsiteX323" fmla="*/ 2449592 w 2803728"/>
                  <a:gd name="connsiteY323" fmla="*/ 1194852 h 2984797"/>
                  <a:gd name="connsiteX324" fmla="*/ 2460771 w 2803728"/>
                  <a:gd name="connsiteY324" fmla="*/ 1261926 h 2984797"/>
                  <a:gd name="connsiteX325" fmla="*/ 2471418 w 2803728"/>
                  <a:gd name="connsiteY325" fmla="*/ 1383299 h 2984797"/>
                  <a:gd name="connsiteX326" fmla="*/ 2470353 w 2803728"/>
                  <a:gd name="connsiteY326" fmla="*/ 1437065 h 2984797"/>
                  <a:gd name="connsiteX327" fmla="*/ 519343 w 2803728"/>
                  <a:gd name="connsiteY327" fmla="*/ 2932928 h 2984797"/>
                  <a:gd name="connsiteX328" fmla="*/ 556074 w 2803728"/>
                  <a:gd name="connsiteY328" fmla="*/ 2908973 h 2984797"/>
                  <a:gd name="connsiteX329" fmla="*/ 644442 w 2803728"/>
                  <a:gd name="connsiteY329" fmla="*/ 2725317 h 2984797"/>
                  <a:gd name="connsiteX330" fmla="*/ 720566 w 2803728"/>
                  <a:gd name="connsiteY330" fmla="*/ 2567214 h 2984797"/>
                  <a:gd name="connsiteX331" fmla="*/ 714178 w 2803728"/>
                  <a:gd name="connsiteY331" fmla="*/ 2549114 h 2984797"/>
                  <a:gd name="connsiteX332" fmla="*/ 656153 w 2803728"/>
                  <a:gd name="connsiteY332" fmla="*/ 2519836 h 2984797"/>
                  <a:gd name="connsiteX333" fmla="*/ 623681 w 2803728"/>
                  <a:gd name="connsiteY333" fmla="*/ 2529418 h 2984797"/>
                  <a:gd name="connsiteX334" fmla="*/ 544895 w 2803728"/>
                  <a:gd name="connsiteY334" fmla="*/ 2683263 h 2984797"/>
                  <a:gd name="connsiteX335" fmla="*/ 452801 w 2803728"/>
                  <a:gd name="connsiteY335" fmla="*/ 2859998 h 2984797"/>
                  <a:gd name="connsiteX336" fmla="*/ 453866 w 2803728"/>
                  <a:gd name="connsiteY336" fmla="*/ 2880760 h 2984797"/>
                  <a:gd name="connsiteX337" fmla="*/ 491129 w 2803728"/>
                  <a:gd name="connsiteY337" fmla="*/ 2921217 h 2984797"/>
                  <a:gd name="connsiteX338" fmla="*/ 519343 w 2803728"/>
                  <a:gd name="connsiteY338" fmla="*/ 2932928 h 2984797"/>
                  <a:gd name="connsiteX339" fmla="*/ 1944938 w 2803728"/>
                  <a:gd name="connsiteY339" fmla="*/ 33295 h 2984797"/>
                  <a:gd name="connsiteX340" fmla="*/ 1925242 w 2803728"/>
                  <a:gd name="connsiteY340" fmla="*/ 44474 h 2984797"/>
                  <a:gd name="connsiteX341" fmla="*/ 1866685 w 2803728"/>
                  <a:gd name="connsiteY341" fmla="*/ 157329 h 2984797"/>
                  <a:gd name="connsiteX342" fmla="*/ 1813451 w 2803728"/>
                  <a:gd name="connsiteY342" fmla="*/ 259005 h 2984797"/>
                  <a:gd name="connsiteX343" fmla="*/ 1779914 w 2803728"/>
                  <a:gd name="connsiteY343" fmla="*/ 322886 h 2984797"/>
                  <a:gd name="connsiteX344" fmla="*/ 1784173 w 2803728"/>
                  <a:gd name="connsiteY344" fmla="*/ 340453 h 2984797"/>
                  <a:gd name="connsiteX345" fmla="*/ 1857635 w 2803728"/>
                  <a:gd name="connsiteY345" fmla="*/ 379313 h 2984797"/>
                  <a:gd name="connsiteX346" fmla="*/ 1874137 w 2803728"/>
                  <a:gd name="connsiteY346" fmla="*/ 373990 h 2984797"/>
                  <a:gd name="connsiteX347" fmla="*/ 1881590 w 2803728"/>
                  <a:gd name="connsiteY347" fmla="*/ 358552 h 2984797"/>
                  <a:gd name="connsiteX348" fmla="*/ 2013609 w 2803728"/>
                  <a:gd name="connsiteY348" fmla="*/ 92384 h 2984797"/>
                  <a:gd name="connsiteX349" fmla="*/ 2010948 w 2803728"/>
                  <a:gd name="connsiteY349" fmla="*/ 64703 h 2984797"/>
                  <a:gd name="connsiteX350" fmla="*/ 1944938 w 2803728"/>
                  <a:gd name="connsiteY350" fmla="*/ 33295 h 2984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</a:cxnLst>
                <a:rect l="l" t="t" r="r" b="b"/>
                <a:pathLst>
                  <a:path w="2803728" h="2984797">
                    <a:moveTo>
                      <a:pt x="1364160" y="2984565"/>
                    </a:moveTo>
                    <a:cubicBezTo>
                      <a:pt x="1348722" y="2984565"/>
                      <a:pt x="1332752" y="2984032"/>
                      <a:pt x="1317314" y="2984565"/>
                    </a:cubicBezTo>
                    <a:cubicBezTo>
                      <a:pt x="1263548" y="2986162"/>
                      <a:pt x="1210847" y="2979242"/>
                      <a:pt x="1158146" y="2972321"/>
                    </a:cubicBezTo>
                    <a:cubicBezTo>
                      <a:pt x="1118221" y="2966998"/>
                      <a:pt x="1078828" y="2959545"/>
                      <a:pt x="1039967" y="2949963"/>
                    </a:cubicBezTo>
                    <a:cubicBezTo>
                      <a:pt x="984604" y="2936122"/>
                      <a:pt x="930306" y="2919620"/>
                      <a:pt x="876540" y="2898859"/>
                    </a:cubicBezTo>
                    <a:cubicBezTo>
                      <a:pt x="805207" y="2871710"/>
                      <a:pt x="737068" y="2839237"/>
                      <a:pt x="671059" y="2800909"/>
                    </a:cubicBezTo>
                    <a:cubicBezTo>
                      <a:pt x="661477" y="2795053"/>
                      <a:pt x="657750" y="2796118"/>
                      <a:pt x="652427" y="2806765"/>
                    </a:cubicBezTo>
                    <a:cubicBezTo>
                      <a:pt x="640183" y="2831785"/>
                      <a:pt x="627940" y="2856804"/>
                      <a:pt x="616228" y="2881824"/>
                    </a:cubicBezTo>
                    <a:cubicBezTo>
                      <a:pt x="607178" y="2900988"/>
                      <a:pt x="597596" y="2920152"/>
                      <a:pt x="588547" y="2939316"/>
                    </a:cubicBezTo>
                    <a:cubicBezTo>
                      <a:pt x="586417" y="2943043"/>
                      <a:pt x="584820" y="2947302"/>
                      <a:pt x="581094" y="2949431"/>
                    </a:cubicBezTo>
                    <a:cubicBezTo>
                      <a:pt x="556607" y="2965401"/>
                      <a:pt x="531054" y="2976047"/>
                      <a:pt x="501244" y="2969660"/>
                    </a:cubicBezTo>
                    <a:cubicBezTo>
                      <a:pt x="482612" y="2965401"/>
                      <a:pt x="468239" y="2953690"/>
                      <a:pt x="454398" y="2940913"/>
                    </a:cubicBezTo>
                    <a:cubicBezTo>
                      <a:pt x="444284" y="2931331"/>
                      <a:pt x="435766" y="2919620"/>
                      <a:pt x="427249" y="2908441"/>
                    </a:cubicBezTo>
                    <a:cubicBezTo>
                      <a:pt x="416602" y="2894068"/>
                      <a:pt x="412876" y="2878098"/>
                      <a:pt x="411279" y="2861063"/>
                    </a:cubicBezTo>
                    <a:cubicBezTo>
                      <a:pt x="410214" y="2851481"/>
                      <a:pt x="413941" y="2843496"/>
                      <a:pt x="417667" y="2835511"/>
                    </a:cubicBezTo>
                    <a:cubicBezTo>
                      <a:pt x="459721" y="2754064"/>
                      <a:pt x="501776" y="2673149"/>
                      <a:pt x="543831" y="2591701"/>
                    </a:cubicBezTo>
                    <a:cubicBezTo>
                      <a:pt x="559268" y="2561358"/>
                      <a:pt x="575238" y="2531547"/>
                      <a:pt x="590676" y="2501204"/>
                    </a:cubicBezTo>
                    <a:cubicBezTo>
                      <a:pt x="596532" y="2490025"/>
                      <a:pt x="595467" y="2486299"/>
                      <a:pt x="583756" y="2479378"/>
                    </a:cubicBezTo>
                    <a:cubicBezTo>
                      <a:pt x="539572" y="2453294"/>
                      <a:pt x="498582" y="2423483"/>
                      <a:pt x="458657" y="2391543"/>
                    </a:cubicBezTo>
                    <a:cubicBezTo>
                      <a:pt x="416602" y="2358006"/>
                      <a:pt x="376677" y="2321275"/>
                      <a:pt x="339946" y="2282414"/>
                    </a:cubicBezTo>
                    <a:cubicBezTo>
                      <a:pt x="277130" y="2216404"/>
                      <a:pt x="220703" y="2146136"/>
                      <a:pt x="173857" y="2067883"/>
                    </a:cubicBezTo>
                    <a:cubicBezTo>
                      <a:pt x="128609" y="1992823"/>
                      <a:pt x="91345" y="1914038"/>
                      <a:pt x="63664" y="1830993"/>
                    </a:cubicBezTo>
                    <a:cubicBezTo>
                      <a:pt x="48226" y="1784148"/>
                      <a:pt x="35450" y="1737302"/>
                      <a:pt x="25336" y="1689392"/>
                    </a:cubicBezTo>
                    <a:cubicBezTo>
                      <a:pt x="14156" y="1635094"/>
                      <a:pt x="6704" y="1580795"/>
                      <a:pt x="2977" y="1525432"/>
                    </a:cubicBezTo>
                    <a:cubicBezTo>
                      <a:pt x="-1814" y="1456761"/>
                      <a:pt x="-749" y="1387557"/>
                      <a:pt x="5639" y="1318886"/>
                    </a:cubicBezTo>
                    <a:cubicBezTo>
                      <a:pt x="11495" y="1257667"/>
                      <a:pt x="21609" y="1197514"/>
                      <a:pt x="36515" y="1137892"/>
                    </a:cubicBezTo>
                    <a:cubicBezTo>
                      <a:pt x="49823" y="1084126"/>
                      <a:pt x="67390" y="1031957"/>
                      <a:pt x="88151" y="980853"/>
                    </a:cubicBezTo>
                    <a:cubicBezTo>
                      <a:pt x="109977" y="927087"/>
                      <a:pt x="135529" y="874918"/>
                      <a:pt x="164807" y="824878"/>
                    </a:cubicBezTo>
                    <a:cubicBezTo>
                      <a:pt x="193554" y="775371"/>
                      <a:pt x="226558" y="729058"/>
                      <a:pt x="262225" y="683809"/>
                    </a:cubicBezTo>
                    <a:cubicBezTo>
                      <a:pt x="306409" y="627914"/>
                      <a:pt x="355384" y="576810"/>
                      <a:pt x="408085" y="529432"/>
                    </a:cubicBezTo>
                    <a:cubicBezTo>
                      <a:pt x="476756" y="467149"/>
                      <a:pt x="552348" y="413383"/>
                      <a:pt x="633795" y="369199"/>
                    </a:cubicBezTo>
                    <a:cubicBezTo>
                      <a:pt x="689158" y="338856"/>
                      <a:pt x="746650" y="312239"/>
                      <a:pt x="806272" y="290946"/>
                    </a:cubicBezTo>
                    <a:cubicBezTo>
                      <a:pt x="856312" y="272846"/>
                      <a:pt x="907416" y="257408"/>
                      <a:pt x="959585" y="245697"/>
                    </a:cubicBezTo>
                    <a:cubicBezTo>
                      <a:pt x="989395" y="238777"/>
                      <a:pt x="1019739" y="234518"/>
                      <a:pt x="1050082" y="229195"/>
                    </a:cubicBezTo>
                    <a:cubicBezTo>
                      <a:pt x="1082022" y="223871"/>
                      <a:pt x="1113962" y="223339"/>
                      <a:pt x="1145902" y="218548"/>
                    </a:cubicBezTo>
                    <a:cubicBezTo>
                      <a:pt x="1150693" y="218016"/>
                      <a:pt x="1155484" y="218016"/>
                      <a:pt x="1160275" y="218016"/>
                    </a:cubicBezTo>
                    <a:cubicBezTo>
                      <a:pt x="1212977" y="218016"/>
                      <a:pt x="1266210" y="216419"/>
                      <a:pt x="1318911" y="218548"/>
                    </a:cubicBezTo>
                    <a:cubicBezTo>
                      <a:pt x="1349787" y="219613"/>
                      <a:pt x="1381195" y="222807"/>
                      <a:pt x="1411538" y="227598"/>
                    </a:cubicBezTo>
                    <a:cubicBezTo>
                      <a:pt x="1432299" y="231324"/>
                      <a:pt x="1453592" y="233986"/>
                      <a:pt x="1474353" y="237712"/>
                    </a:cubicBezTo>
                    <a:cubicBezTo>
                      <a:pt x="1507358" y="243568"/>
                      <a:pt x="1539831" y="251020"/>
                      <a:pt x="1572303" y="260070"/>
                    </a:cubicBezTo>
                    <a:cubicBezTo>
                      <a:pt x="1610631" y="270717"/>
                      <a:pt x="1648959" y="282961"/>
                      <a:pt x="1686223" y="297866"/>
                    </a:cubicBezTo>
                    <a:cubicBezTo>
                      <a:pt x="1697934" y="302657"/>
                      <a:pt x="1710178" y="306383"/>
                      <a:pt x="1721357" y="312239"/>
                    </a:cubicBezTo>
                    <a:cubicBezTo>
                      <a:pt x="1731472" y="317562"/>
                      <a:pt x="1736795" y="315433"/>
                      <a:pt x="1742118" y="305319"/>
                    </a:cubicBezTo>
                    <a:cubicBezTo>
                      <a:pt x="1781511" y="229195"/>
                      <a:pt x="1820904" y="153071"/>
                      <a:pt x="1860829" y="76414"/>
                    </a:cubicBezTo>
                    <a:cubicBezTo>
                      <a:pt x="1870943" y="56718"/>
                      <a:pt x="1881590" y="37554"/>
                      <a:pt x="1892237" y="17857"/>
                    </a:cubicBezTo>
                    <a:cubicBezTo>
                      <a:pt x="1897560" y="7743"/>
                      <a:pt x="1905545" y="3484"/>
                      <a:pt x="1917257" y="2420"/>
                    </a:cubicBezTo>
                    <a:cubicBezTo>
                      <a:pt x="1930033" y="1355"/>
                      <a:pt x="1942276" y="-775"/>
                      <a:pt x="1955052" y="290"/>
                    </a:cubicBezTo>
                    <a:cubicBezTo>
                      <a:pt x="1999236" y="2420"/>
                      <a:pt x="2032241" y="23181"/>
                      <a:pt x="2051937" y="62573"/>
                    </a:cubicBezTo>
                    <a:cubicBezTo>
                      <a:pt x="2059923" y="78544"/>
                      <a:pt x="2062052" y="95578"/>
                      <a:pt x="2051405" y="112613"/>
                    </a:cubicBezTo>
                    <a:cubicBezTo>
                      <a:pt x="2046082" y="120598"/>
                      <a:pt x="2047146" y="123792"/>
                      <a:pt x="2055132" y="129115"/>
                    </a:cubicBezTo>
                    <a:cubicBezTo>
                      <a:pt x="2066311" y="136036"/>
                      <a:pt x="2078022" y="142424"/>
                      <a:pt x="2089201" y="149344"/>
                    </a:cubicBezTo>
                    <a:cubicBezTo>
                      <a:pt x="2150952" y="187672"/>
                      <a:pt x="2209509" y="230792"/>
                      <a:pt x="2264872" y="278169"/>
                    </a:cubicBezTo>
                    <a:cubicBezTo>
                      <a:pt x="2325026" y="329806"/>
                      <a:pt x="2381453" y="384637"/>
                      <a:pt x="2433090" y="444258"/>
                    </a:cubicBezTo>
                    <a:cubicBezTo>
                      <a:pt x="2502826" y="525173"/>
                      <a:pt x="2563512" y="613009"/>
                      <a:pt x="2614616" y="707232"/>
                    </a:cubicBezTo>
                    <a:cubicBezTo>
                      <a:pt x="2648686" y="770580"/>
                      <a:pt x="2678497" y="835525"/>
                      <a:pt x="2703516" y="902599"/>
                    </a:cubicBezTo>
                    <a:cubicBezTo>
                      <a:pt x="2720551" y="948913"/>
                      <a:pt x="2735989" y="996291"/>
                      <a:pt x="2748765" y="1043668"/>
                    </a:cubicBezTo>
                    <a:cubicBezTo>
                      <a:pt x="2764735" y="1103822"/>
                      <a:pt x="2778043" y="1164509"/>
                      <a:pt x="2786561" y="1226260"/>
                    </a:cubicBezTo>
                    <a:cubicBezTo>
                      <a:pt x="2792949" y="1274170"/>
                      <a:pt x="2797740" y="1321548"/>
                      <a:pt x="2800402" y="1369990"/>
                    </a:cubicBezTo>
                    <a:cubicBezTo>
                      <a:pt x="2803063" y="1412577"/>
                      <a:pt x="2804128" y="1455164"/>
                      <a:pt x="2803595" y="1497219"/>
                    </a:cubicBezTo>
                    <a:cubicBezTo>
                      <a:pt x="2803063" y="1531820"/>
                      <a:pt x="2799869" y="1565890"/>
                      <a:pt x="2798272" y="1600492"/>
                    </a:cubicBezTo>
                    <a:cubicBezTo>
                      <a:pt x="2795610" y="1642546"/>
                      <a:pt x="2789755" y="1684068"/>
                      <a:pt x="2783899" y="1725591"/>
                    </a:cubicBezTo>
                    <a:cubicBezTo>
                      <a:pt x="2780173" y="1753272"/>
                      <a:pt x="2774317" y="1780421"/>
                      <a:pt x="2768461" y="1807570"/>
                    </a:cubicBezTo>
                    <a:cubicBezTo>
                      <a:pt x="2762073" y="1836317"/>
                      <a:pt x="2755685" y="1864530"/>
                      <a:pt x="2748233" y="1892744"/>
                    </a:cubicBezTo>
                    <a:cubicBezTo>
                      <a:pt x="2739715" y="1923620"/>
                      <a:pt x="2730133" y="1954495"/>
                      <a:pt x="2720019" y="1984838"/>
                    </a:cubicBezTo>
                    <a:cubicBezTo>
                      <a:pt x="2706178" y="2025828"/>
                      <a:pt x="2690740" y="2066286"/>
                      <a:pt x="2673173" y="2106211"/>
                    </a:cubicBezTo>
                    <a:cubicBezTo>
                      <a:pt x="2644427" y="2171156"/>
                      <a:pt x="2611955" y="2233971"/>
                      <a:pt x="2574691" y="2294125"/>
                    </a:cubicBezTo>
                    <a:cubicBezTo>
                      <a:pt x="2534766" y="2359070"/>
                      <a:pt x="2490582" y="2420821"/>
                      <a:pt x="2441075" y="2478846"/>
                    </a:cubicBezTo>
                    <a:cubicBezTo>
                      <a:pt x="2394762" y="2533144"/>
                      <a:pt x="2344722" y="2583716"/>
                      <a:pt x="2291489" y="2631626"/>
                    </a:cubicBezTo>
                    <a:cubicBezTo>
                      <a:pt x="2233464" y="2683795"/>
                      <a:pt x="2171181" y="2730641"/>
                      <a:pt x="2105703" y="2772695"/>
                    </a:cubicBezTo>
                    <a:cubicBezTo>
                      <a:pt x="2057793" y="2803571"/>
                      <a:pt x="2008286" y="2830188"/>
                      <a:pt x="1957182" y="2854675"/>
                    </a:cubicBezTo>
                    <a:cubicBezTo>
                      <a:pt x="1898093" y="2882889"/>
                      <a:pt x="1836874" y="2906844"/>
                      <a:pt x="1774058" y="2926008"/>
                    </a:cubicBezTo>
                    <a:cubicBezTo>
                      <a:pt x="1733068" y="2938784"/>
                      <a:pt x="1691546" y="2949431"/>
                      <a:pt x="1649492" y="2957948"/>
                    </a:cubicBezTo>
                    <a:cubicBezTo>
                      <a:pt x="1615955" y="2964869"/>
                      <a:pt x="1581885" y="2970192"/>
                      <a:pt x="1547816" y="2975515"/>
                    </a:cubicBezTo>
                    <a:cubicBezTo>
                      <a:pt x="1537701" y="2977112"/>
                      <a:pt x="1527054" y="2977112"/>
                      <a:pt x="1516940" y="2978709"/>
                    </a:cubicBezTo>
                    <a:cubicBezTo>
                      <a:pt x="1465304" y="2986162"/>
                      <a:pt x="1414732" y="2984565"/>
                      <a:pt x="1364160" y="2984565"/>
                    </a:cubicBezTo>
                    <a:close/>
                    <a:moveTo>
                      <a:pt x="1237464" y="249423"/>
                    </a:moveTo>
                    <a:cubicBezTo>
                      <a:pt x="1185827" y="251553"/>
                      <a:pt x="1137385" y="253682"/>
                      <a:pt x="1088942" y="260070"/>
                    </a:cubicBezTo>
                    <a:cubicBezTo>
                      <a:pt x="1078828" y="261135"/>
                      <a:pt x="1076166" y="265926"/>
                      <a:pt x="1080425" y="275508"/>
                    </a:cubicBezTo>
                    <a:cubicBezTo>
                      <a:pt x="1085216" y="286155"/>
                      <a:pt x="1088942" y="296269"/>
                      <a:pt x="1090007" y="307980"/>
                    </a:cubicBezTo>
                    <a:cubicBezTo>
                      <a:pt x="1092136" y="335129"/>
                      <a:pt x="1092136" y="362279"/>
                      <a:pt x="1090007" y="389960"/>
                    </a:cubicBezTo>
                    <a:cubicBezTo>
                      <a:pt x="1087878" y="417109"/>
                      <a:pt x="1080957" y="443194"/>
                      <a:pt x="1071375" y="468213"/>
                    </a:cubicBezTo>
                    <a:cubicBezTo>
                      <a:pt x="1057535" y="502283"/>
                      <a:pt x="1038370" y="533691"/>
                      <a:pt x="1018674" y="565098"/>
                    </a:cubicBezTo>
                    <a:cubicBezTo>
                      <a:pt x="1010157" y="578407"/>
                      <a:pt x="1000574" y="590651"/>
                      <a:pt x="988863" y="600765"/>
                    </a:cubicBezTo>
                    <a:cubicBezTo>
                      <a:pt x="929242" y="656128"/>
                      <a:pt x="860038" y="688600"/>
                      <a:pt x="776994" y="688068"/>
                    </a:cubicBezTo>
                    <a:cubicBezTo>
                      <a:pt x="758894" y="688068"/>
                      <a:pt x="742392" y="693391"/>
                      <a:pt x="728019" y="703506"/>
                    </a:cubicBezTo>
                    <a:cubicBezTo>
                      <a:pt x="699273" y="723202"/>
                      <a:pt x="676382" y="748754"/>
                      <a:pt x="656153" y="776968"/>
                    </a:cubicBezTo>
                    <a:cubicBezTo>
                      <a:pt x="629004" y="814764"/>
                      <a:pt x="599726" y="851495"/>
                      <a:pt x="565124" y="883435"/>
                    </a:cubicBezTo>
                    <a:cubicBezTo>
                      <a:pt x="544895" y="902067"/>
                      <a:pt x="525199" y="921231"/>
                      <a:pt x="507632" y="942525"/>
                    </a:cubicBezTo>
                    <a:cubicBezTo>
                      <a:pt x="478353" y="977659"/>
                      <a:pt x="442687" y="1001082"/>
                      <a:pt x="396906" y="1008002"/>
                    </a:cubicBezTo>
                    <a:cubicBezTo>
                      <a:pt x="345802" y="1015455"/>
                      <a:pt x="296294" y="1011728"/>
                      <a:pt x="249449" y="987773"/>
                    </a:cubicBezTo>
                    <a:cubicBezTo>
                      <a:pt x="220703" y="972868"/>
                      <a:pt x="196215" y="952107"/>
                      <a:pt x="171196" y="931878"/>
                    </a:cubicBezTo>
                    <a:cubicBezTo>
                      <a:pt x="160016" y="923361"/>
                      <a:pt x="156822" y="923361"/>
                      <a:pt x="150967" y="935604"/>
                    </a:cubicBezTo>
                    <a:cubicBezTo>
                      <a:pt x="121688" y="997355"/>
                      <a:pt x="98266" y="1060703"/>
                      <a:pt x="80166" y="1126181"/>
                    </a:cubicBezTo>
                    <a:cubicBezTo>
                      <a:pt x="65261" y="1181011"/>
                      <a:pt x="54082" y="1236374"/>
                      <a:pt x="46097" y="1292269"/>
                    </a:cubicBezTo>
                    <a:cubicBezTo>
                      <a:pt x="40241" y="1333792"/>
                      <a:pt x="37579" y="1375846"/>
                      <a:pt x="35982" y="1417901"/>
                    </a:cubicBezTo>
                    <a:cubicBezTo>
                      <a:pt x="34385" y="1468472"/>
                      <a:pt x="38112" y="1519044"/>
                      <a:pt x="43967" y="1569084"/>
                    </a:cubicBezTo>
                    <a:cubicBezTo>
                      <a:pt x="48226" y="1605815"/>
                      <a:pt x="54082" y="1642014"/>
                      <a:pt x="61534" y="1678213"/>
                    </a:cubicBezTo>
                    <a:cubicBezTo>
                      <a:pt x="70584" y="1720267"/>
                      <a:pt x="82295" y="1761257"/>
                      <a:pt x="95072" y="1802247"/>
                    </a:cubicBezTo>
                    <a:cubicBezTo>
                      <a:pt x="100395" y="1819282"/>
                      <a:pt x="105186" y="1820879"/>
                      <a:pt x="117962" y="1809700"/>
                    </a:cubicBezTo>
                    <a:cubicBezTo>
                      <a:pt x="122221" y="1805973"/>
                      <a:pt x="125947" y="1801715"/>
                      <a:pt x="130206" y="1797988"/>
                    </a:cubicBezTo>
                    <a:cubicBezTo>
                      <a:pt x="149902" y="1777227"/>
                      <a:pt x="162678" y="1752740"/>
                      <a:pt x="173857" y="1727188"/>
                    </a:cubicBezTo>
                    <a:cubicBezTo>
                      <a:pt x="194086" y="1680874"/>
                      <a:pt x="211653" y="1634029"/>
                      <a:pt x="226026" y="1585054"/>
                    </a:cubicBezTo>
                    <a:cubicBezTo>
                      <a:pt x="235608" y="1551517"/>
                      <a:pt x="241996" y="1516915"/>
                      <a:pt x="243061" y="1481781"/>
                    </a:cubicBezTo>
                    <a:cubicBezTo>
                      <a:pt x="244126" y="1454632"/>
                      <a:pt x="247852" y="1428015"/>
                      <a:pt x="253175" y="1401930"/>
                    </a:cubicBezTo>
                    <a:cubicBezTo>
                      <a:pt x="259031" y="1374249"/>
                      <a:pt x="269678" y="1347632"/>
                      <a:pt x="284583" y="1323677"/>
                    </a:cubicBezTo>
                    <a:cubicBezTo>
                      <a:pt x="302682" y="1294399"/>
                      <a:pt x="322379" y="1265653"/>
                      <a:pt x="347399" y="1242230"/>
                    </a:cubicBezTo>
                    <a:cubicBezTo>
                      <a:pt x="385727" y="1206563"/>
                      <a:pt x="429378" y="1181011"/>
                      <a:pt x="479950" y="1166106"/>
                    </a:cubicBezTo>
                    <a:cubicBezTo>
                      <a:pt x="522005" y="1153862"/>
                      <a:pt x="563527" y="1155459"/>
                      <a:pt x="602387" y="1175688"/>
                    </a:cubicBezTo>
                    <a:cubicBezTo>
                      <a:pt x="663606" y="1207628"/>
                      <a:pt x="713646" y="1252876"/>
                      <a:pt x="749844" y="1313030"/>
                    </a:cubicBezTo>
                    <a:cubicBezTo>
                      <a:pt x="779655" y="1362538"/>
                      <a:pt x="819048" y="1401930"/>
                      <a:pt x="868555" y="1432274"/>
                    </a:cubicBezTo>
                    <a:cubicBezTo>
                      <a:pt x="910077" y="1457826"/>
                      <a:pt x="954261" y="1478055"/>
                      <a:pt x="1000042" y="1495089"/>
                    </a:cubicBezTo>
                    <a:cubicBezTo>
                      <a:pt x="1027191" y="1505204"/>
                      <a:pt x="1054340" y="1516383"/>
                      <a:pt x="1077763" y="1535014"/>
                    </a:cubicBezTo>
                    <a:cubicBezTo>
                      <a:pt x="1108106" y="1558437"/>
                      <a:pt x="1128867" y="1586651"/>
                      <a:pt x="1132594" y="1625511"/>
                    </a:cubicBezTo>
                    <a:cubicBezTo>
                      <a:pt x="1135255" y="1652128"/>
                      <a:pt x="1135788" y="1678213"/>
                      <a:pt x="1126738" y="1703765"/>
                    </a:cubicBezTo>
                    <a:cubicBezTo>
                      <a:pt x="1115027" y="1736770"/>
                      <a:pt x="1095330" y="1764984"/>
                      <a:pt x="1072440" y="1790536"/>
                    </a:cubicBezTo>
                    <a:cubicBezTo>
                      <a:pt x="1049549" y="1816088"/>
                      <a:pt x="1022933" y="1837381"/>
                      <a:pt x="997913" y="1859739"/>
                    </a:cubicBezTo>
                    <a:cubicBezTo>
                      <a:pt x="965440" y="1889018"/>
                      <a:pt x="929774" y="1913505"/>
                      <a:pt x="889316" y="1930540"/>
                    </a:cubicBezTo>
                    <a:cubicBezTo>
                      <a:pt x="876008" y="1935863"/>
                      <a:pt x="862700" y="1940654"/>
                      <a:pt x="850456" y="1947575"/>
                    </a:cubicBezTo>
                    <a:cubicBezTo>
                      <a:pt x="842471" y="1951833"/>
                      <a:pt x="839277" y="1957689"/>
                      <a:pt x="838744" y="1966739"/>
                    </a:cubicBezTo>
                    <a:cubicBezTo>
                      <a:pt x="837680" y="1988565"/>
                      <a:pt x="838744" y="2010390"/>
                      <a:pt x="845132" y="2031151"/>
                    </a:cubicBezTo>
                    <a:cubicBezTo>
                      <a:pt x="851521" y="2051380"/>
                      <a:pt x="855247" y="2072141"/>
                      <a:pt x="855779" y="2093967"/>
                    </a:cubicBezTo>
                    <a:cubicBezTo>
                      <a:pt x="857376" y="2142410"/>
                      <a:pt x="835018" y="2181270"/>
                      <a:pt x="804143" y="2215872"/>
                    </a:cubicBezTo>
                    <a:cubicBezTo>
                      <a:pt x="782849" y="2239827"/>
                      <a:pt x="755168" y="2255797"/>
                      <a:pt x="726954" y="2270170"/>
                    </a:cubicBezTo>
                    <a:cubicBezTo>
                      <a:pt x="697143" y="2285608"/>
                      <a:pt x="664671" y="2295190"/>
                      <a:pt x="632731" y="2303707"/>
                    </a:cubicBezTo>
                    <a:cubicBezTo>
                      <a:pt x="610372" y="2309563"/>
                      <a:pt x="588014" y="2315419"/>
                      <a:pt x="565124" y="2318080"/>
                    </a:cubicBezTo>
                    <a:cubicBezTo>
                      <a:pt x="535845" y="2321275"/>
                      <a:pt x="507099" y="2325001"/>
                      <a:pt x="477821" y="2325001"/>
                    </a:cubicBezTo>
                    <a:cubicBezTo>
                      <a:pt x="471965" y="2325001"/>
                      <a:pt x="466642" y="2325001"/>
                      <a:pt x="460786" y="2325001"/>
                    </a:cubicBezTo>
                    <a:cubicBezTo>
                      <a:pt x="457060" y="2325001"/>
                      <a:pt x="452801" y="2326066"/>
                      <a:pt x="451736" y="2330324"/>
                    </a:cubicBezTo>
                    <a:cubicBezTo>
                      <a:pt x="450672" y="2334583"/>
                      <a:pt x="453333" y="2337245"/>
                      <a:pt x="456527" y="2339906"/>
                    </a:cubicBezTo>
                    <a:cubicBezTo>
                      <a:pt x="488468" y="2364926"/>
                      <a:pt x="520408" y="2389946"/>
                      <a:pt x="553945" y="2412836"/>
                    </a:cubicBezTo>
                    <a:cubicBezTo>
                      <a:pt x="619955" y="2458085"/>
                      <a:pt x="690223" y="2495881"/>
                      <a:pt x="763685" y="2527288"/>
                    </a:cubicBezTo>
                    <a:cubicBezTo>
                      <a:pt x="828098" y="2554970"/>
                      <a:pt x="894107" y="2576796"/>
                      <a:pt x="962246" y="2593298"/>
                    </a:cubicBezTo>
                    <a:cubicBezTo>
                      <a:pt x="1013883" y="2606074"/>
                      <a:pt x="1066584" y="2614592"/>
                      <a:pt x="1119818" y="2619915"/>
                    </a:cubicBezTo>
                    <a:cubicBezTo>
                      <a:pt x="1166131" y="2624706"/>
                      <a:pt x="1212977" y="2627900"/>
                      <a:pt x="1259822" y="2626835"/>
                    </a:cubicBezTo>
                    <a:cubicBezTo>
                      <a:pt x="1268339" y="2626835"/>
                      <a:pt x="1276857" y="2625238"/>
                      <a:pt x="1285374" y="2624706"/>
                    </a:cubicBezTo>
                    <a:cubicBezTo>
                      <a:pt x="1324767" y="2622577"/>
                      <a:pt x="1364692" y="2619915"/>
                      <a:pt x="1403553" y="2614059"/>
                    </a:cubicBezTo>
                    <a:cubicBezTo>
                      <a:pt x="1438155" y="2608736"/>
                      <a:pt x="1472224" y="2602348"/>
                      <a:pt x="1506293" y="2595427"/>
                    </a:cubicBezTo>
                    <a:cubicBezTo>
                      <a:pt x="1515343" y="2593830"/>
                      <a:pt x="1521731" y="2589572"/>
                      <a:pt x="1524393" y="2579990"/>
                    </a:cubicBezTo>
                    <a:cubicBezTo>
                      <a:pt x="1527054" y="2570408"/>
                      <a:pt x="1525458" y="2562955"/>
                      <a:pt x="1518005" y="2556035"/>
                    </a:cubicBezTo>
                    <a:cubicBezTo>
                      <a:pt x="1504164" y="2543258"/>
                      <a:pt x="1492453" y="2528353"/>
                      <a:pt x="1484468" y="2510786"/>
                    </a:cubicBezTo>
                    <a:cubicBezTo>
                      <a:pt x="1477015" y="2493751"/>
                      <a:pt x="1469562" y="2477249"/>
                      <a:pt x="1461577" y="2460746"/>
                    </a:cubicBezTo>
                    <a:cubicBezTo>
                      <a:pt x="1458383" y="2454358"/>
                      <a:pt x="1455722" y="2446906"/>
                      <a:pt x="1454125" y="2439453"/>
                    </a:cubicBezTo>
                    <a:cubicBezTo>
                      <a:pt x="1451463" y="2421886"/>
                      <a:pt x="1452527" y="2404319"/>
                      <a:pt x="1455189" y="2387284"/>
                    </a:cubicBezTo>
                    <a:cubicBezTo>
                      <a:pt x="1462642" y="2340971"/>
                      <a:pt x="1476483" y="2296255"/>
                      <a:pt x="1500970" y="2255797"/>
                    </a:cubicBezTo>
                    <a:cubicBezTo>
                      <a:pt x="1525458" y="2214807"/>
                      <a:pt x="1552074" y="2175415"/>
                      <a:pt x="1577094" y="2134957"/>
                    </a:cubicBezTo>
                    <a:cubicBezTo>
                      <a:pt x="1593064" y="2109405"/>
                      <a:pt x="1609034" y="2083853"/>
                      <a:pt x="1629263" y="2060962"/>
                    </a:cubicBezTo>
                    <a:cubicBezTo>
                      <a:pt x="1646830" y="2041798"/>
                      <a:pt x="1660671" y="2019972"/>
                      <a:pt x="1674512" y="1997614"/>
                    </a:cubicBezTo>
                    <a:cubicBezTo>
                      <a:pt x="1696870" y="1960351"/>
                      <a:pt x="1696870" y="1922555"/>
                      <a:pt x="1678238" y="1884227"/>
                    </a:cubicBezTo>
                    <a:cubicBezTo>
                      <a:pt x="1667059" y="1860272"/>
                      <a:pt x="1650024" y="1840575"/>
                      <a:pt x="1632457" y="1821411"/>
                    </a:cubicBezTo>
                    <a:cubicBezTo>
                      <a:pt x="1608502" y="1795327"/>
                      <a:pt x="1591467" y="1764984"/>
                      <a:pt x="1574965" y="1734108"/>
                    </a:cubicBezTo>
                    <a:cubicBezTo>
                      <a:pt x="1570174" y="1725058"/>
                      <a:pt x="1566980" y="1714944"/>
                      <a:pt x="1564850" y="1704829"/>
                    </a:cubicBezTo>
                    <a:cubicBezTo>
                      <a:pt x="1561656" y="1686730"/>
                      <a:pt x="1561124" y="1668098"/>
                      <a:pt x="1562189" y="1649999"/>
                    </a:cubicBezTo>
                    <a:cubicBezTo>
                      <a:pt x="1563253" y="1621785"/>
                      <a:pt x="1570174" y="1594636"/>
                      <a:pt x="1584014" y="1570149"/>
                    </a:cubicBezTo>
                    <a:cubicBezTo>
                      <a:pt x="1624472" y="1498816"/>
                      <a:pt x="1678770" y="1439726"/>
                      <a:pt x="1747442" y="1395010"/>
                    </a:cubicBezTo>
                    <a:cubicBezTo>
                      <a:pt x="1783108" y="1371587"/>
                      <a:pt x="1821436" y="1355085"/>
                      <a:pt x="1864023" y="1350826"/>
                    </a:cubicBezTo>
                    <a:cubicBezTo>
                      <a:pt x="1890107" y="1348165"/>
                      <a:pt x="1915660" y="1348697"/>
                      <a:pt x="1941744" y="1350826"/>
                    </a:cubicBezTo>
                    <a:cubicBezTo>
                      <a:pt x="1960376" y="1352423"/>
                      <a:pt x="1979540" y="1355085"/>
                      <a:pt x="1997107" y="1361473"/>
                    </a:cubicBezTo>
                    <a:cubicBezTo>
                      <a:pt x="2023191" y="1371055"/>
                      <a:pt x="2045550" y="1386493"/>
                      <a:pt x="2065246" y="1405657"/>
                    </a:cubicBezTo>
                    <a:cubicBezTo>
                      <a:pt x="2086539" y="1426950"/>
                      <a:pt x="2105171" y="1449841"/>
                      <a:pt x="2116883" y="1477522"/>
                    </a:cubicBezTo>
                    <a:cubicBezTo>
                      <a:pt x="2125400" y="1497751"/>
                      <a:pt x="2130723" y="1518512"/>
                      <a:pt x="2137111" y="1539273"/>
                    </a:cubicBezTo>
                    <a:cubicBezTo>
                      <a:pt x="2140838" y="1552049"/>
                      <a:pt x="2145629" y="1564293"/>
                      <a:pt x="2153614" y="1574940"/>
                    </a:cubicBezTo>
                    <a:cubicBezTo>
                      <a:pt x="2164793" y="1590910"/>
                      <a:pt x="2175439" y="1606880"/>
                      <a:pt x="2187151" y="1622317"/>
                    </a:cubicBezTo>
                    <a:cubicBezTo>
                      <a:pt x="2199927" y="1638288"/>
                      <a:pt x="2213768" y="1652661"/>
                      <a:pt x="2232399" y="1662243"/>
                    </a:cubicBezTo>
                    <a:cubicBezTo>
                      <a:pt x="2256354" y="1673954"/>
                      <a:pt x="2279245" y="1686730"/>
                      <a:pt x="2302135" y="1699506"/>
                    </a:cubicBezTo>
                    <a:cubicBezTo>
                      <a:pt x="2322896" y="1711218"/>
                      <a:pt x="2340464" y="1726655"/>
                      <a:pt x="2353240" y="1747416"/>
                    </a:cubicBezTo>
                    <a:cubicBezTo>
                      <a:pt x="2362289" y="1761789"/>
                      <a:pt x="2367613" y="1777227"/>
                      <a:pt x="2369742" y="1793730"/>
                    </a:cubicBezTo>
                    <a:cubicBezTo>
                      <a:pt x="2370274" y="1797456"/>
                      <a:pt x="2370807" y="1801715"/>
                      <a:pt x="2375598" y="1802247"/>
                    </a:cubicBezTo>
                    <a:cubicBezTo>
                      <a:pt x="2380389" y="1802779"/>
                      <a:pt x="2381986" y="1798521"/>
                      <a:pt x="2383050" y="1794794"/>
                    </a:cubicBezTo>
                    <a:cubicBezTo>
                      <a:pt x="2385180" y="1787342"/>
                      <a:pt x="2386777" y="1780421"/>
                      <a:pt x="2388906" y="1772969"/>
                    </a:cubicBezTo>
                    <a:cubicBezTo>
                      <a:pt x="2397956" y="1744222"/>
                      <a:pt x="2405941" y="1714944"/>
                      <a:pt x="2411796" y="1685666"/>
                    </a:cubicBezTo>
                    <a:cubicBezTo>
                      <a:pt x="2421378" y="1638820"/>
                      <a:pt x="2429896" y="1591442"/>
                      <a:pt x="2434155" y="1542999"/>
                    </a:cubicBezTo>
                    <a:cubicBezTo>
                      <a:pt x="2437349" y="1502010"/>
                      <a:pt x="2441607" y="1461020"/>
                      <a:pt x="2440010" y="1420030"/>
                    </a:cubicBezTo>
                    <a:cubicBezTo>
                      <a:pt x="2439478" y="1397672"/>
                      <a:pt x="2437349" y="1374781"/>
                      <a:pt x="2435752" y="1352423"/>
                    </a:cubicBezTo>
                    <a:cubicBezTo>
                      <a:pt x="2434687" y="1338050"/>
                      <a:pt x="2428831" y="1332727"/>
                      <a:pt x="2414458" y="1335921"/>
                    </a:cubicBezTo>
                    <a:cubicBezTo>
                      <a:pt x="2388374" y="1341777"/>
                      <a:pt x="2363354" y="1341777"/>
                      <a:pt x="2337270" y="1334324"/>
                    </a:cubicBezTo>
                    <a:cubicBezTo>
                      <a:pt x="2308523" y="1325806"/>
                      <a:pt x="2284568" y="1311433"/>
                      <a:pt x="2266469" y="1288011"/>
                    </a:cubicBezTo>
                    <a:cubicBezTo>
                      <a:pt x="2253161" y="1270444"/>
                      <a:pt x="2241449" y="1251279"/>
                      <a:pt x="2230270" y="1232115"/>
                    </a:cubicBezTo>
                    <a:cubicBezTo>
                      <a:pt x="2218026" y="1210822"/>
                      <a:pt x="2205250" y="1190061"/>
                      <a:pt x="2189812" y="1170897"/>
                    </a:cubicBezTo>
                    <a:cubicBezTo>
                      <a:pt x="2179698" y="1158121"/>
                      <a:pt x="2166390" y="1151200"/>
                      <a:pt x="2149887" y="1149603"/>
                    </a:cubicBezTo>
                    <a:cubicBezTo>
                      <a:pt x="2125400" y="1147474"/>
                      <a:pt x="2103574" y="1154394"/>
                      <a:pt x="2082281" y="1166106"/>
                    </a:cubicBezTo>
                    <a:cubicBezTo>
                      <a:pt x="2049808" y="1183673"/>
                      <a:pt x="2017336" y="1200708"/>
                      <a:pt x="1982734" y="1212951"/>
                    </a:cubicBezTo>
                    <a:cubicBezTo>
                      <a:pt x="1933227" y="1231051"/>
                      <a:pt x="1884252" y="1233180"/>
                      <a:pt x="1834745" y="1215613"/>
                    </a:cubicBezTo>
                    <a:cubicBezTo>
                      <a:pt x="1818775" y="1210290"/>
                      <a:pt x="1804401" y="1200708"/>
                      <a:pt x="1792690" y="1187399"/>
                    </a:cubicBezTo>
                    <a:cubicBezTo>
                      <a:pt x="1780979" y="1173558"/>
                      <a:pt x="1777785" y="1158653"/>
                      <a:pt x="1785237" y="1141618"/>
                    </a:cubicBezTo>
                    <a:cubicBezTo>
                      <a:pt x="1789496" y="1131504"/>
                      <a:pt x="1796416" y="1123519"/>
                      <a:pt x="1803869" y="1115001"/>
                    </a:cubicBezTo>
                    <a:cubicBezTo>
                      <a:pt x="1824630" y="1091046"/>
                      <a:pt x="1848053" y="1068156"/>
                      <a:pt x="1857103" y="1036216"/>
                    </a:cubicBezTo>
                    <a:cubicBezTo>
                      <a:pt x="1860829" y="1022907"/>
                      <a:pt x="1868282" y="1010131"/>
                      <a:pt x="1871476" y="996291"/>
                    </a:cubicBezTo>
                    <a:cubicBezTo>
                      <a:pt x="1877331" y="970738"/>
                      <a:pt x="1886381" y="946783"/>
                      <a:pt x="1896496" y="922828"/>
                    </a:cubicBezTo>
                    <a:cubicBezTo>
                      <a:pt x="1905545" y="902599"/>
                      <a:pt x="1918854" y="885565"/>
                      <a:pt x="1930565" y="867465"/>
                    </a:cubicBezTo>
                    <a:cubicBezTo>
                      <a:pt x="1951326" y="836057"/>
                      <a:pt x="1977410" y="808908"/>
                      <a:pt x="2008818" y="788680"/>
                    </a:cubicBezTo>
                    <a:cubicBezTo>
                      <a:pt x="2040758" y="767918"/>
                      <a:pt x="2072699" y="746093"/>
                      <a:pt x="2106768" y="729590"/>
                    </a:cubicBezTo>
                    <a:cubicBezTo>
                      <a:pt x="2125932" y="720541"/>
                      <a:pt x="2146161" y="713088"/>
                      <a:pt x="2167454" y="710959"/>
                    </a:cubicBezTo>
                    <a:cubicBezTo>
                      <a:pt x="2171713" y="710426"/>
                      <a:pt x="2175972" y="710426"/>
                      <a:pt x="2178101" y="706167"/>
                    </a:cubicBezTo>
                    <a:cubicBezTo>
                      <a:pt x="2180230" y="701377"/>
                      <a:pt x="2176504" y="698182"/>
                      <a:pt x="2173842" y="694988"/>
                    </a:cubicBezTo>
                    <a:cubicBezTo>
                      <a:pt x="2160534" y="679018"/>
                      <a:pt x="2146693" y="663581"/>
                      <a:pt x="2132853" y="648143"/>
                    </a:cubicBezTo>
                    <a:cubicBezTo>
                      <a:pt x="2091330" y="601297"/>
                      <a:pt x="2045550" y="559243"/>
                      <a:pt x="1997107" y="519850"/>
                    </a:cubicBezTo>
                    <a:cubicBezTo>
                      <a:pt x="1928968" y="465019"/>
                      <a:pt x="1856038" y="418706"/>
                      <a:pt x="1778317" y="379846"/>
                    </a:cubicBezTo>
                    <a:cubicBezTo>
                      <a:pt x="1719228" y="350035"/>
                      <a:pt x="1658009" y="325547"/>
                      <a:pt x="1594661" y="305851"/>
                    </a:cubicBezTo>
                    <a:cubicBezTo>
                      <a:pt x="1556865" y="294140"/>
                      <a:pt x="1518537" y="284025"/>
                      <a:pt x="1479677" y="276040"/>
                    </a:cubicBezTo>
                    <a:cubicBezTo>
                      <a:pt x="1449866" y="270184"/>
                      <a:pt x="1419523" y="265393"/>
                      <a:pt x="1389180" y="261135"/>
                    </a:cubicBezTo>
                    <a:cubicBezTo>
                      <a:pt x="1336478" y="254214"/>
                      <a:pt x="1285374" y="252085"/>
                      <a:pt x="1237464" y="249423"/>
                    </a:cubicBezTo>
                    <a:close/>
                    <a:moveTo>
                      <a:pt x="1364160" y="2947834"/>
                    </a:moveTo>
                    <a:cubicBezTo>
                      <a:pt x="1372677" y="2947302"/>
                      <a:pt x="1382792" y="2946237"/>
                      <a:pt x="1393438" y="2946769"/>
                    </a:cubicBezTo>
                    <a:cubicBezTo>
                      <a:pt x="1442413" y="2947302"/>
                      <a:pt x="1491388" y="2941446"/>
                      <a:pt x="1540363" y="2935058"/>
                    </a:cubicBezTo>
                    <a:cubicBezTo>
                      <a:pt x="1585079" y="2929202"/>
                      <a:pt x="1628731" y="2920685"/>
                      <a:pt x="1672382" y="2910038"/>
                    </a:cubicBezTo>
                    <a:cubicBezTo>
                      <a:pt x="1714969" y="2899391"/>
                      <a:pt x="1757024" y="2886615"/>
                      <a:pt x="1798546" y="2872242"/>
                    </a:cubicBezTo>
                    <a:cubicBezTo>
                      <a:pt x="1861361" y="2850416"/>
                      <a:pt x="1922580" y="2823800"/>
                      <a:pt x="1981669" y="2792924"/>
                    </a:cubicBezTo>
                    <a:cubicBezTo>
                      <a:pt x="2057793" y="2753531"/>
                      <a:pt x="2129126" y="2706686"/>
                      <a:pt x="2196733" y="2653984"/>
                    </a:cubicBezTo>
                    <a:cubicBezTo>
                      <a:pt x="2261146" y="2603945"/>
                      <a:pt x="2320235" y="2548582"/>
                      <a:pt x="2374001" y="2487363"/>
                    </a:cubicBezTo>
                    <a:cubicBezTo>
                      <a:pt x="2434155" y="2418692"/>
                      <a:pt x="2488985" y="2345762"/>
                      <a:pt x="2535831" y="2267509"/>
                    </a:cubicBezTo>
                    <a:cubicBezTo>
                      <a:pt x="2581612" y="2190852"/>
                      <a:pt x="2621537" y="2111002"/>
                      <a:pt x="2654009" y="2027957"/>
                    </a:cubicBezTo>
                    <a:cubicBezTo>
                      <a:pt x="2675835" y="1972062"/>
                      <a:pt x="2694467" y="1915102"/>
                      <a:pt x="2709372" y="1857078"/>
                    </a:cubicBezTo>
                    <a:cubicBezTo>
                      <a:pt x="2721084" y="1811297"/>
                      <a:pt x="2731198" y="1765516"/>
                      <a:pt x="2739183" y="1718670"/>
                    </a:cubicBezTo>
                    <a:cubicBezTo>
                      <a:pt x="2747168" y="1670228"/>
                      <a:pt x="2753024" y="1621785"/>
                      <a:pt x="2756750" y="1572810"/>
                    </a:cubicBezTo>
                    <a:cubicBezTo>
                      <a:pt x="2760476" y="1527562"/>
                      <a:pt x="2760476" y="1482313"/>
                      <a:pt x="2760476" y="1437065"/>
                    </a:cubicBezTo>
                    <a:cubicBezTo>
                      <a:pt x="2759944" y="1390219"/>
                      <a:pt x="2756750" y="1343906"/>
                      <a:pt x="2751427" y="1297593"/>
                    </a:cubicBezTo>
                    <a:cubicBezTo>
                      <a:pt x="2746636" y="1258200"/>
                      <a:pt x="2740780" y="1219339"/>
                      <a:pt x="2733327" y="1179946"/>
                    </a:cubicBezTo>
                    <a:cubicBezTo>
                      <a:pt x="2723213" y="1127245"/>
                      <a:pt x="2710437" y="1075076"/>
                      <a:pt x="2694999" y="1023440"/>
                    </a:cubicBezTo>
                    <a:cubicBezTo>
                      <a:pt x="2680626" y="973932"/>
                      <a:pt x="2663059" y="926022"/>
                      <a:pt x="2643363" y="878112"/>
                    </a:cubicBezTo>
                    <a:cubicBezTo>
                      <a:pt x="2609825" y="795600"/>
                      <a:pt x="2568836" y="717347"/>
                      <a:pt x="2521458" y="641755"/>
                    </a:cubicBezTo>
                    <a:cubicBezTo>
                      <a:pt x="2466095" y="552855"/>
                      <a:pt x="2401150" y="471407"/>
                      <a:pt x="2328220" y="396348"/>
                    </a:cubicBezTo>
                    <a:cubicBezTo>
                      <a:pt x="2278180" y="344711"/>
                      <a:pt x="2223882" y="297866"/>
                      <a:pt x="2165857" y="255279"/>
                    </a:cubicBezTo>
                    <a:cubicBezTo>
                      <a:pt x="2125932" y="225468"/>
                      <a:pt x="2084410" y="198851"/>
                      <a:pt x="2042356" y="172767"/>
                    </a:cubicBezTo>
                    <a:cubicBezTo>
                      <a:pt x="2028515" y="164250"/>
                      <a:pt x="2025853" y="164782"/>
                      <a:pt x="2018933" y="179155"/>
                    </a:cubicBezTo>
                    <a:cubicBezTo>
                      <a:pt x="2007221" y="203110"/>
                      <a:pt x="1995510" y="226533"/>
                      <a:pt x="1983266" y="249956"/>
                    </a:cubicBezTo>
                    <a:cubicBezTo>
                      <a:pt x="1976878" y="262199"/>
                      <a:pt x="1977410" y="265393"/>
                      <a:pt x="1989122" y="272846"/>
                    </a:cubicBezTo>
                    <a:cubicBezTo>
                      <a:pt x="2009351" y="286155"/>
                      <a:pt x="2029579" y="298398"/>
                      <a:pt x="2049808" y="312239"/>
                    </a:cubicBezTo>
                    <a:cubicBezTo>
                      <a:pt x="2125932" y="364408"/>
                      <a:pt x="2195668" y="424562"/>
                      <a:pt x="2260613" y="490571"/>
                    </a:cubicBezTo>
                    <a:cubicBezTo>
                      <a:pt x="2307459" y="537949"/>
                      <a:pt x="2350046" y="589054"/>
                      <a:pt x="2389438" y="642820"/>
                    </a:cubicBezTo>
                    <a:cubicBezTo>
                      <a:pt x="2430961" y="699247"/>
                      <a:pt x="2466627" y="759401"/>
                      <a:pt x="2498567" y="821684"/>
                    </a:cubicBezTo>
                    <a:cubicBezTo>
                      <a:pt x="2520393" y="864271"/>
                      <a:pt x="2540089" y="908455"/>
                      <a:pt x="2556592" y="953704"/>
                    </a:cubicBezTo>
                    <a:cubicBezTo>
                      <a:pt x="2569368" y="988838"/>
                      <a:pt x="2581612" y="1023972"/>
                      <a:pt x="2591726" y="1059639"/>
                    </a:cubicBezTo>
                    <a:cubicBezTo>
                      <a:pt x="2601840" y="1093708"/>
                      <a:pt x="2610358" y="1127777"/>
                      <a:pt x="2617278" y="1162379"/>
                    </a:cubicBezTo>
                    <a:cubicBezTo>
                      <a:pt x="2623666" y="1195916"/>
                      <a:pt x="2629522" y="1229986"/>
                      <a:pt x="2633781" y="1264055"/>
                    </a:cubicBezTo>
                    <a:cubicBezTo>
                      <a:pt x="2638039" y="1295996"/>
                      <a:pt x="2640168" y="1327936"/>
                      <a:pt x="2642298" y="1359876"/>
                    </a:cubicBezTo>
                    <a:cubicBezTo>
                      <a:pt x="2645492" y="1397672"/>
                      <a:pt x="2644427" y="1435468"/>
                      <a:pt x="2643895" y="1473263"/>
                    </a:cubicBezTo>
                    <a:cubicBezTo>
                      <a:pt x="2643895" y="1511592"/>
                      <a:pt x="2640168" y="1549920"/>
                      <a:pt x="2636442" y="1587716"/>
                    </a:cubicBezTo>
                    <a:cubicBezTo>
                      <a:pt x="2631651" y="1638820"/>
                      <a:pt x="2622601" y="1689392"/>
                      <a:pt x="2611422" y="1739964"/>
                    </a:cubicBezTo>
                    <a:cubicBezTo>
                      <a:pt x="2599711" y="1794262"/>
                      <a:pt x="2583741" y="1846963"/>
                      <a:pt x="2565641" y="1899132"/>
                    </a:cubicBezTo>
                    <a:cubicBezTo>
                      <a:pt x="2553930" y="1933202"/>
                      <a:pt x="2540089" y="1966206"/>
                      <a:pt x="2525716" y="1998679"/>
                    </a:cubicBezTo>
                    <a:cubicBezTo>
                      <a:pt x="2506020" y="2043395"/>
                      <a:pt x="2483129" y="2087047"/>
                      <a:pt x="2458110" y="2129634"/>
                    </a:cubicBezTo>
                    <a:cubicBezTo>
                      <a:pt x="2435752" y="2168494"/>
                      <a:pt x="2410200" y="2205758"/>
                      <a:pt x="2384115" y="2241957"/>
                    </a:cubicBezTo>
                    <a:cubicBezTo>
                      <a:pt x="2348449" y="2291464"/>
                      <a:pt x="2309588" y="2338309"/>
                      <a:pt x="2267001" y="2381961"/>
                    </a:cubicBezTo>
                    <a:cubicBezTo>
                      <a:pt x="2206847" y="2444244"/>
                      <a:pt x="2141370" y="2500672"/>
                      <a:pt x="2071102" y="2551244"/>
                    </a:cubicBezTo>
                    <a:cubicBezTo>
                      <a:pt x="2006689" y="2597557"/>
                      <a:pt x="1939615" y="2637482"/>
                      <a:pt x="1868282" y="2671551"/>
                    </a:cubicBezTo>
                    <a:cubicBezTo>
                      <a:pt x="1796949" y="2705621"/>
                      <a:pt x="1722954" y="2733835"/>
                      <a:pt x="1646298" y="2755128"/>
                    </a:cubicBezTo>
                    <a:cubicBezTo>
                      <a:pt x="1604243" y="2766840"/>
                      <a:pt x="1561656" y="2777486"/>
                      <a:pt x="1518537" y="2784939"/>
                    </a:cubicBezTo>
                    <a:cubicBezTo>
                      <a:pt x="1471692" y="2792924"/>
                      <a:pt x="1424314" y="2798780"/>
                      <a:pt x="1376936" y="2802506"/>
                    </a:cubicBezTo>
                    <a:cubicBezTo>
                      <a:pt x="1320508" y="2806233"/>
                      <a:pt x="1264613" y="2807297"/>
                      <a:pt x="1208185" y="2805168"/>
                    </a:cubicBezTo>
                    <a:cubicBezTo>
                      <a:pt x="1169857" y="2803571"/>
                      <a:pt x="1130997" y="2800909"/>
                      <a:pt x="1092669" y="2796118"/>
                    </a:cubicBezTo>
                    <a:cubicBezTo>
                      <a:pt x="1056470" y="2791327"/>
                      <a:pt x="1019739" y="2786004"/>
                      <a:pt x="983540" y="2779083"/>
                    </a:cubicBezTo>
                    <a:cubicBezTo>
                      <a:pt x="949470" y="2772163"/>
                      <a:pt x="915401" y="2763646"/>
                      <a:pt x="881864" y="2753531"/>
                    </a:cubicBezTo>
                    <a:cubicBezTo>
                      <a:pt x="847262" y="2743417"/>
                      <a:pt x="813725" y="2732238"/>
                      <a:pt x="780188" y="2719462"/>
                    </a:cubicBezTo>
                    <a:cubicBezTo>
                      <a:pt x="759959" y="2711477"/>
                      <a:pt x="739730" y="2703492"/>
                      <a:pt x="720034" y="2695507"/>
                    </a:cubicBezTo>
                    <a:cubicBezTo>
                      <a:pt x="709387" y="2691248"/>
                      <a:pt x="708855" y="2691248"/>
                      <a:pt x="703531" y="2701362"/>
                    </a:cubicBezTo>
                    <a:cubicBezTo>
                      <a:pt x="696611" y="2714138"/>
                      <a:pt x="690755" y="2727447"/>
                      <a:pt x="684367" y="2740755"/>
                    </a:cubicBezTo>
                    <a:cubicBezTo>
                      <a:pt x="677979" y="2753531"/>
                      <a:pt x="679044" y="2756193"/>
                      <a:pt x="691288" y="2763113"/>
                    </a:cubicBezTo>
                    <a:cubicBezTo>
                      <a:pt x="716840" y="2776954"/>
                      <a:pt x="741859" y="2790795"/>
                      <a:pt x="767412" y="2804103"/>
                    </a:cubicBezTo>
                    <a:cubicBezTo>
                      <a:pt x="823839" y="2833382"/>
                      <a:pt x="882396" y="2857337"/>
                      <a:pt x="942018" y="2877565"/>
                    </a:cubicBezTo>
                    <a:cubicBezTo>
                      <a:pt x="985137" y="2892471"/>
                      <a:pt x="1029321" y="2904182"/>
                      <a:pt x="1074037" y="2914829"/>
                    </a:cubicBezTo>
                    <a:cubicBezTo>
                      <a:pt x="1133126" y="2928670"/>
                      <a:pt x="1192748" y="2937187"/>
                      <a:pt x="1252369" y="2944107"/>
                    </a:cubicBezTo>
                    <a:cubicBezTo>
                      <a:pt x="1289633" y="2946769"/>
                      <a:pt x="1325832" y="2945172"/>
                      <a:pt x="1364160" y="2947834"/>
                    </a:cubicBezTo>
                    <a:close/>
                    <a:moveTo>
                      <a:pt x="2470353" y="1437065"/>
                    </a:moveTo>
                    <a:cubicBezTo>
                      <a:pt x="2470353" y="1437065"/>
                      <a:pt x="2470353" y="1437065"/>
                      <a:pt x="2470353" y="1437065"/>
                    </a:cubicBezTo>
                    <a:cubicBezTo>
                      <a:pt x="2470353" y="1446114"/>
                      <a:pt x="2470353" y="1455164"/>
                      <a:pt x="2470353" y="1464214"/>
                    </a:cubicBezTo>
                    <a:cubicBezTo>
                      <a:pt x="2470353" y="1487637"/>
                      <a:pt x="2471418" y="1511592"/>
                      <a:pt x="2469289" y="1535014"/>
                    </a:cubicBezTo>
                    <a:cubicBezTo>
                      <a:pt x="2465030" y="1579198"/>
                      <a:pt x="2460239" y="1623382"/>
                      <a:pt x="2451722" y="1667034"/>
                    </a:cubicBezTo>
                    <a:cubicBezTo>
                      <a:pt x="2444801" y="1702168"/>
                      <a:pt x="2437349" y="1737302"/>
                      <a:pt x="2427767" y="1771904"/>
                    </a:cubicBezTo>
                    <a:cubicBezTo>
                      <a:pt x="2414458" y="1818217"/>
                      <a:pt x="2399020" y="1863466"/>
                      <a:pt x="2380389" y="1908182"/>
                    </a:cubicBezTo>
                    <a:cubicBezTo>
                      <a:pt x="2357498" y="1962480"/>
                      <a:pt x="2330881" y="2015181"/>
                      <a:pt x="2300538" y="2065753"/>
                    </a:cubicBezTo>
                    <a:cubicBezTo>
                      <a:pt x="2277648" y="2103549"/>
                      <a:pt x="2252096" y="2138683"/>
                      <a:pt x="2227076" y="2174882"/>
                    </a:cubicBezTo>
                    <a:cubicBezTo>
                      <a:pt x="2207912" y="2202031"/>
                      <a:pt x="2187683" y="2228116"/>
                      <a:pt x="2163728" y="2251006"/>
                    </a:cubicBezTo>
                    <a:cubicBezTo>
                      <a:pt x="2153614" y="2260588"/>
                      <a:pt x="2144564" y="2272300"/>
                      <a:pt x="2134450" y="2281882"/>
                    </a:cubicBezTo>
                    <a:cubicBezTo>
                      <a:pt x="2121674" y="2294125"/>
                      <a:pt x="2114753" y="2310628"/>
                      <a:pt x="2101445" y="2322339"/>
                    </a:cubicBezTo>
                    <a:cubicBezTo>
                      <a:pt x="2093460" y="2329260"/>
                      <a:pt x="2083345" y="2332986"/>
                      <a:pt x="2077490" y="2342036"/>
                    </a:cubicBezTo>
                    <a:cubicBezTo>
                      <a:pt x="2074296" y="2347359"/>
                      <a:pt x="2068972" y="2350553"/>
                      <a:pt x="2063649" y="2353747"/>
                    </a:cubicBezTo>
                    <a:cubicBezTo>
                      <a:pt x="2058858" y="2355876"/>
                      <a:pt x="2054599" y="2358538"/>
                      <a:pt x="2050341" y="2362264"/>
                    </a:cubicBezTo>
                    <a:cubicBezTo>
                      <a:pt x="2032241" y="2377170"/>
                      <a:pt x="2013609" y="2392075"/>
                      <a:pt x="1994978" y="2406448"/>
                    </a:cubicBezTo>
                    <a:cubicBezTo>
                      <a:pt x="1940147" y="2449568"/>
                      <a:pt x="1881590" y="2486831"/>
                      <a:pt x="1820371" y="2519303"/>
                    </a:cubicBezTo>
                    <a:cubicBezTo>
                      <a:pt x="1769267" y="2546453"/>
                      <a:pt x="1716034" y="2569875"/>
                      <a:pt x="1661203" y="2589572"/>
                    </a:cubicBezTo>
                    <a:cubicBezTo>
                      <a:pt x="1602646" y="2610865"/>
                      <a:pt x="1542492" y="2626835"/>
                      <a:pt x="1481806" y="2639611"/>
                    </a:cubicBezTo>
                    <a:cubicBezTo>
                      <a:pt x="1431234" y="2649726"/>
                      <a:pt x="1380130" y="2655581"/>
                      <a:pt x="1329026" y="2659840"/>
                    </a:cubicBezTo>
                    <a:cubicBezTo>
                      <a:pt x="1266742" y="2664631"/>
                      <a:pt x="1204459" y="2663566"/>
                      <a:pt x="1142176" y="2659840"/>
                    </a:cubicBezTo>
                    <a:cubicBezTo>
                      <a:pt x="1121415" y="2658775"/>
                      <a:pt x="1100654" y="2657178"/>
                      <a:pt x="1080425" y="2653984"/>
                    </a:cubicBezTo>
                    <a:cubicBezTo>
                      <a:pt x="1044226" y="2648661"/>
                      <a:pt x="1007495" y="2643338"/>
                      <a:pt x="971828" y="2635885"/>
                    </a:cubicBezTo>
                    <a:cubicBezTo>
                      <a:pt x="939356" y="2628965"/>
                      <a:pt x="906883" y="2620980"/>
                      <a:pt x="874411" y="2610865"/>
                    </a:cubicBezTo>
                    <a:cubicBezTo>
                      <a:pt x="843003" y="2601283"/>
                      <a:pt x="811595" y="2591169"/>
                      <a:pt x="780720" y="2578393"/>
                    </a:cubicBezTo>
                    <a:cubicBezTo>
                      <a:pt x="766347" y="2572537"/>
                      <a:pt x="765282" y="2573602"/>
                      <a:pt x="758362" y="2587975"/>
                    </a:cubicBezTo>
                    <a:cubicBezTo>
                      <a:pt x="749844" y="2605542"/>
                      <a:pt x="741327" y="2622577"/>
                      <a:pt x="732810" y="2640144"/>
                    </a:cubicBezTo>
                    <a:cubicBezTo>
                      <a:pt x="727486" y="2651323"/>
                      <a:pt x="728019" y="2653984"/>
                      <a:pt x="740262" y="2659308"/>
                    </a:cubicBezTo>
                    <a:cubicBezTo>
                      <a:pt x="775397" y="2674745"/>
                      <a:pt x="811063" y="2688586"/>
                      <a:pt x="847262" y="2700298"/>
                    </a:cubicBezTo>
                    <a:cubicBezTo>
                      <a:pt x="888252" y="2713606"/>
                      <a:pt x="929242" y="2725317"/>
                      <a:pt x="971296" y="2734899"/>
                    </a:cubicBezTo>
                    <a:cubicBezTo>
                      <a:pt x="1025594" y="2747676"/>
                      <a:pt x="1080425" y="2756725"/>
                      <a:pt x="1135788" y="2763113"/>
                    </a:cubicBezTo>
                    <a:cubicBezTo>
                      <a:pt x="1171454" y="2767372"/>
                      <a:pt x="1207121" y="2768969"/>
                      <a:pt x="1243320" y="2770034"/>
                    </a:cubicBezTo>
                    <a:cubicBezTo>
                      <a:pt x="1278454" y="2771098"/>
                      <a:pt x="1313056" y="2770034"/>
                      <a:pt x="1348190" y="2767904"/>
                    </a:cubicBezTo>
                    <a:cubicBezTo>
                      <a:pt x="1385986" y="2765775"/>
                      <a:pt x="1423249" y="2760984"/>
                      <a:pt x="1460513" y="2755661"/>
                    </a:cubicBezTo>
                    <a:cubicBezTo>
                      <a:pt x="1500970" y="2750337"/>
                      <a:pt x="1541428" y="2741820"/>
                      <a:pt x="1581353" y="2732238"/>
                    </a:cubicBezTo>
                    <a:cubicBezTo>
                      <a:pt x="1624472" y="2722123"/>
                      <a:pt x="1666526" y="2708815"/>
                      <a:pt x="1708581" y="2694442"/>
                    </a:cubicBezTo>
                    <a:cubicBezTo>
                      <a:pt x="1769800" y="2672616"/>
                      <a:pt x="1828889" y="2647596"/>
                      <a:pt x="1886381" y="2617785"/>
                    </a:cubicBezTo>
                    <a:cubicBezTo>
                      <a:pt x="1944406" y="2587442"/>
                      <a:pt x="2000301" y="2552841"/>
                      <a:pt x="2054067" y="2514512"/>
                    </a:cubicBezTo>
                    <a:cubicBezTo>
                      <a:pt x="2107300" y="2476184"/>
                      <a:pt x="2157872" y="2434130"/>
                      <a:pt x="2204718" y="2387817"/>
                    </a:cubicBezTo>
                    <a:cubicBezTo>
                      <a:pt x="2271792" y="2321807"/>
                      <a:pt x="2330881" y="2249942"/>
                      <a:pt x="2382518" y="2171156"/>
                    </a:cubicBezTo>
                    <a:cubicBezTo>
                      <a:pt x="2427234" y="2103017"/>
                      <a:pt x="2465562" y="2031684"/>
                      <a:pt x="2497503" y="1957157"/>
                    </a:cubicBezTo>
                    <a:cubicBezTo>
                      <a:pt x="2521458" y="1900729"/>
                      <a:pt x="2541154" y="1842705"/>
                      <a:pt x="2558189" y="1783615"/>
                    </a:cubicBezTo>
                    <a:cubicBezTo>
                      <a:pt x="2570432" y="1740496"/>
                      <a:pt x="2579482" y="1696844"/>
                      <a:pt x="2586935" y="1652128"/>
                    </a:cubicBezTo>
                    <a:cubicBezTo>
                      <a:pt x="2592791" y="1615397"/>
                      <a:pt x="2598646" y="1578666"/>
                      <a:pt x="2600776" y="1541402"/>
                    </a:cubicBezTo>
                    <a:cubicBezTo>
                      <a:pt x="2601840" y="1525965"/>
                      <a:pt x="2602373" y="1510527"/>
                      <a:pt x="2603970" y="1494557"/>
                    </a:cubicBezTo>
                    <a:cubicBezTo>
                      <a:pt x="2607164" y="1459955"/>
                      <a:pt x="2607164" y="1425353"/>
                      <a:pt x="2604502" y="1391284"/>
                    </a:cubicBezTo>
                    <a:cubicBezTo>
                      <a:pt x="2601840" y="1351359"/>
                      <a:pt x="2600243" y="1311433"/>
                      <a:pt x="2594388" y="1271508"/>
                    </a:cubicBezTo>
                    <a:cubicBezTo>
                      <a:pt x="2589597" y="1237971"/>
                      <a:pt x="2584273" y="1204434"/>
                      <a:pt x="2576821" y="1171429"/>
                    </a:cubicBezTo>
                    <a:cubicBezTo>
                      <a:pt x="2569900" y="1140021"/>
                      <a:pt x="2562447" y="1109146"/>
                      <a:pt x="2553398" y="1078270"/>
                    </a:cubicBezTo>
                    <a:cubicBezTo>
                      <a:pt x="2540622" y="1034086"/>
                      <a:pt x="2525716" y="990967"/>
                      <a:pt x="2509214" y="948380"/>
                    </a:cubicBezTo>
                    <a:cubicBezTo>
                      <a:pt x="2487388" y="892485"/>
                      <a:pt x="2461304" y="838719"/>
                      <a:pt x="2431493" y="786550"/>
                    </a:cubicBezTo>
                    <a:cubicBezTo>
                      <a:pt x="2388374" y="711491"/>
                      <a:pt x="2339399" y="640690"/>
                      <a:pt x="2282971" y="574681"/>
                    </a:cubicBezTo>
                    <a:cubicBezTo>
                      <a:pt x="2194071" y="470875"/>
                      <a:pt x="2091863" y="383040"/>
                      <a:pt x="1975814" y="311174"/>
                    </a:cubicBezTo>
                    <a:cubicBezTo>
                      <a:pt x="1961973" y="302657"/>
                      <a:pt x="1958779" y="303189"/>
                      <a:pt x="1951858" y="317562"/>
                    </a:cubicBezTo>
                    <a:cubicBezTo>
                      <a:pt x="1938550" y="343647"/>
                      <a:pt x="1925774" y="369731"/>
                      <a:pt x="1912466" y="395816"/>
                    </a:cubicBezTo>
                    <a:cubicBezTo>
                      <a:pt x="1907674" y="405930"/>
                      <a:pt x="1908739" y="410189"/>
                      <a:pt x="1918854" y="417109"/>
                    </a:cubicBezTo>
                    <a:cubicBezTo>
                      <a:pt x="1934824" y="427756"/>
                      <a:pt x="1950794" y="438935"/>
                      <a:pt x="1966764" y="450114"/>
                    </a:cubicBezTo>
                    <a:cubicBezTo>
                      <a:pt x="2038629" y="500686"/>
                      <a:pt x="2101445" y="560840"/>
                      <a:pt x="2161066" y="625252"/>
                    </a:cubicBezTo>
                    <a:cubicBezTo>
                      <a:pt x="2230802" y="700312"/>
                      <a:pt x="2288295" y="784421"/>
                      <a:pt x="2336205" y="874918"/>
                    </a:cubicBezTo>
                    <a:cubicBezTo>
                      <a:pt x="2352707" y="905793"/>
                      <a:pt x="2367613" y="937201"/>
                      <a:pt x="2380921" y="969674"/>
                    </a:cubicBezTo>
                    <a:cubicBezTo>
                      <a:pt x="2399553" y="1013858"/>
                      <a:pt x="2414991" y="1059639"/>
                      <a:pt x="2428299" y="1105419"/>
                    </a:cubicBezTo>
                    <a:cubicBezTo>
                      <a:pt x="2436816" y="1134698"/>
                      <a:pt x="2443737" y="1164509"/>
                      <a:pt x="2449592" y="1194852"/>
                    </a:cubicBezTo>
                    <a:cubicBezTo>
                      <a:pt x="2454383" y="1217210"/>
                      <a:pt x="2457577" y="1239568"/>
                      <a:pt x="2460771" y="1261926"/>
                    </a:cubicBezTo>
                    <a:cubicBezTo>
                      <a:pt x="2466095" y="1302384"/>
                      <a:pt x="2471418" y="1342309"/>
                      <a:pt x="2471418" y="1383299"/>
                    </a:cubicBezTo>
                    <a:cubicBezTo>
                      <a:pt x="2470353" y="1399801"/>
                      <a:pt x="2470353" y="1418433"/>
                      <a:pt x="2470353" y="1437065"/>
                    </a:cubicBezTo>
                    <a:close/>
                    <a:moveTo>
                      <a:pt x="519343" y="2932928"/>
                    </a:moveTo>
                    <a:cubicBezTo>
                      <a:pt x="536378" y="2932396"/>
                      <a:pt x="548622" y="2924943"/>
                      <a:pt x="556074" y="2908973"/>
                    </a:cubicBezTo>
                    <a:cubicBezTo>
                      <a:pt x="585353" y="2847755"/>
                      <a:pt x="614631" y="2786536"/>
                      <a:pt x="644442" y="2725317"/>
                    </a:cubicBezTo>
                    <a:cubicBezTo>
                      <a:pt x="669994" y="2672616"/>
                      <a:pt x="695014" y="2619915"/>
                      <a:pt x="720566" y="2567214"/>
                    </a:cubicBezTo>
                    <a:cubicBezTo>
                      <a:pt x="725889" y="2556035"/>
                      <a:pt x="725357" y="2554438"/>
                      <a:pt x="714178" y="2549114"/>
                    </a:cubicBezTo>
                    <a:cubicBezTo>
                      <a:pt x="694481" y="2540065"/>
                      <a:pt x="674785" y="2530482"/>
                      <a:pt x="656153" y="2519836"/>
                    </a:cubicBezTo>
                    <a:cubicBezTo>
                      <a:pt x="634860" y="2508124"/>
                      <a:pt x="634860" y="2508124"/>
                      <a:pt x="623681" y="2529418"/>
                    </a:cubicBezTo>
                    <a:cubicBezTo>
                      <a:pt x="597596" y="2580522"/>
                      <a:pt x="571512" y="2632159"/>
                      <a:pt x="544895" y="2683263"/>
                    </a:cubicBezTo>
                    <a:cubicBezTo>
                      <a:pt x="514552" y="2742352"/>
                      <a:pt x="483677" y="2800909"/>
                      <a:pt x="452801" y="2859998"/>
                    </a:cubicBezTo>
                    <a:cubicBezTo>
                      <a:pt x="448542" y="2867451"/>
                      <a:pt x="449075" y="2873839"/>
                      <a:pt x="453866" y="2880760"/>
                    </a:cubicBezTo>
                    <a:cubicBezTo>
                      <a:pt x="465045" y="2895665"/>
                      <a:pt x="477289" y="2909505"/>
                      <a:pt x="491129" y="2921217"/>
                    </a:cubicBezTo>
                    <a:cubicBezTo>
                      <a:pt x="499114" y="2928137"/>
                      <a:pt x="508164" y="2933461"/>
                      <a:pt x="519343" y="2932928"/>
                    </a:cubicBezTo>
                    <a:close/>
                    <a:moveTo>
                      <a:pt x="1944938" y="33295"/>
                    </a:moveTo>
                    <a:cubicBezTo>
                      <a:pt x="1936953" y="31166"/>
                      <a:pt x="1930033" y="35424"/>
                      <a:pt x="1925242" y="44474"/>
                    </a:cubicBezTo>
                    <a:cubicBezTo>
                      <a:pt x="1905545" y="82270"/>
                      <a:pt x="1886381" y="120066"/>
                      <a:pt x="1866685" y="157329"/>
                    </a:cubicBezTo>
                    <a:cubicBezTo>
                      <a:pt x="1849118" y="191399"/>
                      <a:pt x="1831551" y="224936"/>
                      <a:pt x="1813451" y="259005"/>
                    </a:cubicBezTo>
                    <a:cubicBezTo>
                      <a:pt x="1802272" y="280299"/>
                      <a:pt x="1791093" y="301592"/>
                      <a:pt x="1779914" y="322886"/>
                    </a:cubicBezTo>
                    <a:cubicBezTo>
                      <a:pt x="1775123" y="331935"/>
                      <a:pt x="1776188" y="336194"/>
                      <a:pt x="1784173" y="340453"/>
                    </a:cubicBezTo>
                    <a:cubicBezTo>
                      <a:pt x="1809192" y="352697"/>
                      <a:pt x="1834212" y="364940"/>
                      <a:pt x="1857635" y="379313"/>
                    </a:cubicBezTo>
                    <a:cubicBezTo>
                      <a:pt x="1864555" y="383572"/>
                      <a:pt x="1869879" y="381443"/>
                      <a:pt x="1874137" y="373990"/>
                    </a:cubicBezTo>
                    <a:cubicBezTo>
                      <a:pt x="1876799" y="369199"/>
                      <a:pt x="1878928" y="363876"/>
                      <a:pt x="1881590" y="358552"/>
                    </a:cubicBezTo>
                    <a:cubicBezTo>
                      <a:pt x="1925242" y="269652"/>
                      <a:pt x="1969425" y="181284"/>
                      <a:pt x="2013609" y="92384"/>
                    </a:cubicBezTo>
                    <a:cubicBezTo>
                      <a:pt x="2018933" y="82270"/>
                      <a:pt x="2017336" y="73753"/>
                      <a:pt x="2010948" y="64703"/>
                    </a:cubicBezTo>
                    <a:cubicBezTo>
                      <a:pt x="1994445" y="45006"/>
                      <a:pt x="1973152" y="34892"/>
                      <a:pt x="1944938" y="33295"/>
                    </a:cubicBezTo>
                    <a:close/>
                  </a:path>
                </a:pathLst>
              </a:custGeom>
              <a:grpFill/>
              <a:ln w="53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8529289" y="934527"/>
                <a:ext cx="400061" cy="490567"/>
              </a:xfrm>
              <a:custGeom>
                <a:avLst/>
                <a:gdLst>
                  <a:gd name="connsiteX0" fmla="*/ 399530 w 400061"/>
                  <a:gd name="connsiteY0" fmla="*/ 238552 h 490567"/>
                  <a:gd name="connsiteX1" fmla="*/ 380366 w 400061"/>
                  <a:gd name="connsiteY1" fmla="*/ 335437 h 490567"/>
                  <a:gd name="connsiteX2" fmla="*/ 365993 w 400061"/>
                  <a:gd name="connsiteY2" fmla="*/ 373765 h 490567"/>
                  <a:gd name="connsiteX3" fmla="*/ 288804 w 400061"/>
                  <a:gd name="connsiteY3" fmla="*/ 453083 h 490567"/>
                  <a:gd name="connsiteX4" fmla="*/ 212148 w 400061"/>
                  <a:gd name="connsiteY4" fmla="*/ 485023 h 490567"/>
                  <a:gd name="connsiteX5" fmla="*/ 157317 w 400061"/>
                  <a:gd name="connsiteY5" fmla="*/ 487685 h 490567"/>
                  <a:gd name="connsiteX6" fmla="*/ 30089 w 400061"/>
                  <a:gd name="connsiteY6" fmla="*/ 421143 h 490567"/>
                  <a:gd name="connsiteX7" fmla="*/ 278 w 400061"/>
                  <a:gd name="connsiteY7" fmla="*/ 351407 h 490567"/>
                  <a:gd name="connsiteX8" fmla="*/ 2408 w 400061"/>
                  <a:gd name="connsiteY8" fmla="*/ 312014 h 490567"/>
                  <a:gd name="connsiteX9" fmla="*/ 32218 w 400061"/>
                  <a:gd name="connsiteY9" fmla="*/ 265701 h 490567"/>
                  <a:gd name="connsiteX10" fmla="*/ 71611 w 400061"/>
                  <a:gd name="connsiteY10" fmla="*/ 243343 h 490567"/>
                  <a:gd name="connsiteX11" fmla="*/ 93437 w 400061"/>
                  <a:gd name="connsiteY11" fmla="*/ 223646 h 490567"/>
                  <a:gd name="connsiteX12" fmla="*/ 99293 w 400061"/>
                  <a:gd name="connsiteY12" fmla="*/ 199691 h 490567"/>
                  <a:gd name="connsiteX13" fmla="*/ 91308 w 400061"/>
                  <a:gd name="connsiteY13" fmla="*/ 152313 h 490567"/>
                  <a:gd name="connsiteX14" fmla="*/ 88646 w 400061"/>
                  <a:gd name="connsiteY14" fmla="*/ 90030 h 490567"/>
                  <a:gd name="connsiteX15" fmla="*/ 136024 w 400061"/>
                  <a:gd name="connsiteY15" fmla="*/ 10712 h 490567"/>
                  <a:gd name="connsiteX16" fmla="*/ 175949 w 400061"/>
                  <a:gd name="connsiteY16" fmla="*/ 65 h 490567"/>
                  <a:gd name="connsiteX17" fmla="*/ 223859 w 400061"/>
                  <a:gd name="connsiteY17" fmla="*/ 14970 h 490567"/>
                  <a:gd name="connsiteX18" fmla="*/ 313824 w 400061"/>
                  <a:gd name="connsiteY18" fmla="*/ 65542 h 490567"/>
                  <a:gd name="connsiteX19" fmla="*/ 344699 w 400061"/>
                  <a:gd name="connsiteY19" fmla="*/ 94289 h 490567"/>
                  <a:gd name="connsiteX20" fmla="*/ 379834 w 400061"/>
                  <a:gd name="connsiteY20" fmla="*/ 146990 h 490567"/>
                  <a:gd name="connsiteX21" fmla="*/ 399530 w 400061"/>
                  <a:gd name="connsiteY21" fmla="*/ 238552 h 49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0061" h="490567">
                    <a:moveTo>
                      <a:pt x="399530" y="238552"/>
                    </a:moveTo>
                    <a:cubicBezTo>
                      <a:pt x="401127" y="272621"/>
                      <a:pt x="391545" y="304029"/>
                      <a:pt x="380366" y="335437"/>
                    </a:cubicBezTo>
                    <a:cubicBezTo>
                      <a:pt x="375575" y="348213"/>
                      <a:pt x="371848" y="361521"/>
                      <a:pt x="365993" y="373765"/>
                    </a:cubicBezTo>
                    <a:cubicBezTo>
                      <a:pt x="349490" y="409431"/>
                      <a:pt x="324471" y="436048"/>
                      <a:pt x="288804" y="453083"/>
                    </a:cubicBezTo>
                    <a:cubicBezTo>
                      <a:pt x="263784" y="465327"/>
                      <a:pt x="237700" y="474376"/>
                      <a:pt x="212148" y="485023"/>
                    </a:cubicBezTo>
                    <a:cubicBezTo>
                      <a:pt x="194581" y="492476"/>
                      <a:pt x="175417" y="491411"/>
                      <a:pt x="157317" y="487685"/>
                    </a:cubicBezTo>
                    <a:cubicBezTo>
                      <a:pt x="108875" y="478103"/>
                      <a:pt x="65223" y="456809"/>
                      <a:pt x="30089" y="421143"/>
                    </a:cubicBezTo>
                    <a:cubicBezTo>
                      <a:pt x="11457" y="401979"/>
                      <a:pt x="1343" y="378024"/>
                      <a:pt x="278" y="351407"/>
                    </a:cubicBezTo>
                    <a:cubicBezTo>
                      <a:pt x="-254" y="338098"/>
                      <a:pt x="-254" y="325322"/>
                      <a:pt x="2408" y="312014"/>
                    </a:cubicBezTo>
                    <a:cubicBezTo>
                      <a:pt x="6134" y="292317"/>
                      <a:pt x="16781" y="277412"/>
                      <a:pt x="32218" y="265701"/>
                    </a:cubicBezTo>
                    <a:cubicBezTo>
                      <a:pt x="44462" y="256651"/>
                      <a:pt x="57770" y="249731"/>
                      <a:pt x="71611" y="243343"/>
                    </a:cubicBezTo>
                    <a:cubicBezTo>
                      <a:pt x="81193" y="239084"/>
                      <a:pt x="87581" y="231631"/>
                      <a:pt x="93437" y="223646"/>
                    </a:cubicBezTo>
                    <a:cubicBezTo>
                      <a:pt x="98760" y="216726"/>
                      <a:pt x="100890" y="208208"/>
                      <a:pt x="99293" y="199691"/>
                    </a:cubicBezTo>
                    <a:cubicBezTo>
                      <a:pt x="96631" y="183721"/>
                      <a:pt x="94502" y="167751"/>
                      <a:pt x="91308" y="152313"/>
                    </a:cubicBezTo>
                    <a:cubicBezTo>
                      <a:pt x="87581" y="131552"/>
                      <a:pt x="85452" y="110791"/>
                      <a:pt x="88646" y="90030"/>
                    </a:cubicBezTo>
                    <a:cubicBezTo>
                      <a:pt x="93969" y="58090"/>
                      <a:pt x="108875" y="29876"/>
                      <a:pt x="136024" y="10712"/>
                    </a:cubicBezTo>
                    <a:cubicBezTo>
                      <a:pt x="147735" y="2194"/>
                      <a:pt x="161044" y="-467"/>
                      <a:pt x="175949" y="65"/>
                    </a:cubicBezTo>
                    <a:cubicBezTo>
                      <a:pt x="193516" y="1130"/>
                      <a:pt x="208954" y="6453"/>
                      <a:pt x="223859" y="14970"/>
                    </a:cubicBezTo>
                    <a:cubicBezTo>
                      <a:pt x="254202" y="31473"/>
                      <a:pt x="286142" y="44781"/>
                      <a:pt x="313824" y="65542"/>
                    </a:cubicBezTo>
                    <a:cubicBezTo>
                      <a:pt x="325003" y="74060"/>
                      <a:pt x="336182" y="83110"/>
                      <a:pt x="344699" y="94289"/>
                    </a:cubicBezTo>
                    <a:cubicBezTo>
                      <a:pt x="357475" y="111323"/>
                      <a:pt x="369719" y="128358"/>
                      <a:pt x="379834" y="146990"/>
                    </a:cubicBezTo>
                    <a:cubicBezTo>
                      <a:pt x="394739" y="175736"/>
                      <a:pt x="402192" y="206079"/>
                      <a:pt x="399530" y="238552"/>
                    </a:cubicBezTo>
                    <a:close/>
                  </a:path>
                </a:pathLst>
              </a:custGeom>
              <a:grpFill/>
              <a:ln w="53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图形 14"/>
          <p:cNvSpPr/>
          <p:nvPr userDrawn="1">
            <p:custDataLst>
              <p:tags r:id="rId8"/>
            </p:custDataLst>
          </p:nvPr>
        </p:nvSpPr>
        <p:spPr>
          <a:xfrm flipH="1">
            <a:off x="11063999" y="5546288"/>
            <a:ext cx="1088630" cy="1219637"/>
          </a:xfrm>
          <a:custGeom>
            <a:avLst/>
            <a:gdLst>
              <a:gd name="connsiteX0" fmla="*/ 1841854 w 2423720"/>
              <a:gd name="connsiteY0" fmla="*/ 3007888 h 3030582"/>
              <a:gd name="connsiteX1" fmla="*/ 2225688 w 2423720"/>
              <a:gd name="connsiteY1" fmla="*/ 3007888 h 3030582"/>
              <a:gd name="connsiteX2" fmla="*/ 2244033 w 2423720"/>
              <a:gd name="connsiteY2" fmla="*/ 3011651 h 3030582"/>
              <a:gd name="connsiteX3" fmla="*/ 2242622 w 2423720"/>
              <a:gd name="connsiteY3" fmla="*/ 3026233 h 3030582"/>
              <a:gd name="connsiteX4" fmla="*/ 2230392 w 2423720"/>
              <a:gd name="connsiteY4" fmla="*/ 3028585 h 3030582"/>
              <a:gd name="connsiteX5" fmla="*/ 2155130 w 2423720"/>
              <a:gd name="connsiteY5" fmla="*/ 3029525 h 3030582"/>
              <a:gd name="connsiteX6" fmla="*/ 1522933 w 2423720"/>
              <a:gd name="connsiteY6" fmla="*/ 3027644 h 3030582"/>
              <a:gd name="connsiteX7" fmla="*/ 1475894 w 2423720"/>
              <a:gd name="connsiteY7" fmla="*/ 3029055 h 3030582"/>
              <a:gd name="connsiteX8" fmla="*/ 1446260 w 2423720"/>
              <a:gd name="connsiteY8" fmla="*/ 3028114 h 3030582"/>
              <a:gd name="connsiteX9" fmla="*/ 1338071 w 2423720"/>
              <a:gd name="connsiteY9" fmla="*/ 3028585 h 3030582"/>
              <a:gd name="connsiteX10" fmla="*/ 1258576 w 2423720"/>
              <a:gd name="connsiteY10" fmla="*/ 3028114 h 3030582"/>
              <a:gd name="connsiteX11" fmla="*/ 1244465 w 2423720"/>
              <a:gd name="connsiteY11" fmla="*/ 3027644 h 3030582"/>
              <a:gd name="connsiteX12" fmla="*/ 690822 w 2423720"/>
              <a:gd name="connsiteY12" fmla="*/ 3027644 h 3030582"/>
              <a:gd name="connsiteX13" fmla="*/ 654602 w 2423720"/>
              <a:gd name="connsiteY13" fmla="*/ 3029996 h 3030582"/>
              <a:gd name="connsiteX14" fmla="*/ 639550 w 2423720"/>
              <a:gd name="connsiteY14" fmla="*/ 3027173 h 3030582"/>
              <a:gd name="connsiteX15" fmla="*/ 633435 w 2423720"/>
              <a:gd name="connsiteY15" fmla="*/ 3018706 h 3030582"/>
              <a:gd name="connsiteX16" fmla="*/ 640020 w 2423720"/>
              <a:gd name="connsiteY16" fmla="*/ 3010710 h 3030582"/>
              <a:gd name="connsiteX17" fmla="*/ 652250 w 2423720"/>
              <a:gd name="connsiteY17" fmla="*/ 3008358 h 3030582"/>
              <a:gd name="connsiteX18" fmla="*/ 707285 w 2423720"/>
              <a:gd name="connsiteY18" fmla="*/ 3007888 h 3030582"/>
              <a:gd name="connsiteX19" fmla="*/ 1245406 w 2423720"/>
              <a:gd name="connsiteY19" fmla="*/ 3007888 h 3030582"/>
              <a:gd name="connsiteX20" fmla="*/ 1356887 w 2423720"/>
              <a:gd name="connsiteY20" fmla="*/ 3008828 h 3030582"/>
              <a:gd name="connsiteX21" fmla="*/ 1380877 w 2423720"/>
              <a:gd name="connsiteY21" fmla="*/ 3002243 h 3030582"/>
              <a:gd name="connsiteX22" fmla="*/ 1393577 w 2423720"/>
              <a:gd name="connsiteY22" fmla="*/ 2980135 h 3030582"/>
              <a:gd name="connsiteX23" fmla="*/ 1394047 w 2423720"/>
              <a:gd name="connsiteY23" fmla="*/ 2906284 h 3030582"/>
              <a:gd name="connsiteX24" fmla="*/ 1394047 w 2423720"/>
              <a:gd name="connsiteY24" fmla="*/ 2641928 h 3030582"/>
              <a:gd name="connsiteX25" fmla="*/ 1391695 w 2423720"/>
              <a:gd name="connsiteY25" fmla="*/ 2610412 h 3030582"/>
              <a:gd name="connsiteX26" fmla="*/ 1368647 w 2423720"/>
              <a:gd name="connsiteY26" fmla="*/ 2586893 h 3030582"/>
              <a:gd name="connsiteX27" fmla="*/ 1331016 w 2423720"/>
              <a:gd name="connsiteY27" fmla="*/ 2585482 h 3030582"/>
              <a:gd name="connsiteX28" fmla="*/ 1318315 w 2423720"/>
              <a:gd name="connsiteY28" fmla="*/ 2585952 h 3030582"/>
              <a:gd name="connsiteX29" fmla="*/ 1219064 w 2423720"/>
              <a:gd name="connsiteY29" fmla="*/ 2585952 h 3030582"/>
              <a:gd name="connsiteX30" fmla="*/ 1188489 w 2423720"/>
              <a:gd name="connsiteY30" fmla="*/ 2564314 h 3030582"/>
              <a:gd name="connsiteX31" fmla="*/ 1173437 w 2423720"/>
              <a:gd name="connsiteY31" fmla="*/ 2506457 h 3030582"/>
              <a:gd name="connsiteX32" fmla="*/ 1154621 w 2423720"/>
              <a:gd name="connsiteY32" fmla="*/ 2436840 h 3030582"/>
              <a:gd name="connsiteX33" fmla="*/ 1140039 w 2423720"/>
              <a:gd name="connsiteY33" fmla="*/ 2419436 h 3030582"/>
              <a:gd name="connsiteX34" fmla="*/ 1105231 w 2423720"/>
              <a:gd name="connsiteY34" fmla="*/ 2410498 h 3030582"/>
              <a:gd name="connsiteX35" fmla="*/ 1034203 w 2423720"/>
              <a:gd name="connsiteY35" fmla="*/ 2398739 h 3030582"/>
              <a:gd name="connsiteX36" fmla="*/ 988105 w 2423720"/>
              <a:gd name="connsiteY36" fmla="*/ 2389802 h 3030582"/>
              <a:gd name="connsiteX37" fmla="*/ 900143 w 2423720"/>
              <a:gd name="connsiteY37" fmla="*/ 2365812 h 3030582"/>
              <a:gd name="connsiteX38" fmla="*/ 823470 w 2423720"/>
              <a:gd name="connsiteY38" fmla="*/ 2338059 h 3030582"/>
              <a:gd name="connsiteX39" fmla="*/ 711989 w 2423720"/>
              <a:gd name="connsiteY39" fmla="*/ 2290550 h 3030582"/>
              <a:gd name="connsiteX40" fmla="*/ 568521 w 2423720"/>
              <a:gd name="connsiteY40" fmla="*/ 2206351 h 3030582"/>
              <a:gd name="connsiteX41" fmla="*/ 487615 w 2423720"/>
              <a:gd name="connsiteY41" fmla="*/ 2144731 h 3030582"/>
              <a:gd name="connsiteX42" fmla="*/ 481500 w 2423720"/>
              <a:gd name="connsiteY42" fmla="*/ 2139557 h 3030582"/>
              <a:gd name="connsiteX43" fmla="*/ 406239 w 2423720"/>
              <a:gd name="connsiteY43" fmla="*/ 2077466 h 3030582"/>
              <a:gd name="connsiteX44" fmla="*/ 380367 w 2423720"/>
              <a:gd name="connsiteY44" fmla="*/ 2052065 h 3030582"/>
              <a:gd name="connsiteX45" fmla="*/ 316395 w 2423720"/>
              <a:gd name="connsiteY45" fmla="*/ 1985270 h 3030582"/>
              <a:gd name="connsiteX46" fmla="*/ 297109 w 2423720"/>
              <a:gd name="connsiteY46" fmla="*/ 1960340 h 3030582"/>
              <a:gd name="connsiteX47" fmla="*/ 206795 w 2423720"/>
              <a:gd name="connsiteY47" fmla="*/ 1843684 h 3030582"/>
              <a:gd name="connsiteX48" fmla="*/ 166813 w 2423720"/>
              <a:gd name="connsiteY48" fmla="*/ 1780182 h 3030582"/>
              <a:gd name="connsiteX49" fmla="*/ 140471 w 2423720"/>
              <a:gd name="connsiteY49" fmla="*/ 1735966 h 3030582"/>
              <a:gd name="connsiteX50" fmla="*/ 100959 w 2423720"/>
              <a:gd name="connsiteY50" fmla="*/ 1657412 h 3030582"/>
              <a:gd name="connsiteX51" fmla="*/ 60035 w 2423720"/>
              <a:gd name="connsiteY51" fmla="*/ 1550164 h 3030582"/>
              <a:gd name="connsiteX52" fmla="*/ 20993 w 2423720"/>
              <a:gd name="connsiteY52" fmla="*/ 1390233 h 3030582"/>
              <a:gd name="connsiteX53" fmla="*/ 5941 w 2423720"/>
              <a:gd name="connsiteY53" fmla="*/ 1257585 h 3030582"/>
              <a:gd name="connsiteX54" fmla="*/ 3589 w 2423720"/>
              <a:gd name="connsiteY54" fmla="*/ 1232654 h 3030582"/>
              <a:gd name="connsiteX55" fmla="*/ 3119 w 2423720"/>
              <a:gd name="connsiteY55" fmla="*/ 1143751 h 3030582"/>
              <a:gd name="connsiteX56" fmla="*/ 5941 w 2423720"/>
              <a:gd name="connsiteY56" fmla="*/ 1115528 h 3030582"/>
              <a:gd name="connsiteX57" fmla="*/ 13937 w 2423720"/>
              <a:gd name="connsiteY57" fmla="*/ 1023333 h 3030582"/>
              <a:gd name="connsiteX58" fmla="*/ 35105 w 2423720"/>
              <a:gd name="connsiteY58" fmla="*/ 906207 h 3030582"/>
              <a:gd name="connsiteX59" fmla="*/ 71795 w 2423720"/>
              <a:gd name="connsiteY59" fmla="*/ 776381 h 3030582"/>
              <a:gd name="connsiteX60" fmla="*/ 97196 w 2423720"/>
              <a:gd name="connsiteY60" fmla="*/ 707234 h 3030582"/>
              <a:gd name="connsiteX61" fmla="*/ 121185 w 2423720"/>
              <a:gd name="connsiteY61" fmla="*/ 655962 h 3030582"/>
              <a:gd name="connsiteX62" fmla="*/ 144705 w 2423720"/>
              <a:gd name="connsiteY62" fmla="*/ 609864 h 3030582"/>
              <a:gd name="connsiteX63" fmla="*/ 191273 w 2423720"/>
              <a:gd name="connsiteY63" fmla="*/ 529899 h 3030582"/>
              <a:gd name="connsiteX64" fmla="*/ 218085 w 2423720"/>
              <a:gd name="connsiteY64" fmla="*/ 493209 h 3030582"/>
              <a:gd name="connsiteX65" fmla="*/ 300872 w 2423720"/>
              <a:gd name="connsiteY65" fmla="*/ 388783 h 3030582"/>
              <a:gd name="connsiteX66" fmla="*/ 336151 w 2423720"/>
              <a:gd name="connsiteY66" fmla="*/ 348801 h 3030582"/>
              <a:gd name="connsiteX67" fmla="*/ 343677 w 2423720"/>
              <a:gd name="connsiteY67" fmla="*/ 340804 h 3030582"/>
              <a:gd name="connsiteX68" fmla="*/ 422232 w 2423720"/>
              <a:gd name="connsiteY68" fmla="*/ 268365 h 3030582"/>
              <a:gd name="connsiteX69" fmla="*/ 427876 w 2423720"/>
              <a:gd name="connsiteY69" fmla="*/ 263190 h 3030582"/>
              <a:gd name="connsiteX70" fmla="*/ 429758 w 2423720"/>
              <a:gd name="connsiteY70" fmla="*/ 229323 h 3030582"/>
              <a:gd name="connsiteX71" fmla="*/ 390246 w 2423720"/>
              <a:gd name="connsiteY71" fmla="*/ 182755 h 3030582"/>
              <a:gd name="connsiteX72" fmla="*/ 356378 w 2423720"/>
              <a:gd name="connsiteY72" fmla="*/ 172877 h 3030582"/>
              <a:gd name="connsiteX73" fmla="*/ 305106 w 2423720"/>
              <a:gd name="connsiteY73" fmla="*/ 177580 h 3030582"/>
              <a:gd name="connsiteX74" fmla="*/ 253363 w 2423720"/>
              <a:gd name="connsiteY74" fmla="*/ 166291 h 3030582"/>
              <a:gd name="connsiteX75" fmla="*/ 235959 w 2423720"/>
              <a:gd name="connsiteY75" fmla="*/ 151239 h 3030582"/>
              <a:gd name="connsiteX76" fmla="*/ 218555 w 2423720"/>
              <a:gd name="connsiteY76" fmla="*/ 77859 h 3030582"/>
              <a:gd name="connsiteX77" fmla="*/ 247248 w 2423720"/>
              <a:gd name="connsiteY77" fmla="*/ 17649 h 3030582"/>
              <a:gd name="connsiteX78" fmla="*/ 284409 w 2423720"/>
              <a:gd name="connsiteY78" fmla="*/ 2597 h 3030582"/>
              <a:gd name="connsiteX79" fmla="*/ 345089 w 2423720"/>
              <a:gd name="connsiteY79" fmla="*/ 3538 h 3030582"/>
              <a:gd name="connsiteX80" fmla="*/ 394479 w 2423720"/>
              <a:gd name="connsiteY80" fmla="*/ 35054 h 3030582"/>
              <a:gd name="connsiteX81" fmla="*/ 405768 w 2423720"/>
              <a:gd name="connsiteY81" fmla="*/ 51988 h 3030582"/>
              <a:gd name="connsiteX82" fmla="*/ 411883 w 2423720"/>
              <a:gd name="connsiteY82" fmla="*/ 113608 h 3030582"/>
              <a:gd name="connsiteX83" fmla="*/ 402476 w 2423720"/>
              <a:gd name="connsiteY83" fmla="*/ 138538 h 3030582"/>
              <a:gd name="connsiteX84" fmla="*/ 408591 w 2423720"/>
              <a:gd name="connsiteY84" fmla="*/ 166762 h 3030582"/>
              <a:gd name="connsiteX85" fmla="*/ 428347 w 2423720"/>
              <a:gd name="connsiteY85" fmla="*/ 190751 h 3030582"/>
              <a:gd name="connsiteX86" fmla="*/ 491849 w 2423720"/>
              <a:gd name="connsiteY86" fmla="*/ 264602 h 3030582"/>
              <a:gd name="connsiteX87" fmla="*/ 548765 w 2423720"/>
              <a:gd name="connsiteY87" fmla="*/ 327163 h 3030582"/>
              <a:gd name="connsiteX88" fmla="*/ 583574 w 2423720"/>
              <a:gd name="connsiteY88" fmla="*/ 363382 h 3030582"/>
              <a:gd name="connsiteX89" fmla="*/ 607093 w 2423720"/>
              <a:gd name="connsiteY89" fmla="*/ 363382 h 3030582"/>
              <a:gd name="connsiteX90" fmla="*/ 829115 w 2423720"/>
              <a:gd name="connsiteY90" fmla="*/ 227441 h 3030582"/>
              <a:gd name="connsiteX91" fmla="*/ 1147566 w 2423720"/>
              <a:gd name="connsiteY91" fmla="*/ 133835 h 3030582"/>
              <a:gd name="connsiteX92" fmla="*/ 1332427 w 2423720"/>
              <a:gd name="connsiteY92" fmla="*/ 122545 h 3030582"/>
              <a:gd name="connsiteX93" fmla="*/ 1875251 w 2423720"/>
              <a:gd name="connsiteY93" fmla="*/ 272128 h 3030582"/>
              <a:gd name="connsiteX94" fmla="*/ 1929816 w 2423720"/>
              <a:gd name="connsiteY94" fmla="*/ 303173 h 3030582"/>
              <a:gd name="connsiteX95" fmla="*/ 2024363 w 2423720"/>
              <a:gd name="connsiteY95" fmla="*/ 373261 h 3030582"/>
              <a:gd name="connsiteX96" fmla="*/ 2026715 w 2423720"/>
              <a:gd name="connsiteY96" fmla="*/ 375142 h 3030582"/>
              <a:gd name="connsiteX97" fmla="*/ 2111855 w 2423720"/>
              <a:gd name="connsiteY97" fmla="*/ 449463 h 3030582"/>
              <a:gd name="connsiteX98" fmla="*/ 2148545 w 2423720"/>
              <a:gd name="connsiteY98" fmla="*/ 488035 h 3030582"/>
              <a:gd name="connsiteX99" fmla="*/ 2236507 w 2423720"/>
              <a:gd name="connsiteY99" fmla="*/ 598575 h 3030582"/>
              <a:gd name="connsiteX100" fmla="*/ 2273197 w 2423720"/>
              <a:gd name="connsiteY100" fmla="*/ 651258 h 3030582"/>
              <a:gd name="connsiteX101" fmla="*/ 2293424 w 2423720"/>
              <a:gd name="connsiteY101" fmla="*/ 686537 h 3030582"/>
              <a:gd name="connsiteX102" fmla="*/ 2361629 w 2423720"/>
              <a:gd name="connsiteY102" fmla="*/ 826241 h 3030582"/>
              <a:gd name="connsiteX103" fmla="*/ 2386089 w 2423720"/>
              <a:gd name="connsiteY103" fmla="*/ 905266 h 3030582"/>
              <a:gd name="connsiteX104" fmla="*/ 2388441 w 2423720"/>
              <a:gd name="connsiteY104" fmla="*/ 914203 h 3030582"/>
              <a:gd name="connsiteX105" fmla="*/ 2412901 w 2423720"/>
              <a:gd name="connsiteY105" fmla="*/ 1030859 h 3030582"/>
              <a:gd name="connsiteX106" fmla="*/ 2421839 w 2423720"/>
              <a:gd name="connsiteY106" fmla="*/ 1140459 h 3030582"/>
              <a:gd name="connsiteX107" fmla="*/ 2423720 w 2423720"/>
              <a:gd name="connsiteY107" fmla="*/ 1192201 h 3030582"/>
              <a:gd name="connsiteX108" fmla="*/ 2158423 w 2423720"/>
              <a:gd name="connsiteY108" fmla="*/ 1892605 h 3030582"/>
              <a:gd name="connsiteX109" fmla="*/ 2084102 w 2423720"/>
              <a:gd name="connsiteY109" fmla="*/ 1969277 h 3030582"/>
              <a:gd name="connsiteX110" fmla="*/ 2083632 w 2423720"/>
              <a:gd name="connsiteY110" fmla="*/ 1983859 h 3030582"/>
              <a:gd name="connsiteX111" fmla="*/ 2162186 w 2423720"/>
              <a:gd name="connsiteY111" fmla="*/ 2065236 h 3030582"/>
              <a:gd name="connsiteX112" fmla="*/ 2204991 w 2423720"/>
              <a:gd name="connsiteY112" fmla="*/ 2115097 h 3030582"/>
              <a:gd name="connsiteX113" fmla="*/ 2212517 w 2423720"/>
              <a:gd name="connsiteY113" fmla="*/ 2123093 h 3030582"/>
              <a:gd name="connsiteX114" fmla="*/ 2241681 w 2423720"/>
              <a:gd name="connsiteY114" fmla="*/ 2156020 h 3030582"/>
              <a:gd name="connsiteX115" fmla="*/ 2266141 w 2423720"/>
              <a:gd name="connsiteY115" fmla="*/ 2180480 h 3030582"/>
              <a:gd name="connsiteX116" fmla="*/ 2306124 w 2423720"/>
              <a:gd name="connsiteY116" fmla="*/ 2179539 h 3030582"/>
              <a:gd name="connsiteX117" fmla="*/ 2317884 w 2423720"/>
              <a:gd name="connsiteY117" fmla="*/ 2169191 h 3030582"/>
              <a:gd name="connsiteX118" fmla="*/ 2330584 w 2423720"/>
              <a:gd name="connsiteY118" fmla="*/ 2163546 h 3030582"/>
              <a:gd name="connsiteX119" fmla="*/ 2339521 w 2423720"/>
              <a:gd name="connsiteY119" fmla="*/ 2176247 h 3030582"/>
              <a:gd name="connsiteX120" fmla="*/ 2331995 w 2423720"/>
              <a:gd name="connsiteY120" fmla="*/ 2186125 h 3030582"/>
              <a:gd name="connsiteX121" fmla="*/ 2310828 w 2423720"/>
              <a:gd name="connsiteY121" fmla="*/ 2204940 h 3030582"/>
              <a:gd name="connsiteX122" fmla="*/ 2245444 w 2423720"/>
              <a:gd name="connsiteY122" fmla="*/ 2256212 h 3030582"/>
              <a:gd name="connsiteX123" fmla="*/ 2231333 w 2423720"/>
              <a:gd name="connsiteY123" fmla="*/ 2262798 h 3030582"/>
              <a:gd name="connsiteX124" fmla="*/ 2220984 w 2423720"/>
              <a:gd name="connsiteY124" fmla="*/ 2250097 h 3030582"/>
              <a:gd name="connsiteX125" fmla="*/ 2226158 w 2423720"/>
              <a:gd name="connsiteY125" fmla="*/ 2242571 h 3030582"/>
              <a:gd name="connsiteX126" fmla="*/ 2236037 w 2423720"/>
              <a:gd name="connsiteY126" fmla="*/ 2234574 h 3030582"/>
              <a:gd name="connsiteX127" fmla="*/ 2242622 w 2423720"/>
              <a:gd name="connsiteY127" fmla="*/ 2193181 h 3030582"/>
              <a:gd name="connsiteX128" fmla="*/ 2214399 w 2423720"/>
              <a:gd name="connsiteY128" fmla="*/ 2159313 h 3030582"/>
              <a:gd name="connsiteX129" fmla="*/ 2202169 w 2423720"/>
              <a:gd name="connsiteY129" fmla="*/ 2143320 h 3030582"/>
              <a:gd name="connsiteX130" fmla="*/ 2151367 w 2423720"/>
              <a:gd name="connsiteY130" fmla="*/ 2136734 h 3030582"/>
              <a:gd name="connsiteX131" fmla="*/ 2117970 w 2423720"/>
              <a:gd name="connsiteY131" fmla="*/ 2164958 h 3030582"/>
              <a:gd name="connsiteX132" fmla="*/ 2021541 w 2423720"/>
              <a:gd name="connsiteY132" fmla="*/ 2229400 h 3030582"/>
              <a:gd name="connsiteX133" fmla="*/ 1887481 w 2423720"/>
              <a:gd name="connsiteY133" fmla="*/ 2301840 h 3030582"/>
              <a:gd name="connsiteX134" fmla="*/ 1767063 w 2423720"/>
              <a:gd name="connsiteY134" fmla="*/ 2351700 h 3030582"/>
              <a:gd name="connsiteX135" fmla="*/ 1739780 w 2423720"/>
              <a:gd name="connsiteY135" fmla="*/ 2359697 h 3030582"/>
              <a:gd name="connsiteX136" fmla="*/ 1682864 w 2423720"/>
              <a:gd name="connsiteY136" fmla="*/ 2377572 h 3030582"/>
              <a:gd name="connsiteX137" fmla="*/ 1656992 w 2423720"/>
              <a:gd name="connsiteY137" fmla="*/ 2414261 h 3030582"/>
              <a:gd name="connsiteX138" fmla="*/ 1646174 w 2423720"/>
              <a:gd name="connsiteY138" fmla="*/ 2461771 h 3030582"/>
              <a:gd name="connsiteX139" fmla="*/ 1636296 w 2423720"/>
              <a:gd name="connsiteY139" fmla="*/ 2510690 h 3030582"/>
              <a:gd name="connsiteX140" fmla="*/ 1621714 w 2423720"/>
              <a:gd name="connsiteY140" fmla="*/ 2566666 h 3030582"/>
              <a:gd name="connsiteX141" fmla="*/ 1607602 w 2423720"/>
              <a:gd name="connsiteY141" fmla="*/ 2580308 h 3030582"/>
              <a:gd name="connsiteX142" fmla="*/ 1595372 w 2423720"/>
              <a:gd name="connsiteY142" fmla="*/ 2582660 h 3030582"/>
              <a:gd name="connsiteX143" fmla="*/ 1471661 w 2423720"/>
              <a:gd name="connsiteY143" fmla="*/ 2582660 h 3030582"/>
              <a:gd name="connsiteX144" fmla="*/ 1445319 w 2423720"/>
              <a:gd name="connsiteY144" fmla="*/ 2582189 h 3030582"/>
              <a:gd name="connsiteX145" fmla="*/ 1418037 w 2423720"/>
              <a:gd name="connsiteY145" fmla="*/ 2621701 h 3030582"/>
              <a:gd name="connsiteX146" fmla="*/ 1418037 w 2423720"/>
              <a:gd name="connsiteY146" fmla="*/ 2662154 h 3030582"/>
              <a:gd name="connsiteX147" fmla="*/ 1418507 w 2423720"/>
              <a:gd name="connsiteY147" fmla="*/ 2868183 h 3030582"/>
              <a:gd name="connsiteX148" fmla="*/ 1420389 w 2423720"/>
              <a:gd name="connsiteY148" fmla="*/ 2957556 h 3030582"/>
              <a:gd name="connsiteX149" fmla="*/ 1419918 w 2423720"/>
              <a:gd name="connsiteY149" fmla="*/ 2970257 h 3030582"/>
              <a:gd name="connsiteX150" fmla="*/ 1437323 w 2423720"/>
              <a:gd name="connsiteY150" fmla="*/ 3001302 h 3030582"/>
              <a:gd name="connsiteX151" fmla="*/ 1458960 w 2423720"/>
              <a:gd name="connsiteY151" fmla="*/ 3005065 h 3030582"/>
              <a:gd name="connsiteX152" fmla="*/ 1597254 w 2423720"/>
              <a:gd name="connsiteY152" fmla="*/ 3004125 h 3030582"/>
              <a:gd name="connsiteX153" fmla="*/ 1841854 w 2423720"/>
              <a:gd name="connsiteY153" fmla="*/ 3007888 h 3030582"/>
              <a:gd name="connsiteX154" fmla="*/ 1841854 w 2423720"/>
              <a:gd name="connsiteY154" fmla="*/ 3007888 h 3030582"/>
              <a:gd name="connsiteX155" fmla="*/ 1335720 w 2423720"/>
              <a:gd name="connsiteY155" fmla="*/ 2401091 h 3030582"/>
              <a:gd name="connsiteX156" fmla="*/ 1475424 w 2423720"/>
              <a:gd name="connsiteY156" fmla="*/ 2394976 h 3030582"/>
              <a:gd name="connsiteX157" fmla="*/ 1555860 w 2423720"/>
              <a:gd name="connsiteY157" fmla="*/ 2382275 h 3030582"/>
              <a:gd name="connsiteX158" fmla="*/ 1637236 w 2423720"/>
              <a:gd name="connsiteY158" fmla="*/ 2365812 h 3030582"/>
              <a:gd name="connsiteX159" fmla="*/ 1690860 w 2423720"/>
              <a:gd name="connsiteY159" fmla="*/ 2353582 h 3030582"/>
              <a:gd name="connsiteX160" fmla="*/ 1717672 w 2423720"/>
              <a:gd name="connsiteY160" fmla="*/ 2344645 h 3030582"/>
              <a:gd name="connsiteX161" fmla="*/ 1823979 w 2423720"/>
              <a:gd name="connsiteY161" fmla="*/ 2306073 h 3030582"/>
              <a:gd name="connsiteX162" fmla="*/ 1875722 w 2423720"/>
              <a:gd name="connsiteY162" fmla="*/ 2283024 h 3030582"/>
              <a:gd name="connsiteX163" fmla="*/ 1959920 w 2423720"/>
              <a:gd name="connsiteY163" fmla="*/ 2241160 h 3030582"/>
              <a:gd name="connsiteX164" fmla="*/ 2072813 w 2423720"/>
              <a:gd name="connsiteY164" fmla="*/ 2170132 h 3030582"/>
              <a:gd name="connsiteX165" fmla="*/ 2138667 w 2423720"/>
              <a:gd name="connsiteY165" fmla="*/ 2121212 h 3030582"/>
              <a:gd name="connsiteX166" fmla="*/ 2144311 w 2423720"/>
              <a:gd name="connsiteY166" fmla="*/ 2085462 h 3030582"/>
              <a:gd name="connsiteX167" fmla="*/ 2135374 w 2423720"/>
              <a:gd name="connsiteY167" fmla="*/ 2074643 h 3030582"/>
              <a:gd name="connsiteX168" fmla="*/ 2098684 w 2423720"/>
              <a:gd name="connsiteY168" fmla="*/ 2037953 h 3030582"/>
              <a:gd name="connsiteX169" fmla="*/ 2064816 w 2423720"/>
              <a:gd name="connsiteY169" fmla="*/ 2000793 h 3030582"/>
              <a:gd name="connsiteX170" fmla="*/ 2050705 w 2423720"/>
              <a:gd name="connsiteY170" fmla="*/ 1999852 h 3030582"/>
              <a:gd name="connsiteX171" fmla="*/ 2018248 w 2423720"/>
              <a:gd name="connsiteY171" fmla="*/ 2027135 h 3030582"/>
              <a:gd name="connsiteX172" fmla="*/ 1392636 w 2423720"/>
              <a:gd name="connsiteY172" fmla="*/ 2271735 h 3030582"/>
              <a:gd name="connsiteX173" fmla="*/ 1204012 w 2423720"/>
              <a:gd name="connsiteY173" fmla="*/ 2269853 h 3030582"/>
              <a:gd name="connsiteX174" fmla="*/ 976345 w 2423720"/>
              <a:gd name="connsiteY174" fmla="*/ 2225637 h 3030582"/>
              <a:gd name="connsiteX175" fmla="*/ 433521 w 2423720"/>
              <a:gd name="connsiteY175" fmla="*/ 1863911 h 3030582"/>
              <a:gd name="connsiteX176" fmla="*/ 195976 w 2423720"/>
              <a:gd name="connsiteY176" fmla="*/ 1258055 h 3030582"/>
              <a:gd name="connsiteX177" fmla="*/ 222318 w 2423720"/>
              <a:gd name="connsiteY177" fmla="*/ 959831 h 3030582"/>
              <a:gd name="connsiteX178" fmla="*/ 483382 w 2423720"/>
              <a:gd name="connsiteY178" fmla="*/ 477216 h 3030582"/>
              <a:gd name="connsiteX179" fmla="*/ 563818 w 2423720"/>
              <a:gd name="connsiteY179" fmla="*/ 399602 h 3030582"/>
              <a:gd name="connsiteX180" fmla="*/ 565699 w 2423720"/>
              <a:gd name="connsiteY180" fmla="*/ 380316 h 3030582"/>
              <a:gd name="connsiteX181" fmla="*/ 544061 w 2423720"/>
              <a:gd name="connsiteY181" fmla="*/ 355856 h 3030582"/>
              <a:gd name="connsiteX182" fmla="*/ 483382 w 2423720"/>
              <a:gd name="connsiteY182" fmla="*/ 290473 h 3030582"/>
              <a:gd name="connsiteX183" fmla="*/ 438225 w 2423720"/>
              <a:gd name="connsiteY183" fmla="*/ 286710 h 3030582"/>
              <a:gd name="connsiteX184" fmla="*/ 370019 w 2423720"/>
              <a:gd name="connsiteY184" fmla="*/ 348801 h 3030582"/>
              <a:gd name="connsiteX185" fmla="*/ 306987 w 2423720"/>
              <a:gd name="connsiteY185" fmla="*/ 416536 h 3030582"/>
              <a:gd name="connsiteX186" fmla="*/ 229844 w 2423720"/>
              <a:gd name="connsiteY186" fmla="*/ 515317 h 3030582"/>
              <a:gd name="connsiteX187" fmla="*/ 205855 w 2423720"/>
              <a:gd name="connsiteY187" fmla="*/ 552477 h 3030582"/>
              <a:gd name="connsiteX188" fmla="*/ 161638 w 2423720"/>
              <a:gd name="connsiteY188" fmla="*/ 628209 h 3030582"/>
              <a:gd name="connsiteX189" fmla="*/ 153642 w 2423720"/>
              <a:gd name="connsiteY189" fmla="*/ 641850 h 3030582"/>
              <a:gd name="connsiteX190" fmla="*/ 140941 w 2423720"/>
              <a:gd name="connsiteY190" fmla="*/ 665370 h 3030582"/>
              <a:gd name="connsiteX191" fmla="*/ 108485 w 2423720"/>
              <a:gd name="connsiteY191" fmla="*/ 740161 h 3030582"/>
              <a:gd name="connsiteX192" fmla="*/ 105192 w 2423720"/>
              <a:gd name="connsiteY192" fmla="*/ 747217 h 3030582"/>
              <a:gd name="connsiteX193" fmla="*/ 90610 w 2423720"/>
              <a:gd name="connsiteY193" fmla="*/ 785318 h 3030582"/>
              <a:gd name="connsiteX194" fmla="*/ 62387 w 2423720"/>
              <a:gd name="connsiteY194" fmla="*/ 881747 h 3030582"/>
              <a:gd name="connsiteX195" fmla="*/ 29460 w 2423720"/>
              <a:gd name="connsiteY195" fmla="*/ 1073194 h 3030582"/>
              <a:gd name="connsiteX196" fmla="*/ 27579 w 2423720"/>
              <a:gd name="connsiteY196" fmla="*/ 1137636 h 3030582"/>
              <a:gd name="connsiteX197" fmla="*/ 25697 w 2423720"/>
              <a:gd name="connsiteY197" fmla="*/ 1224187 h 3030582"/>
              <a:gd name="connsiteX198" fmla="*/ 33694 w 2423720"/>
              <a:gd name="connsiteY198" fmla="*/ 1321087 h 3030582"/>
              <a:gd name="connsiteX199" fmla="*/ 55802 w 2423720"/>
              <a:gd name="connsiteY199" fmla="*/ 1447620 h 3030582"/>
              <a:gd name="connsiteX200" fmla="*/ 82614 w 2423720"/>
              <a:gd name="connsiteY200" fmla="*/ 1542638 h 3030582"/>
              <a:gd name="connsiteX201" fmla="*/ 100488 w 2423720"/>
              <a:gd name="connsiteY201" fmla="*/ 1597673 h 3030582"/>
              <a:gd name="connsiteX202" fmla="*/ 124008 w 2423720"/>
              <a:gd name="connsiteY202" fmla="*/ 1652238 h 3030582"/>
              <a:gd name="connsiteX203" fmla="*/ 158346 w 2423720"/>
              <a:gd name="connsiteY203" fmla="*/ 1720914 h 3030582"/>
              <a:gd name="connsiteX204" fmla="*/ 211029 w 2423720"/>
              <a:gd name="connsiteY204" fmla="*/ 1809817 h 3030582"/>
              <a:gd name="connsiteX205" fmla="*/ 275942 w 2423720"/>
              <a:gd name="connsiteY205" fmla="*/ 1900131 h 3030582"/>
              <a:gd name="connsiteX206" fmla="*/ 342737 w 2423720"/>
              <a:gd name="connsiteY206" fmla="*/ 1979155 h 3030582"/>
              <a:gd name="connsiteX207" fmla="*/ 405298 w 2423720"/>
              <a:gd name="connsiteY207" fmla="*/ 2043128 h 3030582"/>
              <a:gd name="connsiteX208" fmla="*/ 443399 w 2423720"/>
              <a:gd name="connsiteY208" fmla="*/ 2080288 h 3030582"/>
              <a:gd name="connsiteX209" fmla="*/ 485734 w 2423720"/>
              <a:gd name="connsiteY209" fmla="*/ 2115567 h 3030582"/>
              <a:gd name="connsiteX210" fmla="*/ 502668 w 2423720"/>
              <a:gd name="connsiteY210" fmla="*/ 2129679 h 3030582"/>
              <a:gd name="connsiteX211" fmla="*/ 570873 w 2423720"/>
              <a:gd name="connsiteY211" fmla="*/ 2180010 h 3030582"/>
              <a:gd name="connsiteX212" fmla="*/ 648957 w 2423720"/>
              <a:gd name="connsiteY212" fmla="*/ 2229871 h 3030582"/>
              <a:gd name="connsiteX213" fmla="*/ 809359 w 2423720"/>
              <a:gd name="connsiteY213" fmla="*/ 2309366 h 3030582"/>
              <a:gd name="connsiteX214" fmla="*/ 937303 w 2423720"/>
              <a:gd name="connsiteY214" fmla="*/ 2353112 h 3030582"/>
              <a:gd name="connsiteX215" fmla="*/ 1084064 w 2423720"/>
              <a:gd name="connsiteY215" fmla="*/ 2386979 h 3030582"/>
              <a:gd name="connsiteX216" fmla="*/ 1098175 w 2423720"/>
              <a:gd name="connsiteY216" fmla="*/ 2388390 h 3030582"/>
              <a:gd name="connsiteX217" fmla="*/ 1165440 w 2423720"/>
              <a:gd name="connsiteY217" fmla="*/ 2395446 h 3030582"/>
              <a:gd name="connsiteX218" fmla="*/ 1198367 w 2423720"/>
              <a:gd name="connsiteY218" fmla="*/ 2396857 h 3030582"/>
              <a:gd name="connsiteX219" fmla="*/ 1221886 w 2423720"/>
              <a:gd name="connsiteY219" fmla="*/ 2397798 h 3030582"/>
              <a:gd name="connsiteX220" fmla="*/ 1265632 w 2423720"/>
              <a:gd name="connsiteY220" fmla="*/ 2401091 h 3030582"/>
              <a:gd name="connsiteX221" fmla="*/ 1335720 w 2423720"/>
              <a:gd name="connsiteY221" fmla="*/ 2401091 h 3030582"/>
              <a:gd name="connsiteX222" fmla="*/ 1081241 w 2423720"/>
              <a:gd name="connsiteY222" fmla="*/ 1529938 h 3030582"/>
              <a:gd name="connsiteX223" fmla="*/ 1109935 w 2423720"/>
              <a:gd name="connsiteY223" fmla="*/ 1523352 h 3030582"/>
              <a:gd name="connsiteX224" fmla="*/ 1160266 w 2423720"/>
              <a:gd name="connsiteY224" fmla="*/ 1494659 h 3030582"/>
              <a:gd name="connsiteX225" fmla="*/ 1253873 w 2423720"/>
              <a:gd name="connsiteY225" fmla="*/ 1437272 h 3030582"/>
              <a:gd name="connsiteX226" fmla="*/ 1373821 w 2423720"/>
              <a:gd name="connsiteY226" fmla="*/ 1354484 h 3030582"/>
              <a:gd name="connsiteX227" fmla="*/ 1436852 w 2423720"/>
              <a:gd name="connsiteY227" fmla="*/ 1307445 h 3030582"/>
              <a:gd name="connsiteX228" fmla="*/ 1547393 w 2423720"/>
              <a:gd name="connsiteY228" fmla="*/ 1214780 h 3030582"/>
              <a:gd name="connsiteX229" fmla="*/ 1596783 w 2423720"/>
              <a:gd name="connsiteY229" fmla="*/ 1169152 h 3030582"/>
              <a:gd name="connsiteX230" fmla="*/ 1703561 w 2423720"/>
              <a:gd name="connsiteY230" fmla="*/ 1056260 h 3030582"/>
              <a:gd name="connsiteX231" fmla="*/ 1721906 w 2423720"/>
              <a:gd name="connsiteY231" fmla="*/ 1036974 h 3030582"/>
              <a:gd name="connsiteX232" fmla="*/ 1770826 w 2423720"/>
              <a:gd name="connsiteY232" fmla="*/ 979587 h 3030582"/>
              <a:gd name="connsiteX233" fmla="*/ 1783996 w 2423720"/>
              <a:gd name="connsiteY233" fmla="*/ 956538 h 3030582"/>
              <a:gd name="connsiteX234" fmla="*/ 1781645 w 2423720"/>
              <a:gd name="connsiteY234" fmla="*/ 927845 h 3030582"/>
              <a:gd name="connsiteX235" fmla="*/ 1768003 w 2423720"/>
              <a:gd name="connsiteY235" fmla="*/ 908559 h 3030582"/>
              <a:gd name="connsiteX236" fmla="*/ 1729902 w 2423720"/>
              <a:gd name="connsiteY236" fmla="*/ 866695 h 3030582"/>
              <a:gd name="connsiteX237" fmla="*/ 1638647 w 2423720"/>
              <a:gd name="connsiteY237" fmla="*/ 771206 h 3030582"/>
              <a:gd name="connsiteX238" fmla="*/ 1627829 w 2423720"/>
              <a:gd name="connsiteY238" fmla="*/ 762269 h 3030582"/>
              <a:gd name="connsiteX239" fmla="*/ 1610895 w 2423720"/>
              <a:gd name="connsiteY239" fmla="*/ 748157 h 3030582"/>
              <a:gd name="connsiteX240" fmla="*/ 1566208 w 2423720"/>
              <a:gd name="connsiteY240" fmla="*/ 708175 h 3030582"/>
              <a:gd name="connsiteX241" fmla="*/ 1487654 w 2423720"/>
              <a:gd name="connsiteY241" fmla="*/ 645614 h 3030582"/>
              <a:gd name="connsiteX242" fmla="*/ 1425563 w 2423720"/>
              <a:gd name="connsiteY242" fmla="*/ 600457 h 3030582"/>
              <a:gd name="connsiteX243" fmla="*/ 1405336 w 2423720"/>
              <a:gd name="connsiteY243" fmla="*/ 588227 h 3030582"/>
              <a:gd name="connsiteX244" fmla="*/ 1377113 w 2423720"/>
              <a:gd name="connsiteY244" fmla="*/ 595753 h 3030582"/>
              <a:gd name="connsiteX245" fmla="*/ 1350302 w 2423720"/>
              <a:gd name="connsiteY245" fmla="*/ 638558 h 3030582"/>
              <a:gd name="connsiteX246" fmla="*/ 1299029 w 2423720"/>
              <a:gd name="connsiteY246" fmla="*/ 705823 h 3030582"/>
              <a:gd name="connsiteX247" fmla="*/ 1255284 w 2423720"/>
              <a:gd name="connsiteY247" fmla="*/ 743924 h 3030582"/>
              <a:gd name="connsiteX248" fmla="*/ 1161207 w 2423720"/>
              <a:gd name="connsiteY248" fmla="*/ 834238 h 3030582"/>
              <a:gd name="connsiteX249" fmla="*/ 1062896 w 2423720"/>
              <a:gd name="connsiteY249" fmla="*/ 912322 h 3030582"/>
              <a:gd name="connsiteX250" fmla="*/ 1057722 w 2423720"/>
              <a:gd name="connsiteY250" fmla="*/ 915615 h 3030582"/>
              <a:gd name="connsiteX251" fmla="*/ 1015858 w 2423720"/>
              <a:gd name="connsiteY251" fmla="*/ 943367 h 3030582"/>
              <a:gd name="connsiteX252" fmla="*/ 918958 w 2423720"/>
              <a:gd name="connsiteY252" fmla="*/ 1004517 h 3030582"/>
              <a:gd name="connsiteX253" fmla="*/ 858749 w 2423720"/>
              <a:gd name="connsiteY253" fmla="*/ 1037915 h 3030582"/>
              <a:gd name="connsiteX254" fmla="*/ 768906 w 2423720"/>
              <a:gd name="connsiteY254" fmla="*/ 1083542 h 3030582"/>
              <a:gd name="connsiteX255" fmla="*/ 759027 w 2423720"/>
              <a:gd name="connsiteY255" fmla="*/ 1112236 h 3030582"/>
              <a:gd name="connsiteX256" fmla="*/ 781606 w 2423720"/>
              <a:gd name="connsiteY256" fmla="*/ 1156922 h 3030582"/>
              <a:gd name="connsiteX257" fmla="*/ 832408 w 2423720"/>
              <a:gd name="connsiteY257" fmla="*/ 1240180 h 3030582"/>
              <a:gd name="connsiteX258" fmla="*/ 891206 w 2423720"/>
              <a:gd name="connsiteY258" fmla="*/ 1327672 h 3030582"/>
              <a:gd name="connsiteX259" fmla="*/ 899202 w 2423720"/>
              <a:gd name="connsiteY259" fmla="*/ 1337550 h 3030582"/>
              <a:gd name="connsiteX260" fmla="*/ 977286 w 2423720"/>
              <a:gd name="connsiteY260" fmla="*/ 1429745 h 3030582"/>
              <a:gd name="connsiteX261" fmla="*/ 1013035 w 2423720"/>
              <a:gd name="connsiteY261" fmla="*/ 1469258 h 3030582"/>
              <a:gd name="connsiteX262" fmla="*/ 1032792 w 2423720"/>
              <a:gd name="connsiteY262" fmla="*/ 1493718 h 3030582"/>
              <a:gd name="connsiteX263" fmla="*/ 1071834 w 2423720"/>
              <a:gd name="connsiteY263" fmla="*/ 1527115 h 3030582"/>
              <a:gd name="connsiteX264" fmla="*/ 1081241 w 2423720"/>
              <a:gd name="connsiteY264" fmla="*/ 1529938 h 3030582"/>
              <a:gd name="connsiteX265" fmla="*/ 497023 w 2423720"/>
              <a:gd name="connsiteY265" fmla="*/ 1800409 h 3030582"/>
              <a:gd name="connsiteX266" fmla="*/ 497964 w 2423720"/>
              <a:gd name="connsiteY266" fmla="*/ 1804172 h 3030582"/>
              <a:gd name="connsiteX267" fmla="*/ 505490 w 2423720"/>
              <a:gd name="connsiteY267" fmla="*/ 1814050 h 3030582"/>
              <a:gd name="connsiteX268" fmla="*/ 644254 w 2423720"/>
              <a:gd name="connsiteY268" fmla="*/ 1952814 h 3030582"/>
              <a:gd name="connsiteX269" fmla="*/ 972582 w 2423720"/>
              <a:gd name="connsiteY269" fmla="*/ 2134382 h 3030582"/>
              <a:gd name="connsiteX270" fmla="*/ 992338 w 2423720"/>
              <a:gd name="connsiteY270" fmla="*/ 2136734 h 3030582"/>
              <a:gd name="connsiteX271" fmla="*/ 1064778 w 2423720"/>
              <a:gd name="connsiteY271" fmla="*/ 2122623 h 3030582"/>
              <a:gd name="connsiteX272" fmla="*/ 1154621 w 2423720"/>
              <a:gd name="connsiteY272" fmla="*/ 2100985 h 3030582"/>
              <a:gd name="connsiteX273" fmla="*/ 1287740 w 2423720"/>
              <a:gd name="connsiteY273" fmla="*/ 2065236 h 3030582"/>
              <a:gd name="connsiteX274" fmla="*/ 1483891 w 2423720"/>
              <a:gd name="connsiteY274" fmla="*/ 1995148 h 3030582"/>
              <a:gd name="connsiteX275" fmla="*/ 1490476 w 2423720"/>
              <a:gd name="connsiteY275" fmla="*/ 1990915 h 3030582"/>
              <a:gd name="connsiteX276" fmla="*/ 1514936 w 2423720"/>
              <a:gd name="connsiteY276" fmla="*/ 1980096 h 3030582"/>
              <a:gd name="connsiteX277" fmla="*/ 1563386 w 2423720"/>
              <a:gd name="connsiteY277" fmla="*/ 1957988 h 3030582"/>
              <a:gd name="connsiteX278" fmla="*/ 1561504 w 2423720"/>
              <a:gd name="connsiteY278" fmla="*/ 1917535 h 3030582"/>
              <a:gd name="connsiteX279" fmla="*/ 1517758 w 2423720"/>
              <a:gd name="connsiteY279" fmla="*/ 1893545 h 3030582"/>
              <a:gd name="connsiteX280" fmla="*/ 1352183 w 2423720"/>
              <a:gd name="connsiteY280" fmla="*/ 1794294 h 3030582"/>
              <a:gd name="connsiteX281" fmla="*/ 1229413 w 2423720"/>
              <a:gd name="connsiteY281" fmla="*/ 1706802 h 3030582"/>
              <a:gd name="connsiteX282" fmla="*/ 1085004 w 2423720"/>
              <a:gd name="connsiteY282" fmla="*/ 1585443 h 3030582"/>
              <a:gd name="connsiteX283" fmla="*/ 1045962 w 2423720"/>
              <a:gd name="connsiteY283" fmla="*/ 1581210 h 3030582"/>
              <a:gd name="connsiteX284" fmla="*/ 1000335 w 2423720"/>
              <a:gd name="connsiteY284" fmla="*/ 1605199 h 3030582"/>
              <a:gd name="connsiteX285" fmla="*/ 950474 w 2423720"/>
              <a:gd name="connsiteY285" fmla="*/ 1628248 h 3030582"/>
              <a:gd name="connsiteX286" fmla="*/ 867686 w 2423720"/>
              <a:gd name="connsiteY286" fmla="*/ 1666820 h 3030582"/>
              <a:gd name="connsiteX287" fmla="*/ 696466 w 2423720"/>
              <a:gd name="connsiteY287" fmla="*/ 1733144 h 3030582"/>
              <a:gd name="connsiteX288" fmla="*/ 562877 w 2423720"/>
              <a:gd name="connsiteY288" fmla="*/ 1779242 h 3030582"/>
              <a:gd name="connsiteX289" fmla="*/ 497023 w 2423720"/>
              <a:gd name="connsiteY289" fmla="*/ 1800409 h 3030582"/>
              <a:gd name="connsiteX290" fmla="*/ 2056820 w 2423720"/>
              <a:gd name="connsiteY290" fmla="*/ 524254 h 3030582"/>
              <a:gd name="connsiteX291" fmla="*/ 2052116 w 2423720"/>
              <a:gd name="connsiteY291" fmla="*/ 533662 h 3030582"/>
              <a:gd name="connsiteX292" fmla="*/ 1984851 w 2423720"/>
              <a:gd name="connsiteY292" fmla="*/ 680422 h 3030582"/>
              <a:gd name="connsiteX293" fmla="*/ 1984381 w 2423720"/>
              <a:gd name="connsiteY293" fmla="*/ 681833 h 3030582"/>
              <a:gd name="connsiteX294" fmla="*/ 1952865 w 2423720"/>
              <a:gd name="connsiteY294" fmla="*/ 744865 h 3030582"/>
              <a:gd name="connsiteX295" fmla="*/ 1931227 w 2423720"/>
              <a:gd name="connsiteY295" fmla="*/ 790022 h 3030582"/>
              <a:gd name="connsiteX296" fmla="*/ 1878073 w 2423720"/>
              <a:gd name="connsiteY296" fmla="*/ 871869 h 3030582"/>
              <a:gd name="connsiteX297" fmla="*/ 1865843 w 2423720"/>
              <a:gd name="connsiteY297" fmla="*/ 888332 h 3030582"/>
              <a:gd name="connsiteX298" fmla="*/ 1845147 w 2423720"/>
              <a:gd name="connsiteY298" fmla="*/ 917967 h 3030582"/>
              <a:gd name="connsiteX299" fmla="*/ 1844676 w 2423720"/>
              <a:gd name="connsiteY299" fmla="*/ 963124 h 3030582"/>
              <a:gd name="connsiteX300" fmla="*/ 1864432 w 2423720"/>
              <a:gd name="connsiteY300" fmla="*/ 987584 h 3030582"/>
              <a:gd name="connsiteX301" fmla="*/ 1936872 w 2423720"/>
              <a:gd name="connsiteY301" fmla="*/ 1092009 h 3030582"/>
              <a:gd name="connsiteX302" fmla="*/ 2015426 w 2423720"/>
              <a:gd name="connsiteY302" fmla="*/ 1224187 h 3030582"/>
              <a:gd name="connsiteX303" fmla="*/ 2034241 w 2423720"/>
              <a:gd name="connsiteY303" fmla="*/ 1262289 h 3030582"/>
              <a:gd name="connsiteX304" fmla="*/ 2073754 w 2423720"/>
              <a:gd name="connsiteY304" fmla="*/ 1344135 h 3030582"/>
              <a:gd name="connsiteX305" fmla="*/ 2101977 w 2423720"/>
              <a:gd name="connsiteY305" fmla="*/ 1412341 h 3030582"/>
              <a:gd name="connsiteX306" fmla="*/ 2120322 w 2423720"/>
              <a:gd name="connsiteY306" fmla="*/ 1453735 h 3030582"/>
              <a:gd name="connsiteX307" fmla="*/ 2146663 w 2423720"/>
              <a:gd name="connsiteY307" fmla="*/ 1461732 h 3030582"/>
              <a:gd name="connsiteX308" fmla="*/ 2164538 w 2423720"/>
              <a:gd name="connsiteY308" fmla="*/ 1442446 h 3030582"/>
              <a:gd name="connsiteX309" fmla="*/ 2197935 w 2423720"/>
              <a:gd name="connsiteY309" fmla="*/ 1385529 h 3030582"/>
              <a:gd name="connsiteX310" fmla="*/ 2235096 w 2423720"/>
              <a:gd name="connsiteY310" fmla="*/ 1322027 h 3030582"/>
              <a:gd name="connsiteX311" fmla="*/ 2262849 w 2423720"/>
              <a:gd name="connsiteY311" fmla="*/ 1266052 h 3030582"/>
              <a:gd name="connsiteX312" fmla="*/ 2274138 w 2423720"/>
              <a:gd name="connsiteY312" fmla="*/ 1243943 h 3030582"/>
              <a:gd name="connsiteX313" fmla="*/ 2302361 w 2423720"/>
              <a:gd name="connsiteY313" fmla="*/ 1176208 h 3030582"/>
              <a:gd name="connsiteX314" fmla="*/ 2325880 w 2423720"/>
              <a:gd name="connsiteY314" fmla="*/ 1109884 h 3030582"/>
              <a:gd name="connsiteX315" fmla="*/ 2327291 w 2423720"/>
              <a:gd name="connsiteY315" fmla="*/ 1095772 h 3030582"/>
              <a:gd name="connsiteX316" fmla="*/ 2310828 w 2423720"/>
              <a:gd name="connsiteY316" fmla="*/ 995110 h 3030582"/>
              <a:gd name="connsiteX317" fmla="*/ 2092569 w 2423720"/>
              <a:gd name="connsiteY317" fmla="*/ 563296 h 3030582"/>
              <a:gd name="connsiteX318" fmla="*/ 2056820 w 2423720"/>
              <a:gd name="connsiteY318" fmla="*/ 524254 h 3030582"/>
              <a:gd name="connsiteX319" fmla="*/ 283939 w 2423720"/>
              <a:gd name="connsiteY319" fmla="*/ 1204431 h 3030582"/>
              <a:gd name="connsiteX320" fmla="*/ 294757 w 2423720"/>
              <a:gd name="connsiteY320" fmla="*/ 1204431 h 3030582"/>
              <a:gd name="connsiteX321" fmla="*/ 350263 w 2423720"/>
              <a:gd name="connsiteY321" fmla="*/ 1193612 h 3030582"/>
              <a:gd name="connsiteX322" fmla="*/ 427876 w 2423720"/>
              <a:gd name="connsiteY322" fmla="*/ 1174797 h 3030582"/>
              <a:gd name="connsiteX323" fmla="*/ 556291 w 2423720"/>
              <a:gd name="connsiteY323" fmla="*/ 1139518 h 3030582"/>
              <a:gd name="connsiteX324" fmla="*/ 677651 w 2423720"/>
              <a:gd name="connsiteY324" fmla="*/ 1096713 h 3030582"/>
              <a:gd name="connsiteX325" fmla="*/ 694585 w 2423720"/>
              <a:gd name="connsiteY325" fmla="*/ 1088716 h 3030582"/>
              <a:gd name="connsiteX326" fmla="*/ 703052 w 2423720"/>
              <a:gd name="connsiteY326" fmla="*/ 1062845 h 3030582"/>
              <a:gd name="connsiteX327" fmla="*/ 676710 w 2423720"/>
              <a:gd name="connsiteY327" fmla="*/ 1002636 h 3030582"/>
              <a:gd name="connsiteX328" fmla="*/ 634375 w 2423720"/>
              <a:gd name="connsiteY328" fmla="*/ 891155 h 3030582"/>
              <a:gd name="connsiteX329" fmla="*/ 610856 w 2423720"/>
              <a:gd name="connsiteY329" fmla="*/ 816363 h 3030582"/>
              <a:gd name="connsiteX330" fmla="*/ 579811 w 2423720"/>
              <a:gd name="connsiteY330" fmla="*/ 693122 h 3030582"/>
              <a:gd name="connsiteX331" fmla="*/ 557703 w 2423720"/>
              <a:gd name="connsiteY331" fmla="*/ 670074 h 3030582"/>
              <a:gd name="connsiteX332" fmla="*/ 516779 w 2423720"/>
              <a:gd name="connsiteY332" fmla="*/ 676659 h 3030582"/>
              <a:gd name="connsiteX333" fmla="*/ 500786 w 2423720"/>
              <a:gd name="connsiteY333" fmla="*/ 682774 h 3030582"/>
              <a:gd name="connsiteX334" fmla="*/ 432110 w 2423720"/>
              <a:gd name="connsiteY334" fmla="*/ 698767 h 3030582"/>
              <a:gd name="connsiteX335" fmla="*/ 416587 w 2423720"/>
              <a:gd name="connsiteY335" fmla="*/ 710527 h 3030582"/>
              <a:gd name="connsiteX336" fmla="*/ 368608 w 2423720"/>
              <a:gd name="connsiteY336" fmla="*/ 802722 h 3030582"/>
              <a:gd name="connsiteX337" fmla="*/ 282527 w 2423720"/>
              <a:gd name="connsiteY337" fmla="*/ 1187968 h 3030582"/>
              <a:gd name="connsiteX338" fmla="*/ 283939 w 2423720"/>
              <a:gd name="connsiteY338" fmla="*/ 1204431 h 3030582"/>
              <a:gd name="connsiteX339" fmla="*/ 1307967 w 2423720"/>
              <a:gd name="connsiteY339" fmla="*/ 210037 h 3030582"/>
              <a:gd name="connsiteX340" fmla="*/ 1150858 w 2423720"/>
              <a:gd name="connsiteY340" fmla="*/ 220856 h 3030582"/>
              <a:gd name="connsiteX341" fmla="*/ 1069011 w 2423720"/>
              <a:gd name="connsiteY341" fmla="*/ 236378 h 3030582"/>
              <a:gd name="connsiteX342" fmla="*/ 1055840 w 2423720"/>
              <a:gd name="connsiteY342" fmla="*/ 246257 h 3030582"/>
              <a:gd name="connsiteX343" fmla="*/ 1033732 w 2423720"/>
              <a:gd name="connsiteY343" fmla="*/ 287650 h 3030582"/>
              <a:gd name="connsiteX344" fmla="*/ 1014447 w 2423720"/>
              <a:gd name="connsiteY344" fmla="*/ 323400 h 3030582"/>
              <a:gd name="connsiteX345" fmla="*/ 1019621 w 2423720"/>
              <a:gd name="connsiteY345" fmla="*/ 353034 h 3030582"/>
              <a:gd name="connsiteX346" fmla="*/ 1045492 w 2423720"/>
              <a:gd name="connsiteY346" fmla="*/ 367616 h 3030582"/>
              <a:gd name="connsiteX347" fmla="*/ 1133454 w 2423720"/>
              <a:gd name="connsiteY347" fmla="*/ 405247 h 3030582"/>
              <a:gd name="connsiteX348" fmla="*/ 1332427 w 2423720"/>
              <a:gd name="connsiteY348" fmla="*/ 512024 h 3030582"/>
              <a:gd name="connsiteX349" fmla="*/ 1355476 w 2423720"/>
              <a:gd name="connsiteY349" fmla="*/ 525665 h 3030582"/>
              <a:gd name="connsiteX350" fmla="*/ 1399692 w 2423720"/>
              <a:gd name="connsiteY350" fmla="*/ 517198 h 3030582"/>
              <a:gd name="connsiteX351" fmla="*/ 1426974 w 2423720"/>
              <a:gd name="connsiteY351" fmla="*/ 475334 h 3030582"/>
              <a:gd name="connsiteX352" fmla="*/ 1463664 w 2423720"/>
              <a:gd name="connsiteY352" fmla="*/ 400543 h 3030582"/>
              <a:gd name="connsiteX353" fmla="*/ 1490947 w 2423720"/>
              <a:gd name="connsiteY353" fmla="*/ 344097 h 3030582"/>
              <a:gd name="connsiteX354" fmla="*/ 1493299 w 2423720"/>
              <a:gd name="connsiteY354" fmla="*/ 339863 h 3030582"/>
              <a:gd name="connsiteX355" fmla="*/ 1530459 w 2423720"/>
              <a:gd name="connsiteY355" fmla="*/ 255194 h 3030582"/>
              <a:gd name="connsiteX356" fmla="*/ 1531400 w 2423720"/>
              <a:gd name="connsiteY356" fmla="*/ 252372 h 3030582"/>
              <a:gd name="connsiteX357" fmla="*/ 1517758 w 2423720"/>
              <a:gd name="connsiteY357" fmla="*/ 230263 h 3030582"/>
              <a:gd name="connsiteX358" fmla="*/ 1307967 w 2423720"/>
              <a:gd name="connsiteY358" fmla="*/ 210037 h 3030582"/>
              <a:gd name="connsiteX359" fmla="*/ 1863491 w 2423720"/>
              <a:gd name="connsiteY359" fmla="*/ 2025723 h 3030582"/>
              <a:gd name="connsiteX360" fmla="*/ 1880425 w 2423720"/>
              <a:gd name="connsiteY360" fmla="*/ 2019138 h 3030582"/>
              <a:gd name="connsiteX361" fmla="*/ 2091158 w 2423720"/>
              <a:gd name="connsiteY361" fmla="*/ 1836158 h 3030582"/>
              <a:gd name="connsiteX362" fmla="*/ 2170183 w 2423720"/>
              <a:gd name="connsiteY362" fmla="*/ 1732674 h 3030582"/>
              <a:gd name="connsiteX363" fmla="*/ 2174887 w 2423720"/>
              <a:gd name="connsiteY363" fmla="*/ 1715740 h 3030582"/>
              <a:gd name="connsiteX364" fmla="*/ 2160775 w 2423720"/>
              <a:gd name="connsiteY364" fmla="*/ 1666349 h 3030582"/>
              <a:gd name="connsiteX365" fmla="*/ 2141019 w 2423720"/>
              <a:gd name="connsiteY365" fmla="*/ 1600025 h 3030582"/>
              <a:gd name="connsiteX366" fmla="*/ 2132552 w 2423720"/>
              <a:gd name="connsiteY366" fmla="*/ 1581210 h 3030582"/>
              <a:gd name="connsiteX367" fmla="*/ 2097273 w 2423720"/>
              <a:gd name="connsiteY367" fmla="*/ 1578387 h 3030582"/>
              <a:gd name="connsiteX368" fmla="*/ 2034712 w 2423720"/>
              <a:gd name="connsiteY368" fmla="*/ 1648945 h 3030582"/>
              <a:gd name="connsiteX369" fmla="*/ 1974502 w 2423720"/>
              <a:gd name="connsiteY369" fmla="*/ 1708214 h 3030582"/>
              <a:gd name="connsiteX370" fmla="*/ 1865843 w 2423720"/>
              <a:gd name="connsiteY370" fmla="*/ 1800879 h 3030582"/>
              <a:gd name="connsiteX371" fmla="*/ 1789641 w 2423720"/>
              <a:gd name="connsiteY371" fmla="*/ 1856385 h 3030582"/>
              <a:gd name="connsiteX372" fmla="*/ 1697446 w 2423720"/>
              <a:gd name="connsiteY372" fmla="*/ 1916124 h 3030582"/>
              <a:gd name="connsiteX373" fmla="*/ 1679571 w 2423720"/>
              <a:gd name="connsiteY373" fmla="*/ 1935880 h 3030582"/>
              <a:gd name="connsiteX374" fmla="*/ 1699798 w 2423720"/>
              <a:gd name="connsiteY374" fmla="*/ 1955636 h 3030582"/>
              <a:gd name="connsiteX375" fmla="*/ 1750129 w 2423720"/>
              <a:gd name="connsiteY375" fmla="*/ 1978215 h 3030582"/>
              <a:gd name="connsiteX376" fmla="*/ 1841854 w 2423720"/>
              <a:gd name="connsiteY376" fmla="*/ 2018668 h 3030582"/>
              <a:gd name="connsiteX377" fmla="*/ 1863491 w 2423720"/>
              <a:gd name="connsiteY377" fmla="*/ 2025723 h 3030582"/>
              <a:gd name="connsiteX378" fmla="*/ 610856 w 2423720"/>
              <a:gd name="connsiteY378" fmla="*/ 619742 h 3030582"/>
              <a:gd name="connsiteX379" fmla="*/ 629672 w 2423720"/>
              <a:gd name="connsiteY379" fmla="*/ 615039 h 3030582"/>
              <a:gd name="connsiteX380" fmla="*/ 655072 w 2423720"/>
              <a:gd name="connsiteY380" fmla="*/ 602338 h 3030582"/>
              <a:gd name="connsiteX381" fmla="*/ 763731 w 2423720"/>
              <a:gd name="connsiteY381" fmla="*/ 543070 h 3030582"/>
              <a:gd name="connsiteX382" fmla="*/ 775961 w 2423720"/>
              <a:gd name="connsiteY382" fmla="*/ 535543 h 3030582"/>
              <a:gd name="connsiteX383" fmla="*/ 833348 w 2423720"/>
              <a:gd name="connsiteY383" fmla="*/ 494620 h 3030582"/>
              <a:gd name="connsiteX384" fmla="*/ 890735 w 2423720"/>
              <a:gd name="connsiteY384" fmla="*/ 440996 h 3030582"/>
              <a:gd name="connsiteX385" fmla="*/ 939655 w 2423720"/>
              <a:gd name="connsiteY385" fmla="*/ 386431 h 3030582"/>
              <a:gd name="connsiteX386" fmla="*/ 927425 w 2423720"/>
              <a:gd name="connsiteY386" fmla="*/ 346449 h 3030582"/>
              <a:gd name="connsiteX387" fmla="*/ 864864 w 2423720"/>
              <a:gd name="connsiteY387" fmla="*/ 325281 h 3030582"/>
              <a:gd name="connsiteX388" fmla="*/ 813592 w 2423720"/>
              <a:gd name="connsiteY388" fmla="*/ 330926 h 3030582"/>
              <a:gd name="connsiteX389" fmla="*/ 731275 w 2423720"/>
              <a:gd name="connsiteY389" fmla="*/ 380316 h 3030582"/>
              <a:gd name="connsiteX390" fmla="*/ 580751 w 2423720"/>
              <a:gd name="connsiteY390" fmla="*/ 501205 h 3030582"/>
              <a:gd name="connsiteX391" fmla="*/ 571814 w 2423720"/>
              <a:gd name="connsiteY391" fmla="*/ 520021 h 3030582"/>
              <a:gd name="connsiteX392" fmla="*/ 584044 w 2423720"/>
              <a:gd name="connsiteY392" fmla="*/ 599045 h 3030582"/>
              <a:gd name="connsiteX393" fmla="*/ 610856 w 2423720"/>
              <a:gd name="connsiteY393" fmla="*/ 619742 h 303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2423720" h="3030582">
                <a:moveTo>
                  <a:pt x="1841854" y="3007888"/>
                </a:moveTo>
                <a:cubicBezTo>
                  <a:pt x="1969799" y="3007888"/>
                  <a:pt x="2097743" y="3007888"/>
                  <a:pt x="2225688" y="3007888"/>
                </a:cubicBezTo>
                <a:cubicBezTo>
                  <a:pt x="2231803" y="3007888"/>
                  <a:pt x="2238388" y="3007417"/>
                  <a:pt x="2244033" y="3011651"/>
                </a:cubicBezTo>
                <a:cubicBezTo>
                  <a:pt x="2250148" y="3016354"/>
                  <a:pt x="2249678" y="3023410"/>
                  <a:pt x="2242622" y="3026233"/>
                </a:cubicBezTo>
                <a:cubicBezTo>
                  <a:pt x="2238859" y="3027644"/>
                  <a:pt x="2234155" y="3029055"/>
                  <a:pt x="2230392" y="3028585"/>
                </a:cubicBezTo>
                <a:cubicBezTo>
                  <a:pt x="2204991" y="3024822"/>
                  <a:pt x="2180061" y="3029996"/>
                  <a:pt x="2155130" y="3029525"/>
                </a:cubicBezTo>
                <a:cubicBezTo>
                  <a:pt x="1944398" y="3025292"/>
                  <a:pt x="1733665" y="3028585"/>
                  <a:pt x="1522933" y="3027644"/>
                </a:cubicBezTo>
                <a:cubicBezTo>
                  <a:pt x="1507410" y="3027644"/>
                  <a:pt x="1491417" y="3026703"/>
                  <a:pt x="1475894" y="3029055"/>
                </a:cubicBezTo>
                <a:cubicBezTo>
                  <a:pt x="1466016" y="3030466"/>
                  <a:pt x="1455668" y="3027173"/>
                  <a:pt x="1446260" y="3028114"/>
                </a:cubicBezTo>
                <a:cubicBezTo>
                  <a:pt x="1410040" y="3030466"/>
                  <a:pt x="1374291" y="3027173"/>
                  <a:pt x="1338071" y="3028585"/>
                </a:cubicBezTo>
                <a:cubicBezTo>
                  <a:pt x="1311730" y="3029525"/>
                  <a:pt x="1284918" y="3032818"/>
                  <a:pt x="1258576" y="3028114"/>
                </a:cubicBezTo>
                <a:cubicBezTo>
                  <a:pt x="1253873" y="3027173"/>
                  <a:pt x="1249169" y="3027644"/>
                  <a:pt x="1244465" y="3027644"/>
                </a:cubicBezTo>
                <a:cubicBezTo>
                  <a:pt x="1060074" y="3027644"/>
                  <a:pt x="875213" y="3027644"/>
                  <a:pt x="690822" y="3027644"/>
                </a:cubicBezTo>
                <a:cubicBezTo>
                  <a:pt x="678592" y="3027644"/>
                  <a:pt x="666832" y="3029055"/>
                  <a:pt x="654602" y="3029996"/>
                </a:cubicBezTo>
                <a:cubicBezTo>
                  <a:pt x="649428" y="3030466"/>
                  <a:pt x="644254" y="3029996"/>
                  <a:pt x="639550" y="3027173"/>
                </a:cubicBezTo>
                <a:cubicBezTo>
                  <a:pt x="636257" y="3025292"/>
                  <a:pt x="633435" y="3022470"/>
                  <a:pt x="633435" y="3018706"/>
                </a:cubicBezTo>
                <a:cubicBezTo>
                  <a:pt x="633435" y="3014473"/>
                  <a:pt x="636257" y="3012121"/>
                  <a:pt x="640020" y="3010710"/>
                </a:cubicBezTo>
                <a:cubicBezTo>
                  <a:pt x="643783" y="3009299"/>
                  <a:pt x="648017" y="3008828"/>
                  <a:pt x="652250" y="3008358"/>
                </a:cubicBezTo>
                <a:cubicBezTo>
                  <a:pt x="670595" y="3007888"/>
                  <a:pt x="688940" y="3007888"/>
                  <a:pt x="707285" y="3007888"/>
                </a:cubicBezTo>
                <a:cubicBezTo>
                  <a:pt x="886502" y="3007888"/>
                  <a:pt x="1066189" y="3007888"/>
                  <a:pt x="1245406" y="3007888"/>
                </a:cubicBezTo>
                <a:cubicBezTo>
                  <a:pt x="1282566" y="3007888"/>
                  <a:pt x="1319726" y="3006947"/>
                  <a:pt x="1356887" y="3008828"/>
                </a:cubicBezTo>
                <a:cubicBezTo>
                  <a:pt x="1365354" y="3009299"/>
                  <a:pt x="1373350" y="3006476"/>
                  <a:pt x="1380877" y="3002243"/>
                </a:cubicBezTo>
                <a:cubicBezTo>
                  <a:pt x="1389343" y="2997539"/>
                  <a:pt x="1393577" y="2990013"/>
                  <a:pt x="1393577" y="2980135"/>
                </a:cubicBezTo>
                <a:cubicBezTo>
                  <a:pt x="1393577" y="2955675"/>
                  <a:pt x="1394047" y="2930745"/>
                  <a:pt x="1394047" y="2906284"/>
                </a:cubicBezTo>
                <a:cubicBezTo>
                  <a:pt x="1394047" y="2818322"/>
                  <a:pt x="1394047" y="2729890"/>
                  <a:pt x="1394047" y="2641928"/>
                </a:cubicBezTo>
                <a:cubicBezTo>
                  <a:pt x="1394047" y="2631579"/>
                  <a:pt x="1393577" y="2620761"/>
                  <a:pt x="1391695" y="2610412"/>
                </a:cubicBezTo>
                <a:cubicBezTo>
                  <a:pt x="1389343" y="2595360"/>
                  <a:pt x="1383699" y="2588775"/>
                  <a:pt x="1368647" y="2586893"/>
                </a:cubicBezTo>
                <a:cubicBezTo>
                  <a:pt x="1356416" y="2585482"/>
                  <a:pt x="1343716" y="2582189"/>
                  <a:pt x="1331016" y="2585482"/>
                </a:cubicBezTo>
                <a:cubicBezTo>
                  <a:pt x="1327253" y="2586423"/>
                  <a:pt x="1322549" y="2585952"/>
                  <a:pt x="1318315" y="2585952"/>
                </a:cubicBezTo>
                <a:cubicBezTo>
                  <a:pt x="1285388" y="2585952"/>
                  <a:pt x="1252461" y="2585952"/>
                  <a:pt x="1219064" y="2585952"/>
                </a:cubicBezTo>
                <a:cubicBezTo>
                  <a:pt x="1202130" y="2585952"/>
                  <a:pt x="1194134" y="2580308"/>
                  <a:pt x="1188489" y="2564314"/>
                </a:cubicBezTo>
                <a:cubicBezTo>
                  <a:pt x="1182374" y="2545499"/>
                  <a:pt x="1176259" y="2526213"/>
                  <a:pt x="1173437" y="2506457"/>
                </a:cubicBezTo>
                <a:cubicBezTo>
                  <a:pt x="1169674" y="2482467"/>
                  <a:pt x="1160266" y="2460359"/>
                  <a:pt x="1154621" y="2436840"/>
                </a:cubicBezTo>
                <a:cubicBezTo>
                  <a:pt x="1152740" y="2428844"/>
                  <a:pt x="1147095" y="2423199"/>
                  <a:pt x="1140039" y="2419436"/>
                </a:cubicBezTo>
                <a:cubicBezTo>
                  <a:pt x="1129220" y="2413321"/>
                  <a:pt x="1117461" y="2410498"/>
                  <a:pt x="1105231" y="2410498"/>
                </a:cubicBezTo>
                <a:cubicBezTo>
                  <a:pt x="1080771" y="2410969"/>
                  <a:pt x="1057722" y="2405795"/>
                  <a:pt x="1034203" y="2398739"/>
                </a:cubicBezTo>
                <a:cubicBezTo>
                  <a:pt x="1019150" y="2394035"/>
                  <a:pt x="1003628" y="2392624"/>
                  <a:pt x="988105" y="2389802"/>
                </a:cubicBezTo>
                <a:cubicBezTo>
                  <a:pt x="958471" y="2383687"/>
                  <a:pt x="929777" y="2372397"/>
                  <a:pt x="900143" y="2365812"/>
                </a:cubicBezTo>
                <a:cubicBezTo>
                  <a:pt x="873331" y="2359697"/>
                  <a:pt x="848401" y="2348408"/>
                  <a:pt x="823470" y="2338059"/>
                </a:cubicBezTo>
                <a:cubicBezTo>
                  <a:pt x="786310" y="2323007"/>
                  <a:pt x="747738" y="2310306"/>
                  <a:pt x="711989" y="2290550"/>
                </a:cubicBezTo>
                <a:cubicBezTo>
                  <a:pt x="663539" y="2263738"/>
                  <a:pt x="614149" y="2237867"/>
                  <a:pt x="568521" y="2206351"/>
                </a:cubicBezTo>
                <a:cubicBezTo>
                  <a:pt x="540298" y="2187066"/>
                  <a:pt x="512546" y="2167780"/>
                  <a:pt x="487615" y="2144731"/>
                </a:cubicBezTo>
                <a:cubicBezTo>
                  <a:pt x="485734" y="2142849"/>
                  <a:pt x="483852" y="2140968"/>
                  <a:pt x="481500" y="2139557"/>
                </a:cubicBezTo>
                <a:cubicBezTo>
                  <a:pt x="453277" y="2122623"/>
                  <a:pt x="432110" y="2097692"/>
                  <a:pt x="406239" y="2077466"/>
                </a:cubicBezTo>
                <a:cubicBezTo>
                  <a:pt x="396831" y="2069940"/>
                  <a:pt x="388834" y="2061002"/>
                  <a:pt x="380367" y="2052065"/>
                </a:cubicBezTo>
                <a:cubicBezTo>
                  <a:pt x="359200" y="2029957"/>
                  <a:pt x="338033" y="2007378"/>
                  <a:pt x="316395" y="1985270"/>
                </a:cubicBezTo>
                <a:cubicBezTo>
                  <a:pt x="308869" y="1977744"/>
                  <a:pt x="304635" y="1967866"/>
                  <a:pt x="297109" y="1960340"/>
                </a:cubicBezTo>
                <a:cubicBezTo>
                  <a:pt x="262771" y="1924591"/>
                  <a:pt x="236430" y="1883197"/>
                  <a:pt x="206795" y="1843684"/>
                </a:cubicBezTo>
                <a:cubicBezTo>
                  <a:pt x="191273" y="1823458"/>
                  <a:pt x="180924" y="1800879"/>
                  <a:pt x="166813" y="1780182"/>
                </a:cubicBezTo>
                <a:cubicBezTo>
                  <a:pt x="156935" y="1766071"/>
                  <a:pt x="148468" y="1751019"/>
                  <a:pt x="140471" y="1735966"/>
                </a:cubicBezTo>
                <a:cubicBezTo>
                  <a:pt x="126830" y="1710095"/>
                  <a:pt x="111778" y="1684694"/>
                  <a:pt x="100959" y="1657412"/>
                </a:cubicBezTo>
                <a:cubicBezTo>
                  <a:pt x="86847" y="1622133"/>
                  <a:pt x="72265" y="1586854"/>
                  <a:pt x="60035" y="1550164"/>
                </a:cubicBezTo>
                <a:cubicBezTo>
                  <a:pt x="42161" y="1497951"/>
                  <a:pt x="31342" y="1443857"/>
                  <a:pt x="20993" y="1390233"/>
                </a:cubicBezTo>
                <a:cubicBezTo>
                  <a:pt x="12526" y="1346958"/>
                  <a:pt x="5000" y="1302742"/>
                  <a:pt x="5941" y="1257585"/>
                </a:cubicBezTo>
                <a:cubicBezTo>
                  <a:pt x="5941" y="1249118"/>
                  <a:pt x="5000" y="1241121"/>
                  <a:pt x="3589" y="1232654"/>
                </a:cubicBezTo>
                <a:cubicBezTo>
                  <a:pt x="-1115" y="1203020"/>
                  <a:pt x="-1115" y="1173386"/>
                  <a:pt x="3119" y="1143751"/>
                </a:cubicBezTo>
                <a:cubicBezTo>
                  <a:pt x="4530" y="1134344"/>
                  <a:pt x="5941" y="1125406"/>
                  <a:pt x="5941" y="1115528"/>
                </a:cubicBezTo>
                <a:cubicBezTo>
                  <a:pt x="6882" y="1084483"/>
                  <a:pt x="10645" y="1053908"/>
                  <a:pt x="13937" y="1023333"/>
                </a:cubicBezTo>
                <a:cubicBezTo>
                  <a:pt x="17701" y="983820"/>
                  <a:pt x="27108" y="944778"/>
                  <a:pt x="35105" y="906207"/>
                </a:cubicBezTo>
                <a:cubicBezTo>
                  <a:pt x="44042" y="862461"/>
                  <a:pt x="54391" y="818245"/>
                  <a:pt x="71795" y="776381"/>
                </a:cubicBezTo>
                <a:cubicBezTo>
                  <a:pt x="81203" y="753802"/>
                  <a:pt x="88729" y="730283"/>
                  <a:pt x="97196" y="707234"/>
                </a:cubicBezTo>
                <a:cubicBezTo>
                  <a:pt x="103781" y="689359"/>
                  <a:pt x="112718" y="672896"/>
                  <a:pt x="121185" y="655962"/>
                </a:cubicBezTo>
                <a:cubicBezTo>
                  <a:pt x="128711" y="640439"/>
                  <a:pt x="137178" y="625387"/>
                  <a:pt x="144705" y="609864"/>
                </a:cubicBezTo>
                <a:cubicBezTo>
                  <a:pt x="157405" y="581641"/>
                  <a:pt x="177631" y="557652"/>
                  <a:pt x="191273" y="529899"/>
                </a:cubicBezTo>
                <a:cubicBezTo>
                  <a:pt x="197858" y="516258"/>
                  <a:pt x="209618" y="505909"/>
                  <a:pt x="218085" y="493209"/>
                </a:cubicBezTo>
                <a:cubicBezTo>
                  <a:pt x="243015" y="456048"/>
                  <a:pt x="270768" y="421710"/>
                  <a:pt x="300872" y="388783"/>
                </a:cubicBezTo>
                <a:cubicBezTo>
                  <a:pt x="312632" y="375612"/>
                  <a:pt x="325332" y="363382"/>
                  <a:pt x="336151" y="348801"/>
                </a:cubicBezTo>
                <a:cubicBezTo>
                  <a:pt x="338503" y="345978"/>
                  <a:pt x="340855" y="343156"/>
                  <a:pt x="343677" y="340804"/>
                </a:cubicBezTo>
                <a:cubicBezTo>
                  <a:pt x="372371" y="319166"/>
                  <a:pt x="394009" y="290473"/>
                  <a:pt x="422232" y="268365"/>
                </a:cubicBezTo>
                <a:cubicBezTo>
                  <a:pt x="424113" y="266954"/>
                  <a:pt x="425995" y="265072"/>
                  <a:pt x="427876" y="263190"/>
                </a:cubicBezTo>
                <a:cubicBezTo>
                  <a:pt x="438225" y="252372"/>
                  <a:pt x="440106" y="239671"/>
                  <a:pt x="429758" y="229323"/>
                </a:cubicBezTo>
                <a:cubicBezTo>
                  <a:pt x="415176" y="214741"/>
                  <a:pt x="403887" y="197807"/>
                  <a:pt x="390246" y="182755"/>
                </a:cubicBezTo>
                <a:cubicBezTo>
                  <a:pt x="380838" y="171936"/>
                  <a:pt x="369549" y="169113"/>
                  <a:pt x="356378" y="172877"/>
                </a:cubicBezTo>
                <a:cubicBezTo>
                  <a:pt x="339444" y="177580"/>
                  <a:pt x="322040" y="178051"/>
                  <a:pt x="305106" y="177580"/>
                </a:cubicBezTo>
                <a:cubicBezTo>
                  <a:pt x="286761" y="177580"/>
                  <a:pt x="270297" y="170054"/>
                  <a:pt x="253363" y="166291"/>
                </a:cubicBezTo>
                <a:cubicBezTo>
                  <a:pt x="245367" y="164410"/>
                  <a:pt x="239722" y="158765"/>
                  <a:pt x="235959" y="151239"/>
                </a:cubicBezTo>
                <a:cubicBezTo>
                  <a:pt x="223729" y="128190"/>
                  <a:pt x="214322" y="104671"/>
                  <a:pt x="218555" y="77859"/>
                </a:cubicBezTo>
                <a:cubicBezTo>
                  <a:pt x="222318" y="54810"/>
                  <a:pt x="232667" y="34583"/>
                  <a:pt x="247248" y="17649"/>
                </a:cubicBezTo>
                <a:cubicBezTo>
                  <a:pt x="256186" y="7301"/>
                  <a:pt x="271709" y="5890"/>
                  <a:pt x="284409" y="2597"/>
                </a:cubicBezTo>
                <a:cubicBezTo>
                  <a:pt x="304635" y="-2577"/>
                  <a:pt x="324862" y="1186"/>
                  <a:pt x="345089" y="3538"/>
                </a:cubicBezTo>
                <a:cubicBezTo>
                  <a:pt x="367197" y="5890"/>
                  <a:pt x="383660" y="15768"/>
                  <a:pt x="394479" y="35054"/>
                </a:cubicBezTo>
                <a:cubicBezTo>
                  <a:pt x="397772" y="41169"/>
                  <a:pt x="401535" y="46343"/>
                  <a:pt x="405768" y="51988"/>
                </a:cubicBezTo>
                <a:cubicBezTo>
                  <a:pt x="419409" y="71273"/>
                  <a:pt x="418939" y="91970"/>
                  <a:pt x="411883" y="113608"/>
                </a:cubicBezTo>
                <a:cubicBezTo>
                  <a:pt x="409061" y="122075"/>
                  <a:pt x="405768" y="130071"/>
                  <a:pt x="402476" y="138538"/>
                </a:cubicBezTo>
                <a:cubicBezTo>
                  <a:pt x="398242" y="149357"/>
                  <a:pt x="399653" y="159235"/>
                  <a:pt x="408591" y="166762"/>
                </a:cubicBezTo>
                <a:cubicBezTo>
                  <a:pt x="416587" y="173817"/>
                  <a:pt x="421761" y="182755"/>
                  <a:pt x="428347" y="190751"/>
                </a:cubicBezTo>
                <a:cubicBezTo>
                  <a:pt x="449044" y="215682"/>
                  <a:pt x="469270" y="241082"/>
                  <a:pt x="491849" y="264602"/>
                </a:cubicBezTo>
                <a:cubicBezTo>
                  <a:pt x="511135" y="285299"/>
                  <a:pt x="529950" y="305996"/>
                  <a:pt x="548765" y="327163"/>
                </a:cubicBezTo>
                <a:cubicBezTo>
                  <a:pt x="560055" y="339393"/>
                  <a:pt x="572755" y="350682"/>
                  <a:pt x="583574" y="363382"/>
                </a:cubicBezTo>
                <a:cubicBezTo>
                  <a:pt x="592041" y="373261"/>
                  <a:pt x="595333" y="372790"/>
                  <a:pt x="607093" y="363382"/>
                </a:cubicBezTo>
                <a:cubicBezTo>
                  <a:pt x="675769" y="309288"/>
                  <a:pt x="750090" y="264131"/>
                  <a:pt x="829115" y="227441"/>
                </a:cubicBezTo>
                <a:cubicBezTo>
                  <a:pt x="930718" y="180403"/>
                  <a:pt x="1036555" y="149357"/>
                  <a:pt x="1147566" y="133835"/>
                </a:cubicBezTo>
                <a:cubicBezTo>
                  <a:pt x="1209186" y="125368"/>
                  <a:pt x="1270806" y="121134"/>
                  <a:pt x="1332427" y="122545"/>
                </a:cubicBezTo>
                <a:cubicBezTo>
                  <a:pt x="1525755" y="127249"/>
                  <a:pt x="1706853" y="176640"/>
                  <a:pt x="1875251" y="272128"/>
                </a:cubicBezTo>
                <a:cubicBezTo>
                  <a:pt x="1893596" y="282476"/>
                  <a:pt x="1912882" y="290943"/>
                  <a:pt x="1929816" y="303173"/>
                </a:cubicBezTo>
                <a:cubicBezTo>
                  <a:pt x="1961802" y="325752"/>
                  <a:pt x="1996140" y="345508"/>
                  <a:pt x="2024363" y="373261"/>
                </a:cubicBezTo>
                <a:cubicBezTo>
                  <a:pt x="2025304" y="374201"/>
                  <a:pt x="2025774" y="374672"/>
                  <a:pt x="2026715" y="375142"/>
                </a:cubicBezTo>
                <a:cubicBezTo>
                  <a:pt x="2059642" y="394898"/>
                  <a:pt x="2083161" y="425003"/>
                  <a:pt x="2111855" y="449463"/>
                </a:cubicBezTo>
                <a:cubicBezTo>
                  <a:pt x="2125496" y="461223"/>
                  <a:pt x="2137726" y="473923"/>
                  <a:pt x="2148545" y="488035"/>
                </a:cubicBezTo>
                <a:cubicBezTo>
                  <a:pt x="2177709" y="525195"/>
                  <a:pt x="2210636" y="559063"/>
                  <a:pt x="2236507" y="598575"/>
                </a:cubicBezTo>
                <a:cubicBezTo>
                  <a:pt x="2248267" y="616450"/>
                  <a:pt x="2260026" y="634795"/>
                  <a:pt x="2273197" y="651258"/>
                </a:cubicBezTo>
                <a:cubicBezTo>
                  <a:pt x="2281664" y="662077"/>
                  <a:pt x="2286368" y="675248"/>
                  <a:pt x="2293424" y="686537"/>
                </a:cubicBezTo>
                <a:cubicBezTo>
                  <a:pt x="2320706" y="730753"/>
                  <a:pt x="2342344" y="777792"/>
                  <a:pt x="2361629" y="826241"/>
                </a:cubicBezTo>
                <a:cubicBezTo>
                  <a:pt x="2371978" y="851642"/>
                  <a:pt x="2382797" y="877513"/>
                  <a:pt x="2386089" y="905266"/>
                </a:cubicBezTo>
                <a:cubicBezTo>
                  <a:pt x="2386560" y="908559"/>
                  <a:pt x="2387030" y="911381"/>
                  <a:pt x="2388441" y="914203"/>
                </a:cubicBezTo>
                <a:cubicBezTo>
                  <a:pt x="2401612" y="951834"/>
                  <a:pt x="2406786" y="991817"/>
                  <a:pt x="2412901" y="1030859"/>
                </a:cubicBezTo>
                <a:cubicBezTo>
                  <a:pt x="2418546" y="1067079"/>
                  <a:pt x="2421368" y="1103769"/>
                  <a:pt x="2421839" y="1140459"/>
                </a:cubicBezTo>
                <a:cubicBezTo>
                  <a:pt x="2422309" y="1157863"/>
                  <a:pt x="2423720" y="1174797"/>
                  <a:pt x="2423720" y="1192201"/>
                </a:cubicBezTo>
                <a:cubicBezTo>
                  <a:pt x="2422309" y="1458439"/>
                  <a:pt x="2332936" y="1691750"/>
                  <a:pt x="2158423" y="1892605"/>
                </a:cubicBezTo>
                <a:cubicBezTo>
                  <a:pt x="2134904" y="1919416"/>
                  <a:pt x="2109973" y="1944817"/>
                  <a:pt x="2084102" y="1969277"/>
                </a:cubicBezTo>
                <a:cubicBezTo>
                  <a:pt x="2076576" y="1976333"/>
                  <a:pt x="2076576" y="1976803"/>
                  <a:pt x="2083632" y="1983859"/>
                </a:cubicBezTo>
                <a:cubicBezTo>
                  <a:pt x="2109973" y="2011141"/>
                  <a:pt x="2137256" y="2037013"/>
                  <a:pt x="2162186" y="2065236"/>
                </a:cubicBezTo>
                <a:cubicBezTo>
                  <a:pt x="2176768" y="2081699"/>
                  <a:pt x="2193232" y="2096281"/>
                  <a:pt x="2204991" y="2115097"/>
                </a:cubicBezTo>
                <a:cubicBezTo>
                  <a:pt x="2206873" y="2118389"/>
                  <a:pt x="2209695" y="2120741"/>
                  <a:pt x="2212517" y="2123093"/>
                </a:cubicBezTo>
                <a:cubicBezTo>
                  <a:pt x="2224277" y="2132501"/>
                  <a:pt x="2233214" y="2143790"/>
                  <a:pt x="2241681" y="2156020"/>
                </a:cubicBezTo>
                <a:cubicBezTo>
                  <a:pt x="2248267" y="2165898"/>
                  <a:pt x="2256263" y="2173895"/>
                  <a:pt x="2266141" y="2180480"/>
                </a:cubicBezTo>
                <a:cubicBezTo>
                  <a:pt x="2281194" y="2191299"/>
                  <a:pt x="2291542" y="2190829"/>
                  <a:pt x="2306124" y="2179539"/>
                </a:cubicBezTo>
                <a:cubicBezTo>
                  <a:pt x="2310357" y="2176247"/>
                  <a:pt x="2314121" y="2172484"/>
                  <a:pt x="2317884" y="2169191"/>
                </a:cubicBezTo>
                <a:cubicBezTo>
                  <a:pt x="2321647" y="2165898"/>
                  <a:pt x="2325410" y="2163546"/>
                  <a:pt x="2330584" y="2163546"/>
                </a:cubicBezTo>
                <a:cubicBezTo>
                  <a:pt x="2338110" y="2163546"/>
                  <a:pt x="2342344" y="2169191"/>
                  <a:pt x="2339521" y="2176247"/>
                </a:cubicBezTo>
                <a:cubicBezTo>
                  <a:pt x="2338110" y="2180480"/>
                  <a:pt x="2335288" y="2183303"/>
                  <a:pt x="2331995" y="2186125"/>
                </a:cubicBezTo>
                <a:cubicBezTo>
                  <a:pt x="2324939" y="2192710"/>
                  <a:pt x="2318354" y="2199296"/>
                  <a:pt x="2310828" y="2204940"/>
                </a:cubicBezTo>
                <a:cubicBezTo>
                  <a:pt x="2287779" y="2220463"/>
                  <a:pt x="2268493" y="2241160"/>
                  <a:pt x="2245444" y="2256212"/>
                </a:cubicBezTo>
                <a:cubicBezTo>
                  <a:pt x="2241211" y="2259035"/>
                  <a:pt x="2236977" y="2262327"/>
                  <a:pt x="2231333" y="2262798"/>
                </a:cubicBezTo>
                <a:cubicBezTo>
                  <a:pt x="2222395" y="2263738"/>
                  <a:pt x="2218162" y="2258564"/>
                  <a:pt x="2220984" y="2250097"/>
                </a:cubicBezTo>
                <a:cubicBezTo>
                  <a:pt x="2221925" y="2247275"/>
                  <a:pt x="2223807" y="2244453"/>
                  <a:pt x="2226158" y="2242571"/>
                </a:cubicBezTo>
                <a:cubicBezTo>
                  <a:pt x="2228981" y="2239749"/>
                  <a:pt x="2232744" y="2237397"/>
                  <a:pt x="2236037" y="2234574"/>
                </a:cubicBezTo>
                <a:cubicBezTo>
                  <a:pt x="2253441" y="2220933"/>
                  <a:pt x="2255322" y="2211055"/>
                  <a:pt x="2242622" y="2193181"/>
                </a:cubicBezTo>
                <a:cubicBezTo>
                  <a:pt x="2234155" y="2181421"/>
                  <a:pt x="2226158" y="2169191"/>
                  <a:pt x="2214399" y="2159313"/>
                </a:cubicBezTo>
                <a:cubicBezTo>
                  <a:pt x="2209225" y="2155079"/>
                  <a:pt x="2205932" y="2148964"/>
                  <a:pt x="2202169" y="2143320"/>
                </a:cubicBezTo>
                <a:cubicBezTo>
                  <a:pt x="2189468" y="2124034"/>
                  <a:pt x="2169242" y="2121212"/>
                  <a:pt x="2151367" y="2136734"/>
                </a:cubicBezTo>
                <a:cubicBezTo>
                  <a:pt x="2140548" y="2146613"/>
                  <a:pt x="2129730" y="2156491"/>
                  <a:pt x="2117970" y="2164958"/>
                </a:cubicBezTo>
                <a:cubicBezTo>
                  <a:pt x="2086454" y="2187536"/>
                  <a:pt x="2053997" y="2208703"/>
                  <a:pt x="2021541" y="2229400"/>
                </a:cubicBezTo>
                <a:cubicBezTo>
                  <a:pt x="1978266" y="2256683"/>
                  <a:pt x="1933579" y="2280202"/>
                  <a:pt x="1887481" y="2301840"/>
                </a:cubicBezTo>
                <a:cubicBezTo>
                  <a:pt x="1847969" y="2320185"/>
                  <a:pt x="1807045" y="2335237"/>
                  <a:pt x="1767063" y="2351700"/>
                </a:cubicBezTo>
                <a:cubicBezTo>
                  <a:pt x="1758125" y="2354993"/>
                  <a:pt x="1749188" y="2357815"/>
                  <a:pt x="1739780" y="2359697"/>
                </a:cubicBezTo>
                <a:cubicBezTo>
                  <a:pt x="1720024" y="2363460"/>
                  <a:pt x="1701679" y="2370986"/>
                  <a:pt x="1682864" y="2377572"/>
                </a:cubicBezTo>
                <a:cubicBezTo>
                  <a:pt x="1666400" y="2383216"/>
                  <a:pt x="1658874" y="2397798"/>
                  <a:pt x="1656992" y="2414261"/>
                </a:cubicBezTo>
                <a:cubicBezTo>
                  <a:pt x="1655581" y="2430725"/>
                  <a:pt x="1651348" y="2446248"/>
                  <a:pt x="1646174" y="2461771"/>
                </a:cubicBezTo>
                <a:cubicBezTo>
                  <a:pt x="1640999" y="2477763"/>
                  <a:pt x="1637236" y="2493757"/>
                  <a:pt x="1636296" y="2510690"/>
                </a:cubicBezTo>
                <a:cubicBezTo>
                  <a:pt x="1635355" y="2530447"/>
                  <a:pt x="1626417" y="2548321"/>
                  <a:pt x="1621714" y="2566666"/>
                </a:cubicBezTo>
                <a:cubicBezTo>
                  <a:pt x="1619832" y="2573252"/>
                  <a:pt x="1614187" y="2577956"/>
                  <a:pt x="1607602" y="2580308"/>
                </a:cubicBezTo>
                <a:cubicBezTo>
                  <a:pt x="1603839" y="2581719"/>
                  <a:pt x="1599606" y="2583130"/>
                  <a:pt x="1595372" y="2582660"/>
                </a:cubicBezTo>
                <a:cubicBezTo>
                  <a:pt x="1553978" y="2579837"/>
                  <a:pt x="1512584" y="2580778"/>
                  <a:pt x="1471661" y="2582660"/>
                </a:cubicBezTo>
                <a:cubicBezTo>
                  <a:pt x="1462724" y="2583130"/>
                  <a:pt x="1454727" y="2579367"/>
                  <a:pt x="1445319" y="2582189"/>
                </a:cubicBezTo>
                <a:cubicBezTo>
                  <a:pt x="1425093" y="2588775"/>
                  <a:pt x="1415215" y="2601004"/>
                  <a:pt x="1418037" y="2621701"/>
                </a:cubicBezTo>
                <a:cubicBezTo>
                  <a:pt x="1419918" y="2635342"/>
                  <a:pt x="1417567" y="2648984"/>
                  <a:pt x="1418037" y="2662154"/>
                </a:cubicBezTo>
                <a:cubicBezTo>
                  <a:pt x="1418037" y="2730831"/>
                  <a:pt x="1417567" y="2799507"/>
                  <a:pt x="1418507" y="2868183"/>
                </a:cubicBezTo>
                <a:cubicBezTo>
                  <a:pt x="1418978" y="2897818"/>
                  <a:pt x="1420389" y="2927922"/>
                  <a:pt x="1420389" y="2957556"/>
                </a:cubicBezTo>
                <a:cubicBezTo>
                  <a:pt x="1420389" y="2961790"/>
                  <a:pt x="1420389" y="2966023"/>
                  <a:pt x="1419918" y="2970257"/>
                </a:cubicBezTo>
                <a:cubicBezTo>
                  <a:pt x="1418037" y="2985779"/>
                  <a:pt x="1423211" y="2994717"/>
                  <a:pt x="1437323" y="3001302"/>
                </a:cubicBezTo>
                <a:cubicBezTo>
                  <a:pt x="1444379" y="3004125"/>
                  <a:pt x="1451434" y="3005065"/>
                  <a:pt x="1458960" y="3005065"/>
                </a:cubicBezTo>
                <a:cubicBezTo>
                  <a:pt x="1505058" y="3004595"/>
                  <a:pt x="1551156" y="3004125"/>
                  <a:pt x="1597254" y="3004125"/>
                </a:cubicBezTo>
                <a:cubicBezTo>
                  <a:pt x="1677219" y="3007888"/>
                  <a:pt x="1759537" y="3007888"/>
                  <a:pt x="1841854" y="3007888"/>
                </a:cubicBezTo>
                <a:cubicBezTo>
                  <a:pt x="1841854" y="3007888"/>
                  <a:pt x="1841854" y="3007888"/>
                  <a:pt x="1841854" y="3007888"/>
                </a:cubicBezTo>
                <a:close/>
                <a:moveTo>
                  <a:pt x="1335720" y="2401091"/>
                </a:moveTo>
                <a:cubicBezTo>
                  <a:pt x="1382288" y="2401091"/>
                  <a:pt x="1428856" y="2402972"/>
                  <a:pt x="1475424" y="2394976"/>
                </a:cubicBezTo>
                <a:cubicBezTo>
                  <a:pt x="1502236" y="2390272"/>
                  <a:pt x="1529989" y="2390272"/>
                  <a:pt x="1555860" y="2382275"/>
                </a:cubicBezTo>
                <a:cubicBezTo>
                  <a:pt x="1582672" y="2374279"/>
                  <a:pt x="1609954" y="2370986"/>
                  <a:pt x="1637236" y="2365812"/>
                </a:cubicBezTo>
                <a:cubicBezTo>
                  <a:pt x="1655111" y="2362049"/>
                  <a:pt x="1672515" y="2356875"/>
                  <a:pt x="1690860" y="2353582"/>
                </a:cubicBezTo>
                <a:cubicBezTo>
                  <a:pt x="1699798" y="2351700"/>
                  <a:pt x="1708735" y="2346996"/>
                  <a:pt x="1717672" y="2344645"/>
                </a:cubicBezTo>
                <a:cubicBezTo>
                  <a:pt x="1754362" y="2334767"/>
                  <a:pt x="1789171" y="2321596"/>
                  <a:pt x="1823979" y="2306073"/>
                </a:cubicBezTo>
                <a:cubicBezTo>
                  <a:pt x="1841383" y="2298547"/>
                  <a:pt x="1858317" y="2290080"/>
                  <a:pt x="1875722" y="2283024"/>
                </a:cubicBezTo>
                <a:cubicBezTo>
                  <a:pt x="1904885" y="2270794"/>
                  <a:pt x="1932638" y="2256212"/>
                  <a:pt x="1959920" y="2241160"/>
                </a:cubicBezTo>
                <a:cubicBezTo>
                  <a:pt x="1998962" y="2219522"/>
                  <a:pt x="2036123" y="2195062"/>
                  <a:pt x="2072813" y="2170132"/>
                </a:cubicBezTo>
                <a:cubicBezTo>
                  <a:pt x="2095391" y="2155079"/>
                  <a:pt x="2117029" y="2138146"/>
                  <a:pt x="2138667" y="2121212"/>
                </a:cubicBezTo>
                <a:cubicBezTo>
                  <a:pt x="2151838" y="2111334"/>
                  <a:pt x="2153249" y="2099104"/>
                  <a:pt x="2144311" y="2085462"/>
                </a:cubicBezTo>
                <a:cubicBezTo>
                  <a:pt x="2141960" y="2081699"/>
                  <a:pt x="2139137" y="2077466"/>
                  <a:pt x="2135374" y="2074643"/>
                </a:cubicBezTo>
                <a:cubicBezTo>
                  <a:pt x="2121263" y="2064295"/>
                  <a:pt x="2110914" y="2050184"/>
                  <a:pt x="2098684" y="2037953"/>
                </a:cubicBezTo>
                <a:cubicBezTo>
                  <a:pt x="2086924" y="2026194"/>
                  <a:pt x="2077046" y="2012553"/>
                  <a:pt x="2064816" y="2000793"/>
                </a:cubicBezTo>
                <a:cubicBezTo>
                  <a:pt x="2059642" y="1995619"/>
                  <a:pt x="2056349" y="1994678"/>
                  <a:pt x="2050705" y="1999852"/>
                </a:cubicBezTo>
                <a:cubicBezTo>
                  <a:pt x="2040356" y="2009260"/>
                  <a:pt x="2029067" y="2018197"/>
                  <a:pt x="2018248" y="2027135"/>
                </a:cubicBezTo>
                <a:cubicBezTo>
                  <a:pt x="1834798" y="2172954"/>
                  <a:pt x="1625477" y="2253390"/>
                  <a:pt x="1392636" y="2271735"/>
                </a:cubicBezTo>
                <a:cubicBezTo>
                  <a:pt x="1329604" y="2276909"/>
                  <a:pt x="1267043" y="2275498"/>
                  <a:pt x="1204012" y="2269853"/>
                </a:cubicBezTo>
                <a:cubicBezTo>
                  <a:pt x="1126398" y="2262798"/>
                  <a:pt x="1050666" y="2248686"/>
                  <a:pt x="976345" y="2225637"/>
                </a:cubicBezTo>
                <a:cubicBezTo>
                  <a:pt x="759498" y="2159313"/>
                  <a:pt x="577459" y="2039835"/>
                  <a:pt x="433521" y="1863911"/>
                </a:cubicBezTo>
                <a:cubicBezTo>
                  <a:pt x="289583" y="1687987"/>
                  <a:pt x="209618" y="1485251"/>
                  <a:pt x="195976" y="1258055"/>
                </a:cubicBezTo>
                <a:cubicBezTo>
                  <a:pt x="189861" y="1157393"/>
                  <a:pt x="198799" y="1058141"/>
                  <a:pt x="222318" y="959831"/>
                </a:cubicBezTo>
                <a:cubicBezTo>
                  <a:pt x="266534" y="775910"/>
                  <a:pt x="354496" y="615509"/>
                  <a:pt x="483382" y="477216"/>
                </a:cubicBezTo>
                <a:cubicBezTo>
                  <a:pt x="508783" y="449933"/>
                  <a:pt x="535595" y="424533"/>
                  <a:pt x="563818" y="399602"/>
                </a:cubicBezTo>
                <a:cubicBezTo>
                  <a:pt x="573225" y="391606"/>
                  <a:pt x="573225" y="389254"/>
                  <a:pt x="565699" y="380316"/>
                </a:cubicBezTo>
                <a:cubicBezTo>
                  <a:pt x="558643" y="371849"/>
                  <a:pt x="551588" y="363382"/>
                  <a:pt x="544061" y="355856"/>
                </a:cubicBezTo>
                <a:cubicBezTo>
                  <a:pt x="522894" y="334689"/>
                  <a:pt x="502668" y="312581"/>
                  <a:pt x="483382" y="290473"/>
                </a:cubicBezTo>
                <a:cubicBezTo>
                  <a:pt x="469270" y="274480"/>
                  <a:pt x="453748" y="272598"/>
                  <a:pt x="438225" y="286710"/>
                </a:cubicBezTo>
                <a:cubicBezTo>
                  <a:pt x="413765" y="306466"/>
                  <a:pt x="391186" y="327163"/>
                  <a:pt x="370019" y="348801"/>
                </a:cubicBezTo>
                <a:cubicBezTo>
                  <a:pt x="348381" y="370909"/>
                  <a:pt x="326744" y="393017"/>
                  <a:pt x="306987" y="416536"/>
                </a:cubicBezTo>
                <a:cubicBezTo>
                  <a:pt x="280175" y="448522"/>
                  <a:pt x="251952" y="479568"/>
                  <a:pt x="229844" y="515317"/>
                </a:cubicBezTo>
                <a:cubicBezTo>
                  <a:pt x="222318" y="528017"/>
                  <a:pt x="214322" y="540247"/>
                  <a:pt x="205855" y="552477"/>
                </a:cubicBezTo>
                <a:cubicBezTo>
                  <a:pt x="188450" y="576467"/>
                  <a:pt x="173398" y="600927"/>
                  <a:pt x="161638" y="628209"/>
                </a:cubicBezTo>
                <a:cubicBezTo>
                  <a:pt x="159757" y="632913"/>
                  <a:pt x="156935" y="637617"/>
                  <a:pt x="153642" y="641850"/>
                </a:cubicBezTo>
                <a:cubicBezTo>
                  <a:pt x="148468" y="648906"/>
                  <a:pt x="144234" y="656903"/>
                  <a:pt x="140941" y="665370"/>
                </a:cubicBezTo>
                <a:cubicBezTo>
                  <a:pt x="131063" y="690771"/>
                  <a:pt x="115541" y="713349"/>
                  <a:pt x="108485" y="740161"/>
                </a:cubicBezTo>
                <a:cubicBezTo>
                  <a:pt x="108014" y="742513"/>
                  <a:pt x="106133" y="744865"/>
                  <a:pt x="105192" y="747217"/>
                </a:cubicBezTo>
                <a:cubicBezTo>
                  <a:pt x="100018" y="759917"/>
                  <a:pt x="93903" y="772147"/>
                  <a:pt x="90610" y="785318"/>
                </a:cubicBezTo>
                <a:cubicBezTo>
                  <a:pt x="82614" y="817774"/>
                  <a:pt x="70854" y="849290"/>
                  <a:pt x="62387" y="881747"/>
                </a:cubicBezTo>
                <a:cubicBezTo>
                  <a:pt x="46394" y="944778"/>
                  <a:pt x="34164" y="1008280"/>
                  <a:pt x="29460" y="1073194"/>
                </a:cubicBezTo>
                <a:cubicBezTo>
                  <a:pt x="28049" y="1094831"/>
                  <a:pt x="30871" y="1115999"/>
                  <a:pt x="27579" y="1137636"/>
                </a:cubicBezTo>
                <a:cubicBezTo>
                  <a:pt x="23345" y="1166330"/>
                  <a:pt x="23816" y="1195023"/>
                  <a:pt x="25697" y="1224187"/>
                </a:cubicBezTo>
                <a:cubicBezTo>
                  <a:pt x="27579" y="1256644"/>
                  <a:pt x="30871" y="1289100"/>
                  <a:pt x="33694" y="1321087"/>
                </a:cubicBezTo>
                <a:cubicBezTo>
                  <a:pt x="36986" y="1363892"/>
                  <a:pt x="42631" y="1406697"/>
                  <a:pt x="55802" y="1447620"/>
                </a:cubicBezTo>
                <a:cubicBezTo>
                  <a:pt x="65680" y="1479136"/>
                  <a:pt x="70384" y="1511593"/>
                  <a:pt x="82614" y="1542638"/>
                </a:cubicBezTo>
                <a:cubicBezTo>
                  <a:pt x="89669" y="1560513"/>
                  <a:pt x="94844" y="1579328"/>
                  <a:pt x="100488" y="1597673"/>
                </a:cubicBezTo>
                <a:cubicBezTo>
                  <a:pt x="106603" y="1616488"/>
                  <a:pt x="114600" y="1634833"/>
                  <a:pt x="124008" y="1652238"/>
                </a:cubicBezTo>
                <a:cubicBezTo>
                  <a:pt x="136238" y="1674816"/>
                  <a:pt x="146116" y="1698335"/>
                  <a:pt x="158346" y="1720914"/>
                </a:cubicBezTo>
                <a:cubicBezTo>
                  <a:pt x="174809" y="1751489"/>
                  <a:pt x="191273" y="1781594"/>
                  <a:pt x="211029" y="1809817"/>
                </a:cubicBezTo>
                <a:cubicBezTo>
                  <a:pt x="232667" y="1839921"/>
                  <a:pt x="253363" y="1870496"/>
                  <a:pt x="275942" y="1900131"/>
                </a:cubicBezTo>
                <a:cubicBezTo>
                  <a:pt x="296639" y="1927883"/>
                  <a:pt x="319688" y="1953755"/>
                  <a:pt x="342737" y="1979155"/>
                </a:cubicBezTo>
                <a:cubicBezTo>
                  <a:pt x="362493" y="2001263"/>
                  <a:pt x="380838" y="2025253"/>
                  <a:pt x="405298" y="2043128"/>
                </a:cubicBezTo>
                <a:cubicBezTo>
                  <a:pt x="419880" y="2053947"/>
                  <a:pt x="428817" y="2070410"/>
                  <a:pt x="443399" y="2080288"/>
                </a:cubicBezTo>
                <a:cubicBezTo>
                  <a:pt x="458922" y="2090637"/>
                  <a:pt x="472093" y="2102867"/>
                  <a:pt x="485734" y="2115567"/>
                </a:cubicBezTo>
                <a:cubicBezTo>
                  <a:pt x="490908" y="2120741"/>
                  <a:pt x="496553" y="2125915"/>
                  <a:pt x="502668" y="2129679"/>
                </a:cubicBezTo>
                <a:cubicBezTo>
                  <a:pt x="526657" y="2144731"/>
                  <a:pt x="546884" y="2164487"/>
                  <a:pt x="570873" y="2180010"/>
                </a:cubicBezTo>
                <a:cubicBezTo>
                  <a:pt x="596745" y="2196944"/>
                  <a:pt x="622616" y="2213407"/>
                  <a:pt x="648957" y="2229871"/>
                </a:cubicBezTo>
                <a:cubicBezTo>
                  <a:pt x="699759" y="2261857"/>
                  <a:pt x="754794" y="2284435"/>
                  <a:pt x="809359" y="2309366"/>
                </a:cubicBezTo>
                <a:cubicBezTo>
                  <a:pt x="850282" y="2328181"/>
                  <a:pt x="894028" y="2339941"/>
                  <a:pt x="937303" y="2353112"/>
                </a:cubicBezTo>
                <a:cubicBezTo>
                  <a:pt x="985283" y="2367694"/>
                  <a:pt x="1035614" y="2373338"/>
                  <a:pt x="1084064" y="2386979"/>
                </a:cubicBezTo>
                <a:cubicBezTo>
                  <a:pt x="1088297" y="2388390"/>
                  <a:pt x="1093471" y="2387920"/>
                  <a:pt x="1098175" y="2388390"/>
                </a:cubicBezTo>
                <a:cubicBezTo>
                  <a:pt x="1120754" y="2389802"/>
                  <a:pt x="1143332" y="2391213"/>
                  <a:pt x="1165440" y="2395446"/>
                </a:cubicBezTo>
                <a:cubicBezTo>
                  <a:pt x="1176259" y="2397328"/>
                  <a:pt x="1187548" y="2397798"/>
                  <a:pt x="1198367" y="2396857"/>
                </a:cubicBezTo>
                <a:cubicBezTo>
                  <a:pt x="1206364" y="2395917"/>
                  <a:pt x="1214360" y="2395917"/>
                  <a:pt x="1221886" y="2397798"/>
                </a:cubicBezTo>
                <a:cubicBezTo>
                  <a:pt x="1236468" y="2401561"/>
                  <a:pt x="1251050" y="2401091"/>
                  <a:pt x="1265632" y="2401091"/>
                </a:cubicBezTo>
                <a:cubicBezTo>
                  <a:pt x="1288681" y="2401091"/>
                  <a:pt x="1312200" y="2401091"/>
                  <a:pt x="1335720" y="2401091"/>
                </a:cubicBezTo>
                <a:close/>
                <a:moveTo>
                  <a:pt x="1081241" y="1529938"/>
                </a:moveTo>
                <a:cubicBezTo>
                  <a:pt x="1093471" y="1530408"/>
                  <a:pt x="1101938" y="1527586"/>
                  <a:pt x="1109935" y="1523352"/>
                </a:cubicBezTo>
                <a:cubicBezTo>
                  <a:pt x="1126869" y="1513945"/>
                  <a:pt x="1143802" y="1504537"/>
                  <a:pt x="1160266" y="1494659"/>
                </a:cubicBezTo>
                <a:cubicBezTo>
                  <a:pt x="1191782" y="1475843"/>
                  <a:pt x="1222827" y="1456557"/>
                  <a:pt x="1253873" y="1437272"/>
                </a:cubicBezTo>
                <a:cubicBezTo>
                  <a:pt x="1294796" y="1411400"/>
                  <a:pt x="1334779" y="1383648"/>
                  <a:pt x="1373821" y="1354484"/>
                </a:cubicBezTo>
                <a:cubicBezTo>
                  <a:pt x="1394988" y="1338961"/>
                  <a:pt x="1417567" y="1324850"/>
                  <a:pt x="1436852" y="1307445"/>
                </a:cubicBezTo>
                <a:cubicBezTo>
                  <a:pt x="1472602" y="1274989"/>
                  <a:pt x="1513995" y="1250058"/>
                  <a:pt x="1547393" y="1214780"/>
                </a:cubicBezTo>
                <a:cubicBezTo>
                  <a:pt x="1562915" y="1198786"/>
                  <a:pt x="1580320" y="1184675"/>
                  <a:pt x="1596783" y="1169152"/>
                </a:cubicBezTo>
                <a:cubicBezTo>
                  <a:pt x="1634884" y="1133873"/>
                  <a:pt x="1668752" y="1094361"/>
                  <a:pt x="1703561" y="1056260"/>
                </a:cubicBezTo>
                <a:cubicBezTo>
                  <a:pt x="1709676" y="1049674"/>
                  <a:pt x="1716731" y="1044030"/>
                  <a:pt x="1721906" y="1036974"/>
                </a:cubicBezTo>
                <a:cubicBezTo>
                  <a:pt x="1736488" y="1016277"/>
                  <a:pt x="1752951" y="997462"/>
                  <a:pt x="1770826" y="979587"/>
                </a:cubicBezTo>
                <a:cubicBezTo>
                  <a:pt x="1777411" y="973002"/>
                  <a:pt x="1780704" y="965005"/>
                  <a:pt x="1783996" y="956538"/>
                </a:cubicBezTo>
                <a:cubicBezTo>
                  <a:pt x="1787760" y="946660"/>
                  <a:pt x="1787289" y="937252"/>
                  <a:pt x="1781645" y="927845"/>
                </a:cubicBezTo>
                <a:cubicBezTo>
                  <a:pt x="1777411" y="921259"/>
                  <a:pt x="1774118" y="913733"/>
                  <a:pt x="1768003" y="908559"/>
                </a:cubicBezTo>
                <a:cubicBezTo>
                  <a:pt x="1753892" y="895858"/>
                  <a:pt x="1742132" y="881276"/>
                  <a:pt x="1729902" y="866695"/>
                </a:cubicBezTo>
                <a:cubicBezTo>
                  <a:pt x="1701209" y="833297"/>
                  <a:pt x="1668282" y="803663"/>
                  <a:pt x="1638647" y="771206"/>
                </a:cubicBezTo>
                <a:cubicBezTo>
                  <a:pt x="1635355" y="767914"/>
                  <a:pt x="1631592" y="765091"/>
                  <a:pt x="1627829" y="762269"/>
                </a:cubicBezTo>
                <a:cubicBezTo>
                  <a:pt x="1621714" y="758036"/>
                  <a:pt x="1616539" y="753332"/>
                  <a:pt x="1610895" y="748157"/>
                </a:cubicBezTo>
                <a:cubicBezTo>
                  <a:pt x="1596313" y="734516"/>
                  <a:pt x="1581731" y="720875"/>
                  <a:pt x="1566208" y="708175"/>
                </a:cubicBezTo>
                <a:cubicBezTo>
                  <a:pt x="1539867" y="687478"/>
                  <a:pt x="1513995" y="666311"/>
                  <a:pt x="1487654" y="645614"/>
                </a:cubicBezTo>
                <a:cubicBezTo>
                  <a:pt x="1467427" y="629620"/>
                  <a:pt x="1445319" y="616450"/>
                  <a:pt x="1425563" y="600457"/>
                </a:cubicBezTo>
                <a:cubicBezTo>
                  <a:pt x="1419448" y="595753"/>
                  <a:pt x="1412392" y="591990"/>
                  <a:pt x="1405336" y="588227"/>
                </a:cubicBezTo>
                <a:cubicBezTo>
                  <a:pt x="1393106" y="582112"/>
                  <a:pt x="1384640" y="584463"/>
                  <a:pt x="1377113" y="595753"/>
                </a:cubicBezTo>
                <a:cubicBezTo>
                  <a:pt x="1367706" y="609864"/>
                  <a:pt x="1358768" y="623976"/>
                  <a:pt x="1350302" y="638558"/>
                </a:cubicBezTo>
                <a:cubicBezTo>
                  <a:pt x="1336190" y="663488"/>
                  <a:pt x="1317845" y="684655"/>
                  <a:pt x="1299029" y="705823"/>
                </a:cubicBezTo>
                <a:cubicBezTo>
                  <a:pt x="1285859" y="720405"/>
                  <a:pt x="1268454" y="729812"/>
                  <a:pt x="1255284" y="743924"/>
                </a:cubicBezTo>
                <a:cubicBezTo>
                  <a:pt x="1225649" y="775440"/>
                  <a:pt x="1192722" y="804604"/>
                  <a:pt x="1161207" y="834238"/>
                </a:cubicBezTo>
                <a:cubicBezTo>
                  <a:pt x="1130632" y="862931"/>
                  <a:pt x="1094882" y="885040"/>
                  <a:pt x="1062896" y="912322"/>
                </a:cubicBezTo>
                <a:cubicBezTo>
                  <a:pt x="1061485" y="913733"/>
                  <a:pt x="1059603" y="914674"/>
                  <a:pt x="1057722" y="915615"/>
                </a:cubicBezTo>
                <a:cubicBezTo>
                  <a:pt x="1043610" y="924552"/>
                  <a:pt x="1029499" y="933489"/>
                  <a:pt x="1015858" y="943367"/>
                </a:cubicBezTo>
                <a:cubicBezTo>
                  <a:pt x="984812" y="965475"/>
                  <a:pt x="953296" y="987113"/>
                  <a:pt x="918958" y="1004517"/>
                </a:cubicBezTo>
                <a:cubicBezTo>
                  <a:pt x="898261" y="1014866"/>
                  <a:pt x="878976" y="1027566"/>
                  <a:pt x="858749" y="1037915"/>
                </a:cubicBezTo>
                <a:cubicBezTo>
                  <a:pt x="828644" y="1052967"/>
                  <a:pt x="798069" y="1066608"/>
                  <a:pt x="768906" y="1083542"/>
                </a:cubicBezTo>
                <a:cubicBezTo>
                  <a:pt x="753383" y="1092479"/>
                  <a:pt x="751501" y="1096242"/>
                  <a:pt x="759027" y="1112236"/>
                </a:cubicBezTo>
                <a:cubicBezTo>
                  <a:pt x="766083" y="1127288"/>
                  <a:pt x="772669" y="1142811"/>
                  <a:pt x="781606" y="1156922"/>
                </a:cubicBezTo>
                <a:cubicBezTo>
                  <a:pt x="798540" y="1184675"/>
                  <a:pt x="815474" y="1212428"/>
                  <a:pt x="832408" y="1240180"/>
                </a:cubicBezTo>
                <a:cubicBezTo>
                  <a:pt x="850753" y="1269815"/>
                  <a:pt x="873801" y="1296627"/>
                  <a:pt x="891206" y="1327672"/>
                </a:cubicBezTo>
                <a:cubicBezTo>
                  <a:pt x="893087" y="1331435"/>
                  <a:pt x="896380" y="1334257"/>
                  <a:pt x="899202" y="1337550"/>
                </a:cubicBezTo>
                <a:cubicBezTo>
                  <a:pt x="926014" y="1367655"/>
                  <a:pt x="949063" y="1401052"/>
                  <a:pt x="977286" y="1429745"/>
                </a:cubicBezTo>
                <a:cubicBezTo>
                  <a:pt x="989516" y="1442446"/>
                  <a:pt x="999394" y="1457498"/>
                  <a:pt x="1013035" y="1469258"/>
                </a:cubicBezTo>
                <a:cubicBezTo>
                  <a:pt x="1021032" y="1476314"/>
                  <a:pt x="1027147" y="1484781"/>
                  <a:pt x="1032792" y="1493718"/>
                </a:cubicBezTo>
                <a:cubicBezTo>
                  <a:pt x="1042199" y="1509241"/>
                  <a:pt x="1058192" y="1516767"/>
                  <a:pt x="1071834" y="1527115"/>
                </a:cubicBezTo>
                <a:cubicBezTo>
                  <a:pt x="1075597" y="1530408"/>
                  <a:pt x="1080300" y="1529938"/>
                  <a:pt x="1081241" y="1529938"/>
                </a:cubicBezTo>
                <a:close/>
                <a:moveTo>
                  <a:pt x="497023" y="1800409"/>
                </a:moveTo>
                <a:cubicBezTo>
                  <a:pt x="497493" y="1802291"/>
                  <a:pt x="497023" y="1803231"/>
                  <a:pt x="497964" y="1804172"/>
                </a:cubicBezTo>
                <a:cubicBezTo>
                  <a:pt x="500316" y="1807465"/>
                  <a:pt x="503138" y="1810757"/>
                  <a:pt x="505490" y="1814050"/>
                </a:cubicBezTo>
                <a:cubicBezTo>
                  <a:pt x="547354" y="1864852"/>
                  <a:pt x="593452" y="1910950"/>
                  <a:pt x="644254" y="1952814"/>
                </a:cubicBezTo>
                <a:cubicBezTo>
                  <a:pt x="742564" y="2033250"/>
                  <a:pt x="852164" y="2093459"/>
                  <a:pt x="972582" y="2134382"/>
                </a:cubicBezTo>
                <a:cubicBezTo>
                  <a:pt x="979168" y="2136734"/>
                  <a:pt x="985753" y="2138146"/>
                  <a:pt x="992338" y="2136734"/>
                </a:cubicBezTo>
                <a:cubicBezTo>
                  <a:pt x="1016328" y="2132031"/>
                  <a:pt x="1040788" y="2127797"/>
                  <a:pt x="1064778" y="2122623"/>
                </a:cubicBezTo>
                <a:cubicBezTo>
                  <a:pt x="1094882" y="2115567"/>
                  <a:pt x="1124987" y="2108982"/>
                  <a:pt x="1154621" y="2100985"/>
                </a:cubicBezTo>
                <a:cubicBezTo>
                  <a:pt x="1198837" y="2088755"/>
                  <a:pt x="1243994" y="2079347"/>
                  <a:pt x="1287740" y="2065236"/>
                </a:cubicBezTo>
                <a:cubicBezTo>
                  <a:pt x="1354065" y="2043598"/>
                  <a:pt x="1419448" y="2020079"/>
                  <a:pt x="1483891" y="1995148"/>
                </a:cubicBezTo>
                <a:cubicBezTo>
                  <a:pt x="1486243" y="1994208"/>
                  <a:pt x="1488595" y="1992796"/>
                  <a:pt x="1490476" y="1990915"/>
                </a:cubicBezTo>
                <a:cubicBezTo>
                  <a:pt x="1497532" y="1985270"/>
                  <a:pt x="1505999" y="1982918"/>
                  <a:pt x="1514936" y="1980096"/>
                </a:cubicBezTo>
                <a:cubicBezTo>
                  <a:pt x="1531870" y="1974922"/>
                  <a:pt x="1547863" y="1966925"/>
                  <a:pt x="1563386" y="1957988"/>
                </a:cubicBezTo>
                <a:cubicBezTo>
                  <a:pt x="1587376" y="1943876"/>
                  <a:pt x="1586435" y="1930235"/>
                  <a:pt x="1561504" y="1917535"/>
                </a:cubicBezTo>
                <a:cubicBezTo>
                  <a:pt x="1546452" y="1910009"/>
                  <a:pt x="1532340" y="1901071"/>
                  <a:pt x="1517758" y="1893545"/>
                </a:cubicBezTo>
                <a:cubicBezTo>
                  <a:pt x="1460372" y="1864381"/>
                  <a:pt x="1406277" y="1829103"/>
                  <a:pt x="1352183" y="1794294"/>
                </a:cubicBezTo>
                <a:cubicBezTo>
                  <a:pt x="1309848" y="1767012"/>
                  <a:pt x="1269395" y="1737377"/>
                  <a:pt x="1229413" y="1706802"/>
                </a:cubicBezTo>
                <a:cubicBezTo>
                  <a:pt x="1179552" y="1668231"/>
                  <a:pt x="1132513" y="1627307"/>
                  <a:pt x="1085004" y="1585443"/>
                </a:cubicBezTo>
                <a:cubicBezTo>
                  <a:pt x="1069482" y="1571802"/>
                  <a:pt x="1062426" y="1569920"/>
                  <a:pt x="1045962" y="1581210"/>
                </a:cubicBezTo>
                <a:cubicBezTo>
                  <a:pt x="1031380" y="1591088"/>
                  <a:pt x="1015858" y="1598143"/>
                  <a:pt x="1000335" y="1605199"/>
                </a:cubicBezTo>
                <a:cubicBezTo>
                  <a:pt x="983401" y="1612725"/>
                  <a:pt x="967408" y="1620722"/>
                  <a:pt x="950474" y="1628248"/>
                </a:cubicBezTo>
                <a:cubicBezTo>
                  <a:pt x="922721" y="1640949"/>
                  <a:pt x="895910" y="1655530"/>
                  <a:pt x="867686" y="1666820"/>
                </a:cubicBezTo>
                <a:cubicBezTo>
                  <a:pt x="810770" y="1688928"/>
                  <a:pt x="754794" y="1713858"/>
                  <a:pt x="696466" y="1733144"/>
                </a:cubicBezTo>
                <a:cubicBezTo>
                  <a:pt x="651780" y="1747726"/>
                  <a:pt x="607093" y="1762308"/>
                  <a:pt x="562877" y="1779242"/>
                </a:cubicBezTo>
                <a:cubicBezTo>
                  <a:pt x="542180" y="1786768"/>
                  <a:pt x="519601" y="1793353"/>
                  <a:pt x="497023" y="1800409"/>
                </a:cubicBezTo>
                <a:close/>
                <a:moveTo>
                  <a:pt x="2056820" y="524254"/>
                </a:moveTo>
                <a:cubicBezTo>
                  <a:pt x="2054468" y="528958"/>
                  <a:pt x="2053057" y="531310"/>
                  <a:pt x="2052116" y="533662"/>
                </a:cubicBezTo>
                <a:cubicBezTo>
                  <a:pt x="2029067" y="582112"/>
                  <a:pt x="2014956" y="635265"/>
                  <a:pt x="1984851" y="680422"/>
                </a:cubicBezTo>
                <a:cubicBezTo>
                  <a:pt x="1984381" y="680892"/>
                  <a:pt x="1984381" y="681363"/>
                  <a:pt x="1984381" y="681833"/>
                </a:cubicBezTo>
                <a:cubicBezTo>
                  <a:pt x="1974973" y="703471"/>
                  <a:pt x="1965565" y="724638"/>
                  <a:pt x="1952865" y="744865"/>
                </a:cubicBezTo>
                <a:cubicBezTo>
                  <a:pt x="1943927" y="758976"/>
                  <a:pt x="1936872" y="774029"/>
                  <a:pt x="1931227" y="790022"/>
                </a:cubicBezTo>
                <a:cubicBezTo>
                  <a:pt x="1920408" y="821538"/>
                  <a:pt x="1904415" y="850231"/>
                  <a:pt x="1878073" y="871869"/>
                </a:cubicBezTo>
                <a:cubicBezTo>
                  <a:pt x="1872899" y="876102"/>
                  <a:pt x="1869136" y="882217"/>
                  <a:pt x="1865843" y="888332"/>
                </a:cubicBezTo>
                <a:cubicBezTo>
                  <a:pt x="1860199" y="899151"/>
                  <a:pt x="1853143" y="908559"/>
                  <a:pt x="1845147" y="917967"/>
                </a:cubicBezTo>
                <a:cubicBezTo>
                  <a:pt x="1832916" y="931608"/>
                  <a:pt x="1832446" y="949482"/>
                  <a:pt x="1844676" y="963124"/>
                </a:cubicBezTo>
                <a:cubicBezTo>
                  <a:pt x="1851732" y="971120"/>
                  <a:pt x="1858788" y="978646"/>
                  <a:pt x="1864432" y="987584"/>
                </a:cubicBezTo>
                <a:cubicBezTo>
                  <a:pt x="1887952" y="1022862"/>
                  <a:pt x="1914293" y="1055789"/>
                  <a:pt x="1936872" y="1092009"/>
                </a:cubicBezTo>
                <a:cubicBezTo>
                  <a:pt x="1963684" y="1135755"/>
                  <a:pt x="1989555" y="1179971"/>
                  <a:pt x="2015426" y="1224187"/>
                </a:cubicBezTo>
                <a:cubicBezTo>
                  <a:pt x="2022482" y="1236417"/>
                  <a:pt x="2026715" y="1250058"/>
                  <a:pt x="2034241" y="1262289"/>
                </a:cubicBezTo>
                <a:cubicBezTo>
                  <a:pt x="2049764" y="1288630"/>
                  <a:pt x="2062464" y="1316383"/>
                  <a:pt x="2073754" y="1344135"/>
                </a:cubicBezTo>
                <a:cubicBezTo>
                  <a:pt x="2083161" y="1366714"/>
                  <a:pt x="2093039" y="1389292"/>
                  <a:pt x="2101977" y="1412341"/>
                </a:cubicBezTo>
                <a:cubicBezTo>
                  <a:pt x="2107151" y="1426453"/>
                  <a:pt x="2114677" y="1439624"/>
                  <a:pt x="2120322" y="1453735"/>
                </a:cubicBezTo>
                <a:cubicBezTo>
                  <a:pt x="2125496" y="1467376"/>
                  <a:pt x="2134433" y="1469258"/>
                  <a:pt x="2146663" y="1461732"/>
                </a:cubicBezTo>
                <a:cubicBezTo>
                  <a:pt x="2154190" y="1457028"/>
                  <a:pt x="2159364" y="1449972"/>
                  <a:pt x="2164538" y="1442446"/>
                </a:cubicBezTo>
                <a:cubicBezTo>
                  <a:pt x="2176768" y="1424101"/>
                  <a:pt x="2183824" y="1402934"/>
                  <a:pt x="2197935" y="1385529"/>
                </a:cubicBezTo>
                <a:cubicBezTo>
                  <a:pt x="2213458" y="1366243"/>
                  <a:pt x="2223807" y="1343665"/>
                  <a:pt x="2235096" y="1322027"/>
                </a:cubicBezTo>
                <a:cubicBezTo>
                  <a:pt x="2244503" y="1303682"/>
                  <a:pt x="2253441" y="1284397"/>
                  <a:pt x="2262849" y="1266052"/>
                </a:cubicBezTo>
                <a:cubicBezTo>
                  <a:pt x="2266612" y="1258525"/>
                  <a:pt x="2271315" y="1251470"/>
                  <a:pt x="2274138" y="1243943"/>
                </a:cubicBezTo>
                <a:cubicBezTo>
                  <a:pt x="2282605" y="1220895"/>
                  <a:pt x="2291542" y="1198316"/>
                  <a:pt x="2302361" y="1176208"/>
                </a:cubicBezTo>
                <a:cubicBezTo>
                  <a:pt x="2312709" y="1155041"/>
                  <a:pt x="2318354" y="1131992"/>
                  <a:pt x="2325880" y="1109884"/>
                </a:cubicBezTo>
                <a:cubicBezTo>
                  <a:pt x="2327291" y="1105180"/>
                  <a:pt x="2327762" y="1100476"/>
                  <a:pt x="2327291" y="1095772"/>
                </a:cubicBezTo>
                <a:cubicBezTo>
                  <a:pt x="2323058" y="1061904"/>
                  <a:pt x="2317884" y="1028507"/>
                  <a:pt x="2310828" y="995110"/>
                </a:cubicBezTo>
                <a:cubicBezTo>
                  <a:pt x="2275078" y="832827"/>
                  <a:pt x="2201228" y="689359"/>
                  <a:pt x="2092569" y="563296"/>
                </a:cubicBezTo>
                <a:cubicBezTo>
                  <a:pt x="2081280" y="550596"/>
                  <a:pt x="2069991" y="538366"/>
                  <a:pt x="2056820" y="524254"/>
                </a:cubicBezTo>
                <a:close/>
                <a:moveTo>
                  <a:pt x="283939" y="1204431"/>
                </a:moveTo>
                <a:cubicBezTo>
                  <a:pt x="287702" y="1205842"/>
                  <a:pt x="290994" y="1205372"/>
                  <a:pt x="294757" y="1204431"/>
                </a:cubicBezTo>
                <a:cubicBezTo>
                  <a:pt x="313102" y="1199257"/>
                  <a:pt x="331447" y="1196905"/>
                  <a:pt x="350263" y="1193612"/>
                </a:cubicBezTo>
                <a:cubicBezTo>
                  <a:pt x="376604" y="1188908"/>
                  <a:pt x="402005" y="1180912"/>
                  <a:pt x="427876" y="1174797"/>
                </a:cubicBezTo>
                <a:cubicBezTo>
                  <a:pt x="471152" y="1164919"/>
                  <a:pt x="513016" y="1148926"/>
                  <a:pt x="556291" y="1139518"/>
                </a:cubicBezTo>
                <a:cubicBezTo>
                  <a:pt x="598626" y="1130110"/>
                  <a:pt x="636727" y="1108943"/>
                  <a:pt x="677651" y="1096713"/>
                </a:cubicBezTo>
                <a:cubicBezTo>
                  <a:pt x="683766" y="1094831"/>
                  <a:pt x="689410" y="1092009"/>
                  <a:pt x="694585" y="1088716"/>
                </a:cubicBezTo>
                <a:cubicBezTo>
                  <a:pt x="706344" y="1081661"/>
                  <a:pt x="708696" y="1075546"/>
                  <a:pt x="703052" y="1062845"/>
                </a:cubicBezTo>
                <a:cubicBezTo>
                  <a:pt x="694114" y="1042619"/>
                  <a:pt x="685177" y="1022862"/>
                  <a:pt x="676710" y="1002636"/>
                </a:cubicBezTo>
                <a:cubicBezTo>
                  <a:pt x="661187" y="965946"/>
                  <a:pt x="647076" y="928785"/>
                  <a:pt x="634375" y="891155"/>
                </a:cubicBezTo>
                <a:cubicBezTo>
                  <a:pt x="625908" y="866224"/>
                  <a:pt x="619793" y="840823"/>
                  <a:pt x="610856" y="816363"/>
                </a:cubicBezTo>
                <a:cubicBezTo>
                  <a:pt x="595804" y="776381"/>
                  <a:pt x="588748" y="734516"/>
                  <a:pt x="579811" y="693122"/>
                </a:cubicBezTo>
                <a:cubicBezTo>
                  <a:pt x="576988" y="679481"/>
                  <a:pt x="571344" y="672896"/>
                  <a:pt x="557703" y="670074"/>
                </a:cubicBezTo>
                <a:cubicBezTo>
                  <a:pt x="543121" y="667251"/>
                  <a:pt x="529950" y="670544"/>
                  <a:pt x="516779" y="676659"/>
                </a:cubicBezTo>
                <a:cubicBezTo>
                  <a:pt x="511605" y="679011"/>
                  <a:pt x="506431" y="682774"/>
                  <a:pt x="500786" y="682774"/>
                </a:cubicBezTo>
                <a:cubicBezTo>
                  <a:pt x="477267" y="684185"/>
                  <a:pt x="454688" y="692182"/>
                  <a:pt x="432110" y="698767"/>
                </a:cubicBezTo>
                <a:cubicBezTo>
                  <a:pt x="425054" y="700649"/>
                  <a:pt x="420350" y="704412"/>
                  <a:pt x="416587" y="710527"/>
                </a:cubicBezTo>
                <a:cubicBezTo>
                  <a:pt x="399183" y="740631"/>
                  <a:pt x="383190" y="771206"/>
                  <a:pt x="368608" y="802722"/>
                </a:cubicBezTo>
                <a:cubicBezTo>
                  <a:pt x="313102" y="925022"/>
                  <a:pt x="284409" y="1053437"/>
                  <a:pt x="282527" y="1187968"/>
                </a:cubicBezTo>
                <a:cubicBezTo>
                  <a:pt x="282527" y="1193142"/>
                  <a:pt x="281587" y="1198786"/>
                  <a:pt x="283939" y="1204431"/>
                </a:cubicBezTo>
                <a:close/>
                <a:moveTo>
                  <a:pt x="1307967" y="210037"/>
                </a:moveTo>
                <a:cubicBezTo>
                  <a:pt x="1256225" y="208626"/>
                  <a:pt x="1203541" y="213330"/>
                  <a:pt x="1150858" y="220856"/>
                </a:cubicBezTo>
                <a:cubicBezTo>
                  <a:pt x="1123576" y="225089"/>
                  <a:pt x="1096294" y="231204"/>
                  <a:pt x="1069011" y="236378"/>
                </a:cubicBezTo>
                <a:cubicBezTo>
                  <a:pt x="1062896" y="237319"/>
                  <a:pt x="1058192" y="239671"/>
                  <a:pt x="1055840" y="246257"/>
                </a:cubicBezTo>
                <a:cubicBezTo>
                  <a:pt x="1051137" y="261309"/>
                  <a:pt x="1042199" y="274480"/>
                  <a:pt x="1033732" y="287650"/>
                </a:cubicBezTo>
                <a:cubicBezTo>
                  <a:pt x="1026676" y="298940"/>
                  <a:pt x="1020562" y="311170"/>
                  <a:pt x="1014447" y="323400"/>
                </a:cubicBezTo>
                <a:cubicBezTo>
                  <a:pt x="1007861" y="336100"/>
                  <a:pt x="1009743" y="343156"/>
                  <a:pt x="1019621" y="353034"/>
                </a:cubicBezTo>
                <a:cubicBezTo>
                  <a:pt x="1027147" y="360090"/>
                  <a:pt x="1036084" y="364323"/>
                  <a:pt x="1045492" y="367616"/>
                </a:cubicBezTo>
                <a:cubicBezTo>
                  <a:pt x="1075597" y="378435"/>
                  <a:pt x="1105231" y="391135"/>
                  <a:pt x="1133454" y="405247"/>
                </a:cubicBezTo>
                <a:cubicBezTo>
                  <a:pt x="1200719" y="438644"/>
                  <a:pt x="1269866" y="469690"/>
                  <a:pt x="1332427" y="512024"/>
                </a:cubicBezTo>
                <a:cubicBezTo>
                  <a:pt x="1339953" y="517198"/>
                  <a:pt x="1347479" y="521432"/>
                  <a:pt x="1355476" y="525665"/>
                </a:cubicBezTo>
                <a:cubicBezTo>
                  <a:pt x="1372880" y="535073"/>
                  <a:pt x="1387932" y="532251"/>
                  <a:pt x="1399692" y="517198"/>
                </a:cubicBezTo>
                <a:cubicBezTo>
                  <a:pt x="1410040" y="504028"/>
                  <a:pt x="1419448" y="490386"/>
                  <a:pt x="1426974" y="475334"/>
                </a:cubicBezTo>
                <a:cubicBezTo>
                  <a:pt x="1439204" y="450404"/>
                  <a:pt x="1450964" y="425003"/>
                  <a:pt x="1463664" y="400543"/>
                </a:cubicBezTo>
                <a:cubicBezTo>
                  <a:pt x="1473542" y="382198"/>
                  <a:pt x="1485302" y="364794"/>
                  <a:pt x="1490947" y="344097"/>
                </a:cubicBezTo>
                <a:cubicBezTo>
                  <a:pt x="1491417" y="342686"/>
                  <a:pt x="1492358" y="341274"/>
                  <a:pt x="1493299" y="339863"/>
                </a:cubicBezTo>
                <a:cubicBezTo>
                  <a:pt x="1509292" y="313522"/>
                  <a:pt x="1516347" y="282476"/>
                  <a:pt x="1530459" y="255194"/>
                </a:cubicBezTo>
                <a:cubicBezTo>
                  <a:pt x="1530929" y="254253"/>
                  <a:pt x="1530929" y="253312"/>
                  <a:pt x="1531400" y="252372"/>
                </a:cubicBezTo>
                <a:cubicBezTo>
                  <a:pt x="1537044" y="234027"/>
                  <a:pt x="1537044" y="234027"/>
                  <a:pt x="1517758" y="230263"/>
                </a:cubicBezTo>
                <a:cubicBezTo>
                  <a:pt x="1449082" y="217093"/>
                  <a:pt x="1379936" y="209096"/>
                  <a:pt x="1307967" y="210037"/>
                </a:cubicBezTo>
                <a:close/>
                <a:moveTo>
                  <a:pt x="1863491" y="2025723"/>
                </a:moveTo>
                <a:cubicBezTo>
                  <a:pt x="1869136" y="2026194"/>
                  <a:pt x="1869136" y="2026664"/>
                  <a:pt x="1880425" y="2019138"/>
                </a:cubicBezTo>
                <a:cubicBezTo>
                  <a:pt x="1958980" y="1967866"/>
                  <a:pt x="2029538" y="1907186"/>
                  <a:pt x="2091158" y="1836158"/>
                </a:cubicBezTo>
                <a:cubicBezTo>
                  <a:pt x="2119851" y="1803231"/>
                  <a:pt x="2146193" y="1768893"/>
                  <a:pt x="2170183" y="1732674"/>
                </a:cubicBezTo>
                <a:cubicBezTo>
                  <a:pt x="2173475" y="1727499"/>
                  <a:pt x="2178650" y="1722795"/>
                  <a:pt x="2174887" y="1715740"/>
                </a:cubicBezTo>
                <a:cubicBezTo>
                  <a:pt x="2166890" y="1700217"/>
                  <a:pt x="2165008" y="1682813"/>
                  <a:pt x="2160775" y="1666349"/>
                </a:cubicBezTo>
                <a:cubicBezTo>
                  <a:pt x="2155130" y="1644241"/>
                  <a:pt x="2148075" y="1622133"/>
                  <a:pt x="2141019" y="1600025"/>
                </a:cubicBezTo>
                <a:cubicBezTo>
                  <a:pt x="2139137" y="1593440"/>
                  <a:pt x="2136315" y="1587324"/>
                  <a:pt x="2132552" y="1581210"/>
                </a:cubicBezTo>
                <a:cubicBezTo>
                  <a:pt x="2118911" y="1559572"/>
                  <a:pt x="2112325" y="1558631"/>
                  <a:pt x="2097273" y="1578387"/>
                </a:cubicBezTo>
                <a:cubicBezTo>
                  <a:pt x="2077987" y="1603318"/>
                  <a:pt x="2055409" y="1625426"/>
                  <a:pt x="2034712" y="1648945"/>
                </a:cubicBezTo>
                <a:cubicBezTo>
                  <a:pt x="2016367" y="1670112"/>
                  <a:pt x="1994259" y="1688457"/>
                  <a:pt x="1974502" y="1708214"/>
                </a:cubicBezTo>
                <a:cubicBezTo>
                  <a:pt x="1941105" y="1742081"/>
                  <a:pt x="1903945" y="1772656"/>
                  <a:pt x="1865843" y="1800879"/>
                </a:cubicBezTo>
                <a:cubicBezTo>
                  <a:pt x="1840913" y="1819695"/>
                  <a:pt x="1815512" y="1838510"/>
                  <a:pt x="1789641" y="1856385"/>
                </a:cubicBezTo>
                <a:cubicBezTo>
                  <a:pt x="1759066" y="1877082"/>
                  <a:pt x="1728491" y="1896838"/>
                  <a:pt x="1697446" y="1916124"/>
                </a:cubicBezTo>
                <a:cubicBezTo>
                  <a:pt x="1689919" y="1920828"/>
                  <a:pt x="1678630" y="1924591"/>
                  <a:pt x="1679571" y="1935880"/>
                </a:cubicBezTo>
                <a:cubicBezTo>
                  <a:pt x="1680512" y="1947169"/>
                  <a:pt x="1691331" y="1951403"/>
                  <a:pt x="1699798" y="1955636"/>
                </a:cubicBezTo>
                <a:cubicBezTo>
                  <a:pt x="1716261" y="1963633"/>
                  <a:pt x="1733195" y="1970688"/>
                  <a:pt x="1750129" y="1978215"/>
                </a:cubicBezTo>
                <a:cubicBezTo>
                  <a:pt x="1780704" y="1991856"/>
                  <a:pt x="1812220" y="2002675"/>
                  <a:pt x="1841854" y="2018668"/>
                </a:cubicBezTo>
                <a:cubicBezTo>
                  <a:pt x="1848910" y="2021960"/>
                  <a:pt x="1856436" y="2023372"/>
                  <a:pt x="1863491" y="2025723"/>
                </a:cubicBezTo>
                <a:close/>
                <a:moveTo>
                  <a:pt x="610856" y="619742"/>
                </a:moveTo>
                <a:cubicBezTo>
                  <a:pt x="616971" y="620683"/>
                  <a:pt x="623557" y="617861"/>
                  <a:pt x="629672" y="615039"/>
                </a:cubicBezTo>
                <a:cubicBezTo>
                  <a:pt x="638138" y="611275"/>
                  <a:pt x="646605" y="607042"/>
                  <a:pt x="655072" y="602338"/>
                </a:cubicBezTo>
                <a:cubicBezTo>
                  <a:pt x="691762" y="583523"/>
                  <a:pt x="731275" y="569882"/>
                  <a:pt x="763731" y="543070"/>
                </a:cubicBezTo>
                <a:cubicBezTo>
                  <a:pt x="767494" y="540247"/>
                  <a:pt x="771728" y="538366"/>
                  <a:pt x="775961" y="535543"/>
                </a:cubicBezTo>
                <a:cubicBezTo>
                  <a:pt x="795717" y="522373"/>
                  <a:pt x="815474" y="510143"/>
                  <a:pt x="833348" y="494620"/>
                </a:cubicBezTo>
                <a:cubicBezTo>
                  <a:pt x="853104" y="477686"/>
                  <a:pt x="872390" y="459811"/>
                  <a:pt x="890735" y="440996"/>
                </a:cubicBezTo>
                <a:cubicBezTo>
                  <a:pt x="907669" y="423592"/>
                  <a:pt x="926955" y="408069"/>
                  <a:pt x="939655" y="386431"/>
                </a:cubicBezTo>
                <a:cubicBezTo>
                  <a:pt x="948593" y="370909"/>
                  <a:pt x="944359" y="352093"/>
                  <a:pt x="927425" y="346449"/>
                </a:cubicBezTo>
                <a:cubicBezTo>
                  <a:pt x="906728" y="339393"/>
                  <a:pt x="886502" y="329515"/>
                  <a:pt x="864864" y="325281"/>
                </a:cubicBezTo>
                <a:cubicBezTo>
                  <a:pt x="847460" y="321989"/>
                  <a:pt x="830526" y="321048"/>
                  <a:pt x="813592" y="330926"/>
                </a:cubicBezTo>
                <a:cubicBezTo>
                  <a:pt x="786310" y="347389"/>
                  <a:pt x="758087" y="362442"/>
                  <a:pt x="731275" y="380316"/>
                </a:cubicBezTo>
                <a:cubicBezTo>
                  <a:pt x="677180" y="416066"/>
                  <a:pt x="627320" y="456048"/>
                  <a:pt x="580751" y="501205"/>
                </a:cubicBezTo>
                <a:cubicBezTo>
                  <a:pt x="575577" y="506380"/>
                  <a:pt x="570403" y="511083"/>
                  <a:pt x="571814" y="520021"/>
                </a:cubicBezTo>
                <a:cubicBezTo>
                  <a:pt x="576048" y="546362"/>
                  <a:pt x="579340" y="572704"/>
                  <a:pt x="584044" y="599045"/>
                </a:cubicBezTo>
                <a:cubicBezTo>
                  <a:pt x="586396" y="613157"/>
                  <a:pt x="596274" y="619742"/>
                  <a:pt x="610856" y="619742"/>
                </a:cubicBezTo>
                <a:close/>
              </a:path>
            </a:pathLst>
          </a:custGeom>
          <a:solidFill>
            <a:schemeClr val="accent1"/>
          </a:solidFill>
          <a:ln w="46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0" name="图形 13"/>
          <p:cNvGrpSpPr/>
          <p:nvPr userDrawn="1">
            <p:custDataLst>
              <p:tags r:id="rId9"/>
            </p:custDataLst>
          </p:nvPr>
        </p:nvGrpSpPr>
        <p:grpSpPr>
          <a:xfrm flipH="1">
            <a:off x="183985" y="5837300"/>
            <a:ext cx="853630" cy="882001"/>
            <a:chOff x="7263890" y="269415"/>
            <a:chExt cx="2803728" cy="2984797"/>
          </a:xfrm>
          <a:solidFill>
            <a:schemeClr val="accent1"/>
          </a:solidFill>
        </p:grpSpPr>
        <p:sp>
          <p:nvSpPr>
            <p:cNvPr id="11" name="任意多边形: 形状 10"/>
            <p:cNvSpPr/>
            <p:nvPr>
              <p:custDataLst>
                <p:tags r:id="rId10"/>
              </p:custDataLst>
            </p:nvPr>
          </p:nvSpPr>
          <p:spPr>
            <a:xfrm>
              <a:off x="7263890" y="269415"/>
              <a:ext cx="2803728" cy="2984797"/>
            </a:xfrm>
            <a:custGeom>
              <a:avLst/>
              <a:gdLst>
                <a:gd name="connsiteX0" fmla="*/ 1364160 w 2803728"/>
                <a:gd name="connsiteY0" fmla="*/ 2984565 h 2984797"/>
                <a:gd name="connsiteX1" fmla="*/ 1317314 w 2803728"/>
                <a:gd name="connsiteY1" fmla="*/ 2984565 h 2984797"/>
                <a:gd name="connsiteX2" fmla="*/ 1158146 w 2803728"/>
                <a:gd name="connsiteY2" fmla="*/ 2972321 h 2984797"/>
                <a:gd name="connsiteX3" fmla="*/ 1039967 w 2803728"/>
                <a:gd name="connsiteY3" fmla="*/ 2949963 h 2984797"/>
                <a:gd name="connsiteX4" fmla="*/ 876540 w 2803728"/>
                <a:gd name="connsiteY4" fmla="*/ 2898859 h 2984797"/>
                <a:gd name="connsiteX5" fmla="*/ 671059 w 2803728"/>
                <a:gd name="connsiteY5" fmla="*/ 2800909 h 2984797"/>
                <a:gd name="connsiteX6" fmla="*/ 652427 w 2803728"/>
                <a:gd name="connsiteY6" fmla="*/ 2806765 h 2984797"/>
                <a:gd name="connsiteX7" fmla="*/ 616228 w 2803728"/>
                <a:gd name="connsiteY7" fmla="*/ 2881824 h 2984797"/>
                <a:gd name="connsiteX8" fmla="*/ 588547 w 2803728"/>
                <a:gd name="connsiteY8" fmla="*/ 2939316 h 2984797"/>
                <a:gd name="connsiteX9" fmla="*/ 581094 w 2803728"/>
                <a:gd name="connsiteY9" fmla="*/ 2949431 h 2984797"/>
                <a:gd name="connsiteX10" fmla="*/ 501244 w 2803728"/>
                <a:gd name="connsiteY10" fmla="*/ 2969660 h 2984797"/>
                <a:gd name="connsiteX11" fmla="*/ 454398 w 2803728"/>
                <a:gd name="connsiteY11" fmla="*/ 2940913 h 2984797"/>
                <a:gd name="connsiteX12" fmla="*/ 427249 w 2803728"/>
                <a:gd name="connsiteY12" fmla="*/ 2908441 h 2984797"/>
                <a:gd name="connsiteX13" fmla="*/ 411279 w 2803728"/>
                <a:gd name="connsiteY13" fmla="*/ 2861063 h 2984797"/>
                <a:gd name="connsiteX14" fmla="*/ 417667 w 2803728"/>
                <a:gd name="connsiteY14" fmla="*/ 2835511 h 2984797"/>
                <a:gd name="connsiteX15" fmla="*/ 543831 w 2803728"/>
                <a:gd name="connsiteY15" fmla="*/ 2591701 h 2984797"/>
                <a:gd name="connsiteX16" fmla="*/ 590676 w 2803728"/>
                <a:gd name="connsiteY16" fmla="*/ 2501204 h 2984797"/>
                <a:gd name="connsiteX17" fmla="*/ 583756 w 2803728"/>
                <a:gd name="connsiteY17" fmla="*/ 2479378 h 2984797"/>
                <a:gd name="connsiteX18" fmla="*/ 458657 w 2803728"/>
                <a:gd name="connsiteY18" fmla="*/ 2391543 h 2984797"/>
                <a:gd name="connsiteX19" fmla="*/ 339946 w 2803728"/>
                <a:gd name="connsiteY19" fmla="*/ 2282414 h 2984797"/>
                <a:gd name="connsiteX20" fmla="*/ 173857 w 2803728"/>
                <a:gd name="connsiteY20" fmla="*/ 2067883 h 2984797"/>
                <a:gd name="connsiteX21" fmla="*/ 63664 w 2803728"/>
                <a:gd name="connsiteY21" fmla="*/ 1830993 h 2984797"/>
                <a:gd name="connsiteX22" fmla="*/ 25336 w 2803728"/>
                <a:gd name="connsiteY22" fmla="*/ 1689392 h 2984797"/>
                <a:gd name="connsiteX23" fmla="*/ 2977 w 2803728"/>
                <a:gd name="connsiteY23" fmla="*/ 1525432 h 2984797"/>
                <a:gd name="connsiteX24" fmla="*/ 5639 w 2803728"/>
                <a:gd name="connsiteY24" fmla="*/ 1318886 h 2984797"/>
                <a:gd name="connsiteX25" fmla="*/ 36515 w 2803728"/>
                <a:gd name="connsiteY25" fmla="*/ 1137892 h 2984797"/>
                <a:gd name="connsiteX26" fmla="*/ 88151 w 2803728"/>
                <a:gd name="connsiteY26" fmla="*/ 980853 h 2984797"/>
                <a:gd name="connsiteX27" fmla="*/ 164807 w 2803728"/>
                <a:gd name="connsiteY27" fmla="*/ 824878 h 2984797"/>
                <a:gd name="connsiteX28" fmla="*/ 262225 w 2803728"/>
                <a:gd name="connsiteY28" fmla="*/ 683809 h 2984797"/>
                <a:gd name="connsiteX29" fmla="*/ 408085 w 2803728"/>
                <a:gd name="connsiteY29" fmla="*/ 529432 h 2984797"/>
                <a:gd name="connsiteX30" fmla="*/ 633795 w 2803728"/>
                <a:gd name="connsiteY30" fmla="*/ 369199 h 2984797"/>
                <a:gd name="connsiteX31" fmla="*/ 806272 w 2803728"/>
                <a:gd name="connsiteY31" fmla="*/ 290946 h 2984797"/>
                <a:gd name="connsiteX32" fmla="*/ 959585 w 2803728"/>
                <a:gd name="connsiteY32" fmla="*/ 245697 h 2984797"/>
                <a:gd name="connsiteX33" fmla="*/ 1050082 w 2803728"/>
                <a:gd name="connsiteY33" fmla="*/ 229195 h 2984797"/>
                <a:gd name="connsiteX34" fmla="*/ 1145902 w 2803728"/>
                <a:gd name="connsiteY34" fmla="*/ 218548 h 2984797"/>
                <a:gd name="connsiteX35" fmla="*/ 1160275 w 2803728"/>
                <a:gd name="connsiteY35" fmla="*/ 218016 h 2984797"/>
                <a:gd name="connsiteX36" fmla="*/ 1318911 w 2803728"/>
                <a:gd name="connsiteY36" fmla="*/ 218548 h 2984797"/>
                <a:gd name="connsiteX37" fmla="*/ 1411538 w 2803728"/>
                <a:gd name="connsiteY37" fmla="*/ 227598 h 2984797"/>
                <a:gd name="connsiteX38" fmla="*/ 1474353 w 2803728"/>
                <a:gd name="connsiteY38" fmla="*/ 237712 h 2984797"/>
                <a:gd name="connsiteX39" fmla="*/ 1572303 w 2803728"/>
                <a:gd name="connsiteY39" fmla="*/ 260070 h 2984797"/>
                <a:gd name="connsiteX40" fmla="*/ 1686223 w 2803728"/>
                <a:gd name="connsiteY40" fmla="*/ 297866 h 2984797"/>
                <a:gd name="connsiteX41" fmla="*/ 1721357 w 2803728"/>
                <a:gd name="connsiteY41" fmla="*/ 312239 h 2984797"/>
                <a:gd name="connsiteX42" fmla="*/ 1742118 w 2803728"/>
                <a:gd name="connsiteY42" fmla="*/ 305319 h 2984797"/>
                <a:gd name="connsiteX43" fmla="*/ 1860829 w 2803728"/>
                <a:gd name="connsiteY43" fmla="*/ 76414 h 2984797"/>
                <a:gd name="connsiteX44" fmla="*/ 1892237 w 2803728"/>
                <a:gd name="connsiteY44" fmla="*/ 17857 h 2984797"/>
                <a:gd name="connsiteX45" fmla="*/ 1917257 w 2803728"/>
                <a:gd name="connsiteY45" fmla="*/ 2420 h 2984797"/>
                <a:gd name="connsiteX46" fmla="*/ 1955052 w 2803728"/>
                <a:gd name="connsiteY46" fmla="*/ 290 h 2984797"/>
                <a:gd name="connsiteX47" fmla="*/ 2051937 w 2803728"/>
                <a:gd name="connsiteY47" fmla="*/ 62573 h 2984797"/>
                <a:gd name="connsiteX48" fmla="*/ 2051405 w 2803728"/>
                <a:gd name="connsiteY48" fmla="*/ 112613 h 2984797"/>
                <a:gd name="connsiteX49" fmla="*/ 2055132 w 2803728"/>
                <a:gd name="connsiteY49" fmla="*/ 129115 h 2984797"/>
                <a:gd name="connsiteX50" fmla="*/ 2089201 w 2803728"/>
                <a:gd name="connsiteY50" fmla="*/ 149344 h 2984797"/>
                <a:gd name="connsiteX51" fmla="*/ 2264872 w 2803728"/>
                <a:gd name="connsiteY51" fmla="*/ 278169 h 2984797"/>
                <a:gd name="connsiteX52" fmla="*/ 2433090 w 2803728"/>
                <a:gd name="connsiteY52" fmla="*/ 444258 h 2984797"/>
                <a:gd name="connsiteX53" fmla="*/ 2614616 w 2803728"/>
                <a:gd name="connsiteY53" fmla="*/ 707232 h 2984797"/>
                <a:gd name="connsiteX54" fmla="*/ 2703516 w 2803728"/>
                <a:gd name="connsiteY54" fmla="*/ 902599 h 2984797"/>
                <a:gd name="connsiteX55" fmla="*/ 2748765 w 2803728"/>
                <a:gd name="connsiteY55" fmla="*/ 1043668 h 2984797"/>
                <a:gd name="connsiteX56" fmla="*/ 2786561 w 2803728"/>
                <a:gd name="connsiteY56" fmla="*/ 1226260 h 2984797"/>
                <a:gd name="connsiteX57" fmla="*/ 2800402 w 2803728"/>
                <a:gd name="connsiteY57" fmla="*/ 1369990 h 2984797"/>
                <a:gd name="connsiteX58" fmla="*/ 2803595 w 2803728"/>
                <a:gd name="connsiteY58" fmla="*/ 1497219 h 2984797"/>
                <a:gd name="connsiteX59" fmla="*/ 2798272 w 2803728"/>
                <a:gd name="connsiteY59" fmla="*/ 1600492 h 2984797"/>
                <a:gd name="connsiteX60" fmla="*/ 2783899 w 2803728"/>
                <a:gd name="connsiteY60" fmla="*/ 1725591 h 2984797"/>
                <a:gd name="connsiteX61" fmla="*/ 2768461 w 2803728"/>
                <a:gd name="connsiteY61" fmla="*/ 1807570 h 2984797"/>
                <a:gd name="connsiteX62" fmla="*/ 2748233 w 2803728"/>
                <a:gd name="connsiteY62" fmla="*/ 1892744 h 2984797"/>
                <a:gd name="connsiteX63" fmla="*/ 2720019 w 2803728"/>
                <a:gd name="connsiteY63" fmla="*/ 1984838 h 2984797"/>
                <a:gd name="connsiteX64" fmla="*/ 2673173 w 2803728"/>
                <a:gd name="connsiteY64" fmla="*/ 2106211 h 2984797"/>
                <a:gd name="connsiteX65" fmla="*/ 2574691 w 2803728"/>
                <a:gd name="connsiteY65" fmla="*/ 2294125 h 2984797"/>
                <a:gd name="connsiteX66" fmla="*/ 2441075 w 2803728"/>
                <a:gd name="connsiteY66" fmla="*/ 2478846 h 2984797"/>
                <a:gd name="connsiteX67" fmla="*/ 2291489 w 2803728"/>
                <a:gd name="connsiteY67" fmla="*/ 2631626 h 2984797"/>
                <a:gd name="connsiteX68" fmla="*/ 2105703 w 2803728"/>
                <a:gd name="connsiteY68" fmla="*/ 2772695 h 2984797"/>
                <a:gd name="connsiteX69" fmla="*/ 1957182 w 2803728"/>
                <a:gd name="connsiteY69" fmla="*/ 2854675 h 2984797"/>
                <a:gd name="connsiteX70" fmla="*/ 1774058 w 2803728"/>
                <a:gd name="connsiteY70" fmla="*/ 2926008 h 2984797"/>
                <a:gd name="connsiteX71" fmla="*/ 1649492 w 2803728"/>
                <a:gd name="connsiteY71" fmla="*/ 2957948 h 2984797"/>
                <a:gd name="connsiteX72" fmla="*/ 1547816 w 2803728"/>
                <a:gd name="connsiteY72" fmla="*/ 2975515 h 2984797"/>
                <a:gd name="connsiteX73" fmla="*/ 1516940 w 2803728"/>
                <a:gd name="connsiteY73" fmla="*/ 2978709 h 2984797"/>
                <a:gd name="connsiteX74" fmla="*/ 1364160 w 2803728"/>
                <a:gd name="connsiteY74" fmla="*/ 2984565 h 2984797"/>
                <a:gd name="connsiteX75" fmla="*/ 1237464 w 2803728"/>
                <a:gd name="connsiteY75" fmla="*/ 249423 h 2984797"/>
                <a:gd name="connsiteX76" fmla="*/ 1088942 w 2803728"/>
                <a:gd name="connsiteY76" fmla="*/ 260070 h 2984797"/>
                <a:gd name="connsiteX77" fmla="*/ 1080425 w 2803728"/>
                <a:gd name="connsiteY77" fmla="*/ 275508 h 2984797"/>
                <a:gd name="connsiteX78" fmla="*/ 1090007 w 2803728"/>
                <a:gd name="connsiteY78" fmla="*/ 307980 h 2984797"/>
                <a:gd name="connsiteX79" fmla="*/ 1090007 w 2803728"/>
                <a:gd name="connsiteY79" fmla="*/ 389960 h 2984797"/>
                <a:gd name="connsiteX80" fmla="*/ 1071375 w 2803728"/>
                <a:gd name="connsiteY80" fmla="*/ 468213 h 2984797"/>
                <a:gd name="connsiteX81" fmla="*/ 1018674 w 2803728"/>
                <a:gd name="connsiteY81" fmla="*/ 565098 h 2984797"/>
                <a:gd name="connsiteX82" fmla="*/ 988863 w 2803728"/>
                <a:gd name="connsiteY82" fmla="*/ 600765 h 2984797"/>
                <a:gd name="connsiteX83" fmla="*/ 776994 w 2803728"/>
                <a:gd name="connsiteY83" fmla="*/ 688068 h 2984797"/>
                <a:gd name="connsiteX84" fmla="*/ 728019 w 2803728"/>
                <a:gd name="connsiteY84" fmla="*/ 703506 h 2984797"/>
                <a:gd name="connsiteX85" fmla="*/ 656153 w 2803728"/>
                <a:gd name="connsiteY85" fmla="*/ 776968 h 2984797"/>
                <a:gd name="connsiteX86" fmla="*/ 565124 w 2803728"/>
                <a:gd name="connsiteY86" fmla="*/ 883435 h 2984797"/>
                <a:gd name="connsiteX87" fmla="*/ 507632 w 2803728"/>
                <a:gd name="connsiteY87" fmla="*/ 942525 h 2984797"/>
                <a:gd name="connsiteX88" fmla="*/ 396906 w 2803728"/>
                <a:gd name="connsiteY88" fmla="*/ 1008002 h 2984797"/>
                <a:gd name="connsiteX89" fmla="*/ 249449 w 2803728"/>
                <a:gd name="connsiteY89" fmla="*/ 987773 h 2984797"/>
                <a:gd name="connsiteX90" fmla="*/ 171196 w 2803728"/>
                <a:gd name="connsiteY90" fmla="*/ 931878 h 2984797"/>
                <a:gd name="connsiteX91" fmla="*/ 150967 w 2803728"/>
                <a:gd name="connsiteY91" fmla="*/ 935604 h 2984797"/>
                <a:gd name="connsiteX92" fmla="*/ 80166 w 2803728"/>
                <a:gd name="connsiteY92" fmla="*/ 1126181 h 2984797"/>
                <a:gd name="connsiteX93" fmla="*/ 46097 w 2803728"/>
                <a:gd name="connsiteY93" fmla="*/ 1292269 h 2984797"/>
                <a:gd name="connsiteX94" fmla="*/ 35982 w 2803728"/>
                <a:gd name="connsiteY94" fmla="*/ 1417901 h 2984797"/>
                <a:gd name="connsiteX95" fmla="*/ 43967 w 2803728"/>
                <a:gd name="connsiteY95" fmla="*/ 1569084 h 2984797"/>
                <a:gd name="connsiteX96" fmla="*/ 61534 w 2803728"/>
                <a:gd name="connsiteY96" fmla="*/ 1678213 h 2984797"/>
                <a:gd name="connsiteX97" fmla="*/ 95072 w 2803728"/>
                <a:gd name="connsiteY97" fmla="*/ 1802247 h 2984797"/>
                <a:gd name="connsiteX98" fmla="*/ 117962 w 2803728"/>
                <a:gd name="connsiteY98" fmla="*/ 1809700 h 2984797"/>
                <a:gd name="connsiteX99" fmla="*/ 130206 w 2803728"/>
                <a:gd name="connsiteY99" fmla="*/ 1797988 h 2984797"/>
                <a:gd name="connsiteX100" fmla="*/ 173857 w 2803728"/>
                <a:gd name="connsiteY100" fmla="*/ 1727188 h 2984797"/>
                <a:gd name="connsiteX101" fmla="*/ 226026 w 2803728"/>
                <a:gd name="connsiteY101" fmla="*/ 1585054 h 2984797"/>
                <a:gd name="connsiteX102" fmla="*/ 243061 w 2803728"/>
                <a:gd name="connsiteY102" fmla="*/ 1481781 h 2984797"/>
                <a:gd name="connsiteX103" fmla="*/ 253175 w 2803728"/>
                <a:gd name="connsiteY103" fmla="*/ 1401930 h 2984797"/>
                <a:gd name="connsiteX104" fmla="*/ 284583 w 2803728"/>
                <a:gd name="connsiteY104" fmla="*/ 1323677 h 2984797"/>
                <a:gd name="connsiteX105" fmla="*/ 347399 w 2803728"/>
                <a:gd name="connsiteY105" fmla="*/ 1242230 h 2984797"/>
                <a:gd name="connsiteX106" fmla="*/ 479950 w 2803728"/>
                <a:gd name="connsiteY106" fmla="*/ 1166106 h 2984797"/>
                <a:gd name="connsiteX107" fmla="*/ 602387 w 2803728"/>
                <a:gd name="connsiteY107" fmla="*/ 1175688 h 2984797"/>
                <a:gd name="connsiteX108" fmla="*/ 749844 w 2803728"/>
                <a:gd name="connsiteY108" fmla="*/ 1313030 h 2984797"/>
                <a:gd name="connsiteX109" fmla="*/ 868555 w 2803728"/>
                <a:gd name="connsiteY109" fmla="*/ 1432274 h 2984797"/>
                <a:gd name="connsiteX110" fmla="*/ 1000042 w 2803728"/>
                <a:gd name="connsiteY110" fmla="*/ 1495089 h 2984797"/>
                <a:gd name="connsiteX111" fmla="*/ 1077763 w 2803728"/>
                <a:gd name="connsiteY111" fmla="*/ 1535014 h 2984797"/>
                <a:gd name="connsiteX112" fmla="*/ 1132594 w 2803728"/>
                <a:gd name="connsiteY112" fmla="*/ 1625511 h 2984797"/>
                <a:gd name="connsiteX113" fmla="*/ 1126738 w 2803728"/>
                <a:gd name="connsiteY113" fmla="*/ 1703765 h 2984797"/>
                <a:gd name="connsiteX114" fmla="*/ 1072440 w 2803728"/>
                <a:gd name="connsiteY114" fmla="*/ 1790536 h 2984797"/>
                <a:gd name="connsiteX115" fmla="*/ 997913 w 2803728"/>
                <a:gd name="connsiteY115" fmla="*/ 1859739 h 2984797"/>
                <a:gd name="connsiteX116" fmla="*/ 889316 w 2803728"/>
                <a:gd name="connsiteY116" fmla="*/ 1930540 h 2984797"/>
                <a:gd name="connsiteX117" fmla="*/ 850456 w 2803728"/>
                <a:gd name="connsiteY117" fmla="*/ 1947575 h 2984797"/>
                <a:gd name="connsiteX118" fmla="*/ 838744 w 2803728"/>
                <a:gd name="connsiteY118" fmla="*/ 1966739 h 2984797"/>
                <a:gd name="connsiteX119" fmla="*/ 845132 w 2803728"/>
                <a:gd name="connsiteY119" fmla="*/ 2031151 h 2984797"/>
                <a:gd name="connsiteX120" fmla="*/ 855779 w 2803728"/>
                <a:gd name="connsiteY120" fmla="*/ 2093967 h 2984797"/>
                <a:gd name="connsiteX121" fmla="*/ 804143 w 2803728"/>
                <a:gd name="connsiteY121" fmla="*/ 2215872 h 2984797"/>
                <a:gd name="connsiteX122" fmla="*/ 726954 w 2803728"/>
                <a:gd name="connsiteY122" fmla="*/ 2270170 h 2984797"/>
                <a:gd name="connsiteX123" fmla="*/ 632731 w 2803728"/>
                <a:gd name="connsiteY123" fmla="*/ 2303707 h 2984797"/>
                <a:gd name="connsiteX124" fmla="*/ 565124 w 2803728"/>
                <a:gd name="connsiteY124" fmla="*/ 2318080 h 2984797"/>
                <a:gd name="connsiteX125" fmla="*/ 477821 w 2803728"/>
                <a:gd name="connsiteY125" fmla="*/ 2325001 h 2984797"/>
                <a:gd name="connsiteX126" fmla="*/ 460786 w 2803728"/>
                <a:gd name="connsiteY126" fmla="*/ 2325001 h 2984797"/>
                <a:gd name="connsiteX127" fmla="*/ 451736 w 2803728"/>
                <a:gd name="connsiteY127" fmla="*/ 2330324 h 2984797"/>
                <a:gd name="connsiteX128" fmla="*/ 456527 w 2803728"/>
                <a:gd name="connsiteY128" fmla="*/ 2339906 h 2984797"/>
                <a:gd name="connsiteX129" fmla="*/ 553945 w 2803728"/>
                <a:gd name="connsiteY129" fmla="*/ 2412836 h 2984797"/>
                <a:gd name="connsiteX130" fmla="*/ 763685 w 2803728"/>
                <a:gd name="connsiteY130" fmla="*/ 2527288 h 2984797"/>
                <a:gd name="connsiteX131" fmla="*/ 962246 w 2803728"/>
                <a:gd name="connsiteY131" fmla="*/ 2593298 h 2984797"/>
                <a:gd name="connsiteX132" fmla="*/ 1119818 w 2803728"/>
                <a:gd name="connsiteY132" fmla="*/ 2619915 h 2984797"/>
                <a:gd name="connsiteX133" fmla="*/ 1259822 w 2803728"/>
                <a:gd name="connsiteY133" fmla="*/ 2626835 h 2984797"/>
                <a:gd name="connsiteX134" fmla="*/ 1285374 w 2803728"/>
                <a:gd name="connsiteY134" fmla="*/ 2624706 h 2984797"/>
                <a:gd name="connsiteX135" fmla="*/ 1403553 w 2803728"/>
                <a:gd name="connsiteY135" fmla="*/ 2614059 h 2984797"/>
                <a:gd name="connsiteX136" fmla="*/ 1506293 w 2803728"/>
                <a:gd name="connsiteY136" fmla="*/ 2595427 h 2984797"/>
                <a:gd name="connsiteX137" fmla="*/ 1524393 w 2803728"/>
                <a:gd name="connsiteY137" fmla="*/ 2579990 h 2984797"/>
                <a:gd name="connsiteX138" fmla="*/ 1518005 w 2803728"/>
                <a:gd name="connsiteY138" fmla="*/ 2556035 h 2984797"/>
                <a:gd name="connsiteX139" fmla="*/ 1484468 w 2803728"/>
                <a:gd name="connsiteY139" fmla="*/ 2510786 h 2984797"/>
                <a:gd name="connsiteX140" fmla="*/ 1461577 w 2803728"/>
                <a:gd name="connsiteY140" fmla="*/ 2460746 h 2984797"/>
                <a:gd name="connsiteX141" fmla="*/ 1454125 w 2803728"/>
                <a:gd name="connsiteY141" fmla="*/ 2439453 h 2984797"/>
                <a:gd name="connsiteX142" fmla="*/ 1455189 w 2803728"/>
                <a:gd name="connsiteY142" fmla="*/ 2387284 h 2984797"/>
                <a:gd name="connsiteX143" fmla="*/ 1500970 w 2803728"/>
                <a:gd name="connsiteY143" fmla="*/ 2255797 h 2984797"/>
                <a:gd name="connsiteX144" fmla="*/ 1577094 w 2803728"/>
                <a:gd name="connsiteY144" fmla="*/ 2134957 h 2984797"/>
                <a:gd name="connsiteX145" fmla="*/ 1629263 w 2803728"/>
                <a:gd name="connsiteY145" fmla="*/ 2060962 h 2984797"/>
                <a:gd name="connsiteX146" fmla="*/ 1674512 w 2803728"/>
                <a:gd name="connsiteY146" fmla="*/ 1997614 h 2984797"/>
                <a:gd name="connsiteX147" fmla="*/ 1678238 w 2803728"/>
                <a:gd name="connsiteY147" fmla="*/ 1884227 h 2984797"/>
                <a:gd name="connsiteX148" fmla="*/ 1632457 w 2803728"/>
                <a:gd name="connsiteY148" fmla="*/ 1821411 h 2984797"/>
                <a:gd name="connsiteX149" fmla="*/ 1574965 w 2803728"/>
                <a:gd name="connsiteY149" fmla="*/ 1734108 h 2984797"/>
                <a:gd name="connsiteX150" fmla="*/ 1564850 w 2803728"/>
                <a:gd name="connsiteY150" fmla="*/ 1704829 h 2984797"/>
                <a:gd name="connsiteX151" fmla="*/ 1562189 w 2803728"/>
                <a:gd name="connsiteY151" fmla="*/ 1649999 h 2984797"/>
                <a:gd name="connsiteX152" fmla="*/ 1584014 w 2803728"/>
                <a:gd name="connsiteY152" fmla="*/ 1570149 h 2984797"/>
                <a:gd name="connsiteX153" fmla="*/ 1747442 w 2803728"/>
                <a:gd name="connsiteY153" fmla="*/ 1395010 h 2984797"/>
                <a:gd name="connsiteX154" fmla="*/ 1864023 w 2803728"/>
                <a:gd name="connsiteY154" fmla="*/ 1350826 h 2984797"/>
                <a:gd name="connsiteX155" fmla="*/ 1941744 w 2803728"/>
                <a:gd name="connsiteY155" fmla="*/ 1350826 h 2984797"/>
                <a:gd name="connsiteX156" fmla="*/ 1997107 w 2803728"/>
                <a:gd name="connsiteY156" fmla="*/ 1361473 h 2984797"/>
                <a:gd name="connsiteX157" fmla="*/ 2065246 w 2803728"/>
                <a:gd name="connsiteY157" fmla="*/ 1405657 h 2984797"/>
                <a:gd name="connsiteX158" fmla="*/ 2116883 w 2803728"/>
                <a:gd name="connsiteY158" fmla="*/ 1477522 h 2984797"/>
                <a:gd name="connsiteX159" fmla="*/ 2137111 w 2803728"/>
                <a:gd name="connsiteY159" fmla="*/ 1539273 h 2984797"/>
                <a:gd name="connsiteX160" fmla="*/ 2153614 w 2803728"/>
                <a:gd name="connsiteY160" fmla="*/ 1574940 h 2984797"/>
                <a:gd name="connsiteX161" fmla="*/ 2187151 w 2803728"/>
                <a:gd name="connsiteY161" fmla="*/ 1622317 h 2984797"/>
                <a:gd name="connsiteX162" fmla="*/ 2232399 w 2803728"/>
                <a:gd name="connsiteY162" fmla="*/ 1662243 h 2984797"/>
                <a:gd name="connsiteX163" fmla="*/ 2302135 w 2803728"/>
                <a:gd name="connsiteY163" fmla="*/ 1699506 h 2984797"/>
                <a:gd name="connsiteX164" fmla="*/ 2353240 w 2803728"/>
                <a:gd name="connsiteY164" fmla="*/ 1747416 h 2984797"/>
                <a:gd name="connsiteX165" fmla="*/ 2369742 w 2803728"/>
                <a:gd name="connsiteY165" fmla="*/ 1793730 h 2984797"/>
                <a:gd name="connsiteX166" fmla="*/ 2375598 w 2803728"/>
                <a:gd name="connsiteY166" fmla="*/ 1802247 h 2984797"/>
                <a:gd name="connsiteX167" fmla="*/ 2383050 w 2803728"/>
                <a:gd name="connsiteY167" fmla="*/ 1794794 h 2984797"/>
                <a:gd name="connsiteX168" fmla="*/ 2388906 w 2803728"/>
                <a:gd name="connsiteY168" fmla="*/ 1772969 h 2984797"/>
                <a:gd name="connsiteX169" fmla="*/ 2411796 w 2803728"/>
                <a:gd name="connsiteY169" fmla="*/ 1685666 h 2984797"/>
                <a:gd name="connsiteX170" fmla="*/ 2434155 w 2803728"/>
                <a:gd name="connsiteY170" fmla="*/ 1542999 h 2984797"/>
                <a:gd name="connsiteX171" fmla="*/ 2440010 w 2803728"/>
                <a:gd name="connsiteY171" fmla="*/ 1420030 h 2984797"/>
                <a:gd name="connsiteX172" fmla="*/ 2435752 w 2803728"/>
                <a:gd name="connsiteY172" fmla="*/ 1352423 h 2984797"/>
                <a:gd name="connsiteX173" fmla="*/ 2414458 w 2803728"/>
                <a:gd name="connsiteY173" fmla="*/ 1335921 h 2984797"/>
                <a:gd name="connsiteX174" fmla="*/ 2337270 w 2803728"/>
                <a:gd name="connsiteY174" fmla="*/ 1334324 h 2984797"/>
                <a:gd name="connsiteX175" fmla="*/ 2266469 w 2803728"/>
                <a:gd name="connsiteY175" fmla="*/ 1288011 h 2984797"/>
                <a:gd name="connsiteX176" fmla="*/ 2230270 w 2803728"/>
                <a:gd name="connsiteY176" fmla="*/ 1232115 h 2984797"/>
                <a:gd name="connsiteX177" fmla="*/ 2189812 w 2803728"/>
                <a:gd name="connsiteY177" fmla="*/ 1170897 h 2984797"/>
                <a:gd name="connsiteX178" fmla="*/ 2149887 w 2803728"/>
                <a:gd name="connsiteY178" fmla="*/ 1149603 h 2984797"/>
                <a:gd name="connsiteX179" fmla="*/ 2082281 w 2803728"/>
                <a:gd name="connsiteY179" fmla="*/ 1166106 h 2984797"/>
                <a:gd name="connsiteX180" fmla="*/ 1982734 w 2803728"/>
                <a:gd name="connsiteY180" fmla="*/ 1212951 h 2984797"/>
                <a:gd name="connsiteX181" fmla="*/ 1834745 w 2803728"/>
                <a:gd name="connsiteY181" fmla="*/ 1215613 h 2984797"/>
                <a:gd name="connsiteX182" fmla="*/ 1792690 w 2803728"/>
                <a:gd name="connsiteY182" fmla="*/ 1187399 h 2984797"/>
                <a:gd name="connsiteX183" fmla="*/ 1785237 w 2803728"/>
                <a:gd name="connsiteY183" fmla="*/ 1141618 h 2984797"/>
                <a:gd name="connsiteX184" fmla="*/ 1803869 w 2803728"/>
                <a:gd name="connsiteY184" fmla="*/ 1115001 h 2984797"/>
                <a:gd name="connsiteX185" fmla="*/ 1857103 w 2803728"/>
                <a:gd name="connsiteY185" fmla="*/ 1036216 h 2984797"/>
                <a:gd name="connsiteX186" fmla="*/ 1871476 w 2803728"/>
                <a:gd name="connsiteY186" fmla="*/ 996291 h 2984797"/>
                <a:gd name="connsiteX187" fmla="*/ 1896496 w 2803728"/>
                <a:gd name="connsiteY187" fmla="*/ 922828 h 2984797"/>
                <a:gd name="connsiteX188" fmla="*/ 1930565 w 2803728"/>
                <a:gd name="connsiteY188" fmla="*/ 867465 h 2984797"/>
                <a:gd name="connsiteX189" fmla="*/ 2008818 w 2803728"/>
                <a:gd name="connsiteY189" fmla="*/ 788680 h 2984797"/>
                <a:gd name="connsiteX190" fmla="*/ 2106768 w 2803728"/>
                <a:gd name="connsiteY190" fmla="*/ 729590 h 2984797"/>
                <a:gd name="connsiteX191" fmla="*/ 2167454 w 2803728"/>
                <a:gd name="connsiteY191" fmla="*/ 710959 h 2984797"/>
                <a:gd name="connsiteX192" fmla="*/ 2178101 w 2803728"/>
                <a:gd name="connsiteY192" fmla="*/ 706167 h 2984797"/>
                <a:gd name="connsiteX193" fmla="*/ 2173842 w 2803728"/>
                <a:gd name="connsiteY193" fmla="*/ 694988 h 2984797"/>
                <a:gd name="connsiteX194" fmla="*/ 2132853 w 2803728"/>
                <a:gd name="connsiteY194" fmla="*/ 648143 h 2984797"/>
                <a:gd name="connsiteX195" fmla="*/ 1997107 w 2803728"/>
                <a:gd name="connsiteY195" fmla="*/ 519850 h 2984797"/>
                <a:gd name="connsiteX196" fmla="*/ 1778317 w 2803728"/>
                <a:gd name="connsiteY196" fmla="*/ 379846 h 2984797"/>
                <a:gd name="connsiteX197" fmla="*/ 1594661 w 2803728"/>
                <a:gd name="connsiteY197" fmla="*/ 305851 h 2984797"/>
                <a:gd name="connsiteX198" fmla="*/ 1479677 w 2803728"/>
                <a:gd name="connsiteY198" fmla="*/ 276040 h 2984797"/>
                <a:gd name="connsiteX199" fmla="*/ 1389180 w 2803728"/>
                <a:gd name="connsiteY199" fmla="*/ 261135 h 2984797"/>
                <a:gd name="connsiteX200" fmla="*/ 1237464 w 2803728"/>
                <a:gd name="connsiteY200" fmla="*/ 249423 h 2984797"/>
                <a:gd name="connsiteX201" fmla="*/ 1364160 w 2803728"/>
                <a:gd name="connsiteY201" fmla="*/ 2947834 h 2984797"/>
                <a:gd name="connsiteX202" fmla="*/ 1393438 w 2803728"/>
                <a:gd name="connsiteY202" fmla="*/ 2946769 h 2984797"/>
                <a:gd name="connsiteX203" fmla="*/ 1540363 w 2803728"/>
                <a:gd name="connsiteY203" fmla="*/ 2935058 h 2984797"/>
                <a:gd name="connsiteX204" fmla="*/ 1672382 w 2803728"/>
                <a:gd name="connsiteY204" fmla="*/ 2910038 h 2984797"/>
                <a:gd name="connsiteX205" fmla="*/ 1798546 w 2803728"/>
                <a:gd name="connsiteY205" fmla="*/ 2872242 h 2984797"/>
                <a:gd name="connsiteX206" fmla="*/ 1981669 w 2803728"/>
                <a:gd name="connsiteY206" fmla="*/ 2792924 h 2984797"/>
                <a:gd name="connsiteX207" fmla="*/ 2196733 w 2803728"/>
                <a:gd name="connsiteY207" fmla="*/ 2653984 h 2984797"/>
                <a:gd name="connsiteX208" fmla="*/ 2374001 w 2803728"/>
                <a:gd name="connsiteY208" fmla="*/ 2487363 h 2984797"/>
                <a:gd name="connsiteX209" fmla="*/ 2535831 w 2803728"/>
                <a:gd name="connsiteY209" fmla="*/ 2267509 h 2984797"/>
                <a:gd name="connsiteX210" fmla="*/ 2654009 w 2803728"/>
                <a:gd name="connsiteY210" fmla="*/ 2027957 h 2984797"/>
                <a:gd name="connsiteX211" fmla="*/ 2709372 w 2803728"/>
                <a:gd name="connsiteY211" fmla="*/ 1857078 h 2984797"/>
                <a:gd name="connsiteX212" fmla="*/ 2739183 w 2803728"/>
                <a:gd name="connsiteY212" fmla="*/ 1718670 h 2984797"/>
                <a:gd name="connsiteX213" fmla="*/ 2756750 w 2803728"/>
                <a:gd name="connsiteY213" fmla="*/ 1572810 h 2984797"/>
                <a:gd name="connsiteX214" fmla="*/ 2760476 w 2803728"/>
                <a:gd name="connsiteY214" fmla="*/ 1437065 h 2984797"/>
                <a:gd name="connsiteX215" fmla="*/ 2751427 w 2803728"/>
                <a:gd name="connsiteY215" fmla="*/ 1297593 h 2984797"/>
                <a:gd name="connsiteX216" fmla="*/ 2733327 w 2803728"/>
                <a:gd name="connsiteY216" fmla="*/ 1179946 h 2984797"/>
                <a:gd name="connsiteX217" fmla="*/ 2694999 w 2803728"/>
                <a:gd name="connsiteY217" fmla="*/ 1023440 h 2984797"/>
                <a:gd name="connsiteX218" fmla="*/ 2643363 w 2803728"/>
                <a:gd name="connsiteY218" fmla="*/ 878112 h 2984797"/>
                <a:gd name="connsiteX219" fmla="*/ 2521458 w 2803728"/>
                <a:gd name="connsiteY219" fmla="*/ 641755 h 2984797"/>
                <a:gd name="connsiteX220" fmla="*/ 2328220 w 2803728"/>
                <a:gd name="connsiteY220" fmla="*/ 396348 h 2984797"/>
                <a:gd name="connsiteX221" fmla="*/ 2165857 w 2803728"/>
                <a:gd name="connsiteY221" fmla="*/ 255279 h 2984797"/>
                <a:gd name="connsiteX222" fmla="*/ 2042356 w 2803728"/>
                <a:gd name="connsiteY222" fmla="*/ 172767 h 2984797"/>
                <a:gd name="connsiteX223" fmla="*/ 2018933 w 2803728"/>
                <a:gd name="connsiteY223" fmla="*/ 179155 h 2984797"/>
                <a:gd name="connsiteX224" fmla="*/ 1983266 w 2803728"/>
                <a:gd name="connsiteY224" fmla="*/ 249956 h 2984797"/>
                <a:gd name="connsiteX225" fmla="*/ 1989122 w 2803728"/>
                <a:gd name="connsiteY225" fmla="*/ 272846 h 2984797"/>
                <a:gd name="connsiteX226" fmla="*/ 2049808 w 2803728"/>
                <a:gd name="connsiteY226" fmla="*/ 312239 h 2984797"/>
                <a:gd name="connsiteX227" fmla="*/ 2260613 w 2803728"/>
                <a:gd name="connsiteY227" fmla="*/ 490571 h 2984797"/>
                <a:gd name="connsiteX228" fmla="*/ 2389438 w 2803728"/>
                <a:gd name="connsiteY228" fmla="*/ 642820 h 2984797"/>
                <a:gd name="connsiteX229" fmla="*/ 2498567 w 2803728"/>
                <a:gd name="connsiteY229" fmla="*/ 821684 h 2984797"/>
                <a:gd name="connsiteX230" fmla="*/ 2556592 w 2803728"/>
                <a:gd name="connsiteY230" fmla="*/ 953704 h 2984797"/>
                <a:gd name="connsiteX231" fmla="*/ 2591726 w 2803728"/>
                <a:gd name="connsiteY231" fmla="*/ 1059639 h 2984797"/>
                <a:gd name="connsiteX232" fmla="*/ 2617278 w 2803728"/>
                <a:gd name="connsiteY232" fmla="*/ 1162379 h 2984797"/>
                <a:gd name="connsiteX233" fmla="*/ 2633781 w 2803728"/>
                <a:gd name="connsiteY233" fmla="*/ 1264055 h 2984797"/>
                <a:gd name="connsiteX234" fmla="*/ 2642298 w 2803728"/>
                <a:gd name="connsiteY234" fmla="*/ 1359876 h 2984797"/>
                <a:gd name="connsiteX235" fmla="*/ 2643895 w 2803728"/>
                <a:gd name="connsiteY235" fmla="*/ 1473263 h 2984797"/>
                <a:gd name="connsiteX236" fmla="*/ 2636442 w 2803728"/>
                <a:gd name="connsiteY236" fmla="*/ 1587716 h 2984797"/>
                <a:gd name="connsiteX237" fmla="*/ 2611422 w 2803728"/>
                <a:gd name="connsiteY237" fmla="*/ 1739964 h 2984797"/>
                <a:gd name="connsiteX238" fmla="*/ 2565641 w 2803728"/>
                <a:gd name="connsiteY238" fmla="*/ 1899132 h 2984797"/>
                <a:gd name="connsiteX239" fmla="*/ 2525716 w 2803728"/>
                <a:gd name="connsiteY239" fmla="*/ 1998679 h 2984797"/>
                <a:gd name="connsiteX240" fmla="*/ 2458110 w 2803728"/>
                <a:gd name="connsiteY240" fmla="*/ 2129634 h 2984797"/>
                <a:gd name="connsiteX241" fmla="*/ 2384115 w 2803728"/>
                <a:gd name="connsiteY241" fmla="*/ 2241957 h 2984797"/>
                <a:gd name="connsiteX242" fmla="*/ 2267001 w 2803728"/>
                <a:gd name="connsiteY242" fmla="*/ 2381961 h 2984797"/>
                <a:gd name="connsiteX243" fmla="*/ 2071102 w 2803728"/>
                <a:gd name="connsiteY243" fmla="*/ 2551244 h 2984797"/>
                <a:gd name="connsiteX244" fmla="*/ 1868282 w 2803728"/>
                <a:gd name="connsiteY244" fmla="*/ 2671551 h 2984797"/>
                <a:gd name="connsiteX245" fmla="*/ 1646298 w 2803728"/>
                <a:gd name="connsiteY245" fmla="*/ 2755128 h 2984797"/>
                <a:gd name="connsiteX246" fmla="*/ 1518537 w 2803728"/>
                <a:gd name="connsiteY246" fmla="*/ 2784939 h 2984797"/>
                <a:gd name="connsiteX247" fmla="*/ 1376936 w 2803728"/>
                <a:gd name="connsiteY247" fmla="*/ 2802506 h 2984797"/>
                <a:gd name="connsiteX248" fmla="*/ 1208185 w 2803728"/>
                <a:gd name="connsiteY248" fmla="*/ 2805168 h 2984797"/>
                <a:gd name="connsiteX249" fmla="*/ 1092669 w 2803728"/>
                <a:gd name="connsiteY249" fmla="*/ 2796118 h 2984797"/>
                <a:gd name="connsiteX250" fmla="*/ 983540 w 2803728"/>
                <a:gd name="connsiteY250" fmla="*/ 2779083 h 2984797"/>
                <a:gd name="connsiteX251" fmla="*/ 881864 w 2803728"/>
                <a:gd name="connsiteY251" fmla="*/ 2753531 h 2984797"/>
                <a:gd name="connsiteX252" fmla="*/ 780188 w 2803728"/>
                <a:gd name="connsiteY252" fmla="*/ 2719462 h 2984797"/>
                <a:gd name="connsiteX253" fmla="*/ 720034 w 2803728"/>
                <a:gd name="connsiteY253" fmla="*/ 2695507 h 2984797"/>
                <a:gd name="connsiteX254" fmla="*/ 703531 w 2803728"/>
                <a:gd name="connsiteY254" fmla="*/ 2701362 h 2984797"/>
                <a:gd name="connsiteX255" fmla="*/ 684367 w 2803728"/>
                <a:gd name="connsiteY255" fmla="*/ 2740755 h 2984797"/>
                <a:gd name="connsiteX256" fmla="*/ 691288 w 2803728"/>
                <a:gd name="connsiteY256" fmla="*/ 2763113 h 2984797"/>
                <a:gd name="connsiteX257" fmla="*/ 767412 w 2803728"/>
                <a:gd name="connsiteY257" fmla="*/ 2804103 h 2984797"/>
                <a:gd name="connsiteX258" fmla="*/ 942018 w 2803728"/>
                <a:gd name="connsiteY258" fmla="*/ 2877565 h 2984797"/>
                <a:gd name="connsiteX259" fmla="*/ 1074037 w 2803728"/>
                <a:gd name="connsiteY259" fmla="*/ 2914829 h 2984797"/>
                <a:gd name="connsiteX260" fmla="*/ 1252369 w 2803728"/>
                <a:gd name="connsiteY260" fmla="*/ 2944107 h 2984797"/>
                <a:gd name="connsiteX261" fmla="*/ 1364160 w 2803728"/>
                <a:gd name="connsiteY261" fmla="*/ 2947834 h 2984797"/>
                <a:gd name="connsiteX262" fmla="*/ 2470353 w 2803728"/>
                <a:gd name="connsiteY262" fmla="*/ 1437065 h 2984797"/>
                <a:gd name="connsiteX263" fmla="*/ 2470353 w 2803728"/>
                <a:gd name="connsiteY263" fmla="*/ 1437065 h 2984797"/>
                <a:gd name="connsiteX264" fmla="*/ 2470353 w 2803728"/>
                <a:gd name="connsiteY264" fmla="*/ 1464214 h 2984797"/>
                <a:gd name="connsiteX265" fmla="*/ 2469289 w 2803728"/>
                <a:gd name="connsiteY265" fmla="*/ 1535014 h 2984797"/>
                <a:gd name="connsiteX266" fmla="*/ 2451722 w 2803728"/>
                <a:gd name="connsiteY266" fmla="*/ 1667034 h 2984797"/>
                <a:gd name="connsiteX267" fmla="*/ 2427767 w 2803728"/>
                <a:gd name="connsiteY267" fmla="*/ 1771904 h 2984797"/>
                <a:gd name="connsiteX268" fmla="*/ 2380389 w 2803728"/>
                <a:gd name="connsiteY268" fmla="*/ 1908182 h 2984797"/>
                <a:gd name="connsiteX269" fmla="*/ 2300538 w 2803728"/>
                <a:gd name="connsiteY269" fmla="*/ 2065753 h 2984797"/>
                <a:gd name="connsiteX270" fmla="*/ 2227076 w 2803728"/>
                <a:gd name="connsiteY270" fmla="*/ 2174882 h 2984797"/>
                <a:gd name="connsiteX271" fmla="*/ 2163728 w 2803728"/>
                <a:gd name="connsiteY271" fmla="*/ 2251006 h 2984797"/>
                <a:gd name="connsiteX272" fmla="*/ 2134450 w 2803728"/>
                <a:gd name="connsiteY272" fmla="*/ 2281882 h 2984797"/>
                <a:gd name="connsiteX273" fmla="*/ 2101445 w 2803728"/>
                <a:gd name="connsiteY273" fmla="*/ 2322339 h 2984797"/>
                <a:gd name="connsiteX274" fmla="*/ 2077490 w 2803728"/>
                <a:gd name="connsiteY274" fmla="*/ 2342036 h 2984797"/>
                <a:gd name="connsiteX275" fmla="*/ 2063649 w 2803728"/>
                <a:gd name="connsiteY275" fmla="*/ 2353747 h 2984797"/>
                <a:gd name="connsiteX276" fmla="*/ 2050341 w 2803728"/>
                <a:gd name="connsiteY276" fmla="*/ 2362264 h 2984797"/>
                <a:gd name="connsiteX277" fmla="*/ 1994978 w 2803728"/>
                <a:gd name="connsiteY277" fmla="*/ 2406448 h 2984797"/>
                <a:gd name="connsiteX278" fmla="*/ 1820371 w 2803728"/>
                <a:gd name="connsiteY278" fmla="*/ 2519303 h 2984797"/>
                <a:gd name="connsiteX279" fmla="*/ 1661203 w 2803728"/>
                <a:gd name="connsiteY279" fmla="*/ 2589572 h 2984797"/>
                <a:gd name="connsiteX280" fmla="*/ 1481806 w 2803728"/>
                <a:gd name="connsiteY280" fmla="*/ 2639611 h 2984797"/>
                <a:gd name="connsiteX281" fmla="*/ 1329026 w 2803728"/>
                <a:gd name="connsiteY281" fmla="*/ 2659840 h 2984797"/>
                <a:gd name="connsiteX282" fmla="*/ 1142176 w 2803728"/>
                <a:gd name="connsiteY282" fmla="*/ 2659840 h 2984797"/>
                <a:gd name="connsiteX283" fmla="*/ 1080425 w 2803728"/>
                <a:gd name="connsiteY283" fmla="*/ 2653984 h 2984797"/>
                <a:gd name="connsiteX284" fmla="*/ 971828 w 2803728"/>
                <a:gd name="connsiteY284" fmla="*/ 2635885 h 2984797"/>
                <a:gd name="connsiteX285" fmla="*/ 874411 w 2803728"/>
                <a:gd name="connsiteY285" fmla="*/ 2610865 h 2984797"/>
                <a:gd name="connsiteX286" fmla="*/ 780720 w 2803728"/>
                <a:gd name="connsiteY286" fmla="*/ 2578393 h 2984797"/>
                <a:gd name="connsiteX287" fmla="*/ 758362 w 2803728"/>
                <a:gd name="connsiteY287" fmla="*/ 2587975 h 2984797"/>
                <a:gd name="connsiteX288" fmla="*/ 732810 w 2803728"/>
                <a:gd name="connsiteY288" fmla="*/ 2640144 h 2984797"/>
                <a:gd name="connsiteX289" fmla="*/ 740262 w 2803728"/>
                <a:gd name="connsiteY289" fmla="*/ 2659308 h 2984797"/>
                <a:gd name="connsiteX290" fmla="*/ 847262 w 2803728"/>
                <a:gd name="connsiteY290" fmla="*/ 2700298 h 2984797"/>
                <a:gd name="connsiteX291" fmla="*/ 971296 w 2803728"/>
                <a:gd name="connsiteY291" fmla="*/ 2734899 h 2984797"/>
                <a:gd name="connsiteX292" fmla="*/ 1135788 w 2803728"/>
                <a:gd name="connsiteY292" fmla="*/ 2763113 h 2984797"/>
                <a:gd name="connsiteX293" fmla="*/ 1243320 w 2803728"/>
                <a:gd name="connsiteY293" fmla="*/ 2770034 h 2984797"/>
                <a:gd name="connsiteX294" fmla="*/ 1348190 w 2803728"/>
                <a:gd name="connsiteY294" fmla="*/ 2767904 h 2984797"/>
                <a:gd name="connsiteX295" fmla="*/ 1460513 w 2803728"/>
                <a:gd name="connsiteY295" fmla="*/ 2755661 h 2984797"/>
                <a:gd name="connsiteX296" fmla="*/ 1581353 w 2803728"/>
                <a:gd name="connsiteY296" fmla="*/ 2732238 h 2984797"/>
                <a:gd name="connsiteX297" fmla="*/ 1708581 w 2803728"/>
                <a:gd name="connsiteY297" fmla="*/ 2694442 h 2984797"/>
                <a:gd name="connsiteX298" fmla="*/ 1886381 w 2803728"/>
                <a:gd name="connsiteY298" fmla="*/ 2617785 h 2984797"/>
                <a:gd name="connsiteX299" fmla="*/ 2054067 w 2803728"/>
                <a:gd name="connsiteY299" fmla="*/ 2514512 h 2984797"/>
                <a:gd name="connsiteX300" fmla="*/ 2204718 w 2803728"/>
                <a:gd name="connsiteY300" fmla="*/ 2387817 h 2984797"/>
                <a:gd name="connsiteX301" fmla="*/ 2382518 w 2803728"/>
                <a:gd name="connsiteY301" fmla="*/ 2171156 h 2984797"/>
                <a:gd name="connsiteX302" fmla="*/ 2497503 w 2803728"/>
                <a:gd name="connsiteY302" fmla="*/ 1957157 h 2984797"/>
                <a:gd name="connsiteX303" fmla="*/ 2558189 w 2803728"/>
                <a:gd name="connsiteY303" fmla="*/ 1783615 h 2984797"/>
                <a:gd name="connsiteX304" fmla="*/ 2586935 w 2803728"/>
                <a:gd name="connsiteY304" fmla="*/ 1652128 h 2984797"/>
                <a:gd name="connsiteX305" fmla="*/ 2600776 w 2803728"/>
                <a:gd name="connsiteY305" fmla="*/ 1541402 h 2984797"/>
                <a:gd name="connsiteX306" fmla="*/ 2603970 w 2803728"/>
                <a:gd name="connsiteY306" fmla="*/ 1494557 h 2984797"/>
                <a:gd name="connsiteX307" fmla="*/ 2604502 w 2803728"/>
                <a:gd name="connsiteY307" fmla="*/ 1391284 h 2984797"/>
                <a:gd name="connsiteX308" fmla="*/ 2594388 w 2803728"/>
                <a:gd name="connsiteY308" fmla="*/ 1271508 h 2984797"/>
                <a:gd name="connsiteX309" fmla="*/ 2576821 w 2803728"/>
                <a:gd name="connsiteY309" fmla="*/ 1171429 h 2984797"/>
                <a:gd name="connsiteX310" fmla="*/ 2553398 w 2803728"/>
                <a:gd name="connsiteY310" fmla="*/ 1078270 h 2984797"/>
                <a:gd name="connsiteX311" fmla="*/ 2509214 w 2803728"/>
                <a:gd name="connsiteY311" fmla="*/ 948380 h 2984797"/>
                <a:gd name="connsiteX312" fmla="*/ 2431493 w 2803728"/>
                <a:gd name="connsiteY312" fmla="*/ 786550 h 2984797"/>
                <a:gd name="connsiteX313" fmla="*/ 2282971 w 2803728"/>
                <a:gd name="connsiteY313" fmla="*/ 574681 h 2984797"/>
                <a:gd name="connsiteX314" fmla="*/ 1975814 w 2803728"/>
                <a:gd name="connsiteY314" fmla="*/ 311174 h 2984797"/>
                <a:gd name="connsiteX315" fmla="*/ 1951858 w 2803728"/>
                <a:gd name="connsiteY315" fmla="*/ 317562 h 2984797"/>
                <a:gd name="connsiteX316" fmla="*/ 1912466 w 2803728"/>
                <a:gd name="connsiteY316" fmla="*/ 395816 h 2984797"/>
                <a:gd name="connsiteX317" fmla="*/ 1918854 w 2803728"/>
                <a:gd name="connsiteY317" fmla="*/ 417109 h 2984797"/>
                <a:gd name="connsiteX318" fmla="*/ 1966764 w 2803728"/>
                <a:gd name="connsiteY318" fmla="*/ 450114 h 2984797"/>
                <a:gd name="connsiteX319" fmla="*/ 2161066 w 2803728"/>
                <a:gd name="connsiteY319" fmla="*/ 625252 h 2984797"/>
                <a:gd name="connsiteX320" fmla="*/ 2336205 w 2803728"/>
                <a:gd name="connsiteY320" fmla="*/ 874918 h 2984797"/>
                <a:gd name="connsiteX321" fmla="*/ 2380921 w 2803728"/>
                <a:gd name="connsiteY321" fmla="*/ 969674 h 2984797"/>
                <a:gd name="connsiteX322" fmla="*/ 2428299 w 2803728"/>
                <a:gd name="connsiteY322" fmla="*/ 1105419 h 2984797"/>
                <a:gd name="connsiteX323" fmla="*/ 2449592 w 2803728"/>
                <a:gd name="connsiteY323" fmla="*/ 1194852 h 2984797"/>
                <a:gd name="connsiteX324" fmla="*/ 2460771 w 2803728"/>
                <a:gd name="connsiteY324" fmla="*/ 1261926 h 2984797"/>
                <a:gd name="connsiteX325" fmla="*/ 2471418 w 2803728"/>
                <a:gd name="connsiteY325" fmla="*/ 1383299 h 2984797"/>
                <a:gd name="connsiteX326" fmla="*/ 2470353 w 2803728"/>
                <a:gd name="connsiteY326" fmla="*/ 1437065 h 2984797"/>
                <a:gd name="connsiteX327" fmla="*/ 519343 w 2803728"/>
                <a:gd name="connsiteY327" fmla="*/ 2932928 h 2984797"/>
                <a:gd name="connsiteX328" fmla="*/ 556074 w 2803728"/>
                <a:gd name="connsiteY328" fmla="*/ 2908973 h 2984797"/>
                <a:gd name="connsiteX329" fmla="*/ 644442 w 2803728"/>
                <a:gd name="connsiteY329" fmla="*/ 2725317 h 2984797"/>
                <a:gd name="connsiteX330" fmla="*/ 720566 w 2803728"/>
                <a:gd name="connsiteY330" fmla="*/ 2567214 h 2984797"/>
                <a:gd name="connsiteX331" fmla="*/ 714178 w 2803728"/>
                <a:gd name="connsiteY331" fmla="*/ 2549114 h 2984797"/>
                <a:gd name="connsiteX332" fmla="*/ 656153 w 2803728"/>
                <a:gd name="connsiteY332" fmla="*/ 2519836 h 2984797"/>
                <a:gd name="connsiteX333" fmla="*/ 623681 w 2803728"/>
                <a:gd name="connsiteY333" fmla="*/ 2529418 h 2984797"/>
                <a:gd name="connsiteX334" fmla="*/ 544895 w 2803728"/>
                <a:gd name="connsiteY334" fmla="*/ 2683263 h 2984797"/>
                <a:gd name="connsiteX335" fmla="*/ 452801 w 2803728"/>
                <a:gd name="connsiteY335" fmla="*/ 2859998 h 2984797"/>
                <a:gd name="connsiteX336" fmla="*/ 453866 w 2803728"/>
                <a:gd name="connsiteY336" fmla="*/ 2880760 h 2984797"/>
                <a:gd name="connsiteX337" fmla="*/ 491129 w 2803728"/>
                <a:gd name="connsiteY337" fmla="*/ 2921217 h 2984797"/>
                <a:gd name="connsiteX338" fmla="*/ 519343 w 2803728"/>
                <a:gd name="connsiteY338" fmla="*/ 2932928 h 2984797"/>
                <a:gd name="connsiteX339" fmla="*/ 1944938 w 2803728"/>
                <a:gd name="connsiteY339" fmla="*/ 33295 h 2984797"/>
                <a:gd name="connsiteX340" fmla="*/ 1925242 w 2803728"/>
                <a:gd name="connsiteY340" fmla="*/ 44474 h 2984797"/>
                <a:gd name="connsiteX341" fmla="*/ 1866685 w 2803728"/>
                <a:gd name="connsiteY341" fmla="*/ 157329 h 2984797"/>
                <a:gd name="connsiteX342" fmla="*/ 1813451 w 2803728"/>
                <a:gd name="connsiteY342" fmla="*/ 259005 h 2984797"/>
                <a:gd name="connsiteX343" fmla="*/ 1779914 w 2803728"/>
                <a:gd name="connsiteY343" fmla="*/ 322886 h 2984797"/>
                <a:gd name="connsiteX344" fmla="*/ 1784173 w 2803728"/>
                <a:gd name="connsiteY344" fmla="*/ 340453 h 2984797"/>
                <a:gd name="connsiteX345" fmla="*/ 1857635 w 2803728"/>
                <a:gd name="connsiteY345" fmla="*/ 379313 h 2984797"/>
                <a:gd name="connsiteX346" fmla="*/ 1874137 w 2803728"/>
                <a:gd name="connsiteY346" fmla="*/ 373990 h 2984797"/>
                <a:gd name="connsiteX347" fmla="*/ 1881590 w 2803728"/>
                <a:gd name="connsiteY347" fmla="*/ 358552 h 2984797"/>
                <a:gd name="connsiteX348" fmla="*/ 2013609 w 2803728"/>
                <a:gd name="connsiteY348" fmla="*/ 92384 h 2984797"/>
                <a:gd name="connsiteX349" fmla="*/ 2010948 w 2803728"/>
                <a:gd name="connsiteY349" fmla="*/ 64703 h 2984797"/>
                <a:gd name="connsiteX350" fmla="*/ 1944938 w 2803728"/>
                <a:gd name="connsiteY350" fmla="*/ 33295 h 298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2803728" h="2984797">
                  <a:moveTo>
                    <a:pt x="1364160" y="2984565"/>
                  </a:moveTo>
                  <a:cubicBezTo>
                    <a:pt x="1348722" y="2984565"/>
                    <a:pt x="1332752" y="2984032"/>
                    <a:pt x="1317314" y="2984565"/>
                  </a:cubicBezTo>
                  <a:cubicBezTo>
                    <a:pt x="1263548" y="2986162"/>
                    <a:pt x="1210847" y="2979242"/>
                    <a:pt x="1158146" y="2972321"/>
                  </a:cubicBezTo>
                  <a:cubicBezTo>
                    <a:pt x="1118221" y="2966998"/>
                    <a:pt x="1078828" y="2959545"/>
                    <a:pt x="1039967" y="2949963"/>
                  </a:cubicBezTo>
                  <a:cubicBezTo>
                    <a:pt x="984604" y="2936122"/>
                    <a:pt x="930306" y="2919620"/>
                    <a:pt x="876540" y="2898859"/>
                  </a:cubicBezTo>
                  <a:cubicBezTo>
                    <a:pt x="805207" y="2871710"/>
                    <a:pt x="737068" y="2839237"/>
                    <a:pt x="671059" y="2800909"/>
                  </a:cubicBezTo>
                  <a:cubicBezTo>
                    <a:pt x="661477" y="2795053"/>
                    <a:pt x="657750" y="2796118"/>
                    <a:pt x="652427" y="2806765"/>
                  </a:cubicBezTo>
                  <a:cubicBezTo>
                    <a:pt x="640183" y="2831785"/>
                    <a:pt x="627940" y="2856804"/>
                    <a:pt x="616228" y="2881824"/>
                  </a:cubicBezTo>
                  <a:cubicBezTo>
                    <a:pt x="607178" y="2900988"/>
                    <a:pt x="597596" y="2920152"/>
                    <a:pt x="588547" y="2939316"/>
                  </a:cubicBezTo>
                  <a:cubicBezTo>
                    <a:pt x="586417" y="2943043"/>
                    <a:pt x="584820" y="2947302"/>
                    <a:pt x="581094" y="2949431"/>
                  </a:cubicBezTo>
                  <a:cubicBezTo>
                    <a:pt x="556607" y="2965401"/>
                    <a:pt x="531054" y="2976047"/>
                    <a:pt x="501244" y="2969660"/>
                  </a:cubicBezTo>
                  <a:cubicBezTo>
                    <a:pt x="482612" y="2965401"/>
                    <a:pt x="468239" y="2953690"/>
                    <a:pt x="454398" y="2940913"/>
                  </a:cubicBezTo>
                  <a:cubicBezTo>
                    <a:pt x="444284" y="2931331"/>
                    <a:pt x="435766" y="2919620"/>
                    <a:pt x="427249" y="2908441"/>
                  </a:cubicBezTo>
                  <a:cubicBezTo>
                    <a:pt x="416602" y="2894068"/>
                    <a:pt x="412876" y="2878098"/>
                    <a:pt x="411279" y="2861063"/>
                  </a:cubicBezTo>
                  <a:cubicBezTo>
                    <a:pt x="410214" y="2851481"/>
                    <a:pt x="413941" y="2843496"/>
                    <a:pt x="417667" y="2835511"/>
                  </a:cubicBezTo>
                  <a:cubicBezTo>
                    <a:pt x="459721" y="2754064"/>
                    <a:pt x="501776" y="2673149"/>
                    <a:pt x="543831" y="2591701"/>
                  </a:cubicBezTo>
                  <a:cubicBezTo>
                    <a:pt x="559268" y="2561358"/>
                    <a:pt x="575238" y="2531547"/>
                    <a:pt x="590676" y="2501204"/>
                  </a:cubicBezTo>
                  <a:cubicBezTo>
                    <a:pt x="596532" y="2490025"/>
                    <a:pt x="595467" y="2486299"/>
                    <a:pt x="583756" y="2479378"/>
                  </a:cubicBezTo>
                  <a:cubicBezTo>
                    <a:pt x="539572" y="2453294"/>
                    <a:pt x="498582" y="2423483"/>
                    <a:pt x="458657" y="2391543"/>
                  </a:cubicBezTo>
                  <a:cubicBezTo>
                    <a:pt x="416602" y="2358006"/>
                    <a:pt x="376677" y="2321275"/>
                    <a:pt x="339946" y="2282414"/>
                  </a:cubicBezTo>
                  <a:cubicBezTo>
                    <a:pt x="277130" y="2216404"/>
                    <a:pt x="220703" y="2146136"/>
                    <a:pt x="173857" y="2067883"/>
                  </a:cubicBezTo>
                  <a:cubicBezTo>
                    <a:pt x="128609" y="1992823"/>
                    <a:pt x="91345" y="1914038"/>
                    <a:pt x="63664" y="1830993"/>
                  </a:cubicBezTo>
                  <a:cubicBezTo>
                    <a:pt x="48226" y="1784148"/>
                    <a:pt x="35450" y="1737302"/>
                    <a:pt x="25336" y="1689392"/>
                  </a:cubicBezTo>
                  <a:cubicBezTo>
                    <a:pt x="14156" y="1635094"/>
                    <a:pt x="6704" y="1580795"/>
                    <a:pt x="2977" y="1525432"/>
                  </a:cubicBezTo>
                  <a:cubicBezTo>
                    <a:pt x="-1814" y="1456761"/>
                    <a:pt x="-749" y="1387557"/>
                    <a:pt x="5639" y="1318886"/>
                  </a:cubicBezTo>
                  <a:cubicBezTo>
                    <a:pt x="11495" y="1257667"/>
                    <a:pt x="21609" y="1197514"/>
                    <a:pt x="36515" y="1137892"/>
                  </a:cubicBezTo>
                  <a:cubicBezTo>
                    <a:pt x="49823" y="1084126"/>
                    <a:pt x="67390" y="1031957"/>
                    <a:pt x="88151" y="980853"/>
                  </a:cubicBezTo>
                  <a:cubicBezTo>
                    <a:pt x="109977" y="927087"/>
                    <a:pt x="135529" y="874918"/>
                    <a:pt x="164807" y="824878"/>
                  </a:cubicBezTo>
                  <a:cubicBezTo>
                    <a:pt x="193554" y="775371"/>
                    <a:pt x="226558" y="729058"/>
                    <a:pt x="262225" y="683809"/>
                  </a:cubicBezTo>
                  <a:cubicBezTo>
                    <a:pt x="306409" y="627914"/>
                    <a:pt x="355384" y="576810"/>
                    <a:pt x="408085" y="529432"/>
                  </a:cubicBezTo>
                  <a:cubicBezTo>
                    <a:pt x="476756" y="467149"/>
                    <a:pt x="552348" y="413383"/>
                    <a:pt x="633795" y="369199"/>
                  </a:cubicBezTo>
                  <a:cubicBezTo>
                    <a:pt x="689158" y="338856"/>
                    <a:pt x="746650" y="312239"/>
                    <a:pt x="806272" y="290946"/>
                  </a:cubicBezTo>
                  <a:cubicBezTo>
                    <a:pt x="856312" y="272846"/>
                    <a:pt x="907416" y="257408"/>
                    <a:pt x="959585" y="245697"/>
                  </a:cubicBezTo>
                  <a:cubicBezTo>
                    <a:pt x="989395" y="238777"/>
                    <a:pt x="1019739" y="234518"/>
                    <a:pt x="1050082" y="229195"/>
                  </a:cubicBezTo>
                  <a:cubicBezTo>
                    <a:pt x="1082022" y="223871"/>
                    <a:pt x="1113962" y="223339"/>
                    <a:pt x="1145902" y="218548"/>
                  </a:cubicBezTo>
                  <a:cubicBezTo>
                    <a:pt x="1150693" y="218016"/>
                    <a:pt x="1155484" y="218016"/>
                    <a:pt x="1160275" y="218016"/>
                  </a:cubicBezTo>
                  <a:cubicBezTo>
                    <a:pt x="1212977" y="218016"/>
                    <a:pt x="1266210" y="216419"/>
                    <a:pt x="1318911" y="218548"/>
                  </a:cubicBezTo>
                  <a:cubicBezTo>
                    <a:pt x="1349787" y="219613"/>
                    <a:pt x="1381195" y="222807"/>
                    <a:pt x="1411538" y="227598"/>
                  </a:cubicBezTo>
                  <a:cubicBezTo>
                    <a:pt x="1432299" y="231324"/>
                    <a:pt x="1453592" y="233986"/>
                    <a:pt x="1474353" y="237712"/>
                  </a:cubicBezTo>
                  <a:cubicBezTo>
                    <a:pt x="1507358" y="243568"/>
                    <a:pt x="1539831" y="251020"/>
                    <a:pt x="1572303" y="260070"/>
                  </a:cubicBezTo>
                  <a:cubicBezTo>
                    <a:pt x="1610631" y="270717"/>
                    <a:pt x="1648959" y="282961"/>
                    <a:pt x="1686223" y="297866"/>
                  </a:cubicBezTo>
                  <a:cubicBezTo>
                    <a:pt x="1697934" y="302657"/>
                    <a:pt x="1710178" y="306383"/>
                    <a:pt x="1721357" y="312239"/>
                  </a:cubicBezTo>
                  <a:cubicBezTo>
                    <a:pt x="1731472" y="317562"/>
                    <a:pt x="1736795" y="315433"/>
                    <a:pt x="1742118" y="305319"/>
                  </a:cubicBezTo>
                  <a:cubicBezTo>
                    <a:pt x="1781511" y="229195"/>
                    <a:pt x="1820904" y="153071"/>
                    <a:pt x="1860829" y="76414"/>
                  </a:cubicBezTo>
                  <a:cubicBezTo>
                    <a:pt x="1870943" y="56718"/>
                    <a:pt x="1881590" y="37554"/>
                    <a:pt x="1892237" y="17857"/>
                  </a:cubicBezTo>
                  <a:cubicBezTo>
                    <a:pt x="1897560" y="7743"/>
                    <a:pt x="1905545" y="3484"/>
                    <a:pt x="1917257" y="2420"/>
                  </a:cubicBezTo>
                  <a:cubicBezTo>
                    <a:pt x="1930033" y="1355"/>
                    <a:pt x="1942276" y="-775"/>
                    <a:pt x="1955052" y="290"/>
                  </a:cubicBezTo>
                  <a:cubicBezTo>
                    <a:pt x="1999236" y="2420"/>
                    <a:pt x="2032241" y="23181"/>
                    <a:pt x="2051937" y="62573"/>
                  </a:cubicBezTo>
                  <a:cubicBezTo>
                    <a:pt x="2059923" y="78544"/>
                    <a:pt x="2062052" y="95578"/>
                    <a:pt x="2051405" y="112613"/>
                  </a:cubicBezTo>
                  <a:cubicBezTo>
                    <a:pt x="2046082" y="120598"/>
                    <a:pt x="2047146" y="123792"/>
                    <a:pt x="2055132" y="129115"/>
                  </a:cubicBezTo>
                  <a:cubicBezTo>
                    <a:pt x="2066311" y="136036"/>
                    <a:pt x="2078022" y="142424"/>
                    <a:pt x="2089201" y="149344"/>
                  </a:cubicBezTo>
                  <a:cubicBezTo>
                    <a:pt x="2150952" y="187672"/>
                    <a:pt x="2209509" y="230792"/>
                    <a:pt x="2264872" y="278169"/>
                  </a:cubicBezTo>
                  <a:cubicBezTo>
                    <a:pt x="2325026" y="329806"/>
                    <a:pt x="2381453" y="384637"/>
                    <a:pt x="2433090" y="444258"/>
                  </a:cubicBezTo>
                  <a:cubicBezTo>
                    <a:pt x="2502826" y="525173"/>
                    <a:pt x="2563512" y="613009"/>
                    <a:pt x="2614616" y="707232"/>
                  </a:cubicBezTo>
                  <a:cubicBezTo>
                    <a:pt x="2648686" y="770580"/>
                    <a:pt x="2678497" y="835525"/>
                    <a:pt x="2703516" y="902599"/>
                  </a:cubicBezTo>
                  <a:cubicBezTo>
                    <a:pt x="2720551" y="948913"/>
                    <a:pt x="2735989" y="996291"/>
                    <a:pt x="2748765" y="1043668"/>
                  </a:cubicBezTo>
                  <a:cubicBezTo>
                    <a:pt x="2764735" y="1103822"/>
                    <a:pt x="2778043" y="1164509"/>
                    <a:pt x="2786561" y="1226260"/>
                  </a:cubicBezTo>
                  <a:cubicBezTo>
                    <a:pt x="2792949" y="1274170"/>
                    <a:pt x="2797740" y="1321548"/>
                    <a:pt x="2800402" y="1369990"/>
                  </a:cubicBezTo>
                  <a:cubicBezTo>
                    <a:pt x="2803063" y="1412577"/>
                    <a:pt x="2804128" y="1455164"/>
                    <a:pt x="2803595" y="1497219"/>
                  </a:cubicBezTo>
                  <a:cubicBezTo>
                    <a:pt x="2803063" y="1531820"/>
                    <a:pt x="2799869" y="1565890"/>
                    <a:pt x="2798272" y="1600492"/>
                  </a:cubicBezTo>
                  <a:cubicBezTo>
                    <a:pt x="2795610" y="1642546"/>
                    <a:pt x="2789755" y="1684068"/>
                    <a:pt x="2783899" y="1725591"/>
                  </a:cubicBezTo>
                  <a:cubicBezTo>
                    <a:pt x="2780173" y="1753272"/>
                    <a:pt x="2774317" y="1780421"/>
                    <a:pt x="2768461" y="1807570"/>
                  </a:cubicBezTo>
                  <a:cubicBezTo>
                    <a:pt x="2762073" y="1836317"/>
                    <a:pt x="2755685" y="1864530"/>
                    <a:pt x="2748233" y="1892744"/>
                  </a:cubicBezTo>
                  <a:cubicBezTo>
                    <a:pt x="2739715" y="1923620"/>
                    <a:pt x="2730133" y="1954495"/>
                    <a:pt x="2720019" y="1984838"/>
                  </a:cubicBezTo>
                  <a:cubicBezTo>
                    <a:pt x="2706178" y="2025828"/>
                    <a:pt x="2690740" y="2066286"/>
                    <a:pt x="2673173" y="2106211"/>
                  </a:cubicBezTo>
                  <a:cubicBezTo>
                    <a:pt x="2644427" y="2171156"/>
                    <a:pt x="2611955" y="2233971"/>
                    <a:pt x="2574691" y="2294125"/>
                  </a:cubicBezTo>
                  <a:cubicBezTo>
                    <a:pt x="2534766" y="2359070"/>
                    <a:pt x="2490582" y="2420821"/>
                    <a:pt x="2441075" y="2478846"/>
                  </a:cubicBezTo>
                  <a:cubicBezTo>
                    <a:pt x="2394762" y="2533144"/>
                    <a:pt x="2344722" y="2583716"/>
                    <a:pt x="2291489" y="2631626"/>
                  </a:cubicBezTo>
                  <a:cubicBezTo>
                    <a:pt x="2233464" y="2683795"/>
                    <a:pt x="2171181" y="2730641"/>
                    <a:pt x="2105703" y="2772695"/>
                  </a:cubicBezTo>
                  <a:cubicBezTo>
                    <a:pt x="2057793" y="2803571"/>
                    <a:pt x="2008286" y="2830188"/>
                    <a:pt x="1957182" y="2854675"/>
                  </a:cubicBezTo>
                  <a:cubicBezTo>
                    <a:pt x="1898093" y="2882889"/>
                    <a:pt x="1836874" y="2906844"/>
                    <a:pt x="1774058" y="2926008"/>
                  </a:cubicBezTo>
                  <a:cubicBezTo>
                    <a:pt x="1733068" y="2938784"/>
                    <a:pt x="1691546" y="2949431"/>
                    <a:pt x="1649492" y="2957948"/>
                  </a:cubicBezTo>
                  <a:cubicBezTo>
                    <a:pt x="1615955" y="2964869"/>
                    <a:pt x="1581885" y="2970192"/>
                    <a:pt x="1547816" y="2975515"/>
                  </a:cubicBezTo>
                  <a:cubicBezTo>
                    <a:pt x="1537701" y="2977112"/>
                    <a:pt x="1527054" y="2977112"/>
                    <a:pt x="1516940" y="2978709"/>
                  </a:cubicBezTo>
                  <a:cubicBezTo>
                    <a:pt x="1465304" y="2986162"/>
                    <a:pt x="1414732" y="2984565"/>
                    <a:pt x="1364160" y="2984565"/>
                  </a:cubicBezTo>
                  <a:close/>
                  <a:moveTo>
                    <a:pt x="1237464" y="249423"/>
                  </a:moveTo>
                  <a:cubicBezTo>
                    <a:pt x="1185827" y="251553"/>
                    <a:pt x="1137385" y="253682"/>
                    <a:pt x="1088942" y="260070"/>
                  </a:cubicBezTo>
                  <a:cubicBezTo>
                    <a:pt x="1078828" y="261135"/>
                    <a:pt x="1076166" y="265926"/>
                    <a:pt x="1080425" y="275508"/>
                  </a:cubicBezTo>
                  <a:cubicBezTo>
                    <a:pt x="1085216" y="286155"/>
                    <a:pt x="1088942" y="296269"/>
                    <a:pt x="1090007" y="307980"/>
                  </a:cubicBezTo>
                  <a:cubicBezTo>
                    <a:pt x="1092136" y="335129"/>
                    <a:pt x="1092136" y="362279"/>
                    <a:pt x="1090007" y="389960"/>
                  </a:cubicBezTo>
                  <a:cubicBezTo>
                    <a:pt x="1087878" y="417109"/>
                    <a:pt x="1080957" y="443194"/>
                    <a:pt x="1071375" y="468213"/>
                  </a:cubicBezTo>
                  <a:cubicBezTo>
                    <a:pt x="1057535" y="502283"/>
                    <a:pt x="1038370" y="533691"/>
                    <a:pt x="1018674" y="565098"/>
                  </a:cubicBezTo>
                  <a:cubicBezTo>
                    <a:pt x="1010157" y="578407"/>
                    <a:pt x="1000574" y="590651"/>
                    <a:pt x="988863" y="600765"/>
                  </a:cubicBezTo>
                  <a:cubicBezTo>
                    <a:pt x="929242" y="656128"/>
                    <a:pt x="860038" y="688600"/>
                    <a:pt x="776994" y="688068"/>
                  </a:cubicBezTo>
                  <a:cubicBezTo>
                    <a:pt x="758894" y="688068"/>
                    <a:pt x="742392" y="693391"/>
                    <a:pt x="728019" y="703506"/>
                  </a:cubicBezTo>
                  <a:cubicBezTo>
                    <a:pt x="699273" y="723202"/>
                    <a:pt x="676382" y="748754"/>
                    <a:pt x="656153" y="776968"/>
                  </a:cubicBezTo>
                  <a:cubicBezTo>
                    <a:pt x="629004" y="814764"/>
                    <a:pt x="599726" y="851495"/>
                    <a:pt x="565124" y="883435"/>
                  </a:cubicBezTo>
                  <a:cubicBezTo>
                    <a:pt x="544895" y="902067"/>
                    <a:pt x="525199" y="921231"/>
                    <a:pt x="507632" y="942525"/>
                  </a:cubicBezTo>
                  <a:cubicBezTo>
                    <a:pt x="478353" y="977659"/>
                    <a:pt x="442687" y="1001082"/>
                    <a:pt x="396906" y="1008002"/>
                  </a:cubicBezTo>
                  <a:cubicBezTo>
                    <a:pt x="345802" y="1015455"/>
                    <a:pt x="296294" y="1011728"/>
                    <a:pt x="249449" y="987773"/>
                  </a:cubicBezTo>
                  <a:cubicBezTo>
                    <a:pt x="220703" y="972868"/>
                    <a:pt x="196215" y="952107"/>
                    <a:pt x="171196" y="931878"/>
                  </a:cubicBezTo>
                  <a:cubicBezTo>
                    <a:pt x="160016" y="923361"/>
                    <a:pt x="156822" y="923361"/>
                    <a:pt x="150967" y="935604"/>
                  </a:cubicBezTo>
                  <a:cubicBezTo>
                    <a:pt x="121688" y="997355"/>
                    <a:pt x="98266" y="1060703"/>
                    <a:pt x="80166" y="1126181"/>
                  </a:cubicBezTo>
                  <a:cubicBezTo>
                    <a:pt x="65261" y="1181011"/>
                    <a:pt x="54082" y="1236374"/>
                    <a:pt x="46097" y="1292269"/>
                  </a:cubicBezTo>
                  <a:cubicBezTo>
                    <a:pt x="40241" y="1333792"/>
                    <a:pt x="37579" y="1375846"/>
                    <a:pt x="35982" y="1417901"/>
                  </a:cubicBezTo>
                  <a:cubicBezTo>
                    <a:pt x="34385" y="1468472"/>
                    <a:pt x="38112" y="1519044"/>
                    <a:pt x="43967" y="1569084"/>
                  </a:cubicBezTo>
                  <a:cubicBezTo>
                    <a:pt x="48226" y="1605815"/>
                    <a:pt x="54082" y="1642014"/>
                    <a:pt x="61534" y="1678213"/>
                  </a:cubicBezTo>
                  <a:cubicBezTo>
                    <a:pt x="70584" y="1720267"/>
                    <a:pt x="82295" y="1761257"/>
                    <a:pt x="95072" y="1802247"/>
                  </a:cubicBezTo>
                  <a:cubicBezTo>
                    <a:pt x="100395" y="1819282"/>
                    <a:pt x="105186" y="1820879"/>
                    <a:pt x="117962" y="1809700"/>
                  </a:cubicBezTo>
                  <a:cubicBezTo>
                    <a:pt x="122221" y="1805973"/>
                    <a:pt x="125947" y="1801715"/>
                    <a:pt x="130206" y="1797988"/>
                  </a:cubicBezTo>
                  <a:cubicBezTo>
                    <a:pt x="149902" y="1777227"/>
                    <a:pt x="162678" y="1752740"/>
                    <a:pt x="173857" y="1727188"/>
                  </a:cubicBezTo>
                  <a:cubicBezTo>
                    <a:pt x="194086" y="1680874"/>
                    <a:pt x="211653" y="1634029"/>
                    <a:pt x="226026" y="1585054"/>
                  </a:cubicBezTo>
                  <a:cubicBezTo>
                    <a:pt x="235608" y="1551517"/>
                    <a:pt x="241996" y="1516915"/>
                    <a:pt x="243061" y="1481781"/>
                  </a:cubicBezTo>
                  <a:cubicBezTo>
                    <a:pt x="244126" y="1454632"/>
                    <a:pt x="247852" y="1428015"/>
                    <a:pt x="253175" y="1401930"/>
                  </a:cubicBezTo>
                  <a:cubicBezTo>
                    <a:pt x="259031" y="1374249"/>
                    <a:pt x="269678" y="1347632"/>
                    <a:pt x="284583" y="1323677"/>
                  </a:cubicBezTo>
                  <a:cubicBezTo>
                    <a:pt x="302682" y="1294399"/>
                    <a:pt x="322379" y="1265653"/>
                    <a:pt x="347399" y="1242230"/>
                  </a:cubicBezTo>
                  <a:cubicBezTo>
                    <a:pt x="385727" y="1206563"/>
                    <a:pt x="429378" y="1181011"/>
                    <a:pt x="479950" y="1166106"/>
                  </a:cubicBezTo>
                  <a:cubicBezTo>
                    <a:pt x="522005" y="1153862"/>
                    <a:pt x="563527" y="1155459"/>
                    <a:pt x="602387" y="1175688"/>
                  </a:cubicBezTo>
                  <a:cubicBezTo>
                    <a:pt x="663606" y="1207628"/>
                    <a:pt x="713646" y="1252876"/>
                    <a:pt x="749844" y="1313030"/>
                  </a:cubicBezTo>
                  <a:cubicBezTo>
                    <a:pt x="779655" y="1362538"/>
                    <a:pt x="819048" y="1401930"/>
                    <a:pt x="868555" y="1432274"/>
                  </a:cubicBezTo>
                  <a:cubicBezTo>
                    <a:pt x="910077" y="1457826"/>
                    <a:pt x="954261" y="1478055"/>
                    <a:pt x="1000042" y="1495089"/>
                  </a:cubicBezTo>
                  <a:cubicBezTo>
                    <a:pt x="1027191" y="1505204"/>
                    <a:pt x="1054340" y="1516383"/>
                    <a:pt x="1077763" y="1535014"/>
                  </a:cubicBezTo>
                  <a:cubicBezTo>
                    <a:pt x="1108106" y="1558437"/>
                    <a:pt x="1128867" y="1586651"/>
                    <a:pt x="1132594" y="1625511"/>
                  </a:cubicBezTo>
                  <a:cubicBezTo>
                    <a:pt x="1135255" y="1652128"/>
                    <a:pt x="1135788" y="1678213"/>
                    <a:pt x="1126738" y="1703765"/>
                  </a:cubicBezTo>
                  <a:cubicBezTo>
                    <a:pt x="1115027" y="1736770"/>
                    <a:pt x="1095330" y="1764984"/>
                    <a:pt x="1072440" y="1790536"/>
                  </a:cubicBezTo>
                  <a:cubicBezTo>
                    <a:pt x="1049549" y="1816088"/>
                    <a:pt x="1022933" y="1837381"/>
                    <a:pt x="997913" y="1859739"/>
                  </a:cubicBezTo>
                  <a:cubicBezTo>
                    <a:pt x="965440" y="1889018"/>
                    <a:pt x="929774" y="1913505"/>
                    <a:pt x="889316" y="1930540"/>
                  </a:cubicBezTo>
                  <a:cubicBezTo>
                    <a:pt x="876008" y="1935863"/>
                    <a:pt x="862700" y="1940654"/>
                    <a:pt x="850456" y="1947575"/>
                  </a:cubicBezTo>
                  <a:cubicBezTo>
                    <a:pt x="842471" y="1951833"/>
                    <a:pt x="839277" y="1957689"/>
                    <a:pt x="838744" y="1966739"/>
                  </a:cubicBezTo>
                  <a:cubicBezTo>
                    <a:pt x="837680" y="1988565"/>
                    <a:pt x="838744" y="2010390"/>
                    <a:pt x="845132" y="2031151"/>
                  </a:cubicBezTo>
                  <a:cubicBezTo>
                    <a:pt x="851521" y="2051380"/>
                    <a:pt x="855247" y="2072141"/>
                    <a:pt x="855779" y="2093967"/>
                  </a:cubicBezTo>
                  <a:cubicBezTo>
                    <a:pt x="857376" y="2142410"/>
                    <a:pt x="835018" y="2181270"/>
                    <a:pt x="804143" y="2215872"/>
                  </a:cubicBezTo>
                  <a:cubicBezTo>
                    <a:pt x="782849" y="2239827"/>
                    <a:pt x="755168" y="2255797"/>
                    <a:pt x="726954" y="2270170"/>
                  </a:cubicBezTo>
                  <a:cubicBezTo>
                    <a:pt x="697143" y="2285608"/>
                    <a:pt x="664671" y="2295190"/>
                    <a:pt x="632731" y="2303707"/>
                  </a:cubicBezTo>
                  <a:cubicBezTo>
                    <a:pt x="610372" y="2309563"/>
                    <a:pt x="588014" y="2315419"/>
                    <a:pt x="565124" y="2318080"/>
                  </a:cubicBezTo>
                  <a:cubicBezTo>
                    <a:pt x="535845" y="2321275"/>
                    <a:pt x="507099" y="2325001"/>
                    <a:pt x="477821" y="2325001"/>
                  </a:cubicBezTo>
                  <a:cubicBezTo>
                    <a:pt x="471965" y="2325001"/>
                    <a:pt x="466642" y="2325001"/>
                    <a:pt x="460786" y="2325001"/>
                  </a:cubicBezTo>
                  <a:cubicBezTo>
                    <a:pt x="457060" y="2325001"/>
                    <a:pt x="452801" y="2326066"/>
                    <a:pt x="451736" y="2330324"/>
                  </a:cubicBezTo>
                  <a:cubicBezTo>
                    <a:pt x="450672" y="2334583"/>
                    <a:pt x="453333" y="2337245"/>
                    <a:pt x="456527" y="2339906"/>
                  </a:cubicBezTo>
                  <a:cubicBezTo>
                    <a:pt x="488468" y="2364926"/>
                    <a:pt x="520408" y="2389946"/>
                    <a:pt x="553945" y="2412836"/>
                  </a:cubicBezTo>
                  <a:cubicBezTo>
                    <a:pt x="619955" y="2458085"/>
                    <a:pt x="690223" y="2495881"/>
                    <a:pt x="763685" y="2527288"/>
                  </a:cubicBezTo>
                  <a:cubicBezTo>
                    <a:pt x="828098" y="2554970"/>
                    <a:pt x="894107" y="2576796"/>
                    <a:pt x="962246" y="2593298"/>
                  </a:cubicBezTo>
                  <a:cubicBezTo>
                    <a:pt x="1013883" y="2606074"/>
                    <a:pt x="1066584" y="2614592"/>
                    <a:pt x="1119818" y="2619915"/>
                  </a:cubicBezTo>
                  <a:cubicBezTo>
                    <a:pt x="1166131" y="2624706"/>
                    <a:pt x="1212977" y="2627900"/>
                    <a:pt x="1259822" y="2626835"/>
                  </a:cubicBezTo>
                  <a:cubicBezTo>
                    <a:pt x="1268339" y="2626835"/>
                    <a:pt x="1276857" y="2625238"/>
                    <a:pt x="1285374" y="2624706"/>
                  </a:cubicBezTo>
                  <a:cubicBezTo>
                    <a:pt x="1324767" y="2622577"/>
                    <a:pt x="1364692" y="2619915"/>
                    <a:pt x="1403553" y="2614059"/>
                  </a:cubicBezTo>
                  <a:cubicBezTo>
                    <a:pt x="1438155" y="2608736"/>
                    <a:pt x="1472224" y="2602348"/>
                    <a:pt x="1506293" y="2595427"/>
                  </a:cubicBezTo>
                  <a:cubicBezTo>
                    <a:pt x="1515343" y="2593830"/>
                    <a:pt x="1521731" y="2589572"/>
                    <a:pt x="1524393" y="2579990"/>
                  </a:cubicBezTo>
                  <a:cubicBezTo>
                    <a:pt x="1527054" y="2570408"/>
                    <a:pt x="1525458" y="2562955"/>
                    <a:pt x="1518005" y="2556035"/>
                  </a:cubicBezTo>
                  <a:cubicBezTo>
                    <a:pt x="1504164" y="2543258"/>
                    <a:pt x="1492453" y="2528353"/>
                    <a:pt x="1484468" y="2510786"/>
                  </a:cubicBezTo>
                  <a:cubicBezTo>
                    <a:pt x="1477015" y="2493751"/>
                    <a:pt x="1469562" y="2477249"/>
                    <a:pt x="1461577" y="2460746"/>
                  </a:cubicBezTo>
                  <a:cubicBezTo>
                    <a:pt x="1458383" y="2454358"/>
                    <a:pt x="1455722" y="2446906"/>
                    <a:pt x="1454125" y="2439453"/>
                  </a:cubicBezTo>
                  <a:cubicBezTo>
                    <a:pt x="1451463" y="2421886"/>
                    <a:pt x="1452527" y="2404319"/>
                    <a:pt x="1455189" y="2387284"/>
                  </a:cubicBezTo>
                  <a:cubicBezTo>
                    <a:pt x="1462642" y="2340971"/>
                    <a:pt x="1476483" y="2296255"/>
                    <a:pt x="1500970" y="2255797"/>
                  </a:cubicBezTo>
                  <a:cubicBezTo>
                    <a:pt x="1525458" y="2214807"/>
                    <a:pt x="1552074" y="2175415"/>
                    <a:pt x="1577094" y="2134957"/>
                  </a:cubicBezTo>
                  <a:cubicBezTo>
                    <a:pt x="1593064" y="2109405"/>
                    <a:pt x="1609034" y="2083853"/>
                    <a:pt x="1629263" y="2060962"/>
                  </a:cubicBezTo>
                  <a:cubicBezTo>
                    <a:pt x="1646830" y="2041798"/>
                    <a:pt x="1660671" y="2019972"/>
                    <a:pt x="1674512" y="1997614"/>
                  </a:cubicBezTo>
                  <a:cubicBezTo>
                    <a:pt x="1696870" y="1960351"/>
                    <a:pt x="1696870" y="1922555"/>
                    <a:pt x="1678238" y="1884227"/>
                  </a:cubicBezTo>
                  <a:cubicBezTo>
                    <a:pt x="1667059" y="1860272"/>
                    <a:pt x="1650024" y="1840575"/>
                    <a:pt x="1632457" y="1821411"/>
                  </a:cubicBezTo>
                  <a:cubicBezTo>
                    <a:pt x="1608502" y="1795327"/>
                    <a:pt x="1591467" y="1764984"/>
                    <a:pt x="1574965" y="1734108"/>
                  </a:cubicBezTo>
                  <a:cubicBezTo>
                    <a:pt x="1570174" y="1725058"/>
                    <a:pt x="1566980" y="1714944"/>
                    <a:pt x="1564850" y="1704829"/>
                  </a:cubicBezTo>
                  <a:cubicBezTo>
                    <a:pt x="1561656" y="1686730"/>
                    <a:pt x="1561124" y="1668098"/>
                    <a:pt x="1562189" y="1649999"/>
                  </a:cubicBezTo>
                  <a:cubicBezTo>
                    <a:pt x="1563253" y="1621785"/>
                    <a:pt x="1570174" y="1594636"/>
                    <a:pt x="1584014" y="1570149"/>
                  </a:cubicBezTo>
                  <a:cubicBezTo>
                    <a:pt x="1624472" y="1498816"/>
                    <a:pt x="1678770" y="1439726"/>
                    <a:pt x="1747442" y="1395010"/>
                  </a:cubicBezTo>
                  <a:cubicBezTo>
                    <a:pt x="1783108" y="1371587"/>
                    <a:pt x="1821436" y="1355085"/>
                    <a:pt x="1864023" y="1350826"/>
                  </a:cubicBezTo>
                  <a:cubicBezTo>
                    <a:pt x="1890107" y="1348165"/>
                    <a:pt x="1915660" y="1348697"/>
                    <a:pt x="1941744" y="1350826"/>
                  </a:cubicBezTo>
                  <a:cubicBezTo>
                    <a:pt x="1960376" y="1352423"/>
                    <a:pt x="1979540" y="1355085"/>
                    <a:pt x="1997107" y="1361473"/>
                  </a:cubicBezTo>
                  <a:cubicBezTo>
                    <a:pt x="2023191" y="1371055"/>
                    <a:pt x="2045550" y="1386493"/>
                    <a:pt x="2065246" y="1405657"/>
                  </a:cubicBezTo>
                  <a:cubicBezTo>
                    <a:pt x="2086539" y="1426950"/>
                    <a:pt x="2105171" y="1449841"/>
                    <a:pt x="2116883" y="1477522"/>
                  </a:cubicBezTo>
                  <a:cubicBezTo>
                    <a:pt x="2125400" y="1497751"/>
                    <a:pt x="2130723" y="1518512"/>
                    <a:pt x="2137111" y="1539273"/>
                  </a:cubicBezTo>
                  <a:cubicBezTo>
                    <a:pt x="2140838" y="1552049"/>
                    <a:pt x="2145629" y="1564293"/>
                    <a:pt x="2153614" y="1574940"/>
                  </a:cubicBezTo>
                  <a:cubicBezTo>
                    <a:pt x="2164793" y="1590910"/>
                    <a:pt x="2175439" y="1606880"/>
                    <a:pt x="2187151" y="1622317"/>
                  </a:cubicBezTo>
                  <a:cubicBezTo>
                    <a:pt x="2199927" y="1638288"/>
                    <a:pt x="2213768" y="1652661"/>
                    <a:pt x="2232399" y="1662243"/>
                  </a:cubicBezTo>
                  <a:cubicBezTo>
                    <a:pt x="2256354" y="1673954"/>
                    <a:pt x="2279245" y="1686730"/>
                    <a:pt x="2302135" y="1699506"/>
                  </a:cubicBezTo>
                  <a:cubicBezTo>
                    <a:pt x="2322896" y="1711218"/>
                    <a:pt x="2340464" y="1726655"/>
                    <a:pt x="2353240" y="1747416"/>
                  </a:cubicBezTo>
                  <a:cubicBezTo>
                    <a:pt x="2362289" y="1761789"/>
                    <a:pt x="2367613" y="1777227"/>
                    <a:pt x="2369742" y="1793730"/>
                  </a:cubicBezTo>
                  <a:cubicBezTo>
                    <a:pt x="2370274" y="1797456"/>
                    <a:pt x="2370807" y="1801715"/>
                    <a:pt x="2375598" y="1802247"/>
                  </a:cubicBezTo>
                  <a:cubicBezTo>
                    <a:pt x="2380389" y="1802779"/>
                    <a:pt x="2381986" y="1798521"/>
                    <a:pt x="2383050" y="1794794"/>
                  </a:cubicBezTo>
                  <a:cubicBezTo>
                    <a:pt x="2385180" y="1787342"/>
                    <a:pt x="2386777" y="1780421"/>
                    <a:pt x="2388906" y="1772969"/>
                  </a:cubicBezTo>
                  <a:cubicBezTo>
                    <a:pt x="2397956" y="1744222"/>
                    <a:pt x="2405941" y="1714944"/>
                    <a:pt x="2411796" y="1685666"/>
                  </a:cubicBezTo>
                  <a:cubicBezTo>
                    <a:pt x="2421378" y="1638820"/>
                    <a:pt x="2429896" y="1591442"/>
                    <a:pt x="2434155" y="1542999"/>
                  </a:cubicBezTo>
                  <a:cubicBezTo>
                    <a:pt x="2437349" y="1502010"/>
                    <a:pt x="2441607" y="1461020"/>
                    <a:pt x="2440010" y="1420030"/>
                  </a:cubicBezTo>
                  <a:cubicBezTo>
                    <a:pt x="2439478" y="1397672"/>
                    <a:pt x="2437349" y="1374781"/>
                    <a:pt x="2435752" y="1352423"/>
                  </a:cubicBezTo>
                  <a:cubicBezTo>
                    <a:pt x="2434687" y="1338050"/>
                    <a:pt x="2428831" y="1332727"/>
                    <a:pt x="2414458" y="1335921"/>
                  </a:cubicBezTo>
                  <a:cubicBezTo>
                    <a:pt x="2388374" y="1341777"/>
                    <a:pt x="2363354" y="1341777"/>
                    <a:pt x="2337270" y="1334324"/>
                  </a:cubicBezTo>
                  <a:cubicBezTo>
                    <a:pt x="2308523" y="1325806"/>
                    <a:pt x="2284568" y="1311433"/>
                    <a:pt x="2266469" y="1288011"/>
                  </a:cubicBezTo>
                  <a:cubicBezTo>
                    <a:pt x="2253161" y="1270444"/>
                    <a:pt x="2241449" y="1251279"/>
                    <a:pt x="2230270" y="1232115"/>
                  </a:cubicBezTo>
                  <a:cubicBezTo>
                    <a:pt x="2218026" y="1210822"/>
                    <a:pt x="2205250" y="1190061"/>
                    <a:pt x="2189812" y="1170897"/>
                  </a:cubicBezTo>
                  <a:cubicBezTo>
                    <a:pt x="2179698" y="1158121"/>
                    <a:pt x="2166390" y="1151200"/>
                    <a:pt x="2149887" y="1149603"/>
                  </a:cubicBezTo>
                  <a:cubicBezTo>
                    <a:pt x="2125400" y="1147474"/>
                    <a:pt x="2103574" y="1154394"/>
                    <a:pt x="2082281" y="1166106"/>
                  </a:cubicBezTo>
                  <a:cubicBezTo>
                    <a:pt x="2049808" y="1183673"/>
                    <a:pt x="2017336" y="1200708"/>
                    <a:pt x="1982734" y="1212951"/>
                  </a:cubicBezTo>
                  <a:cubicBezTo>
                    <a:pt x="1933227" y="1231051"/>
                    <a:pt x="1884252" y="1233180"/>
                    <a:pt x="1834745" y="1215613"/>
                  </a:cubicBezTo>
                  <a:cubicBezTo>
                    <a:pt x="1818775" y="1210290"/>
                    <a:pt x="1804401" y="1200708"/>
                    <a:pt x="1792690" y="1187399"/>
                  </a:cubicBezTo>
                  <a:cubicBezTo>
                    <a:pt x="1780979" y="1173558"/>
                    <a:pt x="1777785" y="1158653"/>
                    <a:pt x="1785237" y="1141618"/>
                  </a:cubicBezTo>
                  <a:cubicBezTo>
                    <a:pt x="1789496" y="1131504"/>
                    <a:pt x="1796416" y="1123519"/>
                    <a:pt x="1803869" y="1115001"/>
                  </a:cubicBezTo>
                  <a:cubicBezTo>
                    <a:pt x="1824630" y="1091046"/>
                    <a:pt x="1848053" y="1068156"/>
                    <a:pt x="1857103" y="1036216"/>
                  </a:cubicBezTo>
                  <a:cubicBezTo>
                    <a:pt x="1860829" y="1022907"/>
                    <a:pt x="1868282" y="1010131"/>
                    <a:pt x="1871476" y="996291"/>
                  </a:cubicBezTo>
                  <a:cubicBezTo>
                    <a:pt x="1877331" y="970738"/>
                    <a:pt x="1886381" y="946783"/>
                    <a:pt x="1896496" y="922828"/>
                  </a:cubicBezTo>
                  <a:cubicBezTo>
                    <a:pt x="1905545" y="902599"/>
                    <a:pt x="1918854" y="885565"/>
                    <a:pt x="1930565" y="867465"/>
                  </a:cubicBezTo>
                  <a:cubicBezTo>
                    <a:pt x="1951326" y="836057"/>
                    <a:pt x="1977410" y="808908"/>
                    <a:pt x="2008818" y="788680"/>
                  </a:cubicBezTo>
                  <a:cubicBezTo>
                    <a:pt x="2040758" y="767918"/>
                    <a:pt x="2072699" y="746093"/>
                    <a:pt x="2106768" y="729590"/>
                  </a:cubicBezTo>
                  <a:cubicBezTo>
                    <a:pt x="2125932" y="720541"/>
                    <a:pt x="2146161" y="713088"/>
                    <a:pt x="2167454" y="710959"/>
                  </a:cubicBezTo>
                  <a:cubicBezTo>
                    <a:pt x="2171713" y="710426"/>
                    <a:pt x="2175972" y="710426"/>
                    <a:pt x="2178101" y="706167"/>
                  </a:cubicBezTo>
                  <a:cubicBezTo>
                    <a:pt x="2180230" y="701377"/>
                    <a:pt x="2176504" y="698182"/>
                    <a:pt x="2173842" y="694988"/>
                  </a:cubicBezTo>
                  <a:cubicBezTo>
                    <a:pt x="2160534" y="679018"/>
                    <a:pt x="2146693" y="663581"/>
                    <a:pt x="2132853" y="648143"/>
                  </a:cubicBezTo>
                  <a:cubicBezTo>
                    <a:pt x="2091330" y="601297"/>
                    <a:pt x="2045550" y="559243"/>
                    <a:pt x="1997107" y="519850"/>
                  </a:cubicBezTo>
                  <a:cubicBezTo>
                    <a:pt x="1928968" y="465019"/>
                    <a:pt x="1856038" y="418706"/>
                    <a:pt x="1778317" y="379846"/>
                  </a:cubicBezTo>
                  <a:cubicBezTo>
                    <a:pt x="1719228" y="350035"/>
                    <a:pt x="1658009" y="325547"/>
                    <a:pt x="1594661" y="305851"/>
                  </a:cubicBezTo>
                  <a:cubicBezTo>
                    <a:pt x="1556865" y="294140"/>
                    <a:pt x="1518537" y="284025"/>
                    <a:pt x="1479677" y="276040"/>
                  </a:cubicBezTo>
                  <a:cubicBezTo>
                    <a:pt x="1449866" y="270184"/>
                    <a:pt x="1419523" y="265393"/>
                    <a:pt x="1389180" y="261135"/>
                  </a:cubicBezTo>
                  <a:cubicBezTo>
                    <a:pt x="1336478" y="254214"/>
                    <a:pt x="1285374" y="252085"/>
                    <a:pt x="1237464" y="249423"/>
                  </a:cubicBezTo>
                  <a:close/>
                  <a:moveTo>
                    <a:pt x="1364160" y="2947834"/>
                  </a:moveTo>
                  <a:cubicBezTo>
                    <a:pt x="1372677" y="2947302"/>
                    <a:pt x="1382792" y="2946237"/>
                    <a:pt x="1393438" y="2946769"/>
                  </a:cubicBezTo>
                  <a:cubicBezTo>
                    <a:pt x="1442413" y="2947302"/>
                    <a:pt x="1491388" y="2941446"/>
                    <a:pt x="1540363" y="2935058"/>
                  </a:cubicBezTo>
                  <a:cubicBezTo>
                    <a:pt x="1585079" y="2929202"/>
                    <a:pt x="1628731" y="2920685"/>
                    <a:pt x="1672382" y="2910038"/>
                  </a:cubicBezTo>
                  <a:cubicBezTo>
                    <a:pt x="1714969" y="2899391"/>
                    <a:pt x="1757024" y="2886615"/>
                    <a:pt x="1798546" y="2872242"/>
                  </a:cubicBezTo>
                  <a:cubicBezTo>
                    <a:pt x="1861361" y="2850416"/>
                    <a:pt x="1922580" y="2823800"/>
                    <a:pt x="1981669" y="2792924"/>
                  </a:cubicBezTo>
                  <a:cubicBezTo>
                    <a:pt x="2057793" y="2753531"/>
                    <a:pt x="2129126" y="2706686"/>
                    <a:pt x="2196733" y="2653984"/>
                  </a:cubicBezTo>
                  <a:cubicBezTo>
                    <a:pt x="2261146" y="2603945"/>
                    <a:pt x="2320235" y="2548582"/>
                    <a:pt x="2374001" y="2487363"/>
                  </a:cubicBezTo>
                  <a:cubicBezTo>
                    <a:pt x="2434155" y="2418692"/>
                    <a:pt x="2488985" y="2345762"/>
                    <a:pt x="2535831" y="2267509"/>
                  </a:cubicBezTo>
                  <a:cubicBezTo>
                    <a:pt x="2581612" y="2190852"/>
                    <a:pt x="2621537" y="2111002"/>
                    <a:pt x="2654009" y="2027957"/>
                  </a:cubicBezTo>
                  <a:cubicBezTo>
                    <a:pt x="2675835" y="1972062"/>
                    <a:pt x="2694467" y="1915102"/>
                    <a:pt x="2709372" y="1857078"/>
                  </a:cubicBezTo>
                  <a:cubicBezTo>
                    <a:pt x="2721084" y="1811297"/>
                    <a:pt x="2731198" y="1765516"/>
                    <a:pt x="2739183" y="1718670"/>
                  </a:cubicBezTo>
                  <a:cubicBezTo>
                    <a:pt x="2747168" y="1670228"/>
                    <a:pt x="2753024" y="1621785"/>
                    <a:pt x="2756750" y="1572810"/>
                  </a:cubicBezTo>
                  <a:cubicBezTo>
                    <a:pt x="2760476" y="1527562"/>
                    <a:pt x="2760476" y="1482313"/>
                    <a:pt x="2760476" y="1437065"/>
                  </a:cubicBezTo>
                  <a:cubicBezTo>
                    <a:pt x="2759944" y="1390219"/>
                    <a:pt x="2756750" y="1343906"/>
                    <a:pt x="2751427" y="1297593"/>
                  </a:cubicBezTo>
                  <a:cubicBezTo>
                    <a:pt x="2746636" y="1258200"/>
                    <a:pt x="2740780" y="1219339"/>
                    <a:pt x="2733327" y="1179946"/>
                  </a:cubicBezTo>
                  <a:cubicBezTo>
                    <a:pt x="2723213" y="1127245"/>
                    <a:pt x="2710437" y="1075076"/>
                    <a:pt x="2694999" y="1023440"/>
                  </a:cubicBezTo>
                  <a:cubicBezTo>
                    <a:pt x="2680626" y="973932"/>
                    <a:pt x="2663059" y="926022"/>
                    <a:pt x="2643363" y="878112"/>
                  </a:cubicBezTo>
                  <a:cubicBezTo>
                    <a:pt x="2609825" y="795600"/>
                    <a:pt x="2568836" y="717347"/>
                    <a:pt x="2521458" y="641755"/>
                  </a:cubicBezTo>
                  <a:cubicBezTo>
                    <a:pt x="2466095" y="552855"/>
                    <a:pt x="2401150" y="471407"/>
                    <a:pt x="2328220" y="396348"/>
                  </a:cubicBezTo>
                  <a:cubicBezTo>
                    <a:pt x="2278180" y="344711"/>
                    <a:pt x="2223882" y="297866"/>
                    <a:pt x="2165857" y="255279"/>
                  </a:cubicBezTo>
                  <a:cubicBezTo>
                    <a:pt x="2125932" y="225468"/>
                    <a:pt x="2084410" y="198851"/>
                    <a:pt x="2042356" y="172767"/>
                  </a:cubicBezTo>
                  <a:cubicBezTo>
                    <a:pt x="2028515" y="164250"/>
                    <a:pt x="2025853" y="164782"/>
                    <a:pt x="2018933" y="179155"/>
                  </a:cubicBezTo>
                  <a:cubicBezTo>
                    <a:pt x="2007221" y="203110"/>
                    <a:pt x="1995510" y="226533"/>
                    <a:pt x="1983266" y="249956"/>
                  </a:cubicBezTo>
                  <a:cubicBezTo>
                    <a:pt x="1976878" y="262199"/>
                    <a:pt x="1977410" y="265393"/>
                    <a:pt x="1989122" y="272846"/>
                  </a:cubicBezTo>
                  <a:cubicBezTo>
                    <a:pt x="2009351" y="286155"/>
                    <a:pt x="2029579" y="298398"/>
                    <a:pt x="2049808" y="312239"/>
                  </a:cubicBezTo>
                  <a:cubicBezTo>
                    <a:pt x="2125932" y="364408"/>
                    <a:pt x="2195668" y="424562"/>
                    <a:pt x="2260613" y="490571"/>
                  </a:cubicBezTo>
                  <a:cubicBezTo>
                    <a:pt x="2307459" y="537949"/>
                    <a:pt x="2350046" y="589054"/>
                    <a:pt x="2389438" y="642820"/>
                  </a:cubicBezTo>
                  <a:cubicBezTo>
                    <a:pt x="2430961" y="699247"/>
                    <a:pt x="2466627" y="759401"/>
                    <a:pt x="2498567" y="821684"/>
                  </a:cubicBezTo>
                  <a:cubicBezTo>
                    <a:pt x="2520393" y="864271"/>
                    <a:pt x="2540089" y="908455"/>
                    <a:pt x="2556592" y="953704"/>
                  </a:cubicBezTo>
                  <a:cubicBezTo>
                    <a:pt x="2569368" y="988838"/>
                    <a:pt x="2581612" y="1023972"/>
                    <a:pt x="2591726" y="1059639"/>
                  </a:cubicBezTo>
                  <a:cubicBezTo>
                    <a:pt x="2601840" y="1093708"/>
                    <a:pt x="2610358" y="1127777"/>
                    <a:pt x="2617278" y="1162379"/>
                  </a:cubicBezTo>
                  <a:cubicBezTo>
                    <a:pt x="2623666" y="1195916"/>
                    <a:pt x="2629522" y="1229986"/>
                    <a:pt x="2633781" y="1264055"/>
                  </a:cubicBezTo>
                  <a:cubicBezTo>
                    <a:pt x="2638039" y="1295996"/>
                    <a:pt x="2640168" y="1327936"/>
                    <a:pt x="2642298" y="1359876"/>
                  </a:cubicBezTo>
                  <a:cubicBezTo>
                    <a:pt x="2645492" y="1397672"/>
                    <a:pt x="2644427" y="1435468"/>
                    <a:pt x="2643895" y="1473263"/>
                  </a:cubicBezTo>
                  <a:cubicBezTo>
                    <a:pt x="2643895" y="1511592"/>
                    <a:pt x="2640168" y="1549920"/>
                    <a:pt x="2636442" y="1587716"/>
                  </a:cubicBezTo>
                  <a:cubicBezTo>
                    <a:pt x="2631651" y="1638820"/>
                    <a:pt x="2622601" y="1689392"/>
                    <a:pt x="2611422" y="1739964"/>
                  </a:cubicBezTo>
                  <a:cubicBezTo>
                    <a:pt x="2599711" y="1794262"/>
                    <a:pt x="2583741" y="1846963"/>
                    <a:pt x="2565641" y="1899132"/>
                  </a:cubicBezTo>
                  <a:cubicBezTo>
                    <a:pt x="2553930" y="1933202"/>
                    <a:pt x="2540089" y="1966206"/>
                    <a:pt x="2525716" y="1998679"/>
                  </a:cubicBezTo>
                  <a:cubicBezTo>
                    <a:pt x="2506020" y="2043395"/>
                    <a:pt x="2483129" y="2087047"/>
                    <a:pt x="2458110" y="2129634"/>
                  </a:cubicBezTo>
                  <a:cubicBezTo>
                    <a:pt x="2435752" y="2168494"/>
                    <a:pt x="2410200" y="2205758"/>
                    <a:pt x="2384115" y="2241957"/>
                  </a:cubicBezTo>
                  <a:cubicBezTo>
                    <a:pt x="2348449" y="2291464"/>
                    <a:pt x="2309588" y="2338309"/>
                    <a:pt x="2267001" y="2381961"/>
                  </a:cubicBezTo>
                  <a:cubicBezTo>
                    <a:pt x="2206847" y="2444244"/>
                    <a:pt x="2141370" y="2500672"/>
                    <a:pt x="2071102" y="2551244"/>
                  </a:cubicBezTo>
                  <a:cubicBezTo>
                    <a:pt x="2006689" y="2597557"/>
                    <a:pt x="1939615" y="2637482"/>
                    <a:pt x="1868282" y="2671551"/>
                  </a:cubicBezTo>
                  <a:cubicBezTo>
                    <a:pt x="1796949" y="2705621"/>
                    <a:pt x="1722954" y="2733835"/>
                    <a:pt x="1646298" y="2755128"/>
                  </a:cubicBezTo>
                  <a:cubicBezTo>
                    <a:pt x="1604243" y="2766840"/>
                    <a:pt x="1561656" y="2777486"/>
                    <a:pt x="1518537" y="2784939"/>
                  </a:cubicBezTo>
                  <a:cubicBezTo>
                    <a:pt x="1471692" y="2792924"/>
                    <a:pt x="1424314" y="2798780"/>
                    <a:pt x="1376936" y="2802506"/>
                  </a:cubicBezTo>
                  <a:cubicBezTo>
                    <a:pt x="1320508" y="2806233"/>
                    <a:pt x="1264613" y="2807297"/>
                    <a:pt x="1208185" y="2805168"/>
                  </a:cubicBezTo>
                  <a:cubicBezTo>
                    <a:pt x="1169857" y="2803571"/>
                    <a:pt x="1130997" y="2800909"/>
                    <a:pt x="1092669" y="2796118"/>
                  </a:cubicBezTo>
                  <a:cubicBezTo>
                    <a:pt x="1056470" y="2791327"/>
                    <a:pt x="1019739" y="2786004"/>
                    <a:pt x="983540" y="2779083"/>
                  </a:cubicBezTo>
                  <a:cubicBezTo>
                    <a:pt x="949470" y="2772163"/>
                    <a:pt x="915401" y="2763646"/>
                    <a:pt x="881864" y="2753531"/>
                  </a:cubicBezTo>
                  <a:cubicBezTo>
                    <a:pt x="847262" y="2743417"/>
                    <a:pt x="813725" y="2732238"/>
                    <a:pt x="780188" y="2719462"/>
                  </a:cubicBezTo>
                  <a:cubicBezTo>
                    <a:pt x="759959" y="2711477"/>
                    <a:pt x="739730" y="2703492"/>
                    <a:pt x="720034" y="2695507"/>
                  </a:cubicBezTo>
                  <a:cubicBezTo>
                    <a:pt x="709387" y="2691248"/>
                    <a:pt x="708855" y="2691248"/>
                    <a:pt x="703531" y="2701362"/>
                  </a:cubicBezTo>
                  <a:cubicBezTo>
                    <a:pt x="696611" y="2714138"/>
                    <a:pt x="690755" y="2727447"/>
                    <a:pt x="684367" y="2740755"/>
                  </a:cubicBezTo>
                  <a:cubicBezTo>
                    <a:pt x="677979" y="2753531"/>
                    <a:pt x="679044" y="2756193"/>
                    <a:pt x="691288" y="2763113"/>
                  </a:cubicBezTo>
                  <a:cubicBezTo>
                    <a:pt x="716840" y="2776954"/>
                    <a:pt x="741859" y="2790795"/>
                    <a:pt x="767412" y="2804103"/>
                  </a:cubicBezTo>
                  <a:cubicBezTo>
                    <a:pt x="823839" y="2833382"/>
                    <a:pt x="882396" y="2857337"/>
                    <a:pt x="942018" y="2877565"/>
                  </a:cubicBezTo>
                  <a:cubicBezTo>
                    <a:pt x="985137" y="2892471"/>
                    <a:pt x="1029321" y="2904182"/>
                    <a:pt x="1074037" y="2914829"/>
                  </a:cubicBezTo>
                  <a:cubicBezTo>
                    <a:pt x="1133126" y="2928670"/>
                    <a:pt x="1192748" y="2937187"/>
                    <a:pt x="1252369" y="2944107"/>
                  </a:cubicBezTo>
                  <a:cubicBezTo>
                    <a:pt x="1289633" y="2946769"/>
                    <a:pt x="1325832" y="2945172"/>
                    <a:pt x="1364160" y="2947834"/>
                  </a:cubicBezTo>
                  <a:close/>
                  <a:moveTo>
                    <a:pt x="2470353" y="1437065"/>
                  </a:moveTo>
                  <a:cubicBezTo>
                    <a:pt x="2470353" y="1437065"/>
                    <a:pt x="2470353" y="1437065"/>
                    <a:pt x="2470353" y="1437065"/>
                  </a:cubicBezTo>
                  <a:cubicBezTo>
                    <a:pt x="2470353" y="1446114"/>
                    <a:pt x="2470353" y="1455164"/>
                    <a:pt x="2470353" y="1464214"/>
                  </a:cubicBezTo>
                  <a:cubicBezTo>
                    <a:pt x="2470353" y="1487637"/>
                    <a:pt x="2471418" y="1511592"/>
                    <a:pt x="2469289" y="1535014"/>
                  </a:cubicBezTo>
                  <a:cubicBezTo>
                    <a:pt x="2465030" y="1579198"/>
                    <a:pt x="2460239" y="1623382"/>
                    <a:pt x="2451722" y="1667034"/>
                  </a:cubicBezTo>
                  <a:cubicBezTo>
                    <a:pt x="2444801" y="1702168"/>
                    <a:pt x="2437349" y="1737302"/>
                    <a:pt x="2427767" y="1771904"/>
                  </a:cubicBezTo>
                  <a:cubicBezTo>
                    <a:pt x="2414458" y="1818217"/>
                    <a:pt x="2399020" y="1863466"/>
                    <a:pt x="2380389" y="1908182"/>
                  </a:cubicBezTo>
                  <a:cubicBezTo>
                    <a:pt x="2357498" y="1962480"/>
                    <a:pt x="2330881" y="2015181"/>
                    <a:pt x="2300538" y="2065753"/>
                  </a:cubicBezTo>
                  <a:cubicBezTo>
                    <a:pt x="2277648" y="2103549"/>
                    <a:pt x="2252096" y="2138683"/>
                    <a:pt x="2227076" y="2174882"/>
                  </a:cubicBezTo>
                  <a:cubicBezTo>
                    <a:pt x="2207912" y="2202031"/>
                    <a:pt x="2187683" y="2228116"/>
                    <a:pt x="2163728" y="2251006"/>
                  </a:cubicBezTo>
                  <a:cubicBezTo>
                    <a:pt x="2153614" y="2260588"/>
                    <a:pt x="2144564" y="2272300"/>
                    <a:pt x="2134450" y="2281882"/>
                  </a:cubicBezTo>
                  <a:cubicBezTo>
                    <a:pt x="2121674" y="2294125"/>
                    <a:pt x="2114753" y="2310628"/>
                    <a:pt x="2101445" y="2322339"/>
                  </a:cubicBezTo>
                  <a:cubicBezTo>
                    <a:pt x="2093460" y="2329260"/>
                    <a:pt x="2083345" y="2332986"/>
                    <a:pt x="2077490" y="2342036"/>
                  </a:cubicBezTo>
                  <a:cubicBezTo>
                    <a:pt x="2074296" y="2347359"/>
                    <a:pt x="2068972" y="2350553"/>
                    <a:pt x="2063649" y="2353747"/>
                  </a:cubicBezTo>
                  <a:cubicBezTo>
                    <a:pt x="2058858" y="2355876"/>
                    <a:pt x="2054599" y="2358538"/>
                    <a:pt x="2050341" y="2362264"/>
                  </a:cubicBezTo>
                  <a:cubicBezTo>
                    <a:pt x="2032241" y="2377170"/>
                    <a:pt x="2013609" y="2392075"/>
                    <a:pt x="1994978" y="2406448"/>
                  </a:cubicBezTo>
                  <a:cubicBezTo>
                    <a:pt x="1940147" y="2449568"/>
                    <a:pt x="1881590" y="2486831"/>
                    <a:pt x="1820371" y="2519303"/>
                  </a:cubicBezTo>
                  <a:cubicBezTo>
                    <a:pt x="1769267" y="2546453"/>
                    <a:pt x="1716034" y="2569875"/>
                    <a:pt x="1661203" y="2589572"/>
                  </a:cubicBezTo>
                  <a:cubicBezTo>
                    <a:pt x="1602646" y="2610865"/>
                    <a:pt x="1542492" y="2626835"/>
                    <a:pt x="1481806" y="2639611"/>
                  </a:cubicBezTo>
                  <a:cubicBezTo>
                    <a:pt x="1431234" y="2649726"/>
                    <a:pt x="1380130" y="2655581"/>
                    <a:pt x="1329026" y="2659840"/>
                  </a:cubicBezTo>
                  <a:cubicBezTo>
                    <a:pt x="1266742" y="2664631"/>
                    <a:pt x="1204459" y="2663566"/>
                    <a:pt x="1142176" y="2659840"/>
                  </a:cubicBezTo>
                  <a:cubicBezTo>
                    <a:pt x="1121415" y="2658775"/>
                    <a:pt x="1100654" y="2657178"/>
                    <a:pt x="1080425" y="2653984"/>
                  </a:cubicBezTo>
                  <a:cubicBezTo>
                    <a:pt x="1044226" y="2648661"/>
                    <a:pt x="1007495" y="2643338"/>
                    <a:pt x="971828" y="2635885"/>
                  </a:cubicBezTo>
                  <a:cubicBezTo>
                    <a:pt x="939356" y="2628965"/>
                    <a:pt x="906883" y="2620980"/>
                    <a:pt x="874411" y="2610865"/>
                  </a:cubicBezTo>
                  <a:cubicBezTo>
                    <a:pt x="843003" y="2601283"/>
                    <a:pt x="811595" y="2591169"/>
                    <a:pt x="780720" y="2578393"/>
                  </a:cubicBezTo>
                  <a:cubicBezTo>
                    <a:pt x="766347" y="2572537"/>
                    <a:pt x="765282" y="2573602"/>
                    <a:pt x="758362" y="2587975"/>
                  </a:cubicBezTo>
                  <a:cubicBezTo>
                    <a:pt x="749844" y="2605542"/>
                    <a:pt x="741327" y="2622577"/>
                    <a:pt x="732810" y="2640144"/>
                  </a:cubicBezTo>
                  <a:cubicBezTo>
                    <a:pt x="727486" y="2651323"/>
                    <a:pt x="728019" y="2653984"/>
                    <a:pt x="740262" y="2659308"/>
                  </a:cubicBezTo>
                  <a:cubicBezTo>
                    <a:pt x="775397" y="2674745"/>
                    <a:pt x="811063" y="2688586"/>
                    <a:pt x="847262" y="2700298"/>
                  </a:cubicBezTo>
                  <a:cubicBezTo>
                    <a:pt x="888252" y="2713606"/>
                    <a:pt x="929242" y="2725317"/>
                    <a:pt x="971296" y="2734899"/>
                  </a:cubicBezTo>
                  <a:cubicBezTo>
                    <a:pt x="1025594" y="2747676"/>
                    <a:pt x="1080425" y="2756725"/>
                    <a:pt x="1135788" y="2763113"/>
                  </a:cubicBezTo>
                  <a:cubicBezTo>
                    <a:pt x="1171454" y="2767372"/>
                    <a:pt x="1207121" y="2768969"/>
                    <a:pt x="1243320" y="2770034"/>
                  </a:cubicBezTo>
                  <a:cubicBezTo>
                    <a:pt x="1278454" y="2771098"/>
                    <a:pt x="1313056" y="2770034"/>
                    <a:pt x="1348190" y="2767904"/>
                  </a:cubicBezTo>
                  <a:cubicBezTo>
                    <a:pt x="1385986" y="2765775"/>
                    <a:pt x="1423249" y="2760984"/>
                    <a:pt x="1460513" y="2755661"/>
                  </a:cubicBezTo>
                  <a:cubicBezTo>
                    <a:pt x="1500970" y="2750337"/>
                    <a:pt x="1541428" y="2741820"/>
                    <a:pt x="1581353" y="2732238"/>
                  </a:cubicBezTo>
                  <a:cubicBezTo>
                    <a:pt x="1624472" y="2722123"/>
                    <a:pt x="1666526" y="2708815"/>
                    <a:pt x="1708581" y="2694442"/>
                  </a:cubicBezTo>
                  <a:cubicBezTo>
                    <a:pt x="1769800" y="2672616"/>
                    <a:pt x="1828889" y="2647596"/>
                    <a:pt x="1886381" y="2617785"/>
                  </a:cubicBezTo>
                  <a:cubicBezTo>
                    <a:pt x="1944406" y="2587442"/>
                    <a:pt x="2000301" y="2552841"/>
                    <a:pt x="2054067" y="2514512"/>
                  </a:cubicBezTo>
                  <a:cubicBezTo>
                    <a:pt x="2107300" y="2476184"/>
                    <a:pt x="2157872" y="2434130"/>
                    <a:pt x="2204718" y="2387817"/>
                  </a:cubicBezTo>
                  <a:cubicBezTo>
                    <a:pt x="2271792" y="2321807"/>
                    <a:pt x="2330881" y="2249942"/>
                    <a:pt x="2382518" y="2171156"/>
                  </a:cubicBezTo>
                  <a:cubicBezTo>
                    <a:pt x="2427234" y="2103017"/>
                    <a:pt x="2465562" y="2031684"/>
                    <a:pt x="2497503" y="1957157"/>
                  </a:cubicBezTo>
                  <a:cubicBezTo>
                    <a:pt x="2521458" y="1900729"/>
                    <a:pt x="2541154" y="1842705"/>
                    <a:pt x="2558189" y="1783615"/>
                  </a:cubicBezTo>
                  <a:cubicBezTo>
                    <a:pt x="2570432" y="1740496"/>
                    <a:pt x="2579482" y="1696844"/>
                    <a:pt x="2586935" y="1652128"/>
                  </a:cubicBezTo>
                  <a:cubicBezTo>
                    <a:pt x="2592791" y="1615397"/>
                    <a:pt x="2598646" y="1578666"/>
                    <a:pt x="2600776" y="1541402"/>
                  </a:cubicBezTo>
                  <a:cubicBezTo>
                    <a:pt x="2601840" y="1525965"/>
                    <a:pt x="2602373" y="1510527"/>
                    <a:pt x="2603970" y="1494557"/>
                  </a:cubicBezTo>
                  <a:cubicBezTo>
                    <a:pt x="2607164" y="1459955"/>
                    <a:pt x="2607164" y="1425353"/>
                    <a:pt x="2604502" y="1391284"/>
                  </a:cubicBezTo>
                  <a:cubicBezTo>
                    <a:pt x="2601840" y="1351359"/>
                    <a:pt x="2600243" y="1311433"/>
                    <a:pt x="2594388" y="1271508"/>
                  </a:cubicBezTo>
                  <a:cubicBezTo>
                    <a:pt x="2589597" y="1237971"/>
                    <a:pt x="2584273" y="1204434"/>
                    <a:pt x="2576821" y="1171429"/>
                  </a:cubicBezTo>
                  <a:cubicBezTo>
                    <a:pt x="2569900" y="1140021"/>
                    <a:pt x="2562447" y="1109146"/>
                    <a:pt x="2553398" y="1078270"/>
                  </a:cubicBezTo>
                  <a:cubicBezTo>
                    <a:pt x="2540622" y="1034086"/>
                    <a:pt x="2525716" y="990967"/>
                    <a:pt x="2509214" y="948380"/>
                  </a:cubicBezTo>
                  <a:cubicBezTo>
                    <a:pt x="2487388" y="892485"/>
                    <a:pt x="2461304" y="838719"/>
                    <a:pt x="2431493" y="786550"/>
                  </a:cubicBezTo>
                  <a:cubicBezTo>
                    <a:pt x="2388374" y="711491"/>
                    <a:pt x="2339399" y="640690"/>
                    <a:pt x="2282971" y="574681"/>
                  </a:cubicBezTo>
                  <a:cubicBezTo>
                    <a:pt x="2194071" y="470875"/>
                    <a:pt x="2091863" y="383040"/>
                    <a:pt x="1975814" y="311174"/>
                  </a:cubicBezTo>
                  <a:cubicBezTo>
                    <a:pt x="1961973" y="302657"/>
                    <a:pt x="1958779" y="303189"/>
                    <a:pt x="1951858" y="317562"/>
                  </a:cubicBezTo>
                  <a:cubicBezTo>
                    <a:pt x="1938550" y="343647"/>
                    <a:pt x="1925774" y="369731"/>
                    <a:pt x="1912466" y="395816"/>
                  </a:cubicBezTo>
                  <a:cubicBezTo>
                    <a:pt x="1907674" y="405930"/>
                    <a:pt x="1908739" y="410189"/>
                    <a:pt x="1918854" y="417109"/>
                  </a:cubicBezTo>
                  <a:cubicBezTo>
                    <a:pt x="1934824" y="427756"/>
                    <a:pt x="1950794" y="438935"/>
                    <a:pt x="1966764" y="450114"/>
                  </a:cubicBezTo>
                  <a:cubicBezTo>
                    <a:pt x="2038629" y="500686"/>
                    <a:pt x="2101445" y="560840"/>
                    <a:pt x="2161066" y="625252"/>
                  </a:cubicBezTo>
                  <a:cubicBezTo>
                    <a:pt x="2230802" y="700312"/>
                    <a:pt x="2288295" y="784421"/>
                    <a:pt x="2336205" y="874918"/>
                  </a:cubicBezTo>
                  <a:cubicBezTo>
                    <a:pt x="2352707" y="905793"/>
                    <a:pt x="2367613" y="937201"/>
                    <a:pt x="2380921" y="969674"/>
                  </a:cubicBezTo>
                  <a:cubicBezTo>
                    <a:pt x="2399553" y="1013858"/>
                    <a:pt x="2414991" y="1059639"/>
                    <a:pt x="2428299" y="1105419"/>
                  </a:cubicBezTo>
                  <a:cubicBezTo>
                    <a:pt x="2436816" y="1134698"/>
                    <a:pt x="2443737" y="1164509"/>
                    <a:pt x="2449592" y="1194852"/>
                  </a:cubicBezTo>
                  <a:cubicBezTo>
                    <a:pt x="2454383" y="1217210"/>
                    <a:pt x="2457577" y="1239568"/>
                    <a:pt x="2460771" y="1261926"/>
                  </a:cubicBezTo>
                  <a:cubicBezTo>
                    <a:pt x="2466095" y="1302384"/>
                    <a:pt x="2471418" y="1342309"/>
                    <a:pt x="2471418" y="1383299"/>
                  </a:cubicBezTo>
                  <a:cubicBezTo>
                    <a:pt x="2470353" y="1399801"/>
                    <a:pt x="2470353" y="1418433"/>
                    <a:pt x="2470353" y="1437065"/>
                  </a:cubicBezTo>
                  <a:close/>
                  <a:moveTo>
                    <a:pt x="519343" y="2932928"/>
                  </a:moveTo>
                  <a:cubicBezTo>
                    <a:pt x="536378" y="2932396"/>
                    <a:pt x="548622" y="2924943"/>
                    <a:pt x="556074" y="2908973"/>
                  </a:cubicBezTo>
                  <a:cubicBezTo>
                    <a:pt x="585353" y="2847755"/>
                    <a:pt x="614631" y="2786536"/>
                    <a:pt x="644442" y="2725317"/>
                  </a:cubicBezTo>
                  <a:cubicBezTo>
                    <a:pt x="669994" y="2672616"/>
                    <a:pt x="695014" y="2619915"/>
                    <a:pt x="720566" y="2567214"/>
                  </a:cubicBezTo>
                  <a:cubicBezTo>
                    <a:pt x="725889" y="2556035"/>
                    <a:pt x="725357" y="2554438"/>
                    <a:pt x="714178" y="2549114"/>
                  </a:cubicBezTo>
                  <a:cubicBezTo>
                    <a:pt x="694481" y="2540065"/>
                    <a:pt x="674785" y="2530482"/>
                    <a:pt x="656153" y="2519836"/>
                  </a:cubicBezTo>
                  <a:cubicBezTo>
                    <a:pt x="634860" y="2508124"/>
                    <a:pt x="634860" y="2508124"/>
                    <a:pt x="623681" y="2529418"/>
                  </a:cubicBezTo>
                  <a:cubicBezTo>
                    <a:pt x="597596" y="2580522"/>
                    <a:pt x="571512" y="2632159"/>
                    <a:pt x="544895" y="2683263"/>
                  </a:cubicBezTo>
                  <a:cubicBezTo>
                    <a:pt x="514552" y="2742352"/>
                    <a:pt x="483677" y="2800909"/>
                    <a:pt x="452801" y="2859998"/>
                  </a:cubicBezTo>
                  <a:cubicBezTo>
                    <a:pt x="448542" y="2867451"/>
                    <a:pt x="449075" y="2873839"/>
                    <a:pt x="453866" y="2880760"/>
                  </a:cubicBezTo>
                  <a:cubicBezTo>
                    <a:pt x="465045" y="2895665"/>
                    <a:pt x="477289" y="2909505"/>
                    <a:pt x="491129" y="2921217"/>
                  </a:cubicBezTo>
                  <a:cubicBezTo>
                    <a:pt x="499114" y="2928137"/>
                    <a:pt x="508164" y="2933461"/>
                    <a:pt x="519343" y="2932928"/>
                  </a:cubicBezTo>
                  <a:close/>
                  <a:moveTo>
                    <a:pt x="1944938" y="33295"/>
                  </a:moveTo>
                  <a:cubicBezTo>
                    <a:pt x="1936953" y="31166"/>
                    <a:pt x="1930033" y="35424"/>
                    <a:pt x="1925242" y="44474"/>
                  </a:cubicBezTo>
                  <a:cubicBezTo>
                    <a:pt x="1905545" y="82270"/>
                    <a:pt x="1886381" y="120066"/>
                    <a:pt x="1866685" y="157329"/>
                  </a:cubicBezTo>
                  <a:cubicBezTo>
                    <a:pt x="1849118" y="191399"/>
                    <a:pt x="1831551" y="224936"/>
                    <a:pt x="1813451" y="259005"/>
                  </a:cubicBezTo>
                  <a:cubicBezTo>
                    <a:pt x="1802272" y="280299"/>
                    <a:pt x="1791093" y="301592"/>
                    <a:pt x="1779914" y="322886"/>
                  </a:cubicBezTo>
                  <a:cubicBezTo>
                    <a:pt x="1775123" y="331935"/>
                    <a:pt x="1776188" y="336194"/>
                    <a:pt x="1784173" y="340453"/>
                  </a:cubicBezTo>
                  <a:cubicBezTo>
                    <a:pt x="1809192" y="352697"/>
                    <a:pt x="1834212" y="364940"/>
                    <a:pt x="1857635" y="379313"/>
                  </a:cubicBezTo>
                  <a:cubicBezTo>
                    <a:pt x="1864555" y="383572"/>
                    <a:pt x="1869879" y="381443"/>
                    <a:pt x="1874137" y="373990"/>
                  </a:cubicBezTo>
                  <a:cubicBezTo>
                    <a:pt x="1876799" y="369199"/>
                    <a:pt x="1878928" y="363876"/>
                    <a:pt x="1881590" y="358552"/>
                  </a:cubicBezTo>
                  <a:cubicBezTo>
                    <a:pt x="1925242" y="269652"/>
                    <a:pt x="1969425" y="181284"/>
                    <a:pt x="2013609" y="92384"/>
                  </a:cubicBezTo>
                  <a:cubicBezTo>
                    <a:pt x="2018933" y="82270"/>
                    <a:pt x="2017336" y="73753"/>
                    <a:pt x="2010948" y="64703"/>
                  </a:cubicBezTo>
                  <a:cubicBezTo>
                    <a:pt x="1994445" y="45006"/>
                    <a:pt x="1973152" y="34892"/>
                    <a:pt x="1944938" y="33295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11"/>
              </p:custDataLst>
            </p:nvPr>
          </p:nvSpPr>
          <p:spPr>
            <a:xfrm>
              <a:off x="8529289" y="934527"/>
              <a:ext cx="400061" cy="490567"/>
            </a:xfrm>
            <a:custGeom>
              <a:avLst/>
              <a:gdLst>
                <a:gd name="connsiteX0" fmla="*/ 399530 w 400061"/>
                <a:gd name="connsiteY0" fmla="*/ 238552 h 490567"/>
                <a:gd name="connsiteX1" fmla="*/ 380366 w 400061"/>
                <a:gd name="connsiteY1" fmla="*/ 335437 h 490567"/>
                <a:gd name="connsiteX2" fmla="*/ 365993 w 400061"/>
                <a:gd name="connsiteY2" fmla="*/ 373765 h 490567"/>
                <a:gd name="connsiteX3" fmla="*/ 288804 w 400061"/>
                <a:gd name="connsiteY3" fmla="*/ 453083 h 490567"/>
                <a:gd name="connsiteX4" fmla="*/ 212148 w 400061"/>
                <a:gd name="connsiteY4" fmla="*/ 485023 h 490567"/>
                <a:gd name="connsiteX5" fmla="*/ 157317 w 400061"/>
                <a:gd name="connsiteY5" fmla="*/ 487685 h 490567"/>
                <a:gd name="connsiteX6" fmla="*/ 30089 w 400061"/>
                <a:gd name="connsiteY6" fmla="*/ 421143 h 490567"/>
                <a:gd name="connsiteX7" fmla="*/ 278 w 400061"/>
                <a:gd name="connsiteY7" fmla="*/ 351407 h 490567"/>
                <a:gd name="connsiteX8" fmla="*/ 2408 w 400061"/>
                <a:gd name="connsiteY8" fmla="*/ 312014 h 490567"/>
                <a:gd name="connsiteX9" fmla="*/ 32218 w 400061"/>
                <a:gd name="connsiteY9" fmla="*/ 265701 h 490567"/>
                <a:gd name="connsiteX10" fmla="*/ 71611 w 400061"/>
                <a:gd name="connsiteY10" fmla="*/ 243343 h 490567"/>
                <a:gd name="connsiteX11" fmla="*/ 93437 w 400061"/>
                <a:gd name="connsiteY11" fmla="*/ 223646 h 490567"/>
                <a:gd name="connsiteX12" fmla="*/ 99293 w 400061"/>
                <a:gd name="connsiteY12" fmla="*/ 199691 h 490567"/>
                <a:gd name="connsiteX13" fmla="*/ 91308 w 400061"/>
                <a:gd name="connsiteY13" fmla="*/ 152313 h 490567"/>
                <a:gd name="connsiteX14" fmla="*/ 88646 w 400061"/>
                <a:gd name="connsiteY14" fmla="*/ 90030 h 490567"/>
                <a:gd name="connsiteX15" fmla="*/ 136024 w 400061"/>
                <a:gd name="connsiteY15" fmla="*/ 10712 h 490567"/>
                <a:gd name="connsiteX16" fmla="*/ 175949 w 400061"/>
                <a:gd name="connsiteY16" fmla="*/ 65 h 490567"/>
                <a:gd name="connsiteX17" fmla="*/ 223859 w 400061"/>
                <a:gd name="connsiteY17" fmla="*/ 14970 h 490567"/>
                <a:gd name="connsiteX18" fmla="*/ 313824 w 400061"/>
                <a:gd name="connsiteY18" fmla="*/ 65542 h 490567"/>
                <a:gd name="connsiteX19" fmla="*/ 344699 w 400061"/>
                <a:gd name="connsiteY19" fmla="*/ 94289 h 490567"/>
                <a:gd name="connsiteX20" fmla="*/ 379834 w 400061"/>
                <a:gd name="connsiteY20" fmla="*/ 146990 h 490567"/>
                <a:gd name="connsiteX21" fmla="*/ 399530 w 400061"/>
                <a:gd name="connsiteY21" fmla="*/ 238552 h 49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0061" h="490567">
                  <a:moveTo>
                    <a:pt x="399530" y="238552"/>
                  </a:moveTo>
                  <a:cubicBezTo>
                    <a:pt x="401127" y="272621"/>
                    <a:pt x="391545" y="304029"/>
                    <a:pt x="380366" y="335437"/>
                  </a:cubicBezTo>
                  <a:cubicBezTo>
                    <a:pt x="375575" y="348213"/>
                    <a:pt x="371848" y="361521"/>
                    <a:pt x="365993" y="373765"/>
                  </a:cubicBezTo>
                  <a:cubicBezTo>
                    <a:pt x="349490" y="409431"/>
                    <a:pt x="324471" y="436048"/>
                    <a:pt x="288804" y="453083"/>
                  </a:cubicBezTo>
                  <a:cubicBezTo>
                    <a:pt x="263784" y="465327"/>
                    <a:pt x="237700" y="474376"/>
                    <a:pt x="212148" y="485023"/>
                  </a:cubicBezTo>
                  <a:cubicBezTo>
                    <a:pt x="194581" y="492476"/>
                    <a:pt x="175417" y="491411"/>
                    <a:pt x="157317" y="487685"/>
                  </a:cubicBezTo>
                  <a:cubicBezTo>
                    <a:pt x="108875" y="478103"/>
                    <a:pt x="65223" y="456809"/>
                    <a:pt x="30089" y="421143"/>
                  </a:cubicBezTo>
                  <a:cubicBezTo>
                    <a:pt x="11457" y="401979"/>
                    <a:pt x="1343" y="378024"/>
                    <a:pt x="278" y="351407"/>
                  </a:cubicBezTo>
                  <a:cubicBezTo>
                    <a:pt x="-254" y="338098"/>
                    <a:pt x="-254" y="325322"/>
                    <a:pt x="2408" y="312014"/>
                  </a:cubicBezTo>
                  <a:cubicBezTo>
                    <a:pt x="6134" y="292317"/>
                    <a:pt x="16781" y="277412"/>
                    <a:pt x="32218" y="265701"/>
                  </a:cubicBezTo>
                  <a:cubicBezTo>
                    <a:pt x="44462" y="256651"/>
                    <a:pt x="57770" y="249731"/>
                    <a:pt x="71611" y="243343"/>
                  </a:cubicBezTo>
                  <a:cubicBezTo>
                    <a:pt x="81193" y="239084"/>
                    <a:pt x="87581" y="231631"/>
                    <a:pt x="93437" y="223646"/>
                  </a:cubicBezTo>
                  <a:cubicBezTo>
                    <a:pt x="98760" y="216726"/>
                    <a:pt x="100890" y="208208"/>
                    <a:pt x="99293" y="199691"/>
                  </a:cubicBezTo>
                  <a:cubicBezTo>
                    <a:pt x="96631" y="183721"/>
                    <a:pt x="94502" y="167751"/>
                    <a:pt x="91308" y="152313"/>
                  </a:cubicBezTo>
                  <a:cubicBezTo>
                    <a:pt x="87581" y="131552"/>
                    <a:pt x="85452" y="110791"/>
                    <a:pt x="88646" y="90030"/>
                  </a:cubicBezTo>
                  <a:cubicBezTo>
                    <a:pt x="93969" y="58090"/>
                    <a:pt x="108875" y="29876"/>
                    <a:pt x="136024" y="10712"/>
                  </a:cubicBezTo>
                  <a:cubicBezTo>
                    <a:pt x="147735" y="2194"/>
                    <a:pt x="161044" y="-467"/>
                    <a:pt x="175949" y="65"/>
                  </a:cubicBezTo>
                  <a:cubicBezTo>
                    <a:pt x="193516" y="1130"/>
                    <a:pt x="208954" y="6453"/>
                    <a:pt x="223859" y="14970"/>
                  </a:cubicBezTo>
                  <a:cubicBezTo>
                    <a:pt x="254202" y="31473"/>
                    <a:pt x="286142" y="44781"/>
                    <a:pt x="313824" y="65542"/>
                  </a:cubicBezTo>
                  <a:cubicBezTo>
                    <a:pt x="325003" y="74060"/>
                    <a:pt x="336182" y="83110"/>
                    <a:pt x="344699" y="94289"/>
                  </a:cubicBezTo>
                  <a:cubicBezTo>
                    <a:pt x="357475" y="111323"/>
                    <a:pt x="369719" y="128358"/>
                    <a:pt x="379834" y="146990"/>
                  </a:cubicBezTo>
                  <a:cubicBezTo>
                    <a:pt x="394739" y="175736"/>
                    <a:pt x="402192" y="206079"/>
                    <a:pt x="399530" y="238552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6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>
            <a:off x="66675" y="47625"/>
            <a:ext cx="12127865" cy="916940"/>
            <a:chOff x="66675" y="47625"/>
            <a:chExt cx="12127865" cy="916940"/>
          </a:xfrm>
        </p:grpSpPr>
        <p:sp>
          <p:nvSpPr>
            <p:cNvPr id="11" name="图形 14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11378565" y="47625"/>
              <a:ext cx="815975" cy="916940"/>
            </a:xfrm>
            <a:custGeom>
              <a:avLst/>
              <a:gdLst>
                <a:gd name="connsiteX0" fmla="*/ 1841854 w 2423720"/>
                <a:gd name="connsiteY0" fmla="*/ 3007888 h 3030582"/>
                <a:gd name="connsiteX1" fmla="*/ 2225688 w 2423720"/>
                <a:gd name="connsiteY1" fmla="*/ 3007888 h 3030582"/>
                <a:gd name="connsiteX2" fmla="*/ 2244033 w 2423720"/>
                <a:gd name="connsiteY2" fmla="*/ 3011651 h 3030582"/>
                <a:gd name="connsiteX3" fmla="*/ 2242622 w 2423720"/>
                <a:gd name="connsiteY3" fmla="*/ 3026233 h 3030582"/>
                <a:gd name="connsiteX4" fmla="*/ 2230392 w 2423720"/>
                <a:gd name="connsiteY4" fmla="*/ 3028585 h 3030582"/>
                <a:gd name="connsiteX5" fmla="*/ 2155130 w 2423720"/>
                <a:gd name="connsiteY5" fmla="*/ 3029525 h 3030582"/>
                <a:gd name="connsiteX6" fmla="*/ 1522933 w 2423720"/>
                <a:gd name="connsiteY6" fmla="*/ 3027644 h 3030582"/>
                <a:gd name="connsiteX7" fmla="*/ 1475894 w 2423720"/>
                <a:gd name="connsiteY7" fmla="*/ 3029055 h 3030582"/>
                <a:gd name="connsiteX8" fmla="*/ 1446260 w 2423720"/>
                <a:gd name="connsiteY8" fmla="*/ 3028114 h 3030582"/>
                <a:gd name="connsiteX9" fmla="*/ 1338071 w 2423720"/>
                <a:gd name="connsiteY9" fmla="*/ 3028585 h 3030582"/>
                <a:gd name="connsiteX10" fmla="*/ 1258576 w 2423720"/>
                <a:gd name="connsiteY10" fmla="*/ 3028114 h 3030582"/>
                <a:gd name="connsiteX11" fmla="*/ 1244465 w 2423720"/>
                <a:gd name="connsiteY11" fmla="*/ 3027644 h 3030582"/>
                <a:gd name="connsiteX12" fmla="*/ 690822 w 2423720"/>
                <a:gd name="connsiteY12" fmla="*/ 3027644 h 3030582"/>
                <a:gd name="connsiteX13" fmla="*/ 654602 w 2423720"/>
                <a:gd name="connsiteY13" fmla="*/ 3029996 h 3030582"/>
                <a:gd name="connsiteX14" fmla="*/ 639550 w 2423720"/>
                <a:gd name="connsiteY14" fmla="*/ 3027173 h 3030582"/>
                <a:gd name="connsiteX15" fmla="*/ 633435 w 2423720"/>
                <a:gd name="connsiteY15" fmla="*/ 3018706 h 3030582"/>
                <a:gd name="connsiteX16" fmla="*/ 640020 w 2423720"/>
                <a:gd name="connsiteY16" fmla="*/ 3010710 h 3030582"/>
                <a:gd name="connsiteX17" fmla="*/ 652250 w 2423720"/>
                <a:gd name="connsiteY17" fmla="*/ 3008358 h 3030582"/>
                <a:gd name="connsiteX18" fmla="*/ 707285 w 2423720"/>
                <a:gd name="connsiteY18" fmla="*/ 3007888 h 3030582"/>
                <a:gd name="connsiteX19" fmla="*/ 1245406 w 2423720"/>
                <a:gd name="connsiteY19" fmla="*/ 3007888 h 3030582"/>
                <a:gd name="connsiteX20" fmla="*/ 1356887 w 2423720"/>
                <a:gd name="connsiteY20" fmla="*/ 3008828 h 3030582"/>
                <a:gd name="connsiteX21" fmla="*/ 1380877 w 2423720"/>
                <a:gd name="connsiteY21" fmla="*/ 3002243 h 3030582"/>
                <a:gd name="connsiteX22" fmla="*/ 1393577 w 2423720"/>
                <a:gd name="connsiteY22" fmla="*/ 2980135 h 3030582"/>
                <a:gd name="connsiteX23" fmla="*/ 1394047 w 2423720"/>
                <a:gd name="connsiteY23" fmla="*/ 2906284 h 3030582"/>
                <a:gd name="connsiteX24" fmla="*/ 1394047 w 2423720"/>
                <a:gd name="connsiteY24" fmla="*/ 2641928 h 3030582"/>
                <a:gd name="connsiteX25" fmla="*/ 1391695 w 2423720"/>
                <a:gd name="connsiteY25" fmla="*/ 2610412 h 3030582"/>
                <a:gd name="connsiteX26" fmla="*/ 1368647 w 2423720"/>
                <a:gd name="connsiteY26" fmla="*/ 2586893 h 3030582"/>
                <a:gd name="connsiteX27" fmla="*/ 1331016 w 2423720"/>
                <a:gd name="connsiteY27" fmla="*/ 2585482 h 3030582"/>
                <a:gd name="connsiteX28" fmla="*/ 1318315 w 2423720"/>
                <a:gd name="connsiteY28" fmla="*/ 2585952 h 3030582"/>
                <a:gd name="connsiteX29" fmla="*/ 1219064 w 2423720"/>
                <a:gd name="connsiteY29" fmla="*/ 2585952 h 3030582"/>
                <a:gd name="connsiteX30" fmla="*/ 1188489 w 2423720"/>
                <a:gd name="connsiteY30" fmla="*/ 2564314 h 3030582"/>
                <a:gd name="connsiteX31" fmla="*/ 1173437 w 2423720"/>
                <a:gd name="connsiteY31" fmla="*/ 2506457 h 3030582"/>
                <a:gd name="connsiteX32" fmla="*/ 1154621 w 2423720"/>
                <a:gd name="connsiteY32" fmla="*/ 2436840 h 3030582"/>
                <a:gd name="connsiteX33" fmla="*/ 1140039 w 2423720"/>
                <a:gd name="connsiteY33" fmla="*/ 2419436 h 3030582"/>
                <a:gd name="connsiteX34" fmla="*/ 1105231 w 2423720"/>
                <a:gd name="connsiteY34" fmla="*/ 2410498 h 3030582"/>
                <a:gd name="connsiteX35" fmla="*/ 1034203 w 2423720"/>
                <a:gd name="connsiteY35" fmla="*/ 2398739 h 3030582"/>
                <a:gd name="connsiteX36" fmla="*/ 988105 w 2423720"/>
                <a:gd name="connsiteY36" fmla="*/ 2389802 h 3030582"/>
                <a:gd name="connsiteX37" fmla="*/ 900143 w 2423720"/>
                <a:gd name="connsiteY37" fmla="*/ 2365812 h 3030582"/>
                <a:gd name="connsiteX38" fmla="*/ 823470 w 2423720"/>
                <a:gd name="connsiteY38" fmla="*/ 2338059 h 3030582"/>
                <a:gd name="connsiteX39" fmla="*/ 711989 w 2423720"/>
                <a:gd name="connsiteY39" fmla="*/ 2290550 h 3030582"/>
                <a:gd name="connsiteX40" fmla="*/ 568521 w 2423720"/>
                <a:gd name="connsiteY40" fmla="*/ 2206351 h 3030582"/>
                <a:gd name="connsiteX41" fmla="*/ 487615 w 2423720"/>
                <a:gd name="connsiteY41" fmla="*/ 2144731 h 3030582"/>
                <a:gd name="connsiteX42" fmla="*/ 481500 w 2423720"/>
                <a:gd name="connsiteY42" fmla="*/ 2139557 h 3030582"/>
                <a:gd name="connsiteX43" fmla="*/ 406239 w 2423720"/>
                <a:gd name="connsiteY43" fmla="*/ 2077466 h 3030582"/>
                <a:gd name="connsiteX44" fmla="*/ 380367 w 2423720"/>
                <a:gd name="connsiteY44" fmla="*/ 2052065 h 3030582"/>
                <a:gd name="connsiteX45" fmla="*/ 316395 w 2423720"/>
                <a:gd name="connsiteY45" fmla="*/ 1985270 h 3030582"/>
                <a:gd name="connsiteX46" fmla="*/ 297109 w 2423720"/>
                <a:gd name="connsiteY46" fmla="*/ 1960340 h 3030582"/>
                <a:gd name="connsiteX47" fmla="*/ 206795 w 2423720"/>
                <a:gd name="connsiteY47" fmla="*/ 1843684 h 3030582"/>
                <a:gd name="connsiteX48" fmla="*/ 166813 w 2423720"/>
                <a:gd name="connsiteY48" fmla="*/ 1780182 h 3030582"/>
                <a:gd name="connsiteX49" fmla="*/ 140471 w 2423720"/>
                <a:gd name="connsiteY49" fmla="*/ 1735966 h 3030582"/>
                <a:gd name="connsiteX50" fmla="*/ 100959 w 2423720"/>
                <a:gd name="connsiteY50" fmla="*/ 1657412 h 3030582"/>
                <a:gd name="connsiteX51" fmla="*/ 60035 w 2423720"/>
                <a:gd name="connsiteY51" fmla="*/ 1550164 h 3030582"/>
                <a:gd name="connsiteX52" fmla="*/ 20993 w 2423720"/>
                <a:gd name="connsiteY52" fmla="*/ 1390233 h 3030582"/>
                <a:gd name="connsiteX53" fmla="*/ 5941 w 2423720"/>
                <a:gd name="connsiteY53" fmla="*/ 1257585 h 3030582"/>
                <a:gd name="connsiteX54" fmla="*/ 3589 w 2423720"/>
                <a:gd name="connsiteY54" fmla="*/ 1232654 h 3030582"/>
                <a:gd name="connsiteX55" fmla="*/ 3119 w 2423720"/>
                <a:gd name="connsiteY55" fmla="*/ 1143751 h 3030582"/>
                <a:gd name="connsiteX56" fmla="*/ 5941 w 2423720"/>
                <a:gd name="connsiteY56" fmla="*/ 1115528 h 3030582"/>
                <a:gd name="connsiteX57" fmla="*/ 13937 w 2423720"/>
                <a:gd name="connsiteY57" fmla="*/ 1023333 h 3030582"/>
                <a:gd name="connsiteX58" fmla="*/ 35105 w 2423720"/>
                <a:gd name="connsiteY58" fmla="*/ 906207 h 3030582"/>
                <a:gd name="connsiteX59" fmla="*/ 71795 w 2423720"/>
                <a:gd name="connsiteY59" fmla="*/ 776381 h 3030582"/>
                <a:gd name="connsiteX60" fmla="*/ 97196 w 2423720"/>
                <a:gd name="connsiteY60" fmla="*/ 707234 h 3030582"/>
                <a:gd name="connsiteX61" fmla="*/ 121185 w 2423720"/>
                <a:gd name="connsiteY61" fmla="*/ 655962 h 3030582"/>
                <a:gd name="connsiteX62" fmla="*/ 144705 w 2423720"/>
                <a:gd name="connsiteY62" fmla="*/ 609864 h 3030582"/>
                <a:gd name="connsiteX63" fmla="*/ 191273 w 2423720"/>
                <a:gd name="connsiteY63" fmla="*/ 529899 h 3030582"/>
                <a:gd name="connsiteX64" fmla="*/ 218085 w 2423720"/>
                <a:gd name="connsiteY64" fmla="*/ 493209 h 3030582"/>
                <a:gd name="connsiteX65" fmla="*/ 300872 w 2423720"/>
                <a:gd name="connsiteY65" fmla="*/ 388783 h 3030582"/>
                <a:gd name="connsiteX66" fmla="*/ 336151 w 2423720"/>
                <a:gd name="connsiteY66" fmla="*/ 348801 h 3030582"/>
                <a:gd name="connsiteX67" fmla="*/ 343677 w 2423720"/>
                <a:gd name="connsiteY67" fmla="*/ 340804 h 3030582"/>
                <a:gd name="connsiteX68" fmla="*/ 422232 w 2423720"/>
                <a:gd name="connsiteY68" fmla="*/ 268365 h 3030582"/>
                <a:gd name="connsiteX69" fmla="*/ 427876 w 2423720"/>
                <a:gd name="connsiteY69" fmla="*/ 263190 h 3030582"/>
                <a:gd name="connsiteX70" fmla="*/ 429758 w 2423720"/>
                <a:gd name="connsiteY70" fmla="*/ 229323 h 3030582"/>
                <a:gd name="connsiteX71" fmla="*/ 390246 w 2423720"/>
                <a:gd name="connsiteY71" fmla="*/ 182755 h 3030582"/>
                <a:gd name="connsiteX72" fmla="*/ 356378 w 2423720"/>
                <a:gd name="connsiteY72" fmla="*/ 172877 h 3030582"/>
                <a:gd name="connsiteX73" fmla="*/ 305106 w 2423720"/>
                <a:gd name="connsiteY73" fmla="*/ 177580 h 3030582"/>
                <a:gd name="connsiteX74" fmla="*/ 253363 w 2423720"/>
                <a:gd name="connsiteY74" fmla="*/ 166291 h 3030582"/>
                <a:gd name="connsiteX75" fmla="*/ 235959 w 2423720"/>
                <a:gd name="connsiteY75" fmla="*/ 151239 h 3030582"/>
                <a:gd name="connsiteX76" fmla="*/ 218555 w 2423720"/>
                <a:gd name="connsiteY76" fmla="*/ 77859 h 3030582"/>
                <a:gd name="connsiteX77" fmla="*/ 247248 w 2423720"/>
                <a:gd name="connsiteY77" fmla="*/ 17649 h 3030582"/>
                <a:gd name="connsiteX78" fmla="*/ 284409 w 2423720"/>
                <a:gd name="connsiteY78" fmla="*/ 2597 h 3030582"/>
                <a:gd name="connsiteX79" fmla="*/ 345089 w 2423720"/>
                <a:gd name="connsiteY79" fmla="*/ 3538 h 3030582"/>
                <a:gd name="connsiteX80" fmla="*/ 394479 w 2423720"/>
                <a:gd name="connsiteY80" fmla="*/ 35054 h 3030582"/>
                <a:gd name="connsiteX81" fmla="*/ 405768 w 2423720"/>
                <a:gd name="connsiteY81" fmla="*/ 51988 h 3030582"/>
                <a:gd name="connsiteX82" fmla="*/ 411883 w 2423720"/>
                <a:gd name="connsiteY82" fmla="*/ 113608 h 3030582"/>
                <a:gd name="connsiteX83" fmla="*/ 402476 w 2423720"/>
                <a:gd name="connsiteY83" fmla="*/ 138538 h 3030582"/>
                <a:gd name="connsiteX84" fmla="*/ 408591 w 2423720"/>
                <a:gd name="connsiteY84" fmla="*/ 166762 h 3030582"/>
                <a:gd name="connsiteX85" fmla="*/ 428347 w 2423720"/>
                <a:gd name="connsiteY85" fmla="*/ 190751 h 3030582"/>
                <a:gd name="connsiteX86" fmla="*/ 491849 w 2423720"/>
                <a:gd name="connsiteY86" fmla="*/ 264602 h 3030582"/>
                <a:gd name="connsiteX87" fmla="*/ 548765 w 2423720"/>
                <a:gd name="connsiteY87" fmla="*/ 327163 h 3030582"/>
                <a:gd name="connsiteX88" fmla="*/ 583574 w 2423720"/>
                <a:gd name="connsiteY88" fmla="*/ 363382 h 3030582"/>
                <a:gd name="connsiteX89" fmla="*/ 607093 w 2423720"/>
                <a:gd name="connsiteY89" fmla="*/ 363382 h 3030582"/>
                <a:gd name="connsiteX90" fmla="*/ 829115 w 2423720"/>
                <a:gd name="connsiteY90" fmla="*/ 227441 h 3030582"/>
                <a:gd name="connsiteX91" fmla="*/ 1147566 w 2423720"/>
                <a:gd name="connsiteY91" fmla="*/ 133835 h 3030582"/>
                <a:gd name="connsiteX92" fmla="*/ 1332427 w 2423720"/>
                <a:gd name="connsiteY92" fmla="*/ 122545 h 3030582"/>
                <a:gd name="connsiteX93" fmla="*/ 1875251 w 2423720"/>
                <a:gd name="connsiteY93" fmla="*/ 272128 h 3030582"/>
                <a:gd name="connsiteX94" fmla="*/ 1929816 w 2423720"/>
                <a:gd name="connsiteY94" fmla="*/ 303173 h 3030582"/>
                <a:gd name="connsiteX95" fmla="*/ 2024363 w 2423720"/>
                <a:gd name="connsiteY95" fmla="*/ 373261 h 3030582"/>
                <a:gd name="connsiteX96" fmla="*/ 2026715 w 2423720"/>
                <a:gd name="connsiteY96" fmla="*/ 375142 h 3030582"/>
                <a:gd name="connsiteX97" fmla="*/ 2111855 w 2423720"/>
                <a:gd name="connsiteY97" fmla="*/ 449463 h 3030582"/>
                <a:gd name="connsiteX98" fmla="*/ 2148545 w 2423720"/>
                <a:gd name="connsiteY98" fmla="*/ 488035 h 3030582"/>
                <a:gd name="connsiteX99" fmla="*/ 2236507 w 2423720"/>
                <a:gd name="connsiteY99" fmla="*/ 598575 h 3030582"/>
                <a:gd name="connsiteX100" fmla="*/ 2273197 w 2423720"/>
                <a:gd name="connsiteY100" fmla="*/ 651258 h 3030582"/>
                <a:gd name="connsiteX101" fmla="*/ 2293424 w 2423720"/>
                <a:gd name="connsiteY101" fmla="*/ 686537 h 3030582"/>
                <a:gd name="connsiteX102" fmla="*/ 2361629 w 2423720"/>
                <a:gd name="connsiteY102" fmla="*/ 826241 h 3030582"/>
                <a:gd name="connsiteX103" fmla="*/ 2386089 w 2423720"/>
                <a:gd name="connsiteY103" fmla="*/ 905266 h 3030582"/>
                <a:gd name="connsiteX104" fmla="*/ 2388441 w 2423720"/>
                <a:gd name="connsiteY104" fmla="*/ 914203 h 3030582"/>
                <a:gd name="connsiteX105" fmla="*/ 2412901 w 2423720"/>
                <a:gd name="connsiteY105" fmla="*/ 1030859 h 3030582"/>
                <a:gd name="connsiteX106" fmla="*/ 2421839 w 2423720"/>
                <a:gd name="connsiteY106" fmla="*/ 1140459 h 3030582"/>
                <a:gd name="connsiteX107" fmla="*/ 2423720 w 2423720"/>
                <a:gd name="connsiteY107" fmla="*/ 1192201 h 3030582"/>
                <a:gd name="connsiteX108" fmla="*/ 2158423 w 2423720"/>
                <a:gd name="connsiteY108" fmla="*/ 1892605 h 3030582"/>
                <a:gd name="connsiteX109" fmla="*/ 2084102 w 2423720"/>
                <a:gd name="connsiteY109" fmla="*/ 1969277 h 3030582"/>
                <a:gd name="connsiteX110" fmla="*/ 2083632 w 2423720"/>
                <a:gd name="connsiteY110" fmla="*/ 1983859 h 3030582"/>
                <a:gd name="connsiteX111" fmla="*/ 2162186 w 2423720"/>
                <a:gd name="connsiteY111" fmla="*/ 2065236 h 3030582"/>
                <a:gd name="connsiteX112" fmla="*/ 2204991 w 2423720"/>
                <a:gd name="connsiteY112" fmla="*/ 2115097 h 3030582"/>
                <a:gd name="connsiteX113" fmla="*/ 2212517 w 2423720"/>
                <a:gd name="connsiteY113" fmla="*/ 2123093 h 3030582"/>
                <a:gd name="connsiteX114" fmla="*/ 2241681 w 2423720"/>
                <a:gd name="connsiteY114" fmla="*/ 2156020 h 3030582"/>
                <a:gd name="connsiteX115" fmla="*/ 2266141 w 2423720"/>
                <a:gd name="connsiteY115" fmla="*/ 2180480 h 3030582"/>
                <a:gd name="connsiteX116" fmla="*/ 2306124 w 2423720"/>
                <a:gd name="connsiteY116" fmla="*/ 2179539 h 3030582"/>
                <a:gd name="connsiteX117" fmla="*/ 2317884 w 2423720"/>
                <a:gd name="connsiteY117" fmla="*/ 2169191 h 3030582"/>
                <a:gd name="connsiteX118" fmla="*/ 2330584 w 2423720"/>
                <a:gd name="connsiteY118" fmla="*/ 2163546 h 3030582"/>
                <a:gd name="connsiteX119" fmla="*/ 2339521 w 2423720"/>
                <a:gd name="connsiteY119" fmla="*/ 2176247 h 3030582"/>
                <a:gd name="connsiteX120" fmla="*/ 2331995 w 2423720"/>
                <a:gd name="connsiteY120" fmla="*/ 2186125 h 3030582"/>
                <a:gd name="connsiteX121" fmla="*/ 2310828 w 2423720"/>
                <a:gd name="connsiteY121" fmla="*/ 2204940 h 3030582"/>
                <a:gd name="connsiteX122" fmla="*/ 2245444 w 2423720"/>
                <a:gd name="connsiteY122" fmla="*/ 2256212 h 3030582"/>
                <a:gd name="connsiteX123" fmla="*/ 2231333 w 2423720"/>
                <a:gd name="connsiteY123" fmla="*/ 2262798 h 3030582"/>
                <a:gd name="connsiteX124" fmla="*/ 2220984 w 2423720"/>
                <a:gd name="connsiteY124" fmla="*/ 2250097 h 3030582"/>
                <a:gd name="connsiteX125" fmla="*/ 2226158 w 2423720"/>
                <a:gd name="connsiteY125" fmla="*/ 2242571 h 3030582"/>
                <a:gd name="connsiteX126" fmla="*/ 2236037 w 2423720"/>
                <a:gd name="connsiteY126" fmla="*/ 2234574 h 3030582"/>
                <a:gd name="connsiteX127" fmla="*/ 2242622 w 2423720"/>
                <a:gd name="connsiteY127" fmla="*/ 2193181 h 3030582"/>
                <a:gd name="connsiteX128" fmla="*/ 2214399 w 2423720"/>
                <a:gd name="connsiteY128" fmla="*/ 2159313 h 3030582"/>
                <a:gd name="connsiteX129" fmla="*/ 2202169 w 2423720"/>
                <a:gd name="connsiteY129" fmla="*/ 2143320 h 3030582"/>
                <a:gd name="connsiteX130" fmla="*/ 2151367 w 2423720"/>
                <a:gd name="connsiteY130" fmla="*/ 2136734 h 3030582"/>
                <a:gd name="connsiteX131" fmla="*/ 2117970 w 2423720"/>
                <a:gd name="connsiteY131" fmla="*/ 2164958 h 3030582"/>
                <a:gd name="connsiteX132" fmla="*/ 2021541 w 2423720"/>
                <a:gd name="connsiteY132" fmla="*/ 2229400 h 3030582"/>
                <a:gd name="connsiteX133" fmla="*/ 1887481 w 2423720"/>
                <a:gd name="connsiteY133" fmla="*/ 2301840 h 3030582"/>
                <a:gd name="connsiteX134" fmla="*/ 1767063 w 2423720"/>
                <a:gd name="connsiteY134" fmla="*/ 2351700 h 3030582"/>
                <a:gd name="connsiteX135" fmla="*/ 1739780 w 2423720"/>
                <a:gd name="connsiteY135" fmla="*/ 2359697 h 3030582"/>
                <a:gd name="connsiteX136" fmla="*/ 1682864 w 2423720"/>
                <a:gd name="connsiteY136" fmla="*/ 2377572 h 3030582"/>
                <a:gd name="connsiteX137" fmla="*/ 1656992 w 2423720"/>
                <a:gd name="connsiteY137" fmla="*/ 2414261 h 3030582"/>
                <a:gd name="connsiteX138" fmla="*/ 1646174 w 2423720"/>
                <a:gd name="connsiteY138" fmla="*/ 2461771 h 3030582"/>
                <a:gd name="connsiteX139" fmla="*/ 1636296 w 2423720"/>
                <a:gd name="connsiteY139" fmla="*/ 2510690 h 3030582"/>
                <a:gd name="connsiteX140" fmla="*/ 1621714 w 2423720"/>
                <a:gd name="connsiteY140" fmla="*/ 2566666 h 3030582"/>
                <a:gd name="connsiteX141" fmla="*/ 1607602 w 2423720"/>
                <a:gd name="connsiteY141" fmla="*/ 2580308 h 3030582"/>
                <a:gd name="connsiteX142" fmla="*/ 1595372 w 2423720"/>
                <a:gd name="connsiteY142" fmla="*/ 2582660 h 3030582"/>
                <a:gd name="connsiteX143" fmla="*/ 1471661 w 2423720"/>
                <a:gd name="connsiteY143" fmla="*/ 2582660 h 3030582"/>
                <a:gd name="connsiteX144" fmla="*/ 1445319 w 2423720"/>
                <a:gd name="connsiteY144" fmla="*/ 2582189 h 3030582"/>
                <a:gd name="connsiteX145" fmla="*/ 1418037 w 2423720"/>
                <a:gd name="connsiteY145" fmla="*/ 2621701 h 3030582"/>
                <a:gd name="connsiteX146" fmla="*/ 1418037 w 2423720"/>
                <a:gd name="connsiteY146" fmla="*/ 2662154 h 3030582"/>
                <a:gd name="connsiteX147" fmla="*/ 1418507 w 2423720"/>
                <a:gd name="connsiteY147" fmla="*/ 2868183 h 3030582"/>
                <a:gd name="connsiteX148" fmla="*/ 1420389 w 2423720"/>
                <a:gd name="connsiteY148" fmla="*/ 2957556 h 3030582"/>
                <a:gd name="connsiteX149" fmla="*/ 1419918 w 2423720"/>
                <a:gd name="connsiteY149" fmla="*/ 2970257 h 3030582"/>
                <a:gd name="connsiteX150" fmla="*/ 1437323 w 2423720"/>
                <a:gd name="connsiteY150" fmla="*/ 3001302 h 3030582"/>
                <a:gd name="connsiteX151" fmla="*/ 1458960 w 2423720"/>
                <a:gd name="connsiteY151" fmla="*/ 3005065 h 3030582"/>
                <a:gd name="connsiteX152" fmla="*/ 1597254 w 2423720"/>
                <a:gd name="connsiteY152" fmla="*/ 3004125 h 3030582"/>
                <a:gd name="connsiteX153" fmla="*/ 1841854 w 2423720"/>
                <a:gd name="connsiteY153" fmla="*/ 3007888 h 3030582"/>
                <a:gd name="connsiteX154" fmla="*/ 1841854 w 2423720"/>
                <a:gd name="connsiteY154" fmla="*/ 3007888 h 3030582"/>
                <a:gd name="connsiteX155" fmla="*/ 1335720 w 2423720"/>
                <a:gd name="connsiteY155" fmla="*/ 2401091 h 3030582"/>
                <a:gd name="connsiteX156" fmla="*/ 1475424 w 2423720"/>
                <a:gd name="connsiteY156" fmla="*/ 2394976 h 3030582"/>
                <a:gd name="connsiteX157" fmla="*/ 1555860 w 2423720"/>
                <a:gd name="connsiteY157" fmla="*/ 2382275 h 3030582"/>
                <a:gd name="connsiteX158" fmla="*/ 1637236 w 2423720"/>
                <a:gd name="connsiteY158" fmla="*/ 2365812 h 3030582"/>
                <a:gd name="connsiteX159" fmla="*/ 1690860 w 2423720"/>
                <a:gd name="connsiteY159" fmla="*/ 2353582 h 3030582"/>
                <a:gd name="connsiteX160" fmla="*/ 1717672 w 2423720"/>
                <a:gd name="connsiteY160" fmla="*/ 2344645 h 3030582"/>
                <a:gd name="connsiteX161" fmla="*/ 1823979 w 2423720"/>
                <a:gd name="connsiteY161" fmla="*/ 2306073 h 3030582"/>
                <a:gd name="connsiteX162" fmla="*/ 1875722 w 2423720"/>
                <a:gd name="connsiteY162" fmla="*/ 2283024 h 3030582"/>
                <a:gd name="connsiteX163" fmla="*/ 1959920 w 2423720"/>
                <a:gd name="connsiteY163" fmla="*/ 2241160 h 3030582"/>
                <a:gd name="connsiteX164" fmla="*/ 2072813 w 2423720"/>
                <a:gd name="connsiteY164" fmla="*/ 2170132 h 3030582"/>
                <a:gd name="connsiteX165" fmla="*/ 2138667 w 2423720"/>
                <a:gd name="connsiteY165" fmla="*/ 2121212 h 3030582"/>
                <a:gd name="connsiteX166" fmla="*/ 2144311 w 2423720"/>
                <a:gd name="connsiteY166" fmla="*/ 2085462 h 3030582"/>
                <a:gd name="connsiteX167" fmla="*/ 2135374 w 2423720"/>
                <a:gd name="connsiteY167" fmla="*/ 2074643 h 3030582"/>
                <a:gd name="connsiteX168" fmla="*/ 2098684 w 2423720"/>
                <a:gd name="connsiteY168" fmla="*/ 2037953 h 3030582"/>
                <a:gd name="connsiteX169" fmla="*/ 2064816 w 2423720"/>
                <a:gd name="connsiteY169" fmla="*/ 2000793 h 3030582"/>
                <a:gd name="connsiteX170" fmla="*/ 2050705 w 2423720"/>
                <a:gd name="connsiteY170" fmla="*/ 1999852 h 3030582"/>
                <a:gd name="connsiteX171" fmla="*/ 2018248 w 2423720"/>
                <a:gd name="connsiteY171" fmla="*/ 2027135 h 3030582"/>
                <a:gd name="connsiteX172" fmla="*/ 1392636 w 2423720"/>
                <a:gd name="connsiteY172" fmla="*/ 2271735 h 3030582"/>
                <a:gd name="connsiteX173" fmla="*/ 1204012 w 2423720"/>
                <a:gd name="connsiteY173" fmla="*/ 2269853 h 3030582"/>
                <a:gd name="connsiteX174" fmla="*/ 976345 w 2423720"/>
                <a:gd name="connsiteY174" fmla="*/ 2225637 h 3030582"/>
                <a:gd name="connsiteX175" fmla="*/ 433521 w 2423720"/>
                <a:gd name="connsiteY175" fmla="*/ 1863911 h 3030582"/>
                <a:gd name="connsiteX176" fmla="*/ 195976 w 2423720"/>
                <a:gd name="connsiteY176" fmla="*/ 1258055 h 3030582"/>
                <a:gd name="connsiteX177" fmla="*/ 222318 w 2423720"/>
                <a:gd name="connsiteY177" fmla="*/ 959831 h 3030582"/>
                <a:gd name="connsiteX178" fmla="*/ 483382 w 2423720"/>
                <a:gd name="connsiteY178" fmla="*/ 477216 h 3030582"/>
                <a:gd name="connsiteX179" fmla="*/ 563818 w 2423720"/>
                <a:gd name="connsiteY179" fmla="*/ 399602 h 3030582"/>
                <a:gd name="connsiteX180" fmla="*/ 565699 w 2423720"/>
                <a:gd name="connsiteY180" fmla="*/ 380316 h 3030582"/>
                <a:gd name="connsiteX181" fmla="*/ 544061 w 2423720"/>
                <a:gd name="connsiteY181" fmla="*/ 355856 h 3030582"/>
                <a:gd name="connsiteX182" fmla="*/ 483382 w 2423720"/>
                <a:gd name="connsiteY182" fmla="*/ 290473 h 3030582"/>
                <a:gd name="connsiteX183" fmla="*/ 438225 w 2423720"/>
                <a:gd name="connsiteY183" fmla="*/ 286710 h 3030582"/>
                <a:gd name="connsiteX184" fmla="*/ 370019 w 2423720"/>
                <a:gd name="connsiteY184" fmla="*/ 348801 h 3030582"/>
                <a:gd name="connsiteX185" fmla="*/ 306987 w 2423720"/>
                <a:gd name="connsiteY185" fmla="*/ 416536 h 3030582"/>
                <a:gd name="connsiteX186" fmla="*/ 229844 w 2423720"/>
                <a:gd name="connsiteY186" fmla="*/ 515317 h 3030582"/>
                <a:gd name="connsiteX187" fmla="*/ 205855 w 2423720"/>
                <a:gd name="connsiteY187" fmla="*/ 552477 h 3030582"/>
                <a:gd name="connsiteX188" fmla="*/ 161638 w 2423720"/>
                <a:gd name="connsiteY188" fmla="*/ 628209 h 3030582"/>
                <a:gd name="connsiteX189" fmla="*/ 153642 w 2423720"/>
                <a:gd name="connsiteY189" fmla="*/ 641850 h 3030582"/>
                <a:gd name="connsiteX190" fmla="*/ 140941 w 2423720"/>
                <a:gd name="connsiteY190" fmla="*/ 665370 h 3030582"/>
                <a:gd name="connsiteX191" fmla="*/ 108485 w 2423720"/>
                <a:gd name="connsiteY191" fmla="*/ 740161 h 3030582"/>
                <a:gd name="connsiteX192" fmla="*/ 105192 w 2423720"/>
                <a:gd name="connsiteY192" fmla="*/ 747217 h 3030582"/>
                <a:gd name="connsiteX193" fmla="*/ 90610 w 2423720"/>
                <a:gd name="connsiteY193" fmla="*/ 785318 h 3030582"/>
                <a:gd name="connsiteX194" fmla="*/ 62387 w 2423720"/>
                <a:gd name="connsiteY194" fmla="*/ 881747 h 3030582"/>
                <a:gd name="connsiteX195" fmla="*/ 29460 w 2423720"/>
                <a:gd name="connsiteY195" fmla="*/ 1073194 h 3030582"/>
                <a:gd name="connsiteX196" fmla="*/ 27579 w 2423720"/>
                <a:gd name="connsiteY196" fmla="*/ 1137636 h 3030582"/>
                <a:gd name="connsiteX197" fmla="*/ 25697 w 2423720"/>
                <a:gd name="connsiteY197" fmla="*/ 1224187 h 3030582"/>
                <a:gd name="connsiteX198" fmla="*/ 33694 w 2423720"/>
                <a:gd name="connsiteY198" fmla="*/ 1321087 h 3030582"/>
                <a:gd name="connsiteX199" fmla="*/ 55802 w 2423720"/>
                <a:gd name="connsiteY199" fmla="*/ 1447620 h 3030582"/>
                <a:gd name="connsiteX200" fmla="*/ 82614 w 2423720"/>
                <a:gd name="connsiteY200" fmla="*/ 1542638 h 3030582"/>
                <a:gd name="connsiteX201" fmla="*/ 100488 w 2423720"/>
                <a:gd name="connsiteY201" fmla="*/ 1597673 h 3030582"/>
                <a:gd name="connsiteX202" fmla="*/ 124008 w 2423720"/>
                <a:gd name="connsiteY202" fmla="*/ 1652238 h 3030582"/>
                <a:gd name="connsiteX203" fmla="*/ 158346 w 2423720"/>
                <a:gd name="connsiteY203" fmla="*/ 1720914 h 3030582"/>
                <a:gd name="connsiteX204" fmla="*/ 211029 w 2423720"/>
                <a:gd name="connsiteY204" fmla="*/ 1809817 h 3030582"/>
                <a:gd name="connsiteX205" fmla="*/ 275942 w 2423720"/>
                <a:gd name="connsiteY205" fmla="*/ 1900131 h 3030582"/>
                <a:gd name="connsiteX206" fmla="*/ 342737 w 2423720"/>
                <a:gd name="connsiteY206" fmla="*/ 1979155 h 3030582"/>
                <a:gd name="connsiteX207" fmla="*/ 405298 w 2423720"/>
                <a:gd name="connsiteY207" fmla="*/ 2043128 h 3030582"/>
                <a:gd name="connsiteX208" fmla="*/ 443399 w 2423720"/>
                <a:gd name="connsiteY208" fmla="*/ 2080288 h 3030582"/>
                <a:gd name="connsiteX209" fmla="*/ 485734 w 2423720"/>
                <a:gd name="connsiteY209" fmla="*/ 2115567 h 3030582"/>
                <a:gd name="connsiteX210" fmla="*/ 502668 w 2423720"/>
                <a:gd name="connsiteY210" fmla="*/ 2129679 h 3030582"/>
                <a:gd name="connsiteX211" fmla="*/ 570873 w 2423720"/>
                <a:gd name="connsiteY211" fmla="*/ 2180010 h 3030582"/>
                <a:gd name="connsiteX212" fmla="*/ 648957 w 2423720"/>
                <a:gd name="connsiteY212" fmla="*/ 2229871 h 3030582"/>
                <a:gd name="connsiteX213" fmla="*/ 809359 w 2423720"/>
                <a:gd name="connsiteY213" fmla="*/ 2309366 h 3030582"/>
                <a:gd name="connsiteX214" fmla="*/ 937303 w 2423720"/>
                <a:gd name="connsiteY214" fmla="*/ 2353112 h 3030582"/>
                <a:gd name="connsiteX215" fmla="*/ 1084064 w 2423720"/>
                <a:gd name="connsiteY215" fmla="*/ 2386979 h 3030582"/>
                <a:gd name="connsiteX216" fmla="*/ 1098175 w 2423720"/>
                <a:gd name="connsiteY216" fmla="*/ 2388390 h 3030582"/>
                <a:gd name="connsiteX217" fmla="*/ 1165440 w 2423720"/>
                <a:gd name="connsiteY217" fmla="*/ 2395446 h 3030582"/>
                <a:gd name="connsiteX218" fmla="*/ 1198367 w 2423720"/>
                <a:gd name="connsiteY218" fmla="*/ 2396857 h 3030582"/>
                <a:gd name="connsiteX219" fmla="*/ 1221886 w 2423720"/>
                <a:gd name="connsiteY219" fmla="*/ 2397798 h 3030582"/>
                <a:gd name="connsiteX220" fmla="*/ 1265632 w 2423720"/>
                <a:gd name="connsiteY220" fmla="*/ 2401091 h 3030582"/>
                <a:gd name="connsiteX221" fmla="*/ 1335720 w 2423720"/>
                <a:gd name="connsiteY221" fmla="*/ 2401091 h 3030582"/>
                <a:gd name="connsiteX222" fmla="*/ 1081241 w 2423720"/>
                <a:gd name="connsiteY222" fmla="*/ 1529938 h 3030582"/>
                <a:gd name="connsiteX223" fmla="*/ 1109935 w 2423720"/>
                <a:gd name="connsiteY223" fmla="*/ 1523352 h 3030582"/>
                <a:gd name="connsiteX224" fmla="*/ 1160266 w 2423720"/>
                <a:gd name="connsiteY224" fmla="*/ 1494659 h 3030582"/>
                <a:gd name="connsiteX225" fmla="*/ 1253873 w 2423720"/>
                <a:gd name="connsiteY225" fmla="*/ 1437272 h 3030582"/>
                <a:gd name="connsiteX226" fmla="*/ 1373821 w 2423720"/>
                <a:gd name="connsiteY226" fmla="*/ 1354484 h 3030582"/>
                <a:gd name="connsiteX227" fmla="*/ 1436852 w 2423720"/>
                <a:gd name="connsiteY227" fmla="*/ 1307445 h 3030582"/>
                <a:gd name="connsiteX228" fmla="*/ 1547393 w 2423720"/>
                <a:gd name="connsiteY228" fmla="*/ 1214780 h 3030582"/>
                <a:gd name="connsiteX229" fmla="*/ 1596783 w 2423720"/>
                <a:gd name="connsiteY229" fmla="*/ 1169152 h 3030582"/>
                <a:gd name="connsiteX230" fmla="*/ 1703561 w 2423720"/>
                <a:gd name="connsiteY230" fmla="*/ 1056260 h 3030582"/>
                <a:gd name="connsiteX231" fmla="*/ 1721906 w 2423720"/>
                <a:gd name="connsiteY231" fmla="*/ 1036974 h 3030582"/>
                <a:gd name="connsiteX232" fmla="*/ 1770826 w 2423720"/>
                <a:gd name="connsiteY232" fmla="*/ 979587 h 3030582"/>
                <a:gd name="connsiteX233" fmla="*/ 1783996 w 2423720"/>
                <a:gd name="connsiteY233" fmla="*/ 956538 h 3030582"/>
                <a:gd name="connsiteX234" fmla="*/ 1781645 w 2423720"/>
                <a:gd name="connsiteY234" fmla="*/ 927845 h 3030582"/>
                <a:gd name="connsiteX235" fmla="*/ 1768003 w 2423720"/>
                <a:gd name="connsiteY235" fmla="*/ 908559 h 3030582"/>
                <a:gd name="connsiteX236" fmla="*/ 1729902 w 2423720"/>
                <a:gd name="connsiteY236" fmla="*/ 866695 h 3030582"/>
                <a:gd name="connsiteX237" fmla="*/ 1638647 w 2423720"/>
                <a:gd name="connsiteY237" fmla="*/ 771206 h 3030582"/>
                <a:gd name="connsiteX238" fmla="*/ 1627829 w 2423720"/>
                <a:gd name="connsiteY238" fmla="*/ 762269 h 3030582"/>
                <a:gd name="connsiteX239" fmla="*/ 1610895 w 2423720"/>
                <a:gd name="connsiteY239" fmla="*/ 748157 h 3030582"/>
                <a:gd name="connsiteX240" fmla="*/ 1566208 w 2423720"/>
                <a:gd name="connsiteY240" fmla="*/ 708175 h 3030582"/>
                <a:gd name="connsiteX241" fmla="*/ 1487654 w 2423720"/>
                <a:gd name="connsiteY241" fmla="*/ 645614 h 3030582"/>
                <a:gd name="connsiteX242" fmla="*/ 1425563 w 2423720"/>
                <a:gd name="connsiteY242" fmla="*/ 600457 h 3030582"/>
                <a:gd name="connsiteX243" fmla="*/ 1405336 w 2423720"/>
                <a:gd name="connsiteY243" fmla="*/ 588227 h 3030582"/>
                <a:gd name="connsiteX244" fmla="*/ 1377113 w 2423720"/>
                <a:gd name="connsiteY244" fmla="*/ 595753 h 3030582"/>
                <a:gd name="connsiteX245" fmla="*/ 1350302 w 2423720"/>
                <a:gd name="connsiteY245" fmla="*/ 638558 h 3030582"/>
                <a:gd name="connsiteX246" fmla="*/ 1299029 w 2423720"/>
                <a:gd name="connsiteY246" fmla="*/ 705823 h 3030582"/>
                <a:gd name="connsiteX247" fmla="*/ 1255284 w 2423720"/>
                <a:gd name="connsiteY247" fmla="*/ 743924 h 3030582"/>
                <a:gd name="connsiteX248" fmla="*/ 1161207 w 2423720"/>
                <a:gd name="connsiteY248" fmla="*/ 834238 h 3030582"/>
                <a:gd name="connsiteX249" fmla="*/ 1062896 w 2423720"/>
                <a:gd name="connsiteY249" fmla="*/ 912322 h 3030582"/>
                <a:gd name="connsiteX250" fmla="*/ 1057722 w 2423720"/>
                <a:gd name="connsiteY250" fmla="*/ 915615 h 3030582"/>
                <a:gd name="connsiteX251" fmla="*/ 1015858 w 2423720"/>
                <a:gd name="connsiteY251" fmla="*/ 943367 h 3030582"/>
                <a:gd name="connsiteX252" fmla="*/ 918958 w 2423720"/>
                <a:gd name="connsiteY252" fmla="*/ 1004517 h 3030582"/>
                <a:gd name="connsiteX253" fmla="*/ 858749 w 2423720"/>
                <a:gd name="connsiteY253" fmla="*/ 1037915 h 3030582"/>
                <a:gd name="connsiteX254" fmla="*/ 768906 w 2423720"/>
                <a:gd name="connsiteY254" fmla="*/ 1083542 h 3030582"/>
                <a:gd name="connsiteX255" fmla="*/ 759027 w 2423720"/>
                <a:gd name="connsiteY255" fmla="*/ 1112236 h 3030582"/>
                <a:gd name="connsiteX256" fmla="*/ 781606 w 2423720"/>
                <a:gd name="connsiteY256" fmla="*/ 1156922 h 3030582"/>
                <a:gd name="connsiteX257" fmla="*/ 832408 w 2423720"/>
                <a:gd name="connsiteY257" fmla="*/ 1240180 h 3030582"/>
                <a:gd name="connsiteX258" fmla="*/ 891206 w 2423720"/>
                <a:gd name="connsiteY258" fmla="*/ 1327672 h 3030582"/>
                <a:gd name="connsiteX259" fmla="*/ 899202 w 2423720"/>
                <a:gd name="connsiteY259" fmla="*/ 1337550 h 3030582"/>
                <a:gd name="connsiteX260" fmla="*/ 977286 w 2423720"/>
                <a:gd name="connsiteY260" fmla="*/ 1429745 h 3030582"/>
                <a:gd name="connsiteX261" fmla="*/ 1013035 w 2423720"/>
                <a:gd name="connsiteY261" fmla="*/ 1469258 h 3030582"/>
                <a:gd name="connsiteX262" fmla="*/ 1032792 w 2423720"/>
                <a:gd name="connsiteY262" fmla="*/ 1493718 h 3030582"/>
                <a:gd name="connsiteX263" fmla="*/ 1071834 w 2423720"/>
                <a:gd name="connsiteY263" fmla="*/ 1527115 h 3030582"/>
                <a:gd name="connsiteX264" fmla="*/ 1081241 w 2423720"/>
                <a:gd name="connsiteY264" fmla="*/ 1529938 h 3030582"/>
                <a:gd name="connsiteX265" fmla="*/ 497023 w 2423720"/>
                <a:gd name="connsiteY265" fmla="*/ 1800409 h 3030582"/>
                <a:gd name="connsiteX266" fmla="*/ 497964 w 2423720"/>
                <a:gd name="connsiteY266" fmla="*/ 1804172 h 3030582"/>
                <a:gd name="connsiteX267" fmla="*/ 505490 w 2423720"/>
                <a:gd name="connsiteY267" fmla="*/ 1814050 h 3030582"/>
                <a:gd name="connsiteX268" fmla="*/ 644254 w 2423720"/>
                <a:gd name="connsiteY268" fmla="*/ 1952814 h 3030582"/>
                <a:gd name="connsiteX269" fmla="*/ 972582 w 2423720"/>
                <a:gd name="connsiteY269" fmla="*/ 2134382 h 3030582"/>
                <a:gd name="connsiteX270" fmla="*/ 992338 w 2423720"/>
                <a:gd name="connsiteY270" fmla="*/ 2136734 h 3030582"/>
                <a:gd name="connsiteX271" fmla="*/ 1064778 w 2423720"/>
                <a:gd name="connsiteY271" fmla="*/ 2122623 h 3030582"/>
                <a:gd name="connsiteX272" fmla="*/ 1154621 w 2423720"/>
                <a:gd name="connsiteY272" fmla="*/ 2100985 h 3030582"/>
                <a:gd name="connsiteX273" fmla="*/ 1287740 w 2423720"/>
                <a:gd name="connsiteY273" fmla="*/ 2065236 h 3030582"/>
                <a:gd name="connsiteX274" fmla="*/ 1483891 w 2423720"/>
                <a:gd name="connsiteY274" fmla="*/ 1995148 h 3030582"/>
                <a:gd name="connsiteX275" fmla="*/ 1490476 w 2423720"/>
                <a:gd name="connsiteY275" fmla="*/ 1990915 h 3030582"/>
                <a:gd name="connsiteX276" fmla="*/ 1514936 w 2423720"/>
                <a:gd name="connsiteY276" fmla="*/ 1980096 h 3030582"/>
                <a:gd name="connsiteX277" fmla="*/ 1563386 w 2423720"/>
                <a:gd name="connsiteY277" fmla="*/ 1957988 h 3030582"/>
                <a:gd name="connsiteX278" fmla="*/ 1561504 w 2423720"/>
                <a:gd name="connsiteY278" fmla="*/ 1917535 h 3030582"/>
                <a:gd name="connsiteX279" fmla="*/ 1517758 w 2423720"/>
                <a:gd name="connsiteY279" fmla="*/ 1893545 h 3030582"/>
                <a:gd name="connsiteX280" fmla="*/ 1352183 w 2423720"/>
                <a:gd name="connsiteY280" fmla="*/ 1794294 h 3030582"/>
                <a:gd name="connsiteX281" fmla="*/ 1229413 w 2423720"/>
                <a:gd name="connsiteY281" fmla="*/ 1706802 h 3030582"/>
                <a:gd name="connsiteX282" fmla="*/ 1085004 w 2423720"/>
                <a:gd name="connsiteY282" fmla="*/ 1585443 h 3030582"/>
                <a:gd name="connsiteX283" fmla="*/ 1045962 w 2423720"/>
                <a:gd name="connsiteY283" fmla="*/ 1581210 h 3030582"/>
                <a:gd name="connsiteX284" fmla="*/ 1000335 w 2423720"/>
                <a:gd name="connsiteY284" fmla="*/ 1605199 h 3030582"/>
                <a:gd name="connsiteX285" fmla="*/ 950474 w 2423720"/>
                <a:gd name="connsiteY285" fmla="*/ 1628248 h 3030582"/>
                <a:gd name="connsiteX286" fmla="*/ 867686 w 2423720"/>
                <a:gd name="connsiteY286" fmla="*/ 1666820 h 3030582"/>
                <a:gd name="connsiteX287" fmla="*/ 696466 w 2423720"/>
                <a:gd name="connsiteY287" fmla="*/ 1733144 h 3030582"/>
                <a:gd name="connsiteX288" fmla="*/ 562877 w 2423720"/>
                <a:gd name="connsiteY288" fmla="*/ 1779242 h 3030582"/>
                <a:gd name="connsiteX289" fmla="*/ 497023 w 2423720"/>
                <a:gd name="connsiteY289" fmla="*/ 1800409 h 3030582"/>
                <a:gd name="connsiteX290" fmla="*/ 2056820 w 2423720"/>
                <a:gd name="connsiteY290" fmla="*/ 524254 h 3030582"/>
                <a:gd name="connsiteX291" fmla="*/ 2052116 w 2423720"/>
                <a:gd name="connsiteY291" fmla="*/ 533662 h 3030582"/>
                <a:gd name="connsiteX292" fmla="*/ 1984851 w 2423720"/>
                <a:gd name="connsiteY292" fmla="*/ 680422 h 3030582"/>
                <a:gd name="connsiteX293" fmla="*/ 1984381 w 2423720"/>
                <a:gd name="connsiteY293" fmla="*/ 681833 h 3030582"/>
                <a:gd name="connsiteX294" fmla="*/ 1952865 w 2423720"/>
                <a:gd name="connsiteY294" fmla="*/ 744865 h 3030582"/>
                <a:gd name="connsiteX295" fmla="*/ 1931227 w 2423720"/>
                <a:gd name="connsiteY295" fmla="*/ 790022 h 3030582"/>
                <a:gd name="connsiteX296" fmla="*/ 1878073 w 2423720"/>
                <a:gd name="connsiteY296" fmla="*/ 871869 h 3030582"/>
                <a:gd name="connsiteX297" fmla="*/ 1865843 w 2423720"/>
                <a:gd name="connsiteY297" fmla="*/ 888332 h 3030582"/>
                <a:gd name="connsiteX298" fmla="*/ 1845147 w 2423720"/>
                <a:gd name="connsiteY298" fmla="*/ 917967 h 3030582"/>
                <a:gd name="connsiteX299" fmla="*/ 1844676 w 2423720"/>
                <a:gd name="connsiteY299" fmla="*/ 963124 h 3030582"/>
                <a:gd name="connsiteX300" fmla="*/ 1864432 w 2423720"/>
                <a:gd name="connsiteY300" fmla="*/ 987584 h 3030582"/>
                <a:gd name="connsiteX301" fmla="*/ 1936872 w 2423720"/>
                <a:gd name="connsiteY301" fmla="*/ 1092009 h 3030582"/>
                <a:gd name="connsiteX302" fmla="*/ 2015426 w 2423720"/>
                <a:gd name="connsiteY302" fmla="*/ 1224187 h 3030582"/>
                <a:gd name="connsiteX303" fmla="*/ 2034241 w 2423720"/>
                <a:gd name="connsiteY303" fmla="*/ 1262289 h 3030582"/>
                <a:gd name="connsiteX304" fmla="*/ 2073754 w 2423720"/>
                <a:gd name="connsiteY304" fmla="*/ 1344135 h 3030582"/>
                <a:gd name="connsiteX305" fmla="*/ 2101977 w 2423720"/>
                <a:gd name="connsiteY305" fmla="*/ 1412341 h 3030582"/>
                <a:gd name="connsiteX306" fmla="*/ 2120322 w 2423720"/>
                <a:gd name="connsiteY306" fmla="*/ 1453735 h 3030582"/>
                <a:gd name="connsiteX307" fmla="*/ 2146663 w 2423720"/>
                <a:gd name="connsiteY307" fmla="*/ 1461732 h 3030582"/>
                <a:gd name="connsiteX308" fmla="*/ 2164538 w 2423720"/>
                <a:gd name="connsiteY308" fmla="*/ 1442446 h 3030582"/>
                <a:gd name="connsiteX309" fmla="*/ 2197935 w 2423720"/>
                <a:gd name="connsiteY309" fmla="*/ 1385529 h 3030582"/>
                <a:gd name="connsiteX310" fmla="*/ 2235096 w 2423720"/>
                <a:gd name="connsiteY310" fmla="*/ 1322027 h 3030582"/>
                <a:gd name="connsiteX311" fmla="*/ 2262849 w 2423720"/>
                <a:gd name="connsiteY311" fmla="*/ 1266052 h 3030582"/>
                <a:gd name="connsiteX312" fmla="*/ 2274138 w 2423720"/>
                <a:gd name="connsiteY312" fmla="*/ 1243943 h 3030582"/>
                <a:gd name="connsiteX313" fmla="*/ 2302361 w 2423720"/>
                <a:gd name="connsiteY313" fmla="*/ 1176208 h 3030582"/>
                <a:gd name="connsiteX314" fmla="*/ 2325880 w 2423720"/>
                <a:gd name="connsiteY314" fmla="*/ 1109884 h 3030582"/>
                <a:gd name="connsiteX315" fmla="*/ 2327291 w 2423720"/>
                <a:gd name="connsiteY315" fmla="*/ 1095772 h 3030582"/>
                <a:gd name="connsiteX316" fmla="*/ 2310828 w 2423720"/>
                <a:gd name="connsiteY316" fmla="*/ 995110 h 3030582"/>
                <a:gd name="connsiteX317" fmla="*/ 2092569 w 2423720"/>
                <a:gd name="connsiteY317" fmla="*/ 563296 h 3030582"/>
                <a:gd name="connsiteX318" fmla="*/ 2056820 w 2423720"/>
                <a:gd name="connsiteY318" fmla="*/ 524254 h 3030582"/>
                <a:gd name="connsiteX319" fmla="*/ 283939 w 2423720"/>
                <a:gd name="connsiteY319" fmla="*/ 1204431 h 3030582"/>
                <a:gd name="connsiteX320" fmla="*/ 294757 w 2423720"/>
                <a:gd name="connsiteY320" fmla="*/ 1204431 h 3030582"/>
                <a:gd name="connsiteX321" fmla="*/ 350263 w 2423720"/>
                <a:gd name="connsiteY321" fmla="*/ 1193612 h 3030582"/>
                <a:gd name="connsiteX322" fmla="*/ 427876 w 2423720"/>
                <a:gd name="connsiteY322" fmla="*/ 1174797 h 3030582"/>
                <a:gd name="connsiteX323" fmla="*/ 556291 w 2423720"/>
                <a:gd name="connsiteY323" fmla="*/ 1139518 h 3030582"/>
                <a:gd name="connsiteX324" fmla="*/ 677651 w 2423720"/>
                <a:gd name="connsiteY324" fmla="*/ 1096713 h 3030582"/>
                <a:gd name="connsiteX325" fmla="*/ 694585 w 2423720"/>
                <a:gd name="connsiteY325" fmla="*/ 1088716 h 3030582"/>
                <a:gd name="connsiteX326" fmla="*/ 703052 w 2423720"/>
                <a:gd name="connsiteY326" fmla="*/ 1062845 h 3030582"/>
                <a:gd name="connsiteX327" fmla="*/ 676710 w 2423720"/>
                <a:gd name="connsiteY327" fmla="*/ 1002636 h 3030582"/>
                <a:gd name="connsiteX328" fmla="*/ 634375 w 2423720"/>
                <a:gd name="connsiteY328" fmla="*/ 891155 h 3030582"/>
                <a:gd name="connsiteX329" fmla="*/ 610856 w 2423720"/>
                <a:gd name="connsiteY329" fmla="*/ 816363 h 3030582"/>
                <a:gd name="connsiteX330" fmla="*/ 579811 w 2423720"/>
                <a:gd name="connsiteY330" fmla="*/ 693122 h 3030582"/>
                <a:gd name="connsiteX331" fmla="*/ 557703 w 2423720"/>
                <a:gd name="connsiteY331" fmla="*/ 670074 h 3030582"/>
                <a:gd name="connsiteX332" fmla="*/ 516779 w 2423720"/>
                <a:gd name="connsiteY332" fmla="*/ 676659 h 3030582"/>
                <a:gd name="connsiteX333" fmla="*/ 500786 w 2423720"/>
                <a:gd name="connsiteY333" fmla="*/ 682774 h 3030582"/>
                <a:gd name="connsiteX334" fmla="*/ 432110 w 2423720"/>
                <a:gd name="connsiteY334" fmla="*/ 698767 h 3030582"/>
                <a:gd name="connsiteX335" fmla="*/ 416587 w 2423720"/>
                <a:gd name="connsiteY335" fmla="*/ 710527 h 3030582"/>
                <a:gd name="connsiteX336" fmla="*/ 368608 w 2423720"/>
                <a:gd name="connsiteY336" fmla="*/ 802722 h 3030582"/>
                <a:gd name="connsiteX337" fmla="*/ 282527 w 2423720"/>
                <a:gd name="connsiteY337" fmla="*/ 1187968 h 3030582"/>
                <a:gd name="connsiteX338" fmla="*/ 283939 w 2423720"/>
                <a:gd name="connsiteY338" fmla="*/ 1204431 h 3030582"/>
                <a:gd name="connsiteX339" fmla="*/ 1307967 w 2423720"/>
                <a:gd name="connsiteY339" fmla="*/ 210037 h 3030582"/>
                <a:gd name="connsiteX340" fmla="*/ 1150858 w 2423720"/>
                <a:gd name="connsiteY340" fmla="*/ 220856 h 3030582"/>
                <a:gd name="connsiteX341" fmla="*/ 1069011 w 2423720"/>
                <a:gd name="connsiteY341" fmla="*/ 236378 h 3030582"/>
                <a:gd name="connsiteX342" fmla="*/ 1055840 w 2423720"/>
                <a:gd name="connsiteY342" fmla="*/ 246257 h 3030582"/>
                <a:gd name="connsiteX343" fmla="*/ 1033732 w 2423720"/>
                <a:gd name="connsiteY343" fmla="*/ 287650 h 3030582"/>
                <a:gd name="connsiteX344" fmla="*/ 1014447 w 2423720"/>
                <a:gd name="connsiteY344" fmla="*/ 323400 h 3030582"/>
                <a:gd name="connsiteX345" fmla="*/ 1019621 w 2423720"/>
                <a:gd name="connsiteY345" fmla="*/ 353034 h 3030582"/>
                <a:gd name="connsiteX346" fmla="*/ 1045492 w 2423720"/>
                <a:gd name="connsiteY346" fmla="*/ 367616 h 3030582"/>
                <a:gd name="connsiteX347" fmla="*/ 1133454 w 2423720"/>
                <a:gd name="connsiteY347" fmla="*/ 405247 h 3030582"/>
                <a:gd name="connsiteX348" fmla="*/ 1332427 w 2423720"/>
                <a:gd name="connsiteY348" fmla="*/ 512024 h 3030582"/>
                <a:gd name="connsiteX349" fmla="*/ 1355476 w 2423720"/>
                <a:gd name="connsiteY349" fmla="*/ 525665 h 3030582"/>
                <a:gd name="connsiteX350" fmla="*/ 1399692 w 2423720"/>
                <a:gd name="connsiteY350" fmla="*/ 517198 h 3030582"/>
                <a:gd name="connsiteX351" fmla="*/ 1426974 w 2423720"/>
                <a:gd name="connsiteY351" fmla="*/ 475334 h 3030582"/>
                <a:gd name="connsiteX352" fmla="*/ 1463664 w 2423720"/>
                <a:gd name="connsiteY352" fmla="*/ 400543 h 3030582"/>
                <a:gd name="connsiteX353" fmla="*/ 1490947 w 2423720"/>
                <a:gd name="connsiteY353" fmla="*/ 344097 h 3030582"/>
                <a:gd name="connsiteX354" fmla="*/ 1493299 w 2423720"/>
                <a:gd name="connsiteY354" fmla="*/ 339863 h 3030582"/>
                <a:gd name="connsiteX355" fmla="*/ 1530459 w 2423720"/>
                <a:gd name="connsiteY355" fmla="*/ 255194 h 3030582"/>
                <a:gd name="connsiteX356" fmla="*/ 1531400 w 2423720"/>
                <a:gd name="connsiteY356" fmla="*/ 252372 h 3030582"/>
                <a:gd name="connsiteX357" fmla="*/ 1517758 w 2423720"/>
                <a:gd name="connsiteY357" fmla="*/ 230263 h 3030582"/>
                <a:gd name="connsiteX358" fmla="*/ 1307967 w 2423720"/>
                <a:gd name="connsiteY358" fmla="*/ 210037 h 3030582"/>
                <a:gd name="connsiteX359" fmla="*/ 1863491 w 2423720"/>
                <a:gd name="connsiteY359" fmla="*/ 2025723 h 3030582"/>
                <a:gd name="connsiteX360" fmla="*/ 1880425 w 2423720"/>
                <a:gd name="connsiteY360" fmla="*/ 2019138 h 3030582"/>
                <a:gd name="connsiteX361" fmla="*/ 2091158 w 2423720"/>
                <a:gd name="connsiteY361" fmla="*/ 1836158 h 3030582"/>
                <a:gd name="connsiteX362" fmla="*/ 2170183 w 2423720"/>
                <a:gd name="connsiteY362" fmla="*/ 1732674 h 3030582"/>
                <a:gd name="connsiteX363" fmla="*/ 2174887 w 2423720"/>
                <a:gd name="connsiteY363" fmla="*/ 1715740 h 3030582"/>
                <a:gd name="connsiteX364" fmla="*/ 2160775 w 2423720"/>
                <a:gd name="connsiteY364" fmla="*/ 1666349 h 3030582"/>
                <a:gd name="connsiteX365" fmla="*/ 2141019 w 2423720"/>
                <a:gd name="connsiteY365" fmla="*/ 1600025 h 3030582"/>
                <a:gd name="connsiteX366" fmla="*/ 2132552 w 2423720"/>
                <a:gd name="connsiteY366" fmla="*/ 1581210 h 3030582"/>
                <a:gd name="connsiteX367" fmla="*/ 2097273 w 2423720"/>
                <a:gd name="connsiteY367" fmla="*/ 1578387 h 3030582"/>
                <a:gd name="connsiteX368" fmla="*/ 2034712 w 2423720"/>
                <a:gd name="connsiteY368" fmla="*/ 1648945 h 3030582"/>
                <a:gd name="connsiteX369" fmla="*/ 1974502 w 2423720"/>
                <a:gd name="connsiteY369" fmla="*/ 1708214 h 3030582"/>
                <a:gd name="connsiteX370" fmla="*/ 1865843 w 2423720"/>
                <a:gd name="connsiteY370" fmla="*/ 1800879 h 3030582"/>
                <a:gd name="connsiteX371" fmla="*/ 1789641 w 2423720"/>
                <a:gd name="connsiteY371" fmla="*/ 1856385 h 3030582"/>
                <a:gd name="connsiteX372" fmla="*/ 1697446 w 2423720"/>
                <a:gd name="connsiteY372" fmla="*/ 1916124 h 3030582"/>
                <a:gd name="connsiteX373" fmla="*/ 1679571 w 2423720"/>
                <a:gd name="connsiteY373" fmla="*/ 1935880 h 3030582"/>
                <a:gd name="connsiteX374" fmla="*/ 1699798 w 2423720"/>
                <a:gd name="connsiteY374" fmla="*/ 1955636 h 3030582"/>
                <a:gd name="connsiteX375" fmla="*/ 1750129 w 2423720"/>
                <a:gd name="connsiteY375" fmla="*/ 1978215 h 3030582"/>
                <a:gd name="connsiteX376" fmla="*/ 1841854 w 2423720"/>
                <a:gd name="connsiteY376" fmla="*/ 2018668 h 3030582"/>
                <a:gd name="connsiteX377" fmla="*/ 1863491 w 2423720"/>
                <a:gd name="connsiteY377" fmla="*/ 2025723 h 3030582"/>
                <a:gd name="connsiteX378" fmla="*/ 610856 w 2423720"/>
                <a:gd name="connsiteY378" fmla="*/ 619742 h 3030582"/>
                <a:gd name="connsiteX379" fmla="*/ 629672 w 2423720"/>
                <a:gd name="connsiteY379" fmla="*/ 615039 h 3030582"/>
                <a:gd name="connsiteX380" fmla="*/ 655072 w 2423720"/>
                <a:gd name="connsiteY380" fmla="*/ 602338 h 3030582"/>
                <a:gd name="connsiteX381" fmla="*/ 763731 w 2423720"/>
                <a:gd name="connsiteY381" fmla="*/ 543070 h 3030582"/>
                <a:gd name="connsiteX382" fmla="*/ 775961 w 2423720"/>
                <a:gd name="connsiteY382" fmla="*/ 535543 h 3030582"/>
                <a:gd name="connsiteX383" fmla="*/ 833348 w 2423720"/>
                <a:gd name="connsiteY383" fmla="*/ 494620 h 3030582"/>
                <a:gd name="connsiteX384" fmla="*/ 890735 w 2423720"/>
                <a:gd name="connsiteY384" fmla="*/ 440996 h 3030582"/>
                <a:gd name="connsiteX385" fmla="*/ 939655 w 2423720"/>
                <a:gd name="connsiteY385" fmla="*/ 386431 h 3030582"/>
                <a:gd name="connsiteX386" fmla="*/ 927425 w 2423720"/>
                <a:gd name="connsiteY386" fmla="*/ 346449 h 3030582"/>
                <a:gd name="connsiteX387" fmla="*/ 864864 w 2423720"/>
                <a:gd name="connsiteY387" fmla="*/ 325281 h 3030582"/>
                <a:gd name="connsiteX388" fmla="*/ 813592 w 2423720"/>
                <a:gd name="connsiteY388" fmla="*/ 330926 h 3030582"/>
                <a:gd name="connsiteX389" fmla="*/ 731275 w 2423720"/>
                <a:gd name="connsiteY389" fmla="*/ 380316 h 3030582"/>
                <a:gd name="connsiteX390" fmla="*/ 580751 w 2423720"/>
                <a:gd name="connsiteY390" fmla="*/ 501205 h 3030582"/>
                <a:gd name="connsiteX391" fmla="*/ 571814 w 2423720"/>
                <a:gd name="connsiteY391" fmla="*/ 520021 h 3030582"/>
                <a:gd name="connsiteX392" fmla="*/ 584044 w 2423720"/>
                <a:gd name="connsiteY392" fmla="*/ 599045 h 3030582"/>
                <a:gd name="connsiteX393" fmla="*/ 610856 w 2423720"/>
                <a:gd name="connsiteY393" fmla="*/ 619742 h 303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</a:cxnLst>
              <a:rect l="l" t="t" r="r" b="b"/>
              <a:pathLst>
                <a:path w="2423720" h="3030582">
                  <a:moveTo>
                    <a:pt x="1841854" y="3007888"/>
                  </a:moveTo>
                  <a:cubicBezTo>
                    <a:pt x="1969799" y="3007888"/>
                    <a:pt x="2097743" y="3007888"/>
                    <a:pt x="2225688" y="3007888"/>
                  </a:cubicBezTo>
                  <a:cubicBezTo>
                    <a:pt x="2231803" y="3007888"/>
                    <a:pt x="2238388" y="3007417"/>
                    <a:pt x="2244033" y="3011651"/>
                  </a:cubicBezTo>
                  <a:cubicBezTo>
                    <a:pt x="2250148" y="3016354"/>
                    <a:pt x="2249678" y="3023410"/>
                    <a:pt x="2242622" y="3026233"/>
                  </a:cubicBezTo>
                  <a:cubicBezTo>
                    <a:pt x="2238859" y="3027644"/>
                    <a:pt x="2234155" y="3029055"/>
                    <a:pt x="2230392" y="3028585"/>
                  </a:cubicBezTo>
                  <a:cubicBezTo>
                    <a:pt x="2204991" y="3024822"/>
                    <a:pt x="2180061" y="3029996"/>
                    <a:pt x="2155130" y="3029525"/>
                  </a:cubicBezTo>
                  <a:cubicBezTo>
                    <a:pt x="1944398" y="3025292"/>
                    <a:pt x="1733665" y="3028585"/>
                    <a:pt x="1522933" y="3027644"/>
                  </a:cubicBezTo>
                  <a:cubicBezTo>
                    <a:pt x="1507410" y="3027644"/>
                    <a:pt x="1491417" y="3026703"/>
                    <a:pt x="1475894" y="3029055"/>
                  </a:cubicBezTo>
                  <a:cubicBezTo>
                    <a:pt x="1466016" y="3030466"/>
                    <a:pt x="1455668" y="3027173"/>
                    <a:pt x="1446260" y="3028114"/>
                  </a:cubicBezTo>
                  <a:cubicBezTo>
                    <a:pt x="1410040" y="3030466"/>
                    <a:pt x="1374291" y="3027173"/>
                    <a:pt x="1338071" y="3028585"/>
                  </a:cubicBezTo>
                  <a:cubicBezTo>
                    <a:pt x="1311730" y="3029525"/>
                    <a:pt x="1284918" y="3032818"/>
                    <a:pt x="1258576" y="3028114"/>
                  </a:cubicBezTo>
                  <a:cubicBezTo>
                    <a:pt x="1253873" y="3027173"/>
                    <a:pt x="1249169" y="3027644"/>
                    <a:pt x="1244465" y="3027644"/>
                  </a:cubicBezTo>
                  <a:cubicBezTo>
                    <a:pt x="1060074" y="3027644"/>
                    <a:pt x="875213" y="3027644"/>
                    <a:pt x="690822" y="3027644"/>
                  </a:cubicBezTo>
                  <a:cubicBezTo>
                    <a:pt x="678592" y="3027644"/>
                    <a:pt x="666832" y="3029055"/>
                    <a:pt x="654602" y="3029996"/>
                  </a:cubicBezTo>
                  <a:cubicBezTo>
                    <a:pt x="649428" y="3030466"/>
                    <a:pt x="644254" y="3029996"/>
                    <a:pt x="639550" y="3027173"/>
                  </a:cubicBezTo>
                  <a:cubicBezTo>
                    <a:pt x="636257" y="3025292"/>
                    <a:pt x="633435" y="3022470"/>
                    <a:pt x="633435" y="3018706"/>
                  </a:cubicBezTo>
                  <a:cubicBezTo>
                    <a:pt x="633435" y="3014473"/>
                    <a:pt x="636257" y="3012121"/>
                    <a:pt x="640020" y="3010710"/>
                  </a:cubicBezTo>
                  <a:cubicBezTo>
                    <a:pt x="643783" y="3009299"/>
                    <a:pt x="648017" y="3008828"/>
                    <a:pt x="652250" y="3008358"/>
                  </a:cubicBezTo>
                  <a:cubicBezTo>
                    <a:pt x="670595" y="3007888"/>
                    <a:pt x="688940" y="3007888"/>
                    <a:pt x="707285" y="3007888"/>
                  </a:cubicBezTo>
                  <a:cubicBezTo>
                    <a:pt x="886502" y="3007888"/>
                    <a:pt x="1066189" y="3007888"/>
                    <a:pt x="1245406" y="3007888"/>
                  </a:cubicBezTo>
                  <a:cubicBezTo>
                    <a:pt x="1282566" y="3007888"/>
                    <a:pt x="1319726" y="3006947"/>
                    <a:pt x="1356887" y="3008828"/>
                  </a:cubicBezTo>
                  <a:cubicBezTo>
                    <a:pt x="1365354" y="3009299"/>
                    <a:pt x="1373350" y="3006476"/>
                    <a:pt x="1380877" y="3002243"/>
                  </a:cubicBezTo>
                  <a:cubicBezTo>
                    <a:pt x="1389343" y="2997539"/>
                    <a:pt x="1393577" y="2990013"/>
                    <a:pt x="1393577" y="2980135"/>
                  </a:cubicBezTo>
                  <a:cubicBezTo>
                    <a:pt x="1393577" y="2955675"/>
                    <a:pt x="1394047" y="2930745"/>
                    <a:pt x="1394047" y="2906284"/>
                  </a:cubicBezTo>
                  <a:cubicBezTo>
                    <a:pt x="1394047" y="2818322"/>
                    <a:pt x="1394047" y="2729890"/>
                    <a:pt x="1394047" y="2641928"/>
                  </a:cubicBezTo>
                  <a:cubicBezTo>
                    <a:pt x="1394047" y="2631579"/>
                    <a:pt x="1393577" y="2620761"/>
                    <a:pt x="1391695" y="2610412"/>
                  </a:cubicBezTo>
                  <a:cubicBezTo>
                    <a:pt x="1389343" y="2595360"/>
                    <a:pt x="1383699" y="2588775"/>
                    <a:pt x="1368647" y="2586893"/>
                  </a:cubicBezTo>
                  <a:cubicBezTo>
                    <a:pt x="1356416" y="2585482"/>
                    <a:pt x="1343716" y="2582189"/>
                    <a:pt x="1331016" y="2585482"/>
                  </a:cubicBezTo>
                  <a:cubicBezTo>
                    <a:pt x="1327253" y="2586423"/>
                    <a:pt x="1322549" y="2585952"/>
                    <a:pt x="1318315" y="2585952"/>
                  </a:cubicBezTo>
                  <a:cubicBezTo>
                    <a:pt x="1285388" y="2585952"/>
                    <a:pt x="1252461" y="2585952"/>
                    <a:pt x="1219064" y="2585952"/>
                  </a:cubicBezTo>
                  <a:cubicBezTo>
                    <a:pt x="1202130" y="2585952"/>
                    <a:pt x="1194134" y="2580308"/>
                    <a:pt x="1188489" y="2564314"/>
                  </a:cubicBezTo>
                  <a:cubicBezTo>
                    <a:pt x="1182374" y="2545499"/>
                    <a:pt x="1176259" y="2526213"/>
                    <a:pt x="1173437" y="2506457"/>
                  </a:cubicBezTo>
                  <a:cubicBezTo>
                    <a:pt x="1169674" y="2482467"/>
                    <a:pt x="1160266" y="2460359"/>
                    <a:pt x="1154621" y="2436840"/>
                  </a:cubicBezTo>
                  <a:cubicBezTo>
                    <a:pt x="1152740" y="2428844"/>
                    <a:pt x="1147095" y="2423199"/>
                    <a:pt x="1140039" y="2419436"/>
                  </a:cubicBezTo>
                  <a:cubicBezTo>
                    <a:pt x="1129220" y="2413321"/>
                    <a:pt x="1117461" y="2410498"/>
                    <a:pt x="1105231" y="2410498"/>
                  </a:cubicBezTo>
                  <a:cubicBezTo>
                    <a:pt x="1080771" y="2410969"/>
                    <a:pt x="1057722" y="2405795"/>
                    <a:pt x="1034203" y="2398739"/>
                  </a:cubicBezTo>
                  <a:cubicBezTo>
                    <a:pt x="1019150" y="2394035"/>
                    <a:pt x="1003628" y="2392624"/>
                    <a:pt x="988105" y="2389802"/>
                  </a:cubicBezTo>
                  <a:cubicBezTo>
                    <a:pt x="958471" y="2383687"/>
                    <a:pt x="929777" y="2372397"/>
                    <a:pt x="900143" y="2365812"/>
                  </a:cubicBezTo>
                  <a:cubicBezTo>
                    <a:pt x="873331" y="2359697"/>
                    <a:pt x="848401" y="2348408"/>
                    <a:pt x="823470" y="2338059"/>
                  </a:cubicBezTo>
                  <a:cubicBezTo>
                    <a:pt x="786310" y="2323007"/>
                    <a:pt x="747738" y="2310306"/>
                    <a:pt x="711989" y="2290550"/>
                  </a:cubicBezTo>
                  <a:cubicBezTo>
                    <a:pt x="663539" y="2263738"/>
                    <a:pt x="614149" y="2237867"/>
                    <a:pt x="568521" y="2206351"/>
                  </a:cubicBezTo>
                  <a:cubicBezTo>
                    <a:pt x="540298" y="2187066"/>
                    <a:pt x="512546" y="2167780"/>
                    <a:pt x="487615" y="2144731"/>
                  </a:cubicBezTo>
                  <a:cubicBezTo>
                    <a:pt x="485734" y="2142849"/>
                    <a:pt x="483852" y="2140968"/>
                    <a:pt x="481500" y="2139557"/>
                  </a:cubicBezTo>
                  <a:cubicBezTo>
                    <a:pt x="453277" y="2122623"/>
                    <a:pt x="432110" y="2097692"/>
                    <a:pt x="406239" y="2077466"/>
                  </a:cubicBezTo>
                  <a:cubicBezTo>
                    <a:pt x="396831" y="2069940"/>
                    <a:pt x="388834" y="2061002"/>
                    <a:pt x="380367" y="2052065"/>
                  </a:cubicBezTo>
                  <a:cubicBezTo>
                    <a:pt x="359200" y="2029957"/>
                    <a:pt x="338033" y="2007378"/>
                    <a:pt x="316395" y="1985270"/>
                  </a:cubicBezTo>
                  <a:cubicBezTo>
                    <a:pt x="308869" y="1977744"/>
                    <a:pt x="304635" y="1967866"/>
                    <a:pt x="297109" y="1960340"/>
                  </a:cubicBezTo>
                  <a:cubicBezTo>
                    <a:pt x="262771" y="1924591"/>
                    <a:pt x="236430" y="1883197"/>
                    <a:pt x="206795" y="1843684"/>
                  </a:cubicBezTo>
                  <a:cubicBezTo>
                    <a:pt x="191273" y="1823458"/>
                    <a:pt x="180924" y="1800879"/>
                    <a:pt x="166813" y="1780182"/>
                  </a:cubicBezTo>
                  <a:cubicBezTo>
                    <a:pt x="156935" y="1766071"/>
                    <a:pt x="148468" y="1751019"/>
                    <a:pt x="140471" y="1735966"/>
                  </a:cubicBezTo>
                  <a:cubicBezTo>
                    <a:pt x="126830" y="1710095"/>
                    <a:pt x="111778" y="1684694"/>
                    <a:pt x="100959" y="1657412"/>
                  </a:cubicBezTo>
                  <a:cubicBezTo>
                    <a:pt x="86847" y="1622133"/>
                    <a:pt x="72265" y="1586854"/>
                    <a:pt x="60035" y="1550164"/>
                  </a:cubicBezTo>
                  <a:cubicBezTo>
                    <a:pt x="42161" y="1497951"/>
                    <a:pt x="31342" y="1443857"/>
                    <a:pt x="20993" y="1390233"/>
                  </a:cubicBezTo>
                  <a:cubicBezTo>
                    <a:pt x="12526" y="1346958"/>
                    <a:pt x="5000" y="1302742"/>
                    <a:pt x="5941" y="1257585"/>
                  </a:cubicBezTo>
                  <a:cubicBezTo>
                    <a:pt x="5941" y="1249118"/>
                    <a:pt x="5000" y="1241121"/>
                    <a:pt x="3589" y="1232654"/>
                  </a:cubicBezTo>
                  <a:cubicBezTo>
                    <a:pt x="-1115" y="1203020"/>
                    <a:pt x="-1115" y="1173386"/>
                    <a:pt x="3119" y="1143751"/>
                  </a:cubicBezTo>
                  <a:cubicBezTo>
                    <a:pt x="4530" y="1134344"/>
                    <a:pt x="5941" y="1125406"/>
                    <a:pt x="5941" y="1115528"/>
                  </a:cubicBezTo>
                  <a:cubicBezTo>
                    <a:pt x="6882" y="1084483"/>
                    <a:pt x="10645" y="1053908"/>
                    <a:pt x="13937" y="1023333"/>
                  </a:cubicBezTo>
                  <a:cubicBezTo>
                    <a:pt x="17701" y="983820"/>
                    <a:pt x="27108" y="944778"/>
                    <a:pt x="35105" y="906207"/>
                  </a:cubicBezTo>
                  <a:cubicBezTo>
                    <a:pt x="44042" y="862461"/>
                    <a:pt x="54391" y="818245"/>
                    <a:pt x="71795" y="776381"/>
                  </a:cubicBezTo>
                  <a:cubicBezTo>
                    <a:pt x="81203" y="753802"/>
                    <a:pt x="88729" y="730283"/>
                    <a:pt x="97196" y="707234"/>
                  </a:cubicBezTo>
                  <a:cubicBezTo>
                    <a:pt x="103781" y="689359"/>
                    <a:pt x="112718" y="672896"/>
                    <a:pt x="121185" y="655962"/>
                  </a:cubicBezTo>
                  <a:cubicBezTo>
                    <a:pt x="128711" y="640439"/>
                    <a:pt x="137178" y="625387"/>
                    <a:pt x="144705" y="609864"/>
                  </a:cubicBezTo>
                  <a:cubicBezTo>
                    <a:pt x="157405" y="581641"/>
                    <a:pt x="177631" y="557652"/>
                    <a:pt x="191273" y="529899"/>
                  </a:cubicBezTo>
                  <a:cubicBezTo>
                    <a:pt x="197858" y="516258"/>
                    <a:pt x="209618" y="505909"/>
                    <a:pt x="218085" y="493209"/>
                  </a:cubicBezTo>
                  <a:cubicBezTo>
                    <a:pt x="243015" y="456048"/>
                    <a:pt x="270768" y="421710"/>
                    <a:pt x="300872" y="388783"/>
                  </a:cubicBezTo>
                  <a:cubicBezTo>
                    <a:pt x="312632" y="375612"/>
                    <a:pt x="325332" y="363382"/>
                    <a:pt x="336151" y="348801"/>
                  </a:cubicBezTo>
                  <a:cubicBezTo>
                    <a:pt x="338503" y="345978"/>
                    <a:pt x="340855" y="343156"/>
                    <a:pt x="343677" y="340804"/>
                  </a:cubicBezTo>
                  <a:cubicBezTo>
                    <a:pt x="372371" y="319166"/>
                    <a:pt x="394009" y="290473"/>
                    <a:pt x="422232" y="268365"/>
                  </a:cubicBezTo>
                  <a:cubicBezTo>
                    <a:pt x="424113" y="266954"/>
                    <a:pt x="425995" y="265072"/>
                    <a:pt x="427876" y="263190"/>
                  </a:cubicBezTo>
                  <a:cubicBezTo>
                    <a:pt x="438225" y="252372"/>
                    <a:pt x="440106" y="239671"/>
                    <a:pt x="429758" y="229323"/>
                  </a:cubicBezTo>
                  <a:cubicBezTo>
                    <a:pt x="415176" y="214741"/>
                    <a:pt x="403887" y="197807"/>
                    <a:pt x="390246" y="182755"/>
                  </a:cubicBezTo>
                  <a:cubicBezTo>
                    <a:pt x="380838" y="171936"/>
                    <a:pt x="369549" y="169113"/>
                    <a:pt x="356378" y="172877"/>
                  </a:cubicBezTo>
                  <a:cubicBezTo>
                    <a:pt x="339444" y="177580"/>
                    <a:pt x="322040" y="178051"/>
                    <a:pt x="305106" y="177580"/>
                  </a:cubicBezTo>
                  <a:cubicBezTo>
                    <a:pt x="286761" y="177580"/>
                    <a:pt x="270297" y="170054"/>
                    <a:pt x="253363" y="166291"/>
                  </a:cubicBezTo>
                  <a:cubicBezTo>
                    <a:pt x="245367" y="164410"/>
                    <a:pt x="239722" y="158765"/>
                    <a:pt x="235959" y="151239"/>
                  </a:cubicBezTo>
                  <a:cubicBezTo>
                    <a:pt x="223729" y="128190"/>
                    <a:pt x="214322" y="104671"/>
                    <a:pt x="218555" y="77859"/>
                  </a:cubicBezTo>
                  <a:cubicBezTo>
                    <a:pt x="222318" y="54810"/>
                    <a:pt x="232667" y="34583"/>
                    <a:pt x="247248" y="17649"/>
                  </a:cubicBezTo>
                  <a:cubicBezTo>
                    <a:pt x="256186" y="7301"/>
                    <a:pt x="271709" y="5890"/>
                    <a:pt x="284409" y="2597"/>
                  </a:cubicBezTo>
                  <a:cubicBezTo>
                    <a:pt x="304635" y="-2577"/>
                    <a:pt x="324862" y="1186"/>
                    <a:pt x="345089" y="3538"/>
                  </a:cubicBezTo>
                  <a:cubicBezTo>
                    <a:pt x="367197" y="5890"/>
                    <a:pt x="383660" y="15768"/>
                    <a:pt x="394479" y="35054"/>
                  </a:cubicBezTo>
                  <a:cubicBezTo>
                    <a:pt x="397772" y="41169"/>
                    <a:pt x="401535" y="46343"/>
                    <a:pt x="405768" y="51988"/>
                  </a:cubicBezTo>
                  <a:cubicBezTo>
                    <a:pt x="419409" y="71273"/>
                    <a:pt x="418939" y="91970"/>
                    <a:pt x="411883" y="113608"/>
                  </a:cubicBezTo>
                  <a:cubicBezTo>
                    <a:pt x="409061" y="122075"/>
                    <a:pt x="405768" y="130071"/>
                    <a:pt x="402476" y="138538"/>
                  </a:cubicBezTo>
                  <a:cubicBezTo>
                    <a:pt x="398242" y="149357"/>
                    <a:pt x="399653" y="159235"/>
                    <a:pt x="408591" y="166762"/>
                  </a:cubicBezTo>
                  <a:cubicBezTo>
                    <a:pt x="416587" y="173817"/>
                    <a:pt x="421761" y="182755"/>
                    <a:pt x="428347" y="190751"/>
                  </a:cubicBezTo>
                  <a:cubicBezTo>
                    <a:pt x="449044" y="215682"/>
                    <a:pt x="469270" y="241082"/>
                    <a:pt x="491849" y="264602"/>
                  </a:cubicBezTo>
                  <a:cubicBezTo>
                    <a:pt x="511135" y="285299"/>
                    <a:pt x="529950" y="305996"/>
                    <a:pt x="548765" y="327163"/>
                  </a:cubicBezTo>
                  <a:cubicBezTo>
                    <a:pt x="560055" y="339393"/>
                    <a:pt x="572755" y="350682"/>
                    <a:pt x="583574" y="363382"/>
                  </a:cubicBezTo>
                  <a:cubicBezTo>
                    <a:pt x="592041" y="373261"/>
                    <a:pt x="595333" y="372790"/>
                    <a:pt x="607093" y="363382"/>
                  </a:cubicBezTo>
                  <a:cubicBezTo>
                    <a:pt x="675769" y="309288"/>
                    <a:pt x="750090" y="264131"/>
                    <a:pt x="829115" y="227441"/>
                  </a:cubicBezTo>
                  <a:cubicBezTo>
                    <a:pt x="930718" y="180403"/>
                    <a:pt x="1036555" y="149357"/>
                    <a:pt x="1147566" y="133835"/>
                  </a:cubicBezTo>
                  <a:cubicBezTo>
                    <a:pt x="1209186" y="125368"/>
                    <a:pt x="1270806" y="121134"/>
                    <a:pt x="1332427" y="122545"/>
                  </a:cubicBezTo>
                  <a:cubicBezTo>
                    <a:pt x="1525755" y="127249"/>
                    <a:pt x="1706853" y="176640"/>
                    <a:pt x="1875251" y="272128"/>
                  </a:cubicBezTo>
                  <a:cubicBezTo>
                    <a:pt x="1893596" y="282476"/>
                    <a:pt x="1912882" y="290943"/>
                    <a:pt x="1929816" y="303173"/>
                  </a:cubicBezTo>
                  <a:cubicBezTo>
                    <a:pt x="1961802" y="325752"/>
                    <a:pt x="1996140" y="345508"/>
                    <a:pt x="2024363" y="373261"/>
                  </a:cubicBezTo>
                  <a:cubicBezTo>
                    <a:pt x="2025304" y="374201"/>
                    <a:pt x="2025774" y="374672"/>
                    <a:pt x="2026715" y="375142"/>
                  </a:cubicBezTo>
                  <a:cubicBezTo>
                    <a:pt x="2059642" y="394898"/>
                    <a:pt x="2083161" y="425003"/>
                    <a:pt x="2111855" y="449463"/>
                  </a:cubicBezTo>
                  <a:cubicBezTo>
                    <a:pt x="2125496" y="461223"/>
                    <a:pt x="2137726" y="473923"/>
                    <a:pt x="2148545" y="488035"/>
                  </a:cubicBezTo>
                  <a:cubicBezTo>
                    <a:pt x="2177709" y="525195"/>
                    <a:pt x="2210636" y="559063"/>
                    <a:pt x="2236507" y="598575"/>
                  </a:cubicBezTo>
                  <a:cubicBezTo>
                    <a:pt x="2248267" y="616450"/>
                    <a:pt x="2260026" y="634795"/>
                    <a:pt x="2273197" y="651258"/>
                  </a:cubicBezTo>
                  <a:cubicBezTo>
                    <a:pt x="2281664" y="662077"/>
                    <a:pt x="2286368" y="675248"/>
                    <a:pt x="2293424" y="686537"/>
                  </a:cubicBezTo>
                  <a:cubicBezTo>
                    <a:pt x="2320706" y="730753"/>
                    <a:pt x="2342344" y="777792"/>
                    <a:pt x="2361629" y="826241"/>
                  </a:cubicBezTo>
                  <a:cubicBezTo>
                    <a:pt x="2371978" y="851642"/>
                    <a:pt x="2382797" y="877513"/>
                    <a:pt x="2386089" y="905266"/>
                  </a:cubicBezTo>
                  <a:cubicBezTo>
                    <a:pt x="2386560" y="908559"/>
                    <a:pt x="2387030" y="911381"/>
                    <a:pt x="2388441" y="914203"/>
                  </a:cubicBezTo>
                  <a:cubicBezTo>
                    <a:pt x="2401612" y="951834"/>
                    <a:pt x="2406786" y="991817"/>
                    <a:pt x="2412901" y="1030859"/>
                  </a:cubicBezTo>
                  <a:cubicBezTo>
                    <a:pt x="2418546" y="1067079"/>
                    <a:pt x="2421368" y="1103769"/>
                    <a:pt x="2421839" y="1140459"/>
                  </a:cubicBezTo>
                  <a:cubicBezTo>
                    <a:pt x="2422309" y="1157863"/>
                    <a:pt x="2423720" y="1174797"/>
                    <a:pt x="2423720" y="1192201"/>
                  </a:cubicBezTo>
                  <a:cubicBezTo>
                    <a:pt x="2422309" y="1458439"/>
                    <a:pt x="2332936" y="1691750"/>
                    <a:pt x="2158423" y="1892605"/>
                  </a:cubicBezTo>
                  <a:cubicBezTo>
                    <a:pt x="2134904" y="1919416"/>
                    <a:pt x="2109973" y="1944817"/>
                    <a:pt x="2084102" y="1969277"/>
                  </a:cubicBezTo>
                  <a:cubicBezTo>
                    <a:pt x="2076576" y="1976333"/>
                    <a:pt x="2076576" y="1976803"/>
                    <a:pt x="2083632" y="1983859"/>
                  </a:cubicBezTo>
                  <a:cubicBezTo>
                    <a:pt x="2109973" y="2011141"/>
                    <a:pt x="2137256" y="2037013"/>
                    <a:pt x="2162186" y="2065236"/>
                  </a:cubicBezTo>
                  <a:cubicBezTo>
                    <a:pt x="2176768" y="2081699"/>
                    <a:pt x="2193232" y="2096281"/>
                    <a:pt x="2204991" y="2115097"/>
                  </a:cubicBezTo>
                  <a:cubicBezTo>
                    <a:pt x="2206873" y="2118389"/>
                    <a:pt x="2209695" y="2120741"/>
                    <a:pt x="2212517" y="2123093"/>
                  </a:cubicBezTo>
                  <a:cubicBezTo>
                    <a:pt x="2224277" y="2132501"/>
                    <a:pt x="2233214" y="2143790"/>
                    <a:pt x="2241681" y="2156020"/>
                  </a:cubicBezTo>
                  <a:cubicBezTo>
                    <a:pt x="2248267" y="2165898"/>
                    <a:pt x="2256263" y="2173895"/>
                    <a:pt x="2266141" y="2180480"/>
                  </a:cubicBezTo>
                  <a:cubicBezTo>
                    <a:pt x="2281194" y="2191299"/>
                    <a:pt x="2291542" y="2190829"/>
                    <a:pt x="2306124" y="2179539"/>
                  </a:cubicBezTo>
                  <a:cubicBezTo>
                    <a:pt x="2310357" y="2176247"/>
                    <a:pt x="2314121" y="2172484"/>
                    <a:pt x="2317884" y="2169191"/>
                  </a:cubicBezTo>
                  <a:cubicBezTo>
                    <a:pt x="2321647" y="2165898"/>
                    <a:pt x="2325410" y="2163546"/>
                    <a:pt x="2330584" y="2163546"/>
                  </a:cubicBezTo>
                  <a:cubicBezTo>
                    <a:pt x="2338110" y="2163546"/>
                    <a:pt x="2342344" y="2169191"/>
                    <a:pt x="2339521" y="2176247"/>
                  </a:cubicBezTo>
                  <a:cubicBezTo>
                    <a:pt x="2338110" y="2180480"/>
                    <a:pt x="2335288" y="2183303"/>
                    <a:pt x="2331995" y="2186125"/>
                  </a:cubicBezTo>
                  <a:cubicBezTo>
                    <a:pt x="2324939" y="2192710"/>
                    <a:pt x="2318354" y="2199296"/>
                    <a:pt x="2310828" y="2204940"/>
                  </a:cubicBezTo>
                  <a:cubicBezTo>
                    <a:pt x="2287779" y="2220463"/>
                    <a:pt x="2268493" y="2241160"/>
                    <a:pt x="2245444" y="2256212"/>
                  </a:cubicBezTo>
                  <a:cubicBezTo>
                    <a:pt x="2241211" y="2259035"/>
                    <a:pt x="2236977" y="2262327"/>
                    <a:pt x="2231333" y="2262798"/>
                  </a:cubicBezTo>
                  <a:cubicBezTo>
                    <a:pt x="2222395" y="2263738"/>
                    <a:pt x="2218162" y="2258564"/>
                    <a:pt x="2220984" y="2250097"/>
                  </a:cubicBezTo>
                  <a:cubicBezTo>
                    <a:pt x="2221925" y="2247275"/>
                    <a:pt x="2223807" y="2244453"/>
                    <a:pt x="2226158" y="2242571"/>
                  </a:cubicBezTo>
                  <a:cubicBezTo>
                    <a:pt x="2228981" y="2239749"/>
                    <a:pt x="2232744" y="2237397"/>
                    <a:pt x="2236037" y="2234574"/>
                  </a:cubicBezTo>
                  <a:cubicBezTo>
                    <a:pt x="2253441" y="2220933"/>
                    <a:pt x="2255322" y="2211055"/>
                    <a:pt x="2242622" y="2193181"/>
                  </a:cubicBezTo>
                  <a:cubicBezTo>
                    <a:pt x="2234155" y="2181421"/>
                    <a:pt x="2226158" y="2169191"/>
                    <a:pt x="2214399" y="2159313"/>
                  </a:cubicBezTo>
                  <a:cubicBezTo>
                    <a:pt x="2209225" y="2155079"/>
                    <a:pt x="2205932" y="2148964"/>
                    <a:pt x="2202169" y="2143320"/>
                  </a:cubicBezTo>
                  <a:cubicBezTo>
                    <a:pt x="2189468" y="2124034"/>
                    <a:pt x="2169242" y="2121212"/>
                    <a:pt x="2151367" y="2136734"/>
                  </a:cubicBezTo>
                  <a:cubicBezTo>
                    <a:pt x="2140548" y="2146613"/>
                    <a:pt x="2129730" y="2156491"/>
                    <a:pt x="2117970" y="2164958"/>
                  </a:cubicBezTo>
                  <a:cubicBezTo>
                    <a:pt x="2086454" y="2187536"/>
                    <a:pt x="2053997" y="2208703"/>
                    <a:pt x="2021541" y="2229400"/>
                  </a:cubicBezTo>
                  <a:cubicBezTo>
                    <a:pt x="1978266" y="2256683"/>
                    <a:pt x="1933579" y="2280202"/>
                    <a:pt x="1887481" y="2301840"/>
                  </a:cubicBezTo>
                  <a:cubicBezTo>
                    <a:pt x="1847969" y="2320185"/>
                    <a:pt x="1807045" y="2335237"/>
                    <a:pt x="1767063" y="2351700"/>
                  </a:cubicBezTo>
                  <a:cubicBezTo>
                    <a:pt x="1758125" y="2354993"/>
                    <a:pt x="1749188" y="2357815"/>
                    <a:pt x="1739780" y="2359697"/>
                  </a:cubicBezTo>
                  <a:cubicBezTo>
                    <a:pt x="1720024" y="2363460"/>
                    <a:pt x="1701679" y="2370986"/>
                    <a:pt x="1682864" y="2377572"/>
                  </a:cubicBezTo>
                  <a:cubicBezTo>
                    <a:pt x="1666400" y="2383216"/>
                    <a:pt x="1658874" y="2397798"/>
                    <a:pt x="1656992" y="2414261"/>
                  </a:cubicBezTo>
                  <a:cubicBezTo>
                    <a:pt x="1655581" y="2430725"/>
                    <a:pt x="1651348" y="2446248"/>
                    <a:pt x="1646174" y="2461771"/>
                  </a:cubicBezTo>
                  <a:cubicBezTo>
                    <a:pt x="1640999" y="2477763"/>
                    <a:pt x="1637236" y="2493757"/>
                    <a:pt x="1636296" y="2510690"/>
                  </a:cubicBezTo>
                  <a:cubicBezTo>
                    <a:pt x="1635355" y="2530447"/>
                    <a:pt x="1626417" y="2548321"/>
                    <a:pt x="1621714" y="2566666"/>
                  </a:cubicBezTo>
                  <a:cubicBezTo>
                    <a:pt x="1619832" y="2573252"/>
                    <a:pt x="1614187" y="2577956"/>
                    <a:pt x="1607602" y="2580308"/>
                  </a:cubicBezTo>
                  <a:cubicBezTo>
                    <a:pt x="1603839" y="2581719"/>
                    <a:pt x="1599606" y="2583130"/>
                    <a:pt x="1595372" y="2582660"/>
                  </a:cubicBezTo>
                  <a:cubicBezTo>
                    <a:pt x="1553978" y="2579837"/>
                    <a:pt x="1512584" y="2580778"/>
                    <a:pt x="1471661" y="2582660"/>
                  </a:cubicBezTo>
                  <a:cubicBezTo>
                    <a:pt x="1462724" y="2583130"/>
                    <a:pt x="1454727" y="2579367"/>
                    <a:pt x="1445319" y="2582189"/>
                  </a:cubicBezTo>
                  <a:cubicBezTo>
                    <a:pt x="1425093" y="2588775"/>
                    <a:pt x="1415215" y="2601004"/>
                    <a:pt x="1418037" y="2621701"/>
                  </a:cubicBezTo>
                  <a:cubicBezTo>
                    <a:pt x="1419918" y="2635342"/>
                    <a:pt x="1417567" y="2648984"/>
                    <a:pt x="1418037" y="2662154"/>
                  </a:cubicBezTo>
                  <a:cubicBezTo>
                    <a:pt x="1418037" y="2730831"/>
                    <a:pt x="1417567" y="2799507"/>
                    <a:pt x="1418507" y="2868183"/>
                  </a:cubicBezTo>
                  <a:cubicBezTo>
                    <a:pt x="1418978" y="2897818"/>
                    <a:pt x="1420389" y="2927922"/>
                    <a:pt x="1420389" y="2957556"/>
                  </a:cubicBezTo>
                  <a:cubicBezTo>
                    <a:pt x="1420389" y="2961790"/>
                    <a:pt x="1420389" y="2966023"/>
                    <a:pt x="1419918" y="2970257"/>
                  </a:cubicBezTo>
                  <a:cubicBezTo>
                    <a:pt x="1418037" y="2985779"/>
                    <a:pt x="1423211" y="2994717"/>
                    <a:pt x="1437323" y="3001302"/>
                  </a:cubicBezTo>
                  <a:cubicBezTo>
                    <a:pt x="1444379" y="3004125"/>
                    <a:pt x="1451434" y="3005065"/>
                    <a:pt x="1458960" y="3005065"/>
                  </a:cubicBezTo>
                  <a:cubicBezTo>
                    <a:pt x="1505058" y="3004595"/>
                    <a:pt x="1551156" y="3004125"/>
                    <a:pt x="1597254" y="3004125"/>
                  </a:cubicBezTo>
                  <a:cubicBezTo>
                    <a:pt x="1677219" y="3007888"/>
                    <a:pt x="1759537" y="3007888"/>
                    <a:pt x="1841854" y="3007888"/>
                  </a:cubicBezTo>
                  <a:cubicBezTo>
                    <a:pt x="1841854" y="3007888"/>
                    <a:pt x="1841854" y="3007888"/>
                    <a:pt x="1841854" y="3007888"/>
                  </a:cubicBezTo>
                  <a:close/>
                  <a:moveTo>
                    <a:pt x="1335720" y="2401091"/>
                  </a:moveTo>
                  <a:cubicBezTo>
                    <a:pt x="1382288" y="2401091"/>
                    <a:pt x="1428856" y="2402972"/>
                    <a:pt x="1475424" y="2394976"/>
                  </a:cubicBezTo>
                  <a:cubicBezTo>
                    <a:pt x="1502236" y="2390272"/>
                    <a:pt x="1529989" y="2390272"/>
                    <a:pt x="1555860" y="2382275"/>
                  </a:cubicBezTo>
                  <a:cubicBezTo>
                    <a:pt x="1582672" y="2374279"/>
                    <a:pt x="1609954" y="2370986"/>
                    <a:pt x="1637236" y="2365812"/>
                  </a:cubicBezTo>
                  <a:cubicBezTo>
                    <a:pt x="1655111" y="2362049"/>
                    <a:pt x="1672515" y="2356875"/>
                    <a:pt x="1690860" y="2353582"/>
                  </a:cubicBezTo>
                  <a:cubicBezTo>
                    <a:pt x="1699798" y="2351700"/>
                    <a:pt x="1708735" y="2346996"/>
                    <a:pt x="1717672" y="2344645"/>
                  </a:cubicBezTo>
                  <a:cubicBezTo>
                    <a:pt x="1754362" y="2334767"/>
                    <a:pt x="1789171" y="2321596"/>
                    <a:pt x="1823979" y="2306073"/>
                  </a:cubicBezTo>
                  <a:cubicBezTo>
                    <a:pt x="1841383" y="2298547"/>
                    <a:pt x="1858317" y="2290080"/>
                    <a:pt x="1875722" y="2283024"/>
                  </a:cubicBezTo>
                  <a:cubicBezTo>
                    <a:pt x="1904885" y="2270794"/>
                    <a:pt x="1932638" y="2256212"/>
                    <a:pt x="1959920" y="2241160"/>
                  </a:cubicBezTo>
                  <a:cubicBezTo>
                    <a:pt x="1998962" y="2219522"/>
                    <a:pt x="2036123" y="2195062"/>
                    <a:pt x="2072813" y="2170132"/>
                  </a:cubicBezTo>
                  <a:cubicBezTo>
                    <a:pt x="2095391" y="2155079"/>
                    <a:pt x="2117029" y="2138146"/>
                    <a:pt x="2138667" y="2121212"/>
                  </a:cubicBezTo>
                  <a:cubicBezTo>
                    <a:pt x="2151838" y="2111334"/>
                    <a:pt x="2153249" y="2099104"/>
                    <a:pt x="2144311" y="2085462"/>
                  </a:cubicBezTo>
                  <a:cubicBezTo>
                    <a:pt x="2141960" y="2081699"/>
                    <a:pt x="2139137" y="2077466"/>
                    <a:pt x="2135374" y="2074643"/>
                  </a:cubicBezTo>
                  <a:cubicBezTo>
                    <a:pt x="2121263" y="2064295"/>
                    <a:pt x="2110914" y="2050184"/>
                    <a:pt x="2098684" y="2037953"/>
                  </a:cubicBezTo>
                  <a:cubicBezTo>
                    <a:pt x="2086924" y="2026194"/>
                    <a:pt x="2077046" y="2012553"/>
                    <a:pt x="2064816" y="2000793"/>
                  </a:cubicBezTo>
                  <a:cubicBezTo>
                    <a:pt x="2059642" y="1995619"/>
                    <a:pt x="2056349" y="1994678"/>
                    <a:pt x="2050705" y="1999852"/>
                  </a:cubicBezTo>
                  <a:cubicBezTo>
                    <a:pt x="2040356" y="2009260"/>
                    <a:pt x="2029067" y="2018197"/>
                    <a:pt x="2018248" y="2027135"/>
                  </a:cubicBezTo>
                  <a:cubicBezTo>
                    <a:pt x="1834798" y="2172954"/>
                    <a:pt x="1625477" y="2253390"/>
                    <a:pt x="1392636" y="2271735"/>
                  </a:cubicBezTo>
                  <a:cubicBezTo>
                    <a:pt x="1329604" y="2276909"/>
                    <a:pt x="1267043" y="2275498"/>
                    <a:pt x="1204012" y="2269853"/>
                  </a:cubicBezTo>
                  <a:cubicBezTo>
                    <a:pt x="1126398" y="2262798"/>
                    <a:pt x="1050666" y="2248686"/>
                    <a:pt x="976345" y="2225637"/>
                  </a:cubicBezTo>
                  <a:cubicBezTo>
                    <a:pt x="759498" y="2159313"/>
                    <a:pt x="577459" y="2039835"/>
                    <a:pt x="433521" y="1863911"/>
                  </a:cubicBezTo>
                  <a:cubicBezTo>
                    <a:pt x="289583" y="1687987"/>
                    <a:pt x="209618" y="1485251"/>
                    <a:pt x="195976" y="1258055"/>
                  </a:cubicBezTo>
                  <a:cubicBezTo>
                    <a:pt x="189861" y="1157393"/>
                    <a:pt x="198799" y="1058141"/>
                    <a:pt x="222318" y="959831"/>
                  </a:cubicBezTo>
                  <a:cubicBezTo>
                    <a:pt x="266534" y="775910"/>
                    <a:pt x="354496" y="615509"/>
                    <a:pt x="483382" y="477216"/>
                  </a:cubicBezTo>
                  <a:cubicBezTo>
                    <a:pt x="508783" y="449933"/>
                    <a:pt x="535595" y="424533"/>
                    <a:pt x="563818" y="399602"/>
                  </a:cubicBezTo>
                  <a:cubicBezTo>
                    <a:pt x="573225" y="391606"/>
                    <a:pt x="573225" y="389254"/>
                    <a:pt x="565699" y="380316"/>
                  </a:cubicBezTo>
                  <a:cubicBezTo>
                    <a:pt x="558643" y="371849"/>
                    <a:pt x="551588" y="363382"/>
                    <a:pt x="544061" y="355856"/>
                  </a:cubicBezTo>
                  <a:cubicBezTo>
                    <a:pt x="522894" y="334689"/>
                    <a:pt x="502668" y="312581"/>
                    <a:pt x="483382" y="290473"/>
                  </a:cubicBezTo>
                  <a:cubicBezTo>
                    <a:pt x="469270" y="274480"/>
                    <a:pt x="453748" y="272598"/>
                    <a:pt x="438225" y="286710"/>
                  </a:cubicBezTo>
                  <a:cubicBezTo>
                    <a:pt x="413765" y="306466"/>
                    <a:pt x="391186" y="327163"/>
                    <a:pt x="370019" y="348801"/>
                  </a:cubicBezTo>
                  <a:cubicBezTo>
                    <a:pt x="348381" y="370909"/>
                    <a:pt x="326744" y="393017"/>
                    <a:pt x="306987" y="416536"/>
                  </a:cubicBezTo>
                  <a:cubicBezTo>
                    <a:pt x="280175" y="448522"/>
                    <a:pt x="251952" y="479568"/>
                    <a:pt x="229844" y="515317"/>
                  </a:cubicBezTo>
                  <a:cubicBezTo>
                    <a:pt x="222318" y="528017"/>
                    <a:pt x="214322" y="540247"/>
                    <a:pt x="205855" y="552477"/>
                  </a:cubicBezTo>
                  <a:cubicBezTo>
                    <a:pt x="188450" y="576467"/>
                    <a:pt x="173398" y="600927"/>
                    <a:pt x="161638" y="628209"/>
                  </a:cubicBezTo>
                  <a:cubicBezTo>
                    <a:pt x="159757" y="632913"/>
                    <a:pt x="156935" y="637617"/>
                    <a:pt x="153642" y="641850"/>
                  </a:cubicBezTo>
                  <a:cubicBezTo>
                    <a:pt x="148468" y="648906"/>
                    <a:pt x="144234" y="656903"/>
                    <a:pt x="140941" y="665370"/>
                  </a:cubicBezTo>
                  <a:cubicBezTo>
                    <a:pt x="131063" y="690771"/>
                    <a:pt x="115541" y="713349"/>
                    <a:pt x="108485" y="740161"/>
                  </a:cubicBezTo>
                  <a:cubicBezTo>
                    <a:pt x="108014" y="742513"/>
                    <a:pt x="106133" y="744865"/>
                    <a:pt x="105192" y="747217"/>
                  </a:cubicBezTo>
                  <a:cubicBezTo>
                    <a:pt x="100018" y="759917"/>
                    <a:pt x="93903" y="772147"/>
                    <a:pt x="90610" y="785318"/>
                  </a:cubicBezTo>
                  <a:cubicBezTo>
                    <a:pt x="82614" y="817774"/>
                    <a:pt x="70854" y="849290"/>
                    <a:pt x="62387" y="881747"/>
                  </a:cubicBezTo>
                  <a:cubicBezTo>
                    <a:pt x="46394" y="944778"/>
                    <a:pt x="34164" y="1008280"/>
                    <a:pt x="29460" y="1073194"/>
                  </a:cubicBezTo>
                  <a:cubicBezTo>
                    <a:pt x="28049" y="1094831"/>
                    <a:pt x="30871" y="1115999"/>
                    <a:pt x="27579" y="1137636"/>
                  </a:cubicBezTo>
                  <a:cubicBezTo>
                    <a:pt x="23345" y="1166330"/>
                    <a:pt x="23816" y="1195023"/>
                    <a:pt x="25697" y="1224187"/>
                  </a:cubicBezTo>
                  <a:cubicBezTo>
                    <a:pt x="27579" y="1256644"/>
                    <a:pt x="30871" y="1289100"/>
                    <a:pt x="33694" y="1321087"/>
                  </a:cubicBezTo>
                  <a:cubicBezTo>
                    <a:pt x="36986" y="1363892"/>
                    <a:pt x="42631" y="1406697"/>
                    <a:pt x="55802" y="1447620"/>
                  </a:cubicBezTo>
                  <a:cubicBezTo>
                    <a:pt x="65680" y="1479136"/>
                    <a:pt x="70384" y="1511593"/>
                    <a:pt x="82614" y="1542638"/>
                  </a:cubicBezTo>
                  <a:cubicBezTo>
                    <a:pt x="89669" y="1560513"/>
                    <a:pt x="94844" y="1579328"/>
                    <a:pt x="100488" y="1597673"/>
                  </a:cubicBezTo>
                  <a:cubicBezTo>
                    <a:pt x="106603" y="1616488"/>
                    <a:pt x="114600" y="1634833"/>
                    <a:pt x="124008" y="1652238"/>
                  </a:cubicBezTo>
                  <a:cubicBezTo>
                    <a:pt x="136238" y="1674816"/>
                    <a:pt x="146116" y="1698335"/>
                    <a:pt x="158346" y="1720914"/>
                  </a:cubicBezTo>
                  <a:cubicBezTo>
                    <a:pt x="174809" y="1751489"/>
                    <a:pt x="191273" y="1781594"/>
                    <a:pt x="211029" y="1809817"/>
                  </a:cubicBezTo>
                  <a:cubicBezTo>
                    <a:pt x="232667" y="1839921"/>
                    <a:pt x="253363" y="1870496"/>
                    <a:pt x="275942" y="1900131"/>
                  </a:cubicBezTo>
                  <a:cubicBezTo>
                    <a:pt x="296639" y="1927883"/>
                    <a:pt x="319688" y="1953755"/>
                    <a:pt x="342737" y="1979155"/>
                  </a:cubicBezTo>
                  <a:cubicBezTo>
                    <a:pt x="362493" y="2001263"/>
                    <a:pt x="380838" y="2025253"/>
                    <a:pt x="405298" y="2043128"/>
                  </a:cubicBezTo>
                  <a:cubicBezTo>
                    <a:pt x="419880" y="2053947"/>
                    <a:pt x="428817" y="2070410"/>
                    <a:pt x="443399" y="2080288"/>
                  </a:cubicBezTo>
                  <a:cubicBezTo>
                    <a:pt x="458922" y="2090637"/>
                    <a:pt x="472093" y="2102867"/>
                    <a:pt x="485734" y="2115567"/>
                  </a:cubicBezTo>
                  <a:cubicBezTo>
                    <a:pt x="490908" y="2120741"/>
                    <a:pt x="496553" y="2125915"/>
                    <a:pt x="502668" y="2129679"/>
                  </a:cubicBezTo>
                  <a:cubicBezTo>
                    <a:pt x="526657" y="2144731"/>
                    <a:pt x="546884" y="2164487"/>
                    <a:pt x="570873" y="2180010"/>
                  </a:cubicBezTo>
                  <a:cubicBezTo>
                    <a:pt x="596745" y="2196944"/>
                    <a:pt x="622616" y="2213407"/>
                    <a:pt x="648957" y="2229871"/>
                  </a:cubicBezTo>
                  <a:cubicBezTo>
                    <a:pt x="699759" y="2261857"/>
                    <a:pt x="754794" y="2284435"/>
                    <a:pt x="809359" y="2309366"/>
                  </a:cubicBezTo>
                  <a:cubicBezTo>
                    <a:pt x="850282" y="2328181"/>
                    <a:pt x="894028" y="2339941"/>
                    <a:pt x="937303" y="2353112"/>
                  </a:cubicBezTo>
                  <a:cubicBezTo>
                    <a:pt x="985283" y="2367694"/>
                    <a:pt x="1035614" y="2373338"/>
                    <a:pt x="1084064" y="2386979"/>
                  </a:cubicBezTo>
                  <a:cubicBezTo>
                    <a:pt x="1088297" y="2388390"/>
                    <a:pt x="1093471" y="2387920"/>
                    <a:pt x="1098175" y="2388390"/>
                  </a:cubicBezTo>
                  <a:cubicBezTo>
                    <a:pt x="1120754" y="2389802"/>
                    <a:pt x="1143332" y="2391213"/>
                    <a:pt x="1165440" y="2395446"/>
                  </a:cubicBezTo>
                  <a:cubicBezTo>
                    <a:pt x="1176259" y="2397328"/>
                    <a:pt x="1187548" y="2397798"/>
                    <a:pt x="1198367" y="2396857"/>
                  </a:cubicBezTo>
                  <a:cubicBezTo>
                    <a:pt x="1206364" y="2395917"/>
                    <a:pt x="1214360" y="2395917"/>
                    <a:pt x="1221886" y="2397798"/>
                  </a:cubicBezTo>
                  <a:cubicBezTo>
                    <a:pt x="1236468" y="2401561"/>
                    <a:pt x="1251050" y="2401091"/>
                    <a:pt x="1265632" y="2401091"/>
                  </a:cubicBezTo>
                  <a:cubicBezTo>
                    <a:pt x="1288681" y="2401091"/>
                    <a:pt x="1312200" y="2401091"/>
                    <a:pt x="1335720" y="2401091"/>
                  </a:cubicBezTo>
                  <a:close/>
                  <a:moveTo>
                    <a:pt x="1081241" y="1529938"/>
                  </a:moveTo>
                  <a:cubicBezTo>
                    <a:pt x="1093471" y="1530408"/>
                    <a:pt x="1101938" y="1527586"/>
                    <a:pt x="1109935" y="1523352"/>
                  </a:cubicBezTo>
                  <a:cubicBezTo>
                    <a:pt x="1126869" y="1513945"/>
                    <a:pt x="1143802" y="1504537"/>
                    <a:pt x="1160266" y="1494659"/>
                  </a:cubicBezTo>
                  <a:cubicBezTo>
                    <a:pt x="1191782" y="1475843"/>
                    <a:pt x="1222827" y="1456557"/>
                    <a:pt x="1253873" y="1437272"/>
                  </a:cubicBezTo>
                  <a:cubicBezTo>
                    <a:pt x="1294796" y="1411400"/>
                    <a:pt x="1334779" y="1383648"/>
                    <a:pt x="1373821" y="1354484"/>
                  </a:cubicBezTo>
                  <a:cubicBezTo>
                    <a:pt x="1394988" y="1338961"/>
                    <a:pt x="1417567" y="1324850"/>
                    <a:pt x="1436852" y="1307445"/>
                  </a:cubicBezTo>
                  <a:cubicBezTo>
                    <a:pt x="1472602" y="1274989"/>
                    <a:pt x="1513995" y="1250058"/>
                    <a:pt x="1547393" y="1214780"/>
                  </a:cubicBezTo>
                  <a:cubicBezTo>
                    <a:pt x="1562915" y="1198786"/>
                    <a:pt x="1580320" y="1184675"/>
                    <a:pt x="1596783" y="1169152"/>
                  </a:cubicBezTo>
                  <a:cubicBezTo>
                    <a:pt x="1634884" y="1133873"/>
                    <a:pt x="1668752" y="1094361"/>
                    <a:pt x="1703561" y="1056260"/>
                  </a:cubicBezTo>
                  <a:cubicBezTo>
                    <a:pt x="1709676" y="1049674"/>
                    <a:pt x="1716731" y="1044030"/>
                    <a:pt x="1721906" y="1036974"/>
                  </a:cubicBezTo>
                  <a:cubicBezTo>
                    <a:pt x="1736488" y="1016277"/>
                    <a:pt x="1752951" y="997462"/>
                    <a:pt x="1770826" y="979587"/>
                  </a:cubicBezTo>
                  <a:cubicBezTo>
                    <a:pt x="1777411" y="973002"/>
                    <a:pt x="1780704" y="965005"/>
                    <a:pt x="1783996" y="956538"/>
                  </a:cubicBezTo>
                  <a:cubicBezTo>
                    <a:pt x="1787760" y="946660"/>
                    <a:pt x="1787289" y="937252"/>
                    <a:pt x="1781645" y="927845"/>
                  </a:cubicBezTo>
                  <a:cubicBezTo>
                    <a:pt x="1777411" y="921259"/>
                    <a:pt x="1774118" y="913733"/>
                    <a:pt x="1768003" y="908559"/>
                  </a:cubicBezTo>
                  <a:cubicBezTo>
                    <a:pt x="1753892" y="895858"/>
                    <a:pt x="1742132" y="881276"/>
                    <a:pt x="1729902" y="866695"/>
                  </a:cubicBezTo>
                  <a:cubicBezTo>
                    <a:pt x="1701209" y="833297"/>
                    <a:pt x="1668282" y="803663"/>
                    <a:pt x="1638647" y="771206"/>
                  </a:cubicBezTo>
                  <a:cubicBezTo>
                    <a:pt x="1635355" y="767914"/>
                    <a:pt x="1631592" y="765091"/>
                    <a:pt x="1627829" y="762269"/>
                  </a:cubicBezTo>
                  <a:cubicBezTo>
                    <a:pt x="1621714" y="758036"/>
                    <a:pt x="1616539" y="753332"/>
                    <a:pt x="1610895" y="748157"/>
                  </a:cubicBezTo>
                  <a:cubicBezTo>
                    <a:pt x="1596313" y="734516"/>
                    <a:pt x="1581731" y="720875"/>
                    <a:pt x="1566208" y="708175"/>
                  </a:cubicBezTo>
                  <a:cubicBezTo>
                    <a:pt x="1539867" y="687478"/>
                    <a:pt x="1513995" y="666311"/>
                    <a:pt x="1487654" y="645614"/>
                  </a:cubicBezTo>
                  <a:cubicBezTo>
                    <a:pt x="1467427" y="629620"/>
                    <a:pt x="1445319" y="616450"/>
                    <a:pt x="1425563" y="600457"/>
                  </a:cubicBezTo>
                  <a:cubicBezTo>
                    <a:pt x="1419448" y="595753"/>
                    <a:pt x="1412392" y="591990"/>
                    <a:pt x="1405336" y="588227"/>
                  </a:cubicBezTo>
                  <a:cubicBezTo>
                    <a:pt x="1393106" y="582112"/>
                    <a:pt x="1384640" y="584463"/>
                    <a:pt x="1377113" y="595753"/>
                  </a:cubicBezTo>
                  <a:cubicBezTo>
                    <a:pt x="1367706" y="609864"/>
                    <a:pt x="1358768" y="623976"/>
                    <a:pt x="1350302" y="638558"/>
                  </a:cubicBezTo>
                  <a:cubicBezTo>
                    <a:pt x="1336190" y="663488"/>
                    <a:pt x="1317845" y="684655"/>
                    <a:pt x="1299029" y="705823"/>
                  </a:cubicBezTo>
                  <a:cubicBezTo>
                    <a:pt x="1285859" y="720405"/>
                    <a:pt x="1268454" y="729812"/>
                    <a:pt x="1255284" y="743924"/>
                  </a:cubicBezTo>
                  <a:cubicBezTo>
                    <a:pt x="1225649" y="775440"/>
                    <a:pt x="1192722" y="804604"/>
                    <a:pt x="1161207" y="834238"/>
                  </a:cubicBezTo>
                  <a:cubicBezTo>
                    <a:pt x="1130632" y="862931"/>
                    <a:pt x="1094882" y="885040"/>
                    <a:pt x="1062896" y="912322"/>
                  </a:cubicBezTo>
                  <a:cubicBezTo>
                    <a:pt x="1061485" y="913733"/>
                    <a:pt x="1059603" y="914674"/>
                    <a:pt x="1057722" y="915615"/>
                  </a:cubicBezTo>
                  <a:cubicBezTo>
                    <a:pt x="1043610" y="924552"/>
                    <a:pt x="1029499" y="933489"/>
                    <a:pt x="1015858" y="943367"/>
                  </a:cubicBezTo>
                  <a:cubicBezTo>
                    <a:pt x="984812" y="965475"/>
                    <a:pt x="953296" y="987113"/>
                    <a:pt x="918958" y="1004517"/>
                  </a:cubicBezTo>
                  <a:cubicBezTo>
                    <a:pt x="898261" y="1014866"/>
                    <a:pt x="878976" y="1027566"/>
                    <a:pt x="858749" y="1037915"/>
                  </a:cubicBezTo>
                  <a:cubicBezTo>
                    <a:pt x="828644" y="1052967"/>
                    <a:pt x="798069" y="1066608"/>
                    <a:pt x="768906" y="1083542"/>
                  </a:cubicBezTo>
                  <a:cubicBezTo>
                    <a:pt x="753383" y="1092479"/>
                    <a:pt x="751501" y="1096242"/>
                    <a:pt x="759027" y="1112236"/>
                  </a:cubicBezTo>
                  <a:cubicBezTo>
                    <a:pt x="766083" y="1127288"/>
                    <a:pt x="772669" y="1142811"/>
                    <a:pt x="781606" y="1156922"/>
                  </a:cubicBezTo>
                  <a:cubicBezTo>
                    <a:pt x="798540" y="1184675"/>
                    <a:pt x="815474" y="1212428"/>
                    <a:pt x="832408" y="1240180"/>
                  </a:cubicBezTo>
                  <a:cubicBezTo>
                    <a:pt x="850753" y="1269815"/>
                    <a:pt x="873801" y="1296627"/>
                    <a:pt x="891206" y="1327672"/>
                  </a:cubicBezTo>
                  <a:cubicBezTo>
                    <a:pt x="893087" y="1331435"/>
                    <a:pt x="896380" y="1334257"/>
                    <a:pt x="899202" y="1337550"/>
                  </a:cubicBezTo>
                  <a:cubicBezTo>
                    <a:pt x="926014" y="1367655"/>
                    <a:pt x="949063" y="1401052"/>
                    <a:pt x="977286" y="1429745"/>
                  </a:cubicBezTo>
                  <a:cubicBezTo>
                    <a:pt x="989516" y="1442446"/>
                    <a:pt x="999394" y="1457498"/>
                    <a:pt x="1013035" y="1469258"/>
                  </a:cubicBezTo>
                  <a:cubicBezTo>
                    <a:pt x="1021032" y="1476314"/>
                    <a:pt x="1027147" y="1484781"/>
                    <a:pt x="1032792" y="1493718"/>
                  </a:cubicBezTo>
                  <a:cubicBezTo>
                    <a:pt x="1042199" y="1509241"/>
                    <a:pt x="1058192" y="1516767"/>
                    <a:pt x="1071834" y="1527115"/>
                  </a:cubicBezTo>
                  <a:cubicBezTo>
                    <a:pt x="1075597" y="1530408"/>
                    <a:pt x="1080300" y="1529938"/>
                    <a:pt x="1081241" y="1529938"/>
                  </a:cubicBezTo>
                  <a:close/>
                  <a:moveTo>
                    <a:pt x="497023" y="1800409"/>
                  </a:moveTo>
                  <a:cubicBezTo>
                    <a:pt x="497493" y="1802291"/>
                    <a:pt x="497023" y="1803231"/>
                    <a:pt x="497964" y="1804172"/>
                  </a:cubicBezTo>
                  <a:cubicBezTo>
                    <a:pt x="500316" y="1807465"/>
                    <a:pt x="503138" y="1810757"/>
                    <a:pt x="505490" y="1814050"/>
                  </a:cubicBezTo>
                  <a:cubicBezTo>
                    <a:pt x="547354" y="1864852"/>
                    <a:pt x="593452" y="1910950"/>
                    <a:pt x="644254" y="1952814"/>
                  </a:cubicBezTo>
                  <a:cubicBezTo>
                    <a:pt x="742564" y="2033250"/>
                    <a:pt x="852164" y="2093459"/>
                    <a:pt x="972582" y="2134382"/>
                  </a:cubicBezTo>
                  <a:cubicBezTo>
                    <a:pt x="979168" y="2136734"/>
                    <a:pt x="985753" y="2138146"/>
                    <a:pt x="992338" y="2136734"/>
                  </a:cubicBezTo>
                  <a:cubicBezTo>
                    <a:pt x="1016328" y="2132031"/>
                    <a:pt x="1040788" y="2127797"/>
                    <a:pt x="1064778" y="2122623"/>
                  </a:cubicBezTo>
                  <a:cubicBezTo>
                    <a:pt x="1094882" y="2115567"/>
                    <a:pt x="1124987" y="2108982"/>
                    <a:pt x="1154621" y="2100985"/>
                  </a:cubicBezTo>
                  <a:cubicBezTo>
                    <a:pt x="1198837" y="2088755"/>
                    <a:pt x="1243994" y="2079347"/>
                    <a:pt x="1287740" y="2065236"/>
                  </a:cubicBezTo>
                  <a:cubicBezTo>
                    <a:pt x="1354065" y="2043598"/>
                    <a:pt x="1419448" y="2020079"/>
                    <a:pt x="1483891" y="1995148"/>
                  </a:cubicBezTo>
                  <a:cubicBezTo>
                    <a:pt x="1486243" y="1994208"/>
                    <a:pt x="1488595" y="1992796"/>
                    <a:pt x="1490476" y="1990915"/>
                  </a:cubicBezTo>
                  <a:cubicBezTo>
                    <a:pt x="1497532" y="1985270"/>
                    <a:pt x="1505999" y="1982918"/>
                    <a:pt x="1514936" y="1980096"/>
                  </a:cubicBezTo>
                  <a:cubicBezTo>
                    <a:pt x="1531870" y="1974922"/>
                    <a:pt x="1547863" y="1966925"/>
                    <a:pt x="1563386" y="1957988"/>
                  </a:cubicBezTo>
                  <a:cubicBezTo>
                    <a:pt x="1587376" y="1943876"/>
                    <a:pt x="1586435" y="1930235"/>
                    <a:pt x="1561504" y="1917535"/>
                  </a:cubicBezTo>
                  <a:cubicBezTo>
                    <a:pt x="1546452" y="1910009"/>
                    <a:pt x="1532340" y="1901071"/>
                    <a:pt x="1517758" y="1893545"/>
                  </a:cubicBezTo>
                  <a:cubicBezTo>
                    <a:pt x="1460372" y="1864381"/>
                    <a:pt x="1406277" y="1829103"/>
                    <a:pt x="1352183" y="1794294"/>
                  </a:cubicBezTo>
                  <a:cubicBezTo>
                    <a:pt x="1309848" y="1767012"/>
                    <a:pt x="1269395" y="1737377"/>
                    <a:pt x="1229413" y="1706802"/>
                  </a:cubicBezTo>
                  <a:cubicBezTo>
                    <a:pt x="1179552" y="1668231"/>
                    <a:pt x="1132513" y="1627307"/>
                    <a:pt x="1085004" y="1585443"/>
                  </a:cubicBezTo>
                  <a:cubicBezTo>
                    <a:pt x="1069482" y="1571802"/>
                    <a:pt x="1062426" y="1569920"/>
                    <a:pt x="1045962" y="1581210"/>
                  </a:cubicBezTo>
                  <a:cubicBezTo>
                    <a:pt x="1031380" y="1591088"/>
                    <a:pt x="1015858" y="1598143"/>
                    <a:pt x="1000335" y="1605199"/>
                  </a:cubicBezTo>
                  <a:cubicBezTo>
                    <a:pt x="983401" y="1612725"/>
                    <a:pt x="967408" y="1620722"/>
                    <a:pt x="950474" y="1628248"/>
                  </a:cubicBezTo>
                  <a:cubicBezTo>
                    <a:pt x="922721" y="1640949"/>
                    <a:pt x="895910" y="1655530"/>
                    <a:pt x="867686" y="1666820"/>
                  </a:cubicBezTo>
                  <a:cubicBezTo>
                    <a:pt x="810770" y="1688928"/>
                    <a:pt x="754794" y="1713858"/>
                    <a:pt x="696466" y="1733144"/>
                  </a:cubicBezTo>
                  <a:cubicBezTo>
                    <a:pt x="651780" y="1747726"/>
                    <a:pt x="607093" y="1762308"/>
                    <a:pt x="562877" y="1779242"/>
                  </a:cubicBezTo>
                  <a:cubicBezTo>
                    <a:pt x="542180" y="1786768"/>
                    <a:pt x="519601" y="1793353"/>
                    <a:pt x="497023" y="1800409"/>
                  </a:cubicBezTo>
                  <a:close/>
                  <a:moveTo>
                    <a:pt x="2056820" y="524254"/>
                  </a:moveTo>
                  <a:cubicBezTo>
                    <a:pt x="2054468" y="528958"/>
                    <a:pt x="2053057" y="531310"/>
                    <a:pt x="2052116" y="533662"/>
                  </a:cubicBezTo>
                  <a:cubicBezTo>
                    <a:pt x="2029067" y="582112"/>
                    <a:pt x="2014956" y="635265"/>
                    <a:pt x="1984851" y="680422"/>
                  </a:cubicBezTo>
                  <a:cubicBezTo>
                    <a:pt x="1984381" y="680892"/>
                    <a:pt x="1984381" y="681363"/>
                    <a:pt x="1984381" y="681833"/>
                  </a:cubicBezTo>
                  <a:cubicBezTo>
                    <a:pt x="1974973" y="703471"/>
                    <a:pt x="1965565" y="724638"/>
                    <a:pt x="1952865" y="744865"/>
                  </a:cubicBezTo>
                  <a:cubicBezTo>
                    <a:pt x="1943927" y="758976"/>
                    <a:pt x="1936872" y="774029"/>
                    <a:pt x="1931227" y="790022"/>
                  </a:cubicBezTo>
                  <a:cubicBezTo>
                    <a:pt x="1920408" y="821538"/>
                    <a:pt x="1904415" y="850231"/>
                    <a:pt x="1878073" y="871869"/>
                  </a:cubicBezTo>
                  <a:cubicBezTo>
                    <a:pt x="1872899" y="876102"/>
                    <a:pt x="1869136" y="882217"/>
                    <a:pt x="1865843" y="888332"/>
                  </a:cubicBezTo>
                  <a:cubicBezTo>
                    <a:pt x="1860199" y="899151"/>
                    <a:pt x="1853143" y="908559"/>
                    <a:pt x="1845147" y="917967"/>
                  </a:cubicBezTo>
                  <a:cubicBezTo>
                    <a:pt x="1832916" y="931608"/>
                    <a:pt x="1832446" y="949482"/>
                    <a:pt x="1844676" y="963124"/>
                  </a:cubicBezTo>
                  <a:cubicBezTo>
                    <a:pt x="1851732" y="971120"/>
                    <a:pt x="1858788" y="978646"/>
                    <a:pt x="1864432" y="987584"/>
                  </a:cubicBezTo>
                  <a:cubicBezTo>
                    <a:pt x="1887952" y="1022862"/>
                    <a:pt x="1914293" y="1055789"/>
                    <a:pt x="1936872" y="1092009"/>
                  </a:cubicBezTo>
                  <a:cubicBezTo>
                    <a:pt x="1963684" y="1135755"/>
                    <a:pt x="1989555" y="1179971"/>
                    <a:pt x="2015426" y="1224187"/>
                  </a:cubicBezTo>
                  <a:cubicBezTo>
                    <a:pt x="2022482" y="1236417"/>
                    <a:pt x="2026715" y="1250058"/>
                    <a:pt x="2034241" y="1262289"/>
                  </a:cubicBezTo>
                  <a:cubicBezTo>
                    <a:pt x="2049764" y="1288630"/>
                    <a:pt x="2062464" y="1316383"/>
                    <a:pt x="2073754" y="1344135"/>
                  </a:cubicBezTo>
                  <a:cubicBezTo>
                    <a:pt x="2083161" y="1366714"/>
                    <a:pt x="2093039" y="1389292"/>
                    <a:pt x="2101977" y="1412341"/>
                  </a:cubicBezTo>
                  <a:cubicBezTo>
                    <a:pt x="2107151" y="1426453"/>
                    <a:pt x="2114677" y="1439624"/>
                    <a:pt x="2120322" y="1453735"/>
                  </a:cubicBezTo>
                  <a:cubicBezTo>
                    <a:pt x="2125496" y="1467376"/>
                    <a:pt x="2134433" y="1469258"/>
                    <a:pt x="2146663" y="1461732"/>
                  </a:cubicBezTo>
                  <a:cubicBezTo>
                    <a:pt x="2154190" y="1457028"/>
                    <a:pt x="2159364" y="1449972"/>
                    <a:pt x="2164538" y="1442446"/>
                  </a:cubicBezTo>
                  <a:cubicBezTo>
                    <a:pt x="2176768" y="1424101"/>
                    <a:pt x="2183824" y="1402934"/>
                    <a:pt x="2197935" y="1385529"/>
                  </a:cubicBezTo>
                  <a:cubicBezTo>
                    <a:pt x="2213458" y="1366243"/>
                    <a:pt x="2223807" y="1343665"/>
                    <a:pt x="2235096" y="1322027"/>
                  </a:cubicBezTo>
                  <a:cubicBezTo>
                    <a:pt x="2244503" y="1303682"/>
                    <a:pt x="2253441" y="1284397"/>
                    <a:pt x="2262849" y="1266052"/>
                  </a:cubicBezTo>
                  <a:cubicBezTo>
                    <a:pt x="2266612" y="1258525"/>
                    <a:pt x="2271315" y="1251470"/>
                    <a:pt x="2274138" y="1243943"/>
                  </a:cubicBezTo>
                  <a:cubicBezTo>
                    <a:pt x="2282605" y="1220895"/>
                    <a:pt x="2291542" y="1198316"/>
                    <a:pt x="2302361" y="1176208"/>
                  </a:cubicBezTo>
                  <a:cubicBezTo>
                    <a:pt x="2312709" y="1155041"/>
                    <a:pt x="2318354" y="1131992"/>
                    <a:pt x="2325880" y="1109884"/>
                  </a:cubicBezTo>
                  <a:cubicBezTo>
                    <a:pt x="2327291" y="1105180"/>
                    <a:pt x="2327762" y="1100476"/>
                    <a:pt x="2327291" y="1095772"/>
                  </a:cubicBezTo>
                  <a:cubicBezTo>
                    <a:pt x="2323058" y="1061904"/>
                    <a:pt x="2317884" y="1028507"/>
                    <a:pt x="2310828" y="995110"/>
                  </a:cubicBezTo>
                  <a:cubicBezTo>
                    <a:pt x="2275078" y="832827"/>
                    <a:pt x="2201228" y="689359"/>
                    <a:pt x="2092569" y="563296"/>
                  </a:cubicBezTo>
                  <a:cubicBezTo>
                    <a:pt x="2081280" y="550596"/>
                    <a:pt x="2069991" y="538366"/>
                    <a:pt x="2056820" y="524254"/>
                  </a:cubicBezTo>
                  <a:close/>
                  <a:moveTo>
                    <a:pt x="283939" y="1204431"/>
                  </a:moveTo>
                  <a:cubicBezTo>
                    <a:pt x="287702" y="1205842"/>
                    <a:pt x="290994" y="1205372"/>
                    <a:pt x="294757" y="1204431"/>
                  </a:cubicBezTo>
                  <a:cubicBezTo>
                    <a:pt x="313102" y="1199257"/>
                    <a:pt x="331447" y="1196905"/>
                    <a:pt x="350263" y="1193612"/>
                  </a:cubicBezTo>
                  <a:cubicBezTo>
                    <a:pt x="376604" y="1188908"/>
                    <a:pt x="402005" y="1180912"/>
                    <a:pt x="427876" y="1174797"/>
                  </a:cubicBezTo>
                  <a:cubicBezTo>
                    <a:pt x="471152" y="1164919"/>
                    <a:pt x="513016" y="1148926"/>
                    <a:pt x="556291" y="1139518"/>
                  </a:cubicBezTo>
                  <a:cubicBezTo>
                    <a:pt x="598626" y="1130110"/>
                    <a:pt x="636727" y="1108943"/>
                    <a:pt x="677651" y="1096713"/>
                  </a:cubicBezTo>
                  <a:cubicBezTo>
                    <a:pt x="683766" y="1094831"/>
                    <a:pt x="689410" y="1092009"/>
                    <a:pt x="694585" y="1088716"/>
                  </a:cubicBezTo>
                  <a:cubicBezTo>
                    <a:pt x="706344" y="1081661"/>
                    <a:pt x="708696" y="1075546"/>
                    <a:pt x="703052" y="1062845"/>
                  </a:cubicBezTo>
                  <a:cubicBezTo>
                    <a:pt x="694114" y="1042619"/>
                    <a:pt x="685177" y="1022862"/>
                    <a:pt x="676710" y="1002636"/>
                  </a:cubicBezTo>
                  <a:cubicBezTo>
                    <a:pt x="661187" y="965946"/>
                    <a:pt x="647076" y="928785"/>
                    <a:pt x="634375" y="891155"/>
                  </a:cubicBezTo>
                  <a:cubicBezTo>
                    <a:pt x="625908" y="866224"/>
                    <a:pt x="619793" y="840823"/>
                    <a:pt x="610856" y="816363"/>
                  </a:cubicBezTo>
                  <a:cubicBezTo>
                    <a:pt x="595804" y="776381"/>
                    <a:pt x="588748" y="734516"/>
                    <a:pt x="579811" y="693122"/>
                  </a:cubicBezTo>
                  <a:cubicBezTo>
                    <a:pt x="576988" y="679481"/>
                    <a:pt x="571344" y="672896"/>
                    <a:pt x="557703" y="670074"/>
                  </a:cubicBezTo>
                  <a:cubicBezTo>
                    <a:pt x="543121" y="667251"/>
                    <a:pt x="529950" y="670544"/>
                    <a:pt x="516779" y="676659"/>
                  </a:cubicBezTo>
                  <a:cubicBezTo>
                    <a:pt x="511605" y="679011"/>
                    <a:pt x="506431" y="682774"/>
                    <a:pt x="500786" y="682774"/>
                  </a:cubicBezTo>
                  <a:cubicBezTo>
                    <a:pt x="477267" y="684185"/>
                    <a:pt x="454688" y="692182"/>
                    <a:pt x="432110" y="698767"/>
                  </a:cubicBezTo>
                  <a:cubicBezTo>
                    <a:pt x="425054" y="700649"/>
                    <a:pt x="420350" y="704412"/>
                    <a:pt x="416587" y="710527"/>
                  </a:cubicBezTo>
                  <a:cubicBezTo>
                    <a:pt x="399183" y="740631"/>
                    <a:pt x="383190" y="771206"/>
                    <a:pt x="368608" y="802722"/>
                  </a:cubicBezTo>
                  <a:cubicBezTo>
                    <a:pt x="313102" y="925022"/>
                    <a:pt x="284409" y="1053437"/>
                    <a:pt x="282527" y="1187968"/>
                  </a:cubicBezTo>
                  <a:cubicBezTo>
                    <a:pt x="282527" y="1193142"/>
                    <a:pt x="281587" y="1198786"/>
                    <a:pt x="283939" y="1204431"/>
                  </a:cubicBezTo>
                  <a:close/>
                  <a:moveTo>
                    <a:pt x="1307967" y="210037"/>
                  </a:moveTo>
                  <a:cubicBezTo>
                    <a:pt x="1256225" y="208626"/>
                    <a:pt x="1203541" y="213330"/>
                    <a:pt x="1150858" y="220856"/>
                  </a:cubicBezTo>
                  <a:cubicBezTo>
                    <a:pt x="1123576" y="225089"/>
                    <a:pt x="1096294" y="231204"/>
                    <a:pt x="1069011" y="236378"/>
                  </a:cubicBezTo>
                  <a:cubicBezTo>
                    <a:pt x="1062896" y="237319"/>
                    <a:pt x="1058192" y="239671"/>
                    <a:pt x="1055840" y="246257"/>
                  </a:cubicBezTo>
                  <a:cubicBezTo>
                    <a:pt x="1051137" y="261309"/>
                    <a:pt x="1042199" y="274480"/>
                    <a:pt x="1033732" y="287650"/>
                  </a:cubicBezTo>
                  <a:cubicBezTo>
                    <a:pt x="1026676" y="298940"/>
                    <a:pt x="1020562" y="311170"/>
                    <a:pt x="1014447" y="323400"/>
                  </a:cubicBezTo>
                  <a:cubicBezTo>
                    <a:pt x="1007861" y="336100"/>
                    <a:pt x="1009743" y="343156"/>
                    <a:pt x="1019621" y="353034"/>
                  </a:cubicBezTo>
                  <a:cubicBezTo>
                    <a:pt x="1027147" y="360090"/>
                    <a:pt x="1036084" y="364323"/>
                    <a:pt x="1045492" y="367616"/>
                  </a:cubicBezTo>
                  <a:cubicBezTo>
                    <a:pt x="1075597" y="378435"/>
                    <a:pt x="1105231" y="391135"/>
                    <a:pt x="1133454" y="405247"/>
                  </a:cubicBezTo>
                  <a:cubicBezTo>
                    <a:pt x="1200719" y="438644"/>
                    <a:pt x="1269866" y="469690"/>
                    <a:pt x="1332427" y="512024"/>
                  </a:cubicBezTo>
                  <a:cubicBezTo>
                    <a:pt x="1339953" y="517198"/>
                    <a:pt x="1347479" y="521432"/>
                    <a:pt x="1355476" y="525665"/>
                  </a:cubicBezTo>
                  <a:cubicBezTo>
                    <a:pt x="1372880" y="535073"/>
                    <a:pt x="1387932" y="532251"/>
                    <a:pt x="1399692" y="517198"/>
                  </a:cubicBezTo>
                  <a:cubicBezTo>
                    <a:pt x="1410040" y="504028"/>
                    <a:pt x="1419448" y="490386"/>
                    <a:pt x="1426974" y="475334"/>
                  </a:cubicBezTo>
                  <a:cubicBezTo>
                    <a:pt x="1439204" y="450404"/>
                    <a:pt x="1450964" y="425003"/>
                    <a:pt x="1463664" y="400543"/>
                  </a:cubicBezTo>
                  <a:cubicBezTo>
                    <a:pt x="1473542" y="382198"/>
                    <a:pt x="1485302" y="364794"/>
                    <a:pt x="1490947" y="344097"/>
                  </a:cubicBezTo>
                  <a:cubicBezTo>
                    <a:pt x="1491417" y="342686"/>
                    <a:pt x="1492358" y="341274"/>
                    <a:pt x="1493299" y="339863"/>
                  </a:cubicBezTo>
                  <a:cubicBezTo>
                    <a:pt x="1509292" y="313522"/>
                    <a:pt x="1516347" y="282476"/>
                    <a:pt x="1530459" y="255194"/>
                  </a:cubicBezTo>
                  <a:cubicBezTo>
                    <a:pt x="1530929" y="254253"/>
                    <a:pt x="1530929" y="253312"/>
                    <a:pt x="1531400" y="252372"/>
                  </a:cubicBezTo>
                  <a:cubicBezTo>
                    <a:pt x="1537044" y="234027"/>
                    <a:pt x="1537044" y="234027"/>
                    <a:pt x="1517758" y="230263"/>
                  </a:cubicBezTo>
                  <a:cubicBezTo>
                    <a:pt x="1449082" y="217093"/>
                    <a:pt x="1379936" y="209096"/>
                    <a:pt x="1307967" y="210037"/>
                  </a:cubicBezTo>
                  <a:close/>
                  <a:moveTo>
                    <a:pt x="1863491" y="2025723"/>
                  </a:moveTo>
                  <a:cubicBezTo>
                    <a:pt x="1869136" y="2026194"/>
                    <a:pt x="1869136" y="2026664"/>
                    <a:pt x="1880425" y="2019138"/>
                  </a:cubicBezTo>
                  <a:cubicBezTo>
                    <a:pt x="1958980" y="1967866"/>
                    <a:pt x="2029538" y="1907186"/>
                    <a:pt x="2091158" y="1836158"/>
                  </a:cubicBezTo>
                  <a:cubicBezTo>
                    <a:pt x="2119851" y="1803231"/>
                    <a:pt x="2146193" y="1768893"/>
                    <a:pt x="2170183" y="1732674"/>
                  </a:cubicBezTo>
                  <a:cubicBezTo>
                    <a:pt x="2173475" y="1727499"/>
                    <a:pt x="2178650" y="1722795"/>
                    <a:pt x="2174887" y="1715740"/>
                  </a:cubicBezTo>
                  <a:cubicBezTo>
                    <a:pt x="2166890" y="1700217"/>
                    <a:pt x="2165008" y="1682813"/>
                    <a:pt x="2160775" y="1666349"/>
                  </a:cubicBezTo>
                  <a:cubicBezTo>
                    <a:pt x="2155130" y="1644241"/>
                    <a:pt x="2148075" y="1622133"/>
                    <a:pt x="2141019" y="1600025"/>
                  </a:cubicBezTo>
                  <a:cubicBezTo>
                    <a:pt x="2139137" y="1593440"/>
                    <a:pt x="2136315" y="1587324"/>
                    <a:pt x="2132552" y="1581210"/>
                  </a:cubicBezTo>
                  <a:cubicBezTo>
                    <a:pt x="2118911" y="1559572"/>
                    <a:pt x="2112325" y="1558631"/>
                    <a:pt x="2097273" y="1578387"/>
                  </a:cubicBezTo>
                  <a:cubicBezTo>
                    <a:pt x="2077987" y="1603318"/>
                    <a:pt x="2055409" y="1625426"/>
                    <a:pt x="2034712" y="1648945"/>
                  </a:cubicBezTo>
                  <a:cubicBezTo>
                    <a:pt x="2016367" y="1670112"/>
                    <a:pt x="1994259" y="1688457"/>
                    <a:pt x="1974502" y="1708214"/>
                  </a:cubicBezTo>
                  <a:cubicBezTo>
                    <a:pt x="1941105" y="1742081"/>
                    <a:pt x="1903945" y="1772656"/>
                    <a:pt x="1865843" y="1800879"/>
                  </a:cubicBezTo>
                  <a:cubicBezTo>
                    <a:pt x="1840913" y="1819695"/>
                    <a:pt x="1815512" y="1838510"/>
                    <a:pt x="1789641" y="1856385"/>
                  </a:cubicBezTo>
                  <a:cubicBezTo>
                    <a:pt x="1759066" y="1877082"/>
                    <a:pt x="1728491" y="1896838"/>
                    <a:pt x="1697446" y="1916124"/>
                  </a:cubicBezTo>
                  <a:cubicBezTo>
                    <a:pt x="1689919" y="1920828"/>
                    <a:pt x="1678630" y="1924591"/>
                    <a:pt x="1679571" y="1935880"/>
                  </a:cubicBezTo>
                  <a:cubicBezTo>
                    <a:pt x="1680512" y="1947169"/>
                    <a:pt x="1691331" y="1951403"/>
                    <a:pt x="1699798" y="1955636"/>
                  </a:cubicBezTo>
                  <a:cubicBezTo>
                    <a:pt x="1716261" y="1963633"/>
                    <a:pt x="1733195" y="1970688"/>
                    <a:pt x="1750129" y="1978215"/>
                  </a:cubicBezTo>
                  <a:cubicBezTo>
                    <a:pt x="1780704" y="1991856"/>
                    <a:pt x="1812220" y="2002675"/>
                    <a:pt x="1841854" y="2018668"/>
                  </a:cubicBezTo>
                  <a:cubicBezTo>
                    <a:pt x="1848910" y="2021960"/>
                    <a:pt x="1856436" y="2023372"/>
                    <a:pt x="1863491" y="2025723"/>
                  </a:cubicBezTo>
                  <a:close/>
                  <a:moveTo>
                    <a:pt x="610856" y="619742"/>
                  </a:moveTo>
                  <a:cubicBezTo>
                    <a:pt x="616971" y="620683"/>
                    <a:pt x="623557" y="617861"/>
                    <a:pt x="629672" y="615039"/>
                  </a:cubicBezTo>
                  <a:cubicBezTo>
                    <a:pt x="638138" y="611275"/>
                    <a:pt x="646605" y="607042"/>
                    <a:pt x="655072" y="602338"/>
                  </a:cubicBezTo>
                  <a:cubicBezTo>
                    <a:pt x="691762" y="583523"/>
                    <a:pt x="731275" y="569882"/>
                    <a:pt x="763731" y="543070"/>
                  </a:cubicBezTo>
                  <a:cubicBezTo>
                    <a:pt x="767494" y="540247"/>
                    <a:pt x="771728" y="538366"/>
                    <a:pt x="775961" y="535543"/>
                  </a:cubicBezTo>
                  <a:cubicBezTo>
                    <a:pt x="795717" y="522373"/>
                    <a:pt x="815474" y="510143"/>
                    <a:pt x="833348" y="494620"/>
                  </a:cubicBezTo>
                  <a:cubicBezTo>
                    <a:pt x="853104" y="477686"/>
                    <a:pt x="872390" y="459811"/>
                    <a:pt x="890735" y="440996"/>
                  </a:cubicBezTo>
                  <a:cubicBezTo>
                    <a:pt x="907669" y="423592"/>
                    <a:pt x="926955" y="408069"/>
                    <a:pt x="939655" y="386431"/>
                  </a:cubicBezTo>
                  <a:cubicBezTo>
                    <a:pt x="948593" y="370909"/>
                    <a:pt x="944359" y="352093"/>
                    <a:pt x="927425" y="346449"/>
                  </a:cubicBezTo>
                  <a:cubicBezTo>
                    <a:pt x="906728" y="339393"/>
                    <a:pt x="886502" y="329515"/>
                    <a:pt x="864864" y="325281"/>
                  </a:cubicBezTo>
                  <a:cubicBezTo>
                    <a:pt x="847460" y="321989"/>
                    <a:pt x="830526" y="321048"/>
                    <a:pt x="813592" y="330926"/>
                  </a:cubicBezTo>
                  <a:cubicBezTo>
                    <a:pt x="786310" y="347389"/>
                    <a:pt x="758087" y="362442"/>
                    <a:pt x="731275" y="380316"/>
                  </a:cubicBezTo>
                  <a:cubicBezTo>
                    <a:pt x="677180" y="416066"/>
                    <a:pt x="627320" y="456048"/>
                    <a:pt x="580751" y="501205"/>
                  </a:cubicBezTo>
                  <a:cubicBezTo>
                    <a:pt x="575577" y="506380"/>
                    <a:pt x="570403" y="511083"/>
                    <a:pt x="571814" y="520021"/>
                  </a:cubicBezTo>
                  <a:cubicBezTo>
                    <a:pt x="576048" y="546362"/>
                    <a:pt x="579340" y="572704"/>
                    <a:pt x="584044" y="599045"/>
                  </a:cubicBezTo>
                  <a:cubicBezTo>
                    <a:pt x="586396" y="613157"/>
                    <a:pt x="596274" y="619742"/>
                    <a:pt x="610856" y="619742"/>
                  </a:cubicBezTo>
                  <a:close/>
                </a:path>
              </a:pathLst>
            </a:custGeom>
            <a:solidFill>
              <a:schemeClr val="accent1"/>
            </a:solidFill>
            <a:ln w="4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2" name="图形 13"/>
            <p:cNvGrpSpPr/>
            <p:nvPr userDrawn="1"/>
          </p:nvGrpSpPr>
          <p:grpSpPr>
            <a:xfrm flipH="1">
              <a:off x="66675" y="149860"/>
              <a:ext cx="812165" cy="814705"/>
              <a:chOff x="7263890" y="269415"/>
              <a:chExt cx="2803728" cy="2984797"/>
            </a:xfrm>
            <a:solidFill>
              <a:schemeClr val="accent1"/>
            </a:solidFill>
          </p:grpSpPr>
          <p:sp>
            <p:nvSpPr>
              <p:cNvPr id="13" name="任意多边形: 形状 12"/>
              <p:cNvSpPr/>
              <p:nvPr>
                <p:custDataLst>
                  <p:tags r:id="rId9"/>
                </p:custDataLst>
              </p:nvPr>
            </p:nvSpPr>
            <p:spPr>
              <a:xfrm>
                <a:off x="7263890" y="269415"/>
                <a:ext cx="2803728" cy="2984797"/>
              </a:xfrm>
              <a:custGeom>
                <a:avLst/>
                <a:gdLst>
                  <a:gd name="connsiteX0" fmla="*/ 1364160 w 2803728"/>
                  <a:gd name="connsiteY0" fmla="*/ 2984565 h 2984797"/>
                  <a:gd name="connsiteX1" fmla="*/ 1317314 w 2803728"/>
                  <a:gd name="connsiteY1" fmla="*/ 2984565 h 2984797"/>
                  <a:gd name="connsiteX2" fmla="*/ 1158146 w 2803728"/>
                  <a:gd name="connsiteY2" fmla="*/ 2972321 h 2984797"/>
                  <a:gd name="connsiteX3" fmla="*/ 1039967 w 2803728"/>
                  <a:gd name="connsiteY3" fmla="*/ 2949963 h 2984797"/>
                  <a:gd name="connsiteX4" fmla="*/ 876540 w 2803728"/>
                  <a:gd name="connsiteY4" fmla="*/ 2898859 h 2984797"/>
                  <a:gd name="connsiteX5" fmla="*/ 671059 w 2803728"/>
                  <a:gd name="connsiteY5" fmla="*/ 2800909 h 2984797"/>
                  <a:gd name="connsiteX6" fmla="*/ 652427 w 2803728"/>
                  <a:gd name="connsiteY6" fmla="*/ 2806765 h 2984797"/>
                  <a:gd name="connsiteX7" fmla="*/ 616228 w 2803728"/>
                  <a:gd name="connsiteY7" fmla="*/ 2881824 h 2984797"/>
                  <a:gd name="connsiteX8" fmla="*/ 588547 w 2803728"/>
                  <a:gd name="connsiteY8" fmla="*/ 2939316 h 2984797"/>
                  <a:gd name="connsiteX9" fmla="*/ 581094 w 2803728"/>
                  <a:gd name="connsiteY9" fmla="*/ 2949431 h 2984797"/>
                  <a:gd name="connsiteX10" fmla="*/ 501244 w 2803728"/>
                  <a:gd name="connsiteY10" fmla="*/ 2969660 h 2984797"/>
                  <a:gd name="connsiteX11" fmla="*/ 454398 w 2803728"/>
                  <a:gd name="connsiteY11" fmla="*/ 2940913 h 2984797"/>
                  <a:gd name="connsiteX12" fmla="*/ 427249 w 2803728"/>
                  <a:gd name="connsiteY12" fmla="*/ 2908441 h 2984797"/>
                  <a:gd name="connsiteX13" fmla="*/ 411279 w 2803728"/>
                  <a:gd name="connsiteY13" fmla="*/ 2861063 h 2984797"/>
                  <a:gd name="connsiteX14" fmla="*/ 417667 w 2803728"/>
                  <a:gd name="connsiteY14" fmla="*/ 2835511 h 2984797"/>
                  <a:gd name="connsiteX15" fmla="*/ 543831 w 2803728"/>
                  <a:gd name="connsiteY15" fmla="*/ 2591701 h 2984797"/>
                  <a:gd name="connsiteX16" fmla="*/ 590676 w 2803728"/>
                  <a:gd name="connsiteY16" fmla="*/ 2501204 h 2984797"/>
                  <a:gd name="connsiteX17" fmla="*/ 583756 w 2803728"/>
                  <a:gd name="connsiteY17" fmla="*/ 2479378 h 2984797"/>
                  <a:gd name="connsiteX18" fmla="*/ 458657 w 2803728"/>
                  <a:gd name="connsiteY18" fmla="*/ 2391543 h 2984797"/>
                  <a:gd name="connsiteX19" fmla="*/ 339946 w 2803728"/>
                  <a:gd name="connsiteY19" fmla="*/ 2282414 h 2984797"/>
                  <a:gd name="connsiteX20" fmla="*/ 173857 w 2803728"/>
                  <a:gd name="connsiteY20" fmla="*/ 2067883 h 2984797"/>
                  <a:gd name="connsiteX21" fmla="*/ 63664 w 2803728"/>
                  <a:gd name="connsiteY21" fmla="*/ 1830993 h 2984797"/>
                  <a:gd name="connsiteX22" fmla="*/ 25336 w 2803728"/>
                  <a:gd name="connsiteY22" fmla="*/ 1689392 h 2984797"/>
                  <a:gd name="connsiteX23" fmla="*/ 2977 w 2803728"/>
                  <a:gd name="connsiteY23" fmla="*/ 1525432 h 2984797"/>
                  <a:gd name="connsiteX24" fmla="*/ 5639 w 2803728"/>
                  <a:gd name="connsiteY24" fmla="*/ 1318886 h 2984797"/>
                  <a:gd name="connsiteX25" fmla="*/ 36515 w 2803728"/>
                  <a:gd name="connsiteY25" fmla="*/ 1137892 h 2984797"/>
                  <a:gd name="connsiteX26" fmla="*/ 88151 w 2803728"/>
                  <a:gd name="connsiteY26" fmla="*/ 980853 h 2984797"/>
                  <a:gd name="connsiteX27" fmla="*/ 164807 w 2803728"/>
                  <a:gd name="connsiteY27" fmla="*/ 824878 h 2984797"/>
                  <a:gd name="connsiteX28" fmla="*/ 262225 w 2803728"/>
                  <a:gd name="connsiteY28" fmla="*/ 683809 h 2984797"/>
                  <a:gd name="connsiteX29" fmla="*/ 408085 w 2803728"/>
                  <a:gd name="connsiteY29" fmla="*/ 529432 h 2984797"/>
                  <a:gd name="connsiteX30" fmla="*/ 633795 w 2803728"/>
                  <a:gd name="connsiteY30" fmla="*/ 369199 h 2984797"/>
                  <a:gd name="connsiteX31" fmla="*/ 806272 w 2803728"/>
                  <a:gd name="connsiteY31" fmla="*/ 290946 h 2984797"/>
                  <a:gd name="connsiteX32" fmla="*/ 959585 w 2803728"/>
                  <a:gd name="connsiteY32" fmla="*/ 245697 h 2984797"/>
                  <a:gd name="connsiteX33" fmla="*/ 1050082 w 2803728"/>
                  <a:gd name="connsiteY33" fmla="*/ 229195 h 2984797"/>
                  <a:gd name="connsiteX34" fmla="*/ 1145902 w 2803728"/>
                  <a:gd name="connsiteY34" fmla="*/ 218548 h 2984797"/>
                  <a:gd name="connsiteX35" fmla="*/ 1160275 w 2803728"/>
                  <a:gd name="connsiteY35" fmla="*/ 218016 h 2984797"/>
                  <a:gd name="connsiteX36" fmla="*/ 1318911 w 2803728"/>
                  <a:gd name="connsiteY36" fmla="*/ 218548 h 2984797"/>
                  <a:gd name="connsiteX37" fmla="*/ 1411538 w 2803728"/>
                  <a:gd name="connsiteY37" fmla="*/ 227598 h 2984797"/>
                  <a:gd name="connsiteX38" fmla="*/ 1474353 w 2803728"/>
                  <a:gd name="connsiteY38" fmla="*/ 237712 h 2984797"/>
                  <a:gd name="connsiteX39" fmla="*/ 1572303 w 2803728"/>
                  <a:gd name="connsiteY39" fmla="*/ 260070 h 2984797"/>
                  <a:gd name="connsiteX40" fmla="*/ 1686223 w 2803728"/>
                  <a:gd name="connsiteY40" fmla="*/ 297866 h 2984797"/>
                  <a:gd name="connsiteX41" fmla="*/ 1721357 w 2803728"/>
                  <a:gd name="connsiteY41" fmla="*/ 312239 h 2984797"/>
                  <a:gd name="connsiteX42" fmla="*/ 1742118 w 2803728"/>
                  <a:gd name="connsiteY42" fmla="*/ 305319 h 2984797"/>
                  <a:gd name="connsiteX43" fmla="*/ 1860829 w 2803728"/>
                  <a:gd name="connsiteY43" fmla="*/ 76414 h 2984797"/>
                  <a:gd name="connsiteX44" fmla="*/ 1892237 w 2803728"/>
                  <a:gd name="connsiteY44" fmla="*/ 17857 h 2984797"/>
                  <a:gd name="connsiteX45" fmla="*/ 1917257 w 2803728"/>
                  <a:gd name="connsiteY45" fmla="*/ 2420 h 2984797"/>
                  <a:gd name="connsiteX46" fmla="*/ 1955052 w 2803728"/>
                  <a:gd name="connsiteY46" fmla="*/ 290 h 2984797"/>
                  <a:gd name="connsiteX47" fmla="*/ 2051937 w 2803728"/>
                  <a:gd name="connsiteY47" fmla="*/ 62573 h 2984797"/>
                  <a:gd name="connsiteX48" fmla="*/ 2051405 w 2803728"/>
                  <a:gd name="connsiteY48" fmla="*/ 112613 h 2984797"/>
                  <a:gd name="connsiteX49" fmla="*/ 2055132 w 2803728"/>
                  <a:gd name="connsiteY49" fmla="*/ 129115 h 2984797"/>
                  <a:gd name="connsiteX50" fmla="*/ 2089201 w 2803728"/>
                  <a:gd name="connsiteY50" fmla="*/ 149344 h 2984797"/>
                  <a:gd name="connsiteX51" fmla="*/ 2264872 w 2803728"/>
                  <a:gd name="connsiteY51" fmla="*/ 278169 h 2984797"/>
                  <a:gd name="connsiteX52" fmla="*/ 2433090 w 2803728"/>
                  <a:gd name="connsiteY52" fmla="*/ 444258 h 2984797"/>
                  <a:gd name="connsiteX53" fmla="*/ 2614616 w 2803728"/>
                  <a:gd name="connsiteY53" fmla="*/ 707232 h 2984797"/>
                  <a:gd name="connsiteX54" fmla="*/ 2703516 w 2803728"/>
                  <a:gd name="connsiteY54" fmla="*/ 902599 h 2984797"/>
                  <a:gd name="connsiteX55" fmla="*/ 2748765 w 2803728"/>
                  <a:gd name="connsiteY55" fmla="*/ 1043668 h 2984797"/>
                  <a:gd name="connsiteX56" fmla="*/ 2786561 w 2803728"/>
                  <a:gd name="connsiteY56" fmla="*/ 1226260 h 2984797"/>
                  <a:gd name="connsiteX57" fmla="*/ 2800402 w 2803728"/>
                  <a:gd name="connsiteY57" fmla="*/ 1369990 h 2984797"/>
                  <a:gd name="connsiteX58" fmla="*/ 2803595 w 2803728"/>
                  <a:gd name="connsiteY58" fmla="*/ 1497219 h 2984797"/>
                  <a:gd name="connsiteX59" fmla="*/ 2798272 w 2803728"/>
                  <a:gd name="connsiteY59" fmla="*/ 1600492 h 2984797"/>
                  <a:gd name="connsiteX60" fmla="*/ 2783899 w 2803728"/>
                  <a:gd name="connsiteY60" fmla="*/ 1725591 h 2984797"/>
                  <a:gd name="connsiteX61" fmla="*/ 2768461 w 2803728"/>
                  <a:gd name="connsiteY61" fmla="*/ 1807570 h 2984797"/>
                  <a:gd name="connsiteX62" fmla="*/ 2748233 w 2803728"/>
                  <a:gd name="connsiteY62" fmla="*/ 1892744 h 2984797"/>
                  <a:gd name="connsiteX63" fmla="*/ 2720019 w 2803728"/>
                  <a:gd name="connsiteY63" fmla="*/ 1984838 h 2984797"/>
                  <a:gd name="connsiteX64" fmla="*/ 2673173 w 2803728"/>
                  <a:gd name="connsiteY64" fmla="*/ 2106211 h 2984797"/>
                  <a:gd name="connsiteX65" fmla="*/ 2574691 w 2803728"/>
                  <a:gd name="connsiteY65" fmla="*/ 2294125 h 2984797"/>
                  <a:gd name="connsiteX66" fmla="*/ 2441075 w 2803728"/>
                  <a:gd name="connsiteY66" fmla="*/ 2478846 h 2984797"/>
                  <a:gd name="connsiteX67" fmla="*/ 2291489 w 2803728"/>
                  <a:gd name="connsiteY67" fmla="*/ 2631626 h 2984797"/>
                  <a:gd name="connsiteX68" fmla="*/ 2105703 w 2803728"/>
                  <a:gd name="connsiteY68" fmla="*/ 2772695 h 2984797"/>
                  <a:gd name="connsiteX69" fmla="*/ 1957182 w 2803728"/>
                  <a:gd name="connsiteY69" fmla="*/ 2854675 h 2984797"/>
                  <a:gd name="connsiteX70" fmla="*/ 1774058 w 2803728"/>
                  <a:gd name="connsiteY70" fmla="*/ 2926008 h 2984797"/>
                  <a:gd name="connsiteX71" fmla="*/ 1649492 w 2803728"/>
                  <a:gd name="connsiteY71" fmla="*/ 2957948 h 2984797"/>
                  <a:gd name="connsiteX72" fmla="*/ 1547816 w 2803728"/>
                  <a:gd name="connsiteY72" fmla="*/ 2975515 h 2984797"/>
                  <a:gd name="connsiteX73" fmla="*/ 1516940 w 2803728"/>
                  <a:gd name="connsiteY73" fmla="*/ 2978709 h 2984797"/>
                  <a:gd name="connsiteX74" fmla="*/ 1364160 w 2803728"/>
                  <a:gd name="connsiteY74" fmla="*/ 2984565 h 2984797"/>
                  <a:gd name="connsiteX75" fmla="*/ 1237464 w 2803728"/>
                  <a:gd name="connsiteY75" fmla="*/ 249423 h 2984797"/>
                  <a:gd name="connsiteX76" fmla="*/ 1088942 w 2803728"/>
                  <a:gd name="connsiteY76" fmla="*/ 260070 h 2984797"/>
                  <a:gd name="connsiteX77" fmla="*/ 1080425 w 2803728"/>
                  <a:gd name="connsiteY77" fmla="*/ 275508 h 2984797"/>
                  <a:gd name="connsiteX78" fmla="*/ 1090007 w 2803728"/>
                  <a:gd name="connsiteY78" fmla="*/ 307980 h 2984797"/>
                  <a:gd name="connsiteX79" fmla="*/ 1090007 w 2803728"/>
                  <a:gd name="connsiteY79" fmla="*/ 389960 h 2984797"/>
                  <a:gd name="connsiteX80" fmla="*/ 1071375 w 2803728"/>
                  <a:gd name="connsiteY80" fmla="*/ 468213 h 2984797"/>
                  <a:gd name="connsiteX81" fmla="*/ 1018674 w 2803728"/>
                  <a:gd name="connsiteY81" fmla="*/ 565098 h 2984797"/>
                  <a:gd name="connsiteX82" fmla="*/ 988863 w 2803728"/>
                  <a:gd name="connsiteY82" fmla="*/ 600765 h 2984797"/>
                  <a:gd name="connsiteX83" fmla="*/ 776994 w 2803728"/>
                  <a:gd name="connsiteY83" fmla="*/ 688068 h 2984797"/>
                  <a:gd name="connsiteX84" fmla="*/ 728019 w 2803728"/>
                  <a:gd name="connsiteY84" fmla="*/ 703506 h 2984797"/>
                  <a:gd name="connsiteX85" fmla="*/ 656153 w 2803728"/>
                  <a:gd name="connsiteY85" fmla="*/ 776968 h 2984797"/>
                  <a:gd name="connsiteX86" fmla="*/ 565124 w 2803728"/>
                  <a:gd name="connsiteY86" fmla="*/ 883435 h 2984797"/>
                  <a:gd name="connsiteX87" fmla="*/ 507632 w 2803728"/>
                  <a:gd name="connsiteY87" fmla="*/ 942525 h 2984797"/>
                  <a:gd name="connsiteX88" fmla="*/ 396906 w 2803728"/>
                  <a:gd name="connsiteY88" fmla="*/ 1008002 h 2984797"/>
                  <a:gd name="connsiteX89" fmla="*/ 249449 w 2803728"/>
                  <a:gd name="connsiteY89" fmla="*/ 987773 h 2984797"/>
                  <a:gd name="connsiteX90" fmla="*/ 171196 w 2803728"/>
                  <a:gd name="connsiteY90" fmla="*/ 931878 h 2984797"/>
                  <a:gd name="connsiteX91" fmla="*/ 150967 w 2803728"/>
                  <a:gd name="connsiteY91" fmla="*/ 935604 h 2984797"/>
                  <a:gd name="connsiteX92" fmla="*/ 80166 w 2803728"/>
                  <a:gd name="connsiteY92" fmla="*/ 1126181 h 2984797"/>
                  <a:gd name="connsiteX93" fmla="*/ 46097 w 2803728"/>
                  <a:gd name="connsiteY93" fmla="*/ 1292269 h 2984797"/>
                  <a:gd name="connsiteX94" fmla="*/ 35982 w 2803728"/>
                  <a:gd name="connsiteY94" fmla="*/ 1417901 h 2984797"/>
                  <a:gd name="connsiteX95" fmla="*/ 43967 w 2803728"/>
                  <a:gd name="connsiteY95" fmla="*/ 1569084 h 2984797"/>
                  <a:gd name="connsiteX96" fmla="*/ 61534 w 2803728"/>
                  <a:gd name="connsiteY96" fmla="*/ 1678213 h 2984797"/>
                  <a:gd name="connsiteX97" fmla="*/ 95072 w 2803728"/>
                  <a:gd name="connsiteY97" fmla="*/ 1802247 h 2984797"/>
                  <a:gd name="connsiteX98" fmla="*/ 117962 w 2803728"/>
                  <a:gd name="connsiteY98" fmla="*/ 1809700 h 2984797"/>
                  <a:gd name="connsiteX99" fmla="*/ 130206 w 2803728"/>
                  <a:gd name="connsiteY99" fmla="*/ 1797988 h 2984797"/>
                  <a:gd name="connsiteX100" fmla="*/ 173857 w 2803728"/>
                  <a:gd name="connsiteY100" fmla="*/ 1727188 h 2984797"/>
                  <a:gd name="connsiteX101" fmla="*/ 226026 w 2803728"/>
                  <a:gd name="connsiteY101" fmla="*/ 1585054 h 2984797"/>
                  <a:gd name="connsiteX102" fmla="*/ 243061 w 2803728"/>
                  <a:gd name="connsiteY102" fmla="*/ 1481781 h 2984797"/>
                  <a:gd name="connsiteX103" fmla="*/ 253175 w 2803728"/>
                  <a:gd name="connsiteY103" fmla="*/ 1401930 h 2984797"/>
                  <a:gd name="connsiteX104" fmla="*/ 284583 w 2803728"/>
                  <a:gd name="connsiteY104" fmla="*/ 1323677 h 2984797"/>
                  <a:gd name="connsiteX105" fmla="*/ 347399 w 2803728"/>
                  <a:gd name="connsiteY105" fmla="*/ 1242230 h 2984797"/>
                  <a:gd name="connsiteX106" fmla="*/ 479950 w 2803728"/>
                  <a:gd name="connsiteY106" fmla="*/ 1166106 h 2984797"/>
                  <a:gd name="connsiteX107" fmla="*/ 602387 w 2803728"/>
                  <a:gd name="connsiteY107" fmla="*/ 1175688 h 2984797"/>
                  <a:gd name="connsiteX108" fmla="*/ 749844 w 2803728"/>
                  <a:gd name="connsiteY108" fmla="*/ 1313030 h 2984797"/>
                  <a:gd name="connsiteX109" fmla="*/ 868555 w 2803728"/>
                  <a:gd name="connsiteY109" fmla="*/ 1432274 h 2984797"/>
                  <a:gd name="connsiteX110" fmla="*/ 1000042 w 2803728"/>
                  <a:gd name="connsiteY110" fmla="*/ 1495089 h 2984797"/>
                  <a:gd name="connsiteX111" fmla="*/ 1077763 w 2803728"/>
                  <a:gd name="connsiteY111" fmla="*/ 1535014 h 2984797"/>
                  <a:gd name="connsiteX112" fmla="*/ 1132594 w 2803728"/>
                  <a:gd name="connsiteY112" fmla="*/ 1625511 h 2984797"/>
                  <a:gd name="connsiteX113" fmla="*/ 1126738 w 2803728"/>
                  <a:gd name="connsiteY113" fmla="*/ 1703765 h 2984797"/>
                  <a:gd name="connsiteX114" fmla="*/ 1072440 w 2803728"/>
                  <a:gd name="connsiteY114" fmla="*/ 1790536 h 2984797"/>
                  <a:gd name="connsiteX115" fmla="*/ 997913 w 2803728"/>
                  <a:gd name="connsiteY115" fmla="*/ 1859739 h 2984797"/>
                  <a:gd name="connsiteX116" fmla="*/ 889316 w 2803728"/>
                  <a:gd name="connsiteY116" fmla="*/ 1930540 h 2984797"/>
                  <a:gd name="connsiteX117" fmla="*/ 850456 w 2803728"/>
                  <a:gd name="connsiteY117" fmla="*/ 1947575 h 2984797"/>
                  <a:gd name="connsiteX118" fmla="*/ 838744 w 2803728"/>
                  <a:gd name="connsiteY118" fmla="*/ 1966739 h 2984797"/>
                  <a:gd name="connsiteX119" fmla="*/ 845132 w 2803728"/>
                  <a:gd name="connsiteY119" fmla="*/ 2031151 h 2984797"/>
                  <a:gd name="connsiteX120" fmla="*/ 855779 w 2803728"/>
                  <a:gd name="connsiteY120" fmla="*/ 2093967 h 2984797"/>
                  <a:gd name="connsiteX121" fmla="*/ 804143 w 2803728"/>
                  <a:gd name="connsiteY121" fmla="*/ 2215872 h 2984797"/>
                  <a:gd name="connsiteX122" fmla="*/ 726954 w 2803728"/>
                  <a:gd name="connsiteY122" fmla="*/ 2270170 h 2984797"/>
                  <a:gd name="connsiteX123" fmla="*/ 632731 w 2803728"/>
                  <a:gd name="connsiteY123" fmla="*/ 2303707 h 2984797"/>
                  <a:gd name="connsiteX124" fmla="*/ 565124 w 2803728"/>
                  <a:gd name="connsiteY124" fmla="*/ 2318080 h 2984797"/>
                  <a:gd name="connsiteX125" fmla="*/ 477821 w 2803728"/>
                  <a:gd name="connsiteY125" fmla="*/ 2325001 h 2984797"/>
                  <a:gd name="connsiteX126" fmla="*/ 460786 w 2803728"/>
                  <a:gd name="connsiteY126" fmla="*/ 2325001 h 2984797"/>
                  <a:gd name="connsiteX127" fmla="*/ 451736 w 2803728"/>
                  <a:gd name="connsiteY127" fmla="*/ 2330324 h 2984797"/>
                  <a:gd name="connsiteX128" fmla="*/ 456527 w 2803728"/>
                  <a:gd name="connsiteY128" fmla="*/ 2339906 h 2984797"/>
                  <a:gd name="connsiteX129" fmla="*/ 553945 w 2803728"/>
                  <a:gd name="connsiteY129" fmla="*/ 2412836 h 2984797"/>
                  <a:gd name="connsiteX130" fmla="*/ 763685 w 2803728"/>
                  <a:gd name="connsiteY130" fmla="*/ 2527288 h 2984797"/>
                  <a:gd name="connsiteX131" fmla="*/ 962246 w 2803728"/>
                  <a:gd name="connsiteY131" fmla="*/ 2593298 h 2984797"/>
                  <a:gd name="connsiteX132" fmla="*/ 1119818 w 2803728"/>
                  <a:gd name="connsiteY132" fmla="*/ 2619915 h 2984797"/>
                  <a:gd name="connsiteX133" fmla="*/ 1259822 w 2803728"/>
                  <a:gd name="connsiteY133" fmla="*/ 2626835 h 2984797"/>
                  <a:gd name="connsiteX134" fmla="*/ 1285374 w 2803728"/>
                  <a:gd name="connsiteY134" fmla="*/ 2624706 h 2984797"/>
                  <a:gd name="connsiteX135" fmla="*/ 1403553 w 2803728"/>
                  <a:gd name="connsiteY135" fmla="*/ 2614059 h 2984797"/>
                  <a:gd name="connsiteX136" fmla="*/ 1506293 w 2803728"/>
                  <a:gd name="connsiteY136" fmla="*/ 2595427 h 2984797"/>
                  <a:gd name="connsiteX137" fmla="*/ 1524393 w 2803728"/>
                  <a:gd name="connsiteY137" fmla="*/ 2579990 h 2984797"/>
                  <a:gd name="connsiteX138" fmla="*/ 1518005 w 2803728"/>
                  <a:gd name="connsiteY138" fmla="*/ 2556035 h 2984797"/>
                  <a:gd name="connsiteX139" fmla="*/ 1484468 w 2803728"/>
                  <a:gd name="connsiteY139" fmla="*/ 2510786 h 2984797"/>
                  <a:gd name="connsiteX140" fmla="*/ 1461577 w 2803728"/>
                  <a:gd name="connsiteY140" fmla="*/ 2460746 h 2984797"/>
                  <a:gd name="connsiteX141" fmla="*/ 1454125 w 2803728"/>
                  <a:gd name="connsiteY141" fmla="*/ 2439453 h 2984797"/>
                  <a:gd name="connsiteX142" fmla="*/ 1455189 w 2803728"/>
                  <a:gd name="connsiteY142" fmla="*/ 2387284 h 2984797"/>
                  <a:gd name="connsiteX143" fmla="*/ 1500970 w 2803728"/>
                  <a:gd name="connsiteY143" fmla="*/ 2255797 h 2984797"/>
                  <a:gd name="connsiteX144" fmla="*/ 1577094 w 2803728"/>
                  <a:gd name="connsiteY144" fmla="*/ 2134957 h 2984797"/>
                  <a:gd name="connsiteX145" fmla="*/ 1629263 w 2803728"/>
                  <a:gd name="connsiteY145" fmla="*/ 2060962 h 2984797"/>
                  <a:gd name="connsiteX146" fmla="*/ 1674512 w 2803728"/>
                  <a:gd name="connsiteY146" fmla="*/ 1997614 h 2984797"/>
                  <a:gd name="connsiteX147" fmla="*/ 1678238 w 2803728"/>
                  <a:gd name="connsiteY147" fmla="*/ 1884227 h 2984797"/>
                  <a:gd name="connsiteX148" fmla="*/ 1632457 w 2803728"/>
                  <a:gd name="connsiteY148" fmla="*/ 1821411 h 2984797"/>
                  <a:gd name="connsiteX149" fmla="*/ 1574965 w 2803728"/>
                  <a:gd name="connsiteY149" fmla="*/ 1734108 h 2984797"/>
                  <a:gd name="connsiteX150" fmla="*/ 1564850 w 2803728"/>
                  <a:gd name="connsiteY150" fmla="*/ 1704829 h 2984797"/>
                  <a:gd name="connsiteX151" fmla="*/ 1562189 w 2803728"/>
                  <a:gd name="connsiteY151" fmla="*/ 1649999 h 2984797"/>
                  <a:gd name="connsiteX152" fmla="*/ 1584014 w 2803728"/>
                  <a:gd name="connsiteY152" fmla="*/ 1570149 h 2984797"/>
                  <a:gd name="connsiteX153" fmla="*/ 1747442 w 2803728"/>
                  <a:gd name="connsiteY153" fmla="*/ 1395010 h 2984797"/>
                  <a:gd name="connsiteX154" fmla="*/ 1864023 w 2803728"/>
                  <a:gd name="connsiteY154" fmla="*/ 1350826 h 2984797"/>
                  <a:gd name="connsiteX155" fmla="*/ 1941744 w 2803728"/>
                  <a:gd name="connsiteY155" fmla="*/ 1350826 h 2984797"/>
                  <a:gd name="connsiteX156" fmla="*/ 1997107 w 2803728"/>
                  <a:gd name="connsiteY156" fmla="*/ 1361473 h 2984797"/>
                  <a:gd name="connsiteX157" fmla="*/ 2065246 w 2803728"/>
                  <a:gd name="connsiteY157" fmla="*/ 1405657 h 2984797"/>
                  <a:gd name="connsiteX158" fmla="*/ 2116883 w 2803728"/>
                  <a:gd name="connsiteY158" fmla="*/ 1477522 h 2984797"/>
                  <a:gd name="connsiteX159" fmla="*/ 2137111 w 2803728"/>
                  <a:gd name="connsiteY159" fmla="*/ 1539273 h 2984797"/>
                  <a:gd name="connsiteX160" fmla="*/ 2153614 w 2803728"/>
                  <a:gd name="connsiteY160" fmla="*/ 1574940 h 2984797"/>
                  <a:gd name="connsiteX161" fmla="*/ 2187151 w 2803728"/>
                  <a:gd name="connsiteY161" fmla="*/ 1622317 h 2984797"/>
                  <a:gd name="connsiteX162" fmla="*/ 2232399 w 2803728"/>
                  <a:gd name="connsiteY162" fmla="*/ 1662243 h 2984797"/>
                  <a:gd name="connsiteX163" fmla="*/ 2302135 w 2803728"/>
                  <a:gd name="connsiteY163" fmla="*/ 1699506 h 2984797"/>
                  <a:gd name="connsiteX164" fmla="*/ 2353240 w 2803728"/>
                  <a:gd name="connsiteY164" fmla="*/ 1747416 h 2984797"/>
                  <a:gd name="connsiteX165" fmla="*/ 2369742 w 2803728"/>
                  <a:gd name="connsiteY165" fmla="*/ 1793730 h 2984797"/>
                  <a:gd name="connsiteX166" fmla="*/ 2375598 w 2803728"/>
                  <a:gd name="connsiteY166" fmla="*/ 1802247 h 2984797"/>
                  <a:gd name="connsiteX167" fmla="*/ 2383050 w 2803728"/>
                  <a:gd name="connsiteY167" fmla="*/ 1794794 h 2984797"/>
                  <a:gd name="connsiteX168" fmla="*/ 2388906 w 2803728"/>
                  <a:gd name="connsiteY168" fmla="*/ 1772969 h 2984797"/>
                  <a:gd name="connsiteX169" fmla="*/ 2411796 w 2803728"/>
                  <a:gd name="connsiteY169" fmla="*/ 1685666 h 2984797"/>
                  <a:gd name="connsiteX170" fmla="*/ 2434155 w 2803728"/>
                  <a:gd name="connsiteY170" fmla="*/ 1542999 h 2984797"/>
                  <a:gd name="connsiteX171" fmla="*/ 2440010 w 2803728"/>
                  <a:gd name="connsiteY171" fmla="*/ 1420030 h 2984797"/>
                  <a:gd name="connsiteX172" fmla="*/ 2435752 w 2803728"/>
                  <a:gd name="connsiteY172" fmla="*/ 1352423 h 2984797"/>
                  <a:gd name="connsiteX173" fmla="*/ 2414458 w 2803728"/>
                  <a:gd name="connsiteY173" fmla="*/ 1335921 h 2984797"/>
                  <a:gd name="connsiteX174" fmla="*/ 2337270 w 2803728"/>
                  <a:gd name="connsiteY174" fmla="*/ 1334324 h 2984797"/>
                  <a:gd name="connsiteX175" fmla="*/ 2266469 w 2803728"/>
                  <a:gd name="connsiteY175" fmla="*/ 1288011 h 2984797"/>
                  <a:gd name="connsiteX176" fmla="*/ 2230270 w 2803728"/>
                  <a:gd name="connsiteY176" fmla="*/ 1232115 h 2984797"/>
                  <a:gd name="connsiteX177" fmla="*/ 2189812 w 2803728"/>
                  <a:gd name="connsiteY177" fmla="*/ 1170897 h 2984797"/>
                  <a:gd name="connsiteX178" fmla="*/ 2149887 w 2803728"/>
                  <a:gd name="connsiteY178" fmla="*/ 1149603 h 2984797"/>
                  <a:gd name="connsiteX179" fmla="*/ 2082281 w 2803728"/>
                  <a:gd name="connsiteY179" fmla="*/ 1166106 h 2984797"/>
                  <a:gd name="connsiteX180" fmla="*/ 1982734 w 2803728"/>
                  <a:gd name="connsiteY180" fmla="*/ 1212951 h 2984797"/>
                  <a:gd name="connsiteX181" fmla="*/ 1834745 w 2803728"/>
                  <a:gd name="connsiteY181" fmla="*/ 1215613 h 2984797"/>
                  <a:gd name="connsiteX182" fmla="*/ 1792690 w 2803728"/>
                  <a:gd name="connsiteY182" fmla="*/ 1187399 h 2984797"/>
                  <a:gd name="connsiteX183" fmla="*/ 1785237 w 2803728"/>
                  <a:gd name="connsiteY183" fmla="*/ 1141618 h 2984797"/>
                  <a:gd name="connsiteX184" fmla="*/ 1803869 w 2803728"/>
                  <a:gd name="connsiteY184" fmla="*/ 1115001 h 2984797"/>
                  <a:gd name="connsiteX185" fmla="*/ 1857103 w 2803728"/>
                  <a:gd name="connsiteY185" fmla="*/ 1036216 h 2984797"/>
                  <a:gd name="connsiteX186" fmla="*/ 1871476 w 2803728"/>
                  <a:gd name="connsiteY186" fmla="*/ 996291 h 2984797"/>
                  <a:gd name="connsiteX187" fmla="*/ 1896496 w 2803728"/>
                  <a:gd name="connsiteY187" fmla="*/ 922828 h 2984797"/>
                  <a:gd name="connsiteX188" fmla="*/ 1930565 w 2803728"/>
                  <a:gd name="connsiteY188" fmla="*/ 867465 h 2984797"/>
                  <a:gd name="connsiteX189" fmla="*/ 2008818 w 2803728"/>
                  <a:gd name="connsiteY189" fmla="*/ 788680 h 2984797"/>
                  <a:gd name="connsiteX190" fmla="*/ 2106768 w 2803728"/>
                  <a:gd name="connsiteY190" fmla="*/ 729590 h 2984797"/>
                  <a:gd name="connsiteX191" fmla="*/ 2167454 w 2803728"/>
                  <a:gd name="connsiteY191" fmla="*/ 710959 h 2984797"/>
                  <a:gd name="connsiteX192" fmla="*/ 2178101 w 2803728"/>
                  <a:gd name="connsiteY192" fmla="*/ 706167 h 2984797"/>
                  <a:gd name="connsiteX193" fmla="*/ 2173842 w 2803728"/>
                  <a:gd name="connsiteY193" fmla="*/ 694988 h 2984797"/>
                  <a:gd name="connsiteX194" fmla="*/ 2132853 w 2803728"/>
                  <a:gd name="connsiteY194" fmla="*/ 648143 h 2984797"/>
                  <a:gd name="connsiteX195" fmla="*/ 1997107 w 2803728"/>
                  <a:gd name="connsiteY195" fmla="*/ 519850 h 2984797"/>
                  <a:gd name="connsiteX196" fmla="*/ 1778317 w 2803728"/>
                  <a:gd name="connsiteY196" fmla="*/ 379846 h 2984797"/>
                  <a:gd name="connsiteX197" fmla="*/ 1594661 w 2803728"/>
                  <a:gd name="connsiteY197" fmla="*/ 305851 h 2984797"/>
                  <a:gd name="connsiteX198" fmla="*/ 1479677 w 2803728"/>
                  <a:gd name="connsiteY198" fmla="*/ 276040 h 2984797"/>
                  <a:gd name="connsiteX199" fmla="*/ 1389180 w 2803728"/>
                  <a:gd name="connsiteY199" fmla="*/ 261135 h 2984797"/>
                  <a:gd name="connsiteX200" fmla="*/ 1237464 w 2803728"/>
                  <a:gd name="connsiteY200" fmla="*/ 249423 h 2984797"/>
                  <a:gd name="connsiteX201" fmla="*/ 1364160 w 2803728"/>
                  <a:gd name="connsiteY201" fmla="*/ 2947834 h 2984797"/>
                  <a:gd name="connsiteX202" fmla="*/ 1393438 w 2803728"/>
                  <a:gd name="connsiteY202" fmla="*/ 2946769 h 2984797"/>
                  <a:gd name="connsiteX203" fmla="*/ 1540363 w 2803728"/>
                  <a:gd name="connsiteY203" fmla="*/ 2935058 h 2984797"/>
                  <a:gd name="connsiteX204" fmla="*/ 1672382 w 2803728"/>
                  <a:gd name="connsiteY204" fmla="*/ 2910038 h 2984797"/>
                  <a:gd name="connsiteX205" fmla="*/ 1798546 w 2803728"/>
                  <a:gd name="connsiteY205" fmla="*/ 2872242 h 2984797"/>
                  <a:gd name="connsiteX206" fmla="*/ 1981669 w 2803728"/>
                  <a:gd name="connsiteY206" fmla="*/ 2792924 h 2984797"/>
                  <a:gd name="connsiteX207" fmla="*/ 2196733 w 2803728"/>
                  <a:gd name="connsiteY207" fmla="*/ 2653984 h 2984797"/>
                  <a:gd name="connsiteX208" fmla="*/ 2374001 w 2803728"/>
                  <a:gd name="connsiteY208" fmla="*/ 2487363 h 2984797"/>
                  <a:gd name="connsiteX209" fmla="*/ 2535831 w 2803728"/>
                  <a:gd name="connsiteY209" fmla="*/ 2267509 h 2984797"/>
                  <a:gd name="connsiteX210" fmla="*/ 2654009 w 2803728"/>
                  <a:gd name="connsiteY210" fmla="*/ 2027957 h 2984797"/>
                  <a:gd name="connsiteX211" fmla="*/ 2709372 w 2803728"/>
                  <a:gd name="connsiteY211" fmla="*/ 1857078 h 2984797"/>
                  <a:gd name="connsiteX212" fmla="*/ 2739183 w 2803728"/>
                  <a:gd name="connsiteY212" fmla="*/ 1718670 h 2984797"/>
                  <a:gd name="connsiteX213" fmla="*/ 2756750 w 2803728"/>
                  <a:gd name="connsiteY213" fmla="*/ 1572810 h 2984797"/>
                  <a:gd name="connsiteX214" fmla="*/ 2760476 w 2803728"/>
                  <a:gd name="connsiteY214" fmla="*/ 1437065 h 2984797"/>
                  <a:gd name="connsiteX215" fmla="*/ 2751427 w 2803728"/>
                  <a:gd name="connsiteY215" fmla="*/ 1297593 h 2984797"/>
                  <a:gd name="connsiteX216" fmla="*/ 2733327 w 2803728"/>
                  <a:gd name="connsiteY216" fmla="*/ 1179946 h 2984797"/>
                  <a:gd name="connsiteX217" fmla="*/ 2694999 w 2803728"/>
                  <a:gd name="connsiteY217" fmla="*/ 1023440 h 2984797"/>
                  <a:gd name="connsiteX218" fmla="*/ 2643363 w 2803728"/>
                  <a:gd name="connsiteY218" fmla="*/ 878112 h 2984797"/>
                  <a:gd name="connsiteX219" fmla="*/ 2521458 w 2803728"/>
                  <a:gd name="connsiteY219" fmla="*/ 641755 h 2984797"/>
                  <a:gd name="connsiteX220" fmla="*/ 2328220 w 2803728"/>
                  <a:gd name="connsiteY220" fmla="*/ 396348 h 2984797"/>
                  <a:gd name="connsiteX221" fmla="*/ 2165857 w 2803728"/>
                  <a:gd name="connsiteY221" fmla="*/ 255279 h 2984797"/>
                  <a:gd name="connsiteX222" fmla="*/ 2042356 w 2803728"/>
                  <a:gd name="connsiteY222" fmla="*/ 172767 h 2984797"/>
                  <a:gd name="connsiteX223" fmla="*/ 2018933 w 2803728"/>
                  <a:gd name="connsiteY223" fmla="*/ 179155 h 2984797"/>
                  <a:gd name="connsiteX224" fmla="*/ 1983266 w 2803728"/>
                  <a:gd name="connsiteY224" fmla="*/ 249956 h 2984797"/>
                  <a:gd name="connsiteX225" fmla="*/ 1989122 w 2803728"/>
                  <a:gd name="connsiteY225" fmla="*/ 272846 h 2984797"/>
                  <a:gd name="connsiteX226" fmla="*/ 2049808 w 2803728"/>
                  <a:gd name="connsiteY226" fmla="*/ 312239 h 2984797"/>
                  <a:gd name="connsiteX227" fmla="*/ 2260613 w 2803728"/>
                  <a:gd name="connsiteY227" fmla="*/ 490571 h 2984797"/>
                  <a:gd name="connsiteX228" fmla="*/ 2389438 w 2803728"/>
                  <a:gd name="connsiteY228" fmla="*/ 642820 h 2984797"/>
                  <a:gd name="connsiteX229" fmla="*/ 2498567 w 2803728"/>
                  <a:gd name="connsiteY229" fmla="*/ 821684 h 2984797"/>
                  <a:gd name="connsiteX230" fmla="*/ 2556592 w 2803728"/>
                  <a:gd name="connsiteY230" fmla="*/ 953704 h 2984797"/>
                  <a:gd name="connsiteX231" fmla="*/ 2591726 w 2803728"/>
                  <a:gd name="connsiteY231" fmla="*/ 1059639 h 2984797"/>
                  <a:gd name="connsiteX232" fmla="*/ 2617278 w 2803728"/>
                  <a:gd name="connsiteY232" fmla="*/ 1162379 h 2984797"/>
                  <a:gd name="connsiteX233" fmla="*/ 2633781 w 2803728"/>
                  <a:gd name="connsiteY233" fmla="*/ 1264055 h 2984797"/>
                  <a:gd name="connsiteX234" fmla="*/ 2642298 w 2803728"/>
                  <a:gd name="connsiteY234" fmla="*/ 1359876 h 2984797"/>
                  <a:gd name="connsiteX235" fmla="*/ 2643895 w 2803728"/>
                  <a:gd name="connsiteY235" fmla="*/ 1473263 h 2984797"/>
                  <a:gd name="connsiteX236" fmla="*/ 2636442 w 2803728"/>
                  <a:gd name="connsiteY236" fmla="*/ 1587716 h 2984797"/>
                  <a:gd name="connsiteX237" fmla="*/ 2611422 w 2803728"/>
                  <a:gd name="connsiteY237" fmla="*/ 1739964 h 2984797"/>
                  <a:gd name="connsiteX238" fmla="*/ 2565641 w 2803728"/>
                  <a:gd name="connsiteY238" fmla="*/ 1899132 h 2984797"/>
                  <a:gd name="connsiteX239" fmla="*/ 2525716 w 2803728"/>
                  <a:gd name="connsiteY239" fmla="*/ 1998679 h 2984797"/>
                  <a:gd name="connsiteX240" fmla="*/ 2458110 w 2803728"/>
                  <a:gd name="connsiteY240" fmla="*/ 2129634 h 2984797"/>
                  <a:gd name="connsiteX241" fmla="*/ 2384115 w 2803728"/>
                  <a:gd name="connsiteY241" fmla="*/ 2241957 h 2984797"/>
                  <a:gd name="connsiteX242" fmla="*/ 2267001 w 2803728"/>
                  <a:gd name="connsiteY242" fmla="*/ 2381961 h 2984797"/>
                  <a:gd name="connsiteX243" fmla="*/ 2071102 w 2803728"/>
                  <a:gd name="connsiteY243" fmla="*/ 2551244 h 2984797"/>
                  <a:gd name="connsiteX244" fmla="*/ 1868282 w 2803728"/>
                  <a:gd name="connsiteY244" fmla="*/ 2671551 h 2984797"/>
                  <a:gd name="connsiteX245" fmla="*/ 1646298 w 2803728"/>
                  <a:gd name="connsiteY245" fmla="*/ 2755128 h 2984797"/>
                  <a:gd name="connsiteX246" fmla="*/ 1518537 w 2803728"/>
                  <a:gd name="connsiteY246" fmla="*/ 2784939 h 2984797"/>
                  <a:gd name="connsiteX247" fmla="*/ 1376936 w 2803728"/>
                  <a:gd name="connsiteY247" fmla="*/ 2802506 h 2984797"/>
                  <a:gd name="connsiteX248" fmla="*/ 1208185 w 2803728"/>
                  <a:gd name="connsiteY248" fmla="*/ 2805168 h 2984797"/>
                  <a:gd name="connsiteX249" fmla="*/ 1092669 w 2803728"/>
                  <a:gd name="connsiteY249" fmla="*/ 2796118 h 2984797"/>
                  <a:gd name="connsiteX250" fmla="*/ 983540 w 2803728"/>
                  <a:gd name="connsiteY250" fmla="*/ 2779083 h 2984797"/>
                  <a:gd name="connsiteX251" fmla="*/ 881864 w 2803728"/>
                  <a:gd name="connsiteY251" fmla="*/ 2753531 h 2984797"/>
                  <a:gd name="connsiteX252" fmla="*/ 780188 w 2803728"/>
                  <a:gd name="connsiteY252" fmla="*/ 2719462 h 2984797"/>
                  <a:gd name="connsiteX253" fmla="*/ 720034 w 2803728"/>
                  <a:gd name="connsiteY253" fmla="*/ 2695507 h 2984797"/>
                  <a:gd name="connsiteX254" fmla="*/ 703531 w 2803728"/>
                  <a:gd name="connsiteY254" fmla="*/ 2701362 h 2984797"/>
                  <a:gd name="connsiteX255" fmla="*/ 684367 w 2803728"/>
                  <a:gd name="connsiteY255" fmla="*/ 2740755 h 2984797"/>
                  <a:gd name="connsiteX256" fmla="*/ 691288 w 2803728"/>
                  <a:gd name="connsiteY256" fmla="*/ 2763113 h 2984797"/>
                  <a:gd name="connsiteX257" fmla="*/ 767412 w 2803728"/>
                  <a:gd name="connsiteY257" fmla="*/ 2804103 h 2984797"/>
                  <a:gd name="connsiteX258" fmla="*/ 942018 w 2803728"/>
                  <a:gd name="connsiteY258" fmla="*/ 2877565 h 2984797"/>
                  <a:gd name="connsiteX259" fmla="*/ 1074037 w 2803728"/>
                  <a:gd name="connsiteY259" fmla="*/ 2914829 h 2984797"/>
                  <a:gd name="connsiteX260" fmla="*/ 1252369 w 2803728"/>
                  <a:gd name="connsiteY260" fmla="*/ 2944107 h 2984797"/>
                  <a:gd name="connsiteX261" fmla="*/ 1364160 w 2803728"/>
                  <a:gd name="connsiteY261" fmla="*/ 2947834 h 2984797"/>
                  <a:gd name="connsiteX262" fmla="*/ 2470353 w 2803728"/>
                  <a:gd name="connsiteY262" fmla="*/ 1437065 h 2984797"/>
                  <a:gd name="connsiteX263" fmla="*/ 2470353 w 2803728"/>
                  <a:gd name="connsiteY263" fmla="*/ 1437065 h 2984797"/>
                  <a:gd name="connsiteX264" fmla="*/ 2470353 w 2803728"/>
                  <a:gd name="connsiteY264" fmla="*/ 1464214 h 2984797"/>
                  <a:gd name="connsiteX265" fmla="*/ 2469289 w 2803728"/>
                  <a:gd name="connsiteY265" fmla="*/ 1535014 h 2984797"/>
                  <a:gd name="connsiteX266" fmla="*/ 2451722 w 2803728"/>
                  <a:gd name="connsiteY266" fmla="*/ 1667034 h 2984797"/>
                  <a:gd name="connsiteX267" fmla="*/ 2427767 w 2803728"/>
                  <a:gd name="connsiteY267" fmla="*/ 1771904 h 2984797"/>
                  <a:gd name="connsiteX268" fmla="*/ 2380389 w 2803728"/>
                  <a:gd name="connsiteY268" fmla="*/ 1908182 h 2984797"/>
                  <a:gd name="connsiteX269" fmla="*/ 2300538 w 2803728"/>
                  <a:gd name="connsiteY269" fmla="*/ 2065753 h 2984797"/>
                  <a:gd name="connsiteX270" fmla="*/ 2227076 w 2803728"/>
                  <a:gd name="connsiteY270" fmla="*/ 2174882 h 2984797"/>
                  <a:gd name="connsiteX271" fmla="*/ 2163728 w 2803728"/>
                  <a:gd name="connsiteY271" fmla="*/ 2251006 h 2984797"/>
                  <a:gd name="connsiteX272" fmla="*/ 2134450 w 2803728"/>
                  <a:gd name="connsiteY272" fmla="*/ 2281882 h 2984797"/>
                  <a:gd name="connsiteX273" fmla="*/ 2101445 w 2803728"/>
                  <a:gd name="connsiteY273" fmla="*/ 2322339 h 2984797"/>
                  <a:gd name="connsiteX274" fmla="*/ 2077490 w 2803728"/>
                  <a:gd name="connsiteY274" fmla="*/ 2342036 h 2984797"/>
                  <a:gd name="connsiteX275" fmla="*/ 2063649 w 2803728"/>
                  <a:gd name="connsiteY275" fmla="*/ 2353747 h 2984797"/>
                  <a:gd name="connsiteX276" fmla="*/ 2050341 w 2803728"/>
                  <a:gd name="connsiteY276" fmla="*/ 2362264 h 2984797"/>
                  <a:gd name="connsiteX277" fmla="*/ 1994978 w 2803728"/>
                  <a:gd name="connsiteY277" fmla="*/ 2406448 h 2984797"/>
                  <a:gd name="connsiteX278" fmla="*/ 1820371 w 2803728"/>
                  <a:gd name="connsiteY278" fmla="*/ 2519303 h 2984797"/>
                  <a:gd name="connsiteX279" fmla="*/ 1661203 w 2803728"/>
                  <a:gd name="connsiteY279" fmla="*/ 2589572 h 2984797"/>
                  <a:gd name="connsiteX280" fmla="*/ 1481806 w 2803728"/>
                  <a:gd name="connsiteY280" fmla="*/ 2639611 h 2984797"/>
                  <a:gd name="connsiteX281" fmla="*/ 1329026 w 2803728"/>
                  <a:gd name="connsiteY281" fmla="*/ 2659840 h 2984797"/>
                  <a:gd name="connsiteX282" fmla="*/ 1142176 w 2803728"/>
                  <a:gd name="connsiteY282" fmla="*/ 2659840 h 2984797"/>
                  <a:gd name="connsiteX283" fmla="*/ 1080425 w 2803728"/>
                  <a:gd name="connsiteY283" fmla="*/ 2653984 h 2984797"/>
                  <a:gd name="connsiteX284" fmla="*/ 971828 w 2803728"/>
                  <a:gd name="connsiteY284" fmla="*/ 2635885 h 2984797"/>
                  <a:gd name="connsiteX285" fmla="*/ 874411 w 2803728"/>
                  <a:gd name="connsiteY285" fmla="*/ 2610865 h 2984797"/>
                  <a:gd name="connsiteX286" fmla="*/ 780720 w 2803728"/>
                  <a:gd name="connsiteY286" fmla="*/ 2578393 h 2984797"/>
                  <a:gd name="connsiteX287" fmla="*/ 758362 w 2803728"/>
                  <a:gd name="connsiteY287" fmla="*/ 2587975 h 2984797"/>
                  <a:gd name="connsiteX288" fmla="*/ 732810 w 2803728"/>
                  <a:gd name="connsiteY288" fmla="*/ 2640144 h 2984797"/>
                  <a:gd name="connsiteX289" fmla="*/ 740262 w 2803728"/>
                  <a:gd name="connsiteY289" fmla="*/ 2659308 h 2984797"/>
                  <a:gd name="connsiteX290" fmla="*/ 847262 w 2803728"/>
                  <a:gd name="connsiteY290" fmla="*/ 2700298 h 2984797"/>
                  <a:gd name="connsiteX291" fmla="*/ 971296 w 2803728"/>
                  <a:gd name="connsiteY291" fmla="*/ 2734899 h 2984797"/>
                  <a:gd name="connsiteX292" fmla="*/ 1135788 w 2803728"/>
                  <a:gd name="connsiteY292" fmla="*/ 2763113 h 2984797"/>
                  <a:gd name="connsiteX293" fmla="*/ 1243320 w 2803728"/>
                  <a:gd name="connsiteY293" fmla="*/ 2770034 h 2984797"/>
                  <a:gd name="connsiteX294" fmla="*/ 1348190 w 2803728"/>
                  <a:gd name="connsiteY294" fmla="*/ 2767904 h 2984797"/>
                  <a:gd name="connsiteX295" fmla="*/ 1460513 w 2803728"/>
                  <a:gd name="connsiteY295" fmla="*/ 2755661 h 2984797"/>
                  <a:gd name="connsiteX296" fmla="*/ 1581353 w 2803728"/>
                  <a:gd name="connsiteY296" fmla="*/ 2732238 h 2984797"/>
                  <a:gd name="connsiteX297" fmla="*/ 1708581 w 2803728"/>
                  <a:gd name="connsiteY297" fmla="*/ 2694442 h 2984797"/>
                  <a:gd name="connsiteX298" fmla="*/ 1886381 w 2803728"/>
                  <a:gd name="connsiteY298" fmla="*/ 2617785 h 2984797"/>
                  <a:gd name="connsiteX299" fmla="*/ 2054067 w 2803728"/>
                  <a:gd name="connsiteY299" fmla="*/ 2514512 h 2984797"/>
                  <a:gd name="connsiteX300" fmla="*/ 2204718 w 2803728"/>
                  <a:gd name="connsiteY300" fmla="*/ 2387817 h 2984797"/>
                  <a:gd name="connsiteX301" fmla="*/ 2382518 w 2803728"/>
                  <a:gd name="connsiteY301" fmla="*/ 2171156 h 2984797"/>
                  <a:gd name="connsiteX302" fmla="*/ 2497503 w 2803728"/>
                  <a:gd name="connsiteY302" fmla="*/ 1957157 h 2984797"/>
                  <a:gd name="connsiteX303" fmla="*/ 2558189 w 2803728"/>
                  <a:gd name="connsiteY303" fmla="*/ 1783615 h 2984797"/>
                  <a:gd name="connsiteX304" fmla="*/ 2586935 w 2803728"/>
                  <a:gd name="connsiteY304" fmla="*/ 1652128 h 2984797"/>
                  <a:gd name="connsiteX305" fmla="*/ 2600776 w 2803728"/>
                  <a:gd name="connsiteY305" fmla="*/ 1541402 h 2984797"/>
                  <a:gd name="connsiteX306" fmla="*/ 2603970 w 2803728"/>
                  <a:gd name="connsiteY306" fmla="*/ 1494557 h 2984797"/>
                  <a:gd name="connsiteX307" fmla="*/ 2604502 w 2803728"/>
                  <a:gd name="connsiteY307" fmla="*/ 1391284 h 2984797"/>
                  <a:gd name="connsiteX308" fmla="*/ 2594388 w 2803728"/>
                  <a:gd name="connsiteY308" fmla="*/ 1271508 h 2984797"/>
                  <a:gd name="connsiteX309" fmla="*/ 2576821 w 2803728"/>
                  <a:gd name="connsiteY309" fmla="*/ 1171429 h 2984797"/>
                  <a:gd name="connsiteX310" fmla="*/ 2553398 w 2803728"/>
                  <a:gd name="connsiteY310" fmla="*/ 1078270 h 2984797"/>
                  <a:gd name="connsiteX311" fmla="*/ 2509214 w 2803728"/>
                  <a:gd name="connsiteY311" fmla="*/ 948380 h 2984797"/>
                  <a:gd name="connsiteX312" fmla="*/ 2431493 w 2803728"/>
                  <a:gd name="connsiteY312" fmla="*/ 786550 h 2984797"/>
                  <a:gd name="connsiteX313" fmla="*/ 2282971 w 2803728"/>
                  <a:gd name="connsiteY313" fmla="*/ 574681 h 2984797"/>
                  <a:gd name="connsiteX314" fmla="*/ 1975814 w 2803728"/>
                  <a:gd name="connsiteY314" fmla="*/ 311174 h 2984797"/>
                  <a:gd name="connsiteX315" fmla="*/ 1951858 w 2803728"/>
                  <a:gd name="connsiteY315" fmla="*/ 317562 h 2984797"/>
                  <a:gd name="connsiteX316" fmla="*/ 1912466 w 2803728"/>
                  <a:gd name="connsiteY316" fmla="*/ 395816 h 2984797"/>
                  <a:gd name="connsiteX317" fmla="*/ 1918854 w 2803728"/>
                  <a:gd name="connsiteY317" fmla="*/ 417109 h 2984797"/>
                  <a:gd name="connsiteX318" fmla="*/ 1966764 w 2803728"/>
                  <a:gd name="connsiteY318" fmla="*/ 450114 h 2984797"/>
                  <a:gd name="connsiteX319" fmla="*/ 2161066 w 2803728"/>
                  <a:gd name="connsiteY319" fmla="*/ 625252 h 2984797"/>
                  <a:gd name="connsiteX320" fmla="*/ 2336205 w 2803728"/>
                  <a:gd name="connsiteY320" fmla="*/ 874918 h 2984797"/>
                  <a:gd name="connsiteX321" fmla="*/ 2380921 w 2803728"/>
                  <a:gd name="connsiteY321" fmla="*/ 969674 h 2984797"/>
                  <a:gd name="connsiteX322" fmla="*/ 2428299 w 2803728"/>
                  <a:gd name="connsiteY322" fmla="*/ 1105419 h 2984797"/>
                  <a:gd name="connsiteX323" fmla="*/ 2449592 w 2803728"/>
                  <a:gd name="connsiteY323" fmla="*/ 1194852 h 2984797"/>
                  <a:gd name="connsiteX324" fmla="*/ 2460771 w 2803728"/>
                  <a:gd name="connsiteY324" fmla="*/ 1261926 h 2984797"/>
                  <a:gd name="connsiteX325" fmla="*/ 2471418 w 2803728"/>
                  <a:gd name="connsiteY325" fmla="*/ 1383299 h 2984797"/>
                  <a:gd name="connsiteX326" fmla="*/ 2470353 w 2803728"/>
                  <a:gd name="connsiteY326" fmla="*/ 1437065 h 2984797"/>
                  <a:gd name="connsiteX327" fmla="*/ 519343 w 2803728"/>
                  <a:gd name="connsiteY327" fmla="*/ 2932928 h 2984797"/>
                  <a:gd name="connsiteX328" fmla="*/ 556074 w 2803728"/>
                  <a:gd name="connsiteY328" fmla="*/ 2908973 h 2984797"/>
                  <a:gd name="connsiteX329" fmla="*/ 644442 w 2803728"/>
                  <a:gd name="connsiteY329" fmla="*/ 2725317 h 2984797"/>
                  <a:gd name="connsiteX330" fmla="*/ 720566 w 2803728"/>
                  <a:gd name="connsiteY330" fmla="*/ 2567214 h 2984797"/>
                  <a:gd name="connsiteX331" fmla="*/ 714178 w 2803728"/>
                  <a:gd name="connsiteY331" fmla="*/ 2549114 h 2984797"/>
                  <a:gd name="connsiteX332" fmla="*/ 656153 w 2803728"/>
                  <a:gd name="connsiteY332" fmla="*/ 2519836 h 2984797"/>
                  <a:gd name="connsiteX333" fmla="*/ 623681 w 2803728"/>
                  <a:gd name="connsiteY333" fmla="*/ 2529418 h 2984797"/>
                  <a:gd name="connsiteX334" fmla="*/ 544895 w 2803728"/>
                  <a:gd name="connsiteY334" fmla="*/ 2683263 h 2984797"/>
                  <a:gd name="connsiteX335" fmla="*/ 452801 w 2803728"/>
                  <a:gd name="connsiteY335" fmla="*/ 2859998 h 2984797"/>
                  <a:gd name="connsiteX336" fmla="*/ 453866 w 2803728"/>
                  <a:gd name="connsiteY336" fmla="*/ 2880760 h 2984797"/>
                  <a:gd name="connsiteX337" fmla="*/ 491129 w 2803728"/>
                  <a:gd name="connsiteY337" fmla="*/ 2921217 h 2984797"/>
                  <a:gd name="connsiteX338" fmla="*/ 519343 w 2803728"/>
                  <a:gd name="connsiteY338" fmla="*/ 2932928 h 2984797"/>
                  <a:gd name="connsiteX339" fmla="*/ 1944938 w 2803728"/>
                  <a:gd name="connsiteY339" fmla="*/ 33295 h 2984797"/>
                  <a:gd name="connsiteX340" fmla="*/ 1925242 w 2803728"/>
                  <a:gd name="connsiteY340" fmla="*/ 44474 h 2984797"/>
                  <a:gd name="connsiteX341" fmla="*/ 1866685 w 2803728"/>
                  <a:gd name="connsiteY341" fmla="*/ 157329 h 2984797"/>
                  <a:gd name="connsiteX342" fmla="*/ 1813451 w 2803728"/>
                  <a:gd name="connsiteY342" fmla="*/ 259005 h 2984797"/>
                  <a:gd name="connsiteX343" fmla="*/ 1779914 w 2803728"/>
                  <a:gd name="connsiteY343" fmla="*/ 322886 h 2984797"/>
                  <a:gd name="connsiteX344" fmla="*/ 1784173 w 2803728"/>
                  <a:gd name="connsiteY344" fmla="*/ 340453 h 2984797"/>
                  <a:gd name="connsiteX345" fmla="*/ 1857635 w 2803728"/>
                  <a:gd name="connsiteY345" fmla="*/ 379313 h 2984797"/>
                  <a:gd name="connsiteX346" fmla="*/ 1874137 w 2803728"/>
                  <a:gd name="connsiteY346" fmla="*/ 373990 h 2984797"/>
                  <a:gd name="connsiteX347" fmla="*/ 1881590 w 2803728"/>
                  <a:gd name="connsiteY347" fmla="*/ 358552 h 2984797"/>
                  <a:gd name="connsiteX348" fmla="*/ 2013609 w 2803728"/>
                  <a:gd name="connsiteY348" fmla="*/ 92384 h 2984797"/>
                  <a:gd name="connsiteX349" fmla="*/ 2010948 w 2803728"/>
                  <a:gd name="connsiteY349" fmla="*/ 64703 h 2984797"/>
                  <a:gd name="connsiteX350" fmla="*/ 1944938 w 2803728"/>
                  <a:gd name="connsiteY350" fmla="*/ 33295 h 2984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</a:cxnLst>
                <a:rect l="l" t="t" r="r" b="b"/>
                <a:pathLst>
                  <a:path w="2803728" h="2984797">
                    <a:moveTo>
                      <a:pt x="1364160" y="2984565"/>
                    </a:moveTo>
                    <a:cubicBezTo>
                      <a:pt x="1348722" y="2984565"/>
                      <a:pt x="1332752" y="2984032"/>
                      <a:pt x="1317314" y="2984565"/>
                    </a:cubicBezTo>
                    <a:cubicBezTo>
                      <a:pt x="1263548" y="2986162"/>
                      <a:pt x="1210847" y="2979242"/>
                      <a:pt x="1158146" y="2972321"/>
                    </a:cubicBezTo>
                    <a:cubicBezTo>
                      <a:pt x="1118221" y="2966998"/>
                      <a:pt x="1078828" y="2959545"/>
                      <a:pt x="1039967" y="2949963"/>
                    </a:cubicBezTo>
                    <a:cubicBezTo>
                      <a:pt x="984604" y="2936122"/>
                      <a:pt x="930306" y="2919620"/>
                      <a:pt x="876540" y="2898859"/>
                    </a:cubicBezTo>
                    <a:cubicBezTo>
                      <a:pt x="805207" y="2871710"/>
                      <a:pt x="737068" y="2839237"/>
                      <a:pt x="671059" y="2800909"/>
                    </a:cubicBezTo>
                    <a:cubicBezTo>
                      <a:pt x="661477" y="2795053"/>
                      <a:pt x="657750" y="2796118"/>
                      <a:pt x="652427" y="2806765"/>
                    </a:cubicBezTo>
                    <a:cubicBezTo>
                      <a:pt x="640183" y="2831785"/>
                      <a:pt x="627940" y="2856804"/>
                      <a:pt x="616228" y="2881824"/>
                    </a:cubicBezTo>
                    <a:cubicBezTo>
                      <a:pt x="607178" y="2900988"/>
                      <a:pt x="597596" y="2920152"/>
                      <a:pt x="588547" y="2939316"/>
                    </a:cubicBezTo>
                    <a:cubicBezTo>
                      <a:pt x="586417" y="2943043"/>
                      <a:pt x="584820" y="2947302"/>
                      <a:pt x="581094" y="2949431"/>
                    </a:cubicBezTo>
                    <a:cubicBezTo>
                      <a:pt x="556607" y="2965401"/>
                      <a:pt x="531054" y="2976047"/>
                      <a:pt x="501244" y="2969660"/>
                    </a:cubicBezTo>
                    <a:cubicBezTo>
                      <a:pt x="482612" y="2965401"/>
                      <a:pt x="468239" y="2953690"/>
                      <a:pt x="454398" y="2940913"/>
                    </a:cubicBezTo>
                    <a:cubicBezTo>
                      <a:pt x="444284" y="2931331"/>
                      <a:pt x="435766" y="2919620"/>
                      <a:pt x="427249" y="2908441"/>
                    </a:cubicBezTo>
                    <a:cubicBezTo>
                      <a:pt x="416602" y="2894068"/>
                      <a:pt x="412876" y="2878098"/>
                      <a:pt x="411279" y="2861063"/>
                    </a:cubicBezTo>
                    <a:cubicBezTo>
                      <a:pt x="410214" y="2851481"/>
                      <a:pt x="413941" y="2843496"/>
                      <a:pt x="417667" y="2835511"/>
                    </a:cubicBezTo>
                    <a:cubicBezTo>
                      <a:pt x="459721" y="2754064"/>
                      <a:pt x="501776" y="2673149"/>
                      <a:pt x="543831" y="2591701"/>
                    </a:cubicBezTo>
                    <a:cubicBezTo>
                      <a:pt x="559268" y="2561358"/>
                      <a:pt x="575238" y="2531547"/>
                      <a:pt x="590676" y="2501204"/>
                    </a:cubicBezTo>
                    <a:cubicBezTo>
                      <a:pt x="596532" y="2490025"/>
                      <a:pt x="595467" y="2486299"/>
                      <a:pt x="583756" y="2479378"/>
                    </a:cubicBezTo>
                    <a:cubicBezTo>
                      <a:pt x="539572" y="2453294"/>
                      <a:pt x="498582" y="2423483"/>
                      <a:pt x="458657" y="2391543"/>
                    </a:cubicBezTo>
                    <a:cubicBezTo>
                      <a:pt x="416602" y="2358006"/>
                      <a:pt x="376677" y="2321275"/>
                      <a:pt x="339946" y="2282414"/>
                    </a:cubicBezTo>
                    <a:cubicBezTo>
                      <a:pt x="277130" y="2216404"/>
                      <a:pt x="220703" y="2146136"/>
                      <a:pt x="173857" y="2067883"/>
                    </a:cubicBezTo>
                    <a:cubicBezTo>
                      <a:pt x="128609" y="1992823"/>
                      <a:pt x="91345" y="1914038"/>
                      <a:pt x="63664" y="1830993"/>
                    </a:cubicBezTo>
                    <a:cubicBezTo>
                      <a:pt x="48226" y="1784148"/>
                      <a:pt x="35450" y="1737302"/>
                      <a:pt x="25336" y="1689392"/>
                    </a:cubicBezTo>
                    <a:cubicBezTo>
                      <a:pt x="14156" y="1635094"/>
                      <a:pt x="6704" y="1580795"/>
                      <a:pt x="2977" y="1525432"/>
                    </a:cubicBezTo>
                    <a:cubicBezTo>
                      <a:pt x="-1814" y="1456761"/>
                      <a:pt x="-749" y="1387557"/>
                      <a:pt x="5639" y="1318886"/>
                    </a:cubicBezTo>
                    <a:cubicBezTo>
                      <a:pt x="11495" y="1257667"/>
                      <a:pt x="21609" y="1197514"/>
                      <a:pt x="36515" y="1137892"/>
                    </a:cubicBezTo>
                    <a:cubicBezTo>
                      <a:pt x="49823" y="1084126"/>
                      <a:pt x="67390" y="1031957"/>
                      <a:pt x="88151" y="980853"/>
                    </a:cubicBezTo>
                    <a:cubicBezTo>
                      <a:pt x="109977" y="927087"/>
                      <a:pt x="135529" y="874918"/>
                      <a:pt x="164807" y="824878"/>
                    </a:cubicBezTo>
                    <a:cubicBezTo>
                      <a:pt x="193554" y="775371"/>
                      <a:pt x="226558" y="729058"/>
                      <a:pt x="262225" y="683809"/>
                    </a:cubicBezTo>
                    <a:cubicBezTo>
                      <a:pt x="306409" y="627914"/>
                      <a:pt x="355384" y="576810"/>
                      <a:pt x="408085" y="529432"/>
                    </a:cubicBezTo>
                    <a:cubicBezTo>
                      <a:pt x="476756" y="467149"/>
                      <a:pt x="552348" y="413383"/>
                      <a:pt x="633795" y="369199"/>
                    </a:cubicBezTo>
                    <a:cubicBezTo>
                      <a:pt x="689158" y="338856"/>
                      <a:pt x="746650" y="312239"/>
                      <a:pt x="806272" y="290946"/>
                    </a:cubicBezTo>
                    <a:cubicBezTo>
                      <a:pt x="856312" y="272846"/>
                      <a:pt x="907416" y="257408"/>
                      <a:pt x="959585" y="245697"/>
                    </a:cubicBezTo>
                    <a:cubicBezTo>
                      <a:pt x="989395" y="238777"/>
                      <a:pt x="1019739" y="234518"/>
                      <a:pt x="1050082" y="229195"/>
                    </a:cubicBezTo>
                    <a:cubicBezTo>
                      <a:pt x="1082022" y="223871"/>
                      <a:pt x="1113962" y="223339"/>
                      <a:pt x="1145902" y="218548"/>
                    </a:cubicBezTo>
                    <a:cubicBezTo>
                      <a:pt x="1150693" y="218016"/>
                      <a:pt x="1155484" y="218016"/>
                      <a:pt x="1160275" y="218016"/>
                    </a:cubicBezTo>
                    <a:cubicBezTo>
                      <a:pt x="1212977" y="218016"/>
                      <a:pt x="1266210" y="216419"/>
                      <a:pt x="1318911" y="218548"/>
                    </a:cubicBezTo>
                    <a:cubicBezTo>
                      <a:pt x="1349787" y="219613"/>
                      <a:pt x="1381195" y="222807"/>
                      <a:pt x="1411538" y="227598"/>
                    </a:cubicBezTo>
                    <a:cubicBezTo>
                      <a:pt x="1432299" y="231324"/>
                      <a:pt x="1453592" y="233986"/>
                      <a:pt x="1474353" y="237712"/>
                    </a:cubicBezTo>
                    <a:cubicBezTo>
                      <a:pt x="1507358" y="243568"/>
                      <a:pt x="1539831" y="251020"/>
                      <a:pt x="1572303" y="260070"/>
                    </a:cubicBezTo>
                    <a:cubicBezTo>
                      <a:pt x="1610631" y="270717"/>
                      <a:pt x="1648959" y="282961"/>
                      <a:pt x="1686223" y="297866"/>
                    </a:cubicBezTo>
                    <a:cubicBezTo>
                      <a:pt x="1697934" y="302657"/>
                      <a:pt x="1710178" y="306383"/>
                      <a:pt x="1721357" y="312239"/>
                    </a:cubicBezTo>
                    <a:cubicBezTo>
                      <a:pt x="1731472" y="317562"/>
                      <a:pt x="1736795" y="315433"/>
                      <a:pt x="1742118" y="305319"/>
                    </a:cubicBezTo>
                    <a:cubicBezTo>
                      <a:pt x="1781511" y="229195"/>
                      <a:pt x="1820904" y="153071"/>
                      <a:pt x="1860829" y="76414"/>
                    </a:cubicBezTo>
                    <a:cubicBezTo>
                      <a:pt x="1870943" y="56718"/>
                      <a:pt x="1881590" y="37554"/>
                      <a:pt x="1892237" y="17857"/>
                    </a:cubicBezTo>
                    <a:cubicBezTo>
                      <a:pt x="1897560" y="7743"/>
                      <a:pt x="1905545" y="3484"/>
                      <a:pt x="1917257" y="2420"/>
                    </a:cubicBezTo>
                    <a:cubicBezTo>
                      <a:pt x="1930033" y="1355"/>
                      <a:pt x="1942276" y="-775"/>
                      <a:pt x="1955052" y="290"/>
                    </a:cubicBezTo>
                    <a:cubicBezTo>
                      <a:pt x="1999236" y="2420"/>
                      <a:pt x="2032241" y="23181"/>
                      <a:pt x="2051937" y="62573"/>
                    </a:cubicBezTo>
                    <a:cubicBezTo>
                      <a:pt x="2059923" y="78544"/>
                      <a:pt x="2062052" y="95578"/>
                      <a:pt x="2051405" y="112613"/>
                    </a:cubicBezTo>
                    <a:cubicBezTo>
                      <a:pt x="2046082" y="120598"/>
                      <a:pt x="2047146" y="123792"/>
                      <a:pt x="2055132" y="129115"/>
                    </a:cubicBezTo>
                    <a:cubicBezTo>
                      <a:pt x="2066311" y="136036"/>
                      <a:pt x="2078022" y="142424"/>
                      <a:pt x="2089201" y="149344"/>
                    </a:cubicBezTo>
                    <a:cubicBezTo>
                      <a:pt x="2150952" y="187672"/>
                      <a:pt x="2209509" y="230792"/>
                      <a:pt x="2264872" y="278169"/>
                    </a:cubicBezTo>
                    <a:cubicBezTo>
                      <a:pt x="2325026" y="329806"/>
                      <a:pt x="2381453" y="384637"/>
                      <a:pt x="2433090" y="444258"/>
                    </a:cubicBezTo>
                    <a:cubicBezTo>
                      <a:pt x="2502826" y="525173"/>
                      <a:pt x="2563512" y="613009"/>
                      <a:pt x="2614616" y="707232"/>
                    </a:cubicBezTo>
                    <a:cubicBezTo>
                      <a:pt x="2648686" y="770580"/>
                      <a:pt x="2678497" y="835525"/>
                      <a:pt x="2703516" y="902599"/>
                    </a:cubicBezTo>
                    <a:cubicBezTo>
                      <a:pt x="2720551" y="948913"/>
                      <a:pt x="2735989" y="996291"/>
                      <a:pt x="2748765" y="1043668"/>
                    </a:cubicBezTo>
                    <a:cubicBezTo>
                      <a:pt x="2764735" y="1103822"/>
                      <a:pt x="2778043" y="1164509"/>
                      <a:pt x="2786561" y="1226260"/>
                    </a:cubicBezTo>
                    <a:cubicBezTo>
                      <a:pt x="2792949" y="1274170"/>
                      <a:pt x="2797740" y="1321548"/>
                      <a:pt x="2800402" y="1369990"/>
                    </a:cubicBezTo>
                    <a:cubicBezTo>
                      <a:pt x="2803063" y="1412577"/>
                      <a:pt x="2804128" y="1455164"/>
                      <a:pt x="2803595" y="1497219"/>
                    </a:cubicBezTo>
                    <a:cubicBezTo>
                      <a:pt x="2803063" y="1531820"/>
                      <a:pt x="2799869" y="1565890"/>
                      <a:pt x="2798272" y="1600492"/>
                    </a:cubicBezTo>
                    <a:cubicBezTo>
                      <a:pt x="2795610" y="1642546"/>
                      <a:pt x="2789755" y="1684068"/>
                      <a:pt x="2783899" y="1725591"/>
                    </a:cubicBezTo>
                    <a:cubicBezTo>
                      <a:pt x="2780173" y="1753272"/>
                      <a:pt x="2774317" y="1780421"/>
                      <a:pt x="2768461" y="1807570"/>
                    </a:cubicBezTo>
                    <a:cubicBezTo>
                      <a:pt x="2762073" y="1836317"/>
                      <a:pt x="2755685" y="1864530"/>
                      <a:pt x="2748233" y="1892744"/>
                    </a:cubicBezTo>
                    <a:cubicBezTo>
                      <a:pt x="2739715" y="1923620"/>
                      <a:pt x="2730133" y="1954495"/>
                      <a:pt x="2720019" y="1984838"/>
                    </a:cubicBezTo>
                    <a:cubicBezTo>
                      <a:pt x="2706178" y="2025828"/>
                      <a:pt x="2690740" y="2066286"/>
                      <a:pt x="2673173" y="2106211"/>
                    </a:cubicBezTo>
                    <a:cubicBezTo>
                      <a:pt x="2644427" y="2171156"/>
                      <a:pt x="2611955" y="2233971"/>
                      <a:pt x="2574691" y="2294125"/>
                    </a:cubicBezTo>
                    <a:cubicBezTo>
                      <a:pt x="2534766" y="2359070"/>
                      <a:pt x="2490582" y="2420821"/>
                      <a:pt x="2441075" y="2478846"/>
                    </a:cubicBezTo>
                    <a:cubicBezTo>
                      <a:pt x="2394762" y="2533144"/>
                      <a:pt x="2344722" y="2583716"/>
                      <a:pt x="2291489" y="2631626"/>
                    </a:cubicBezTo>
                    <a:cubicBezTo>
                      <a:pt x="2233464" y="2683795"/>
                      <a:pt x="2171181" y="2730641"/>
                      <a:pt x="2105703" y="2772695"/>
                    </a:cubicBezTo>
                    <a:cubicBezTo>
                      <a:pt x="2057793" y="2803571"/>
                      <a:pt x="2008286" y="2830188"/>
                      <a:pt x="1957182" y="2854675"/>
                    </a:cubicBezTo>
                    <a:cubicBezTo>
                      <a:pt x="1898093" y="2882889"/>
                      <a:pt x="1836874" y="2906844"/>
                      <a:pt x="1774058" y="2926008"/>
                    </a:cubicBezTo>
                    <a:cubicBezTo>
                      <a:pt x="1733068" y="2938784"/>
                      <a:pt x="1691546" y="2949431"/>
                      <a:pt x="1649492" y="2957948"/>
                    </a:cubicBezTo>
                    <a:cubicBezTo>
                      <a:pt x="1615955" y="2964869"/>
                      <a:pt x="1581885" y="2970192"/>
                      <a:pt x="1547816" y="2975515"/>
                    </a:cubicBezTo>
                    <a:cubicBezTo>
                      <a:pt x="1537701" y="2977112"/>
                      <a:pt x="1527054" y="2977112"/>
                      <a:pt x="1516940" y="2978709"/>
                    </a:cubicBezTo>
                    <a:cubicBezTo>
                      <a:pt x="1465304" y="2986162"/>
                      <a:pt x="1414732" y="2984565"/>
                      <a:pt x="1364160" y="2984565"/>
                    </a:cubicBezTo>
                    <a:close/>
                    <a:moveTo>
                      <a:pt x="1237464" y="249423"/>
                    </a:moveTo>
                    <a:cubicBezTo>
                      <a:pt x="1185827" y="251553"/>
                      <a:pt x="1137385" y="253682"/>
                      <a:pt x="1088942" y="260070"/>
                    </a:cubicBezTo>
                    <a:cubicBezTo>
                      <a:pt x="1078828" y="261135"/>
                      <a:pt x="1076166" y="265926"/>
                      <a:pt x="1080425" y="275508"/>
                    </a:cubicBezTo>
                    <a:cubicBezTo>
                      <a:pt x="1085216" y="286155"/>
                      <a:pt x="1088942" y="296269"/>
                      <a:pt x="1090007" y="307980"/>
                    </a:cubicBezTo>
                    <a:cubicBezTo>
                      <a:pt x="1092136" y="335129"/>
                      <a:pt x="1092136" y="362279"/>
                      <a:pt x="1090007" y="389960"/>
                    </a:cubicBezTo>
                    <a:cubicBezTo>
                      <a:pt x="1087878" y="417109"/>
                      <a:pt x="1080957" y="443194"/>
                      <a:pt x="1071375" y="468213"/>
                    </a:cubicBezTo>
                    <a:cubicBezTo>
                      <a:pt x="1057535" y="502283"/>
                      <a:pt x="1038370" y="533691"/>
                      <a:pt x="1018674" y="565098"/>
                    </a:cubicBezTo>
                    <a:cubicBezTo>
                      <a:pt x="1010157" y="578407"/>
                      <a:pt x="1000574" y="590651"/>
                      <a:pt x="988863" y="600765"/>
                    </a:cubicBezTo>
                    <a:cubicBezTo>
                      <a:pt x="929242" y="656128"/>
                      <a:pt x="860038" y="688600"/>
                      <a:pt x="776994" y="688068"/>
                    </a:cubicBezTo>
                    <a:cubicBezTo>
                      <a:pt x="758894" y="688068"/>
                      <a:pt x="742392" y="693391"/>
                      <a:pt x="728019" y="703506"/>
                    </a:cubicBezTo>
                    <a:cubicBezTo>
                      <a:pt x="699273" y="723202"/>
                      <a:pt x="676382" y="748754"/>
                      <a:pt x="656153" y="776968"/>
                    </a:cubicBezTo>
                    <a:cubicBezTo>
                      <a:pt x="629004" y="814764"/>
                      <a:pt x="599726" y="851495"/>
                      <a:pt x="565124" y="883435"/>
                    </a:cubicBezTo>
                    <a:cubicBezTo>
                      <a:pt x="544895" y="902067"/>
                      <a:pt x="525199" y="921231"/>
                      <a:pt x="507632" y="942525"/>
                    </a:cubicBezTo>
                    <a:cubicBezTo>
                      <a:pt x="478353" y="977659"/>
                      <a:pt x="442687" y="1001082"/>
                      <a:pt x="396906" y="1008002"/>
                    </a:cubicBezTo>
                    <a:cubicBezTo>
                      <a:pt x="345802" y="1015455"/>
                      <a:pt x="296294" y="1011728"/>
                      <a:pt x="249449" y="987773"/>
                    </a:cubicBezTo>
                    <a:cubicBezTo>
                      <a:pt x="220703" y="972868"/>
                      <a:pt x="196215" y="952107"/>
                      <a:pt x="171196" y="931878"/>
                    </a:cubicBezTo>
                    <a:cubicBezTo>
                      <a:pt x="160016" y="923361"/>
                      <a:pt x="156822" y="923361"/>
                      <a:pt x="150967" y="935604"/>
                    </a:cubicBezTo>
                    <a:cubicBezTo>
                      <a:pt x="121688" y="997355"/>
                      <a:pt x="98266" y="1060703"/>
                      <a:pt x="80166" y="1126181"/>
                    </a:cubicBezTo>
                    <a:cubicBezTo>
                      <a:pt x="65261" y="1181011"/>
                      <a:pt x="54082" y="1236374"/>
                      <a:pt x="46097" y="1292269"/>
                    </a:cubicBezTo>
                    <a:cubicBezTo>
                      <a:pt x="40241" y="1333792"/>
                      <a:pt x="37579" y="1375846"/>
                      <a:pt x="35982" y="1417901"/>
                    </a:cubicBezTo>
                    <a:cubicBezTo>
                      <a:pt x="34385" y="1468472"/>
                      <a:pt x="38112" y="1519044"/>
                      <a:pt x="43967" y="1569084"/>
                    </a:cubicBezTo>
                    <a:cubicBezTo>
                      <a:pt x="48226" y="1605815"/>
                      <a:pt x="54082" y="1642014"/>
                      <a:pt x="61534" y="1678213"/>
                    </a:cubicBezTo>
                    <a:cubicBezTo>
                      <a:pt x="70584" y="1720267"/>
                      <a:pt x="82295" y="1761257"/>
                      <a:pt x="95072" y="1802247"/>
                    </a:cubicBezTo>
                    <a:cubicBezTo>
                      <a:pt x="100395" y="1819282"/>
                      <a:pt x="105186" y="1820879"/>
                      <a:pt x="117962" y="1809700"/>
                    </a:cubicBezTo>
                    <a:cubicBezTo>
                      <a:pt x="122221" y="1805973"/>
                      <a:pt x="125947" y="1801715"/>
                      <a:pt x="130206" y="1797988"/>
                    </a:cubicBezTo>
                    <a:cubicBezTo>
                      <a:pt x="149902" y="1777227"/>
                      <a:pt x="162678" y="1752740"/>
                      <a:pt x="173857" y="1727188"/>
                    </a:cubicBezTo>
                    <a:cubicBezTo>
                      <a:pt x="194086" y="1680874"/>
                      <a:pt x="211653" y="1634029"/>
                      <a:pt x="226026" y="1585054"/>
                    </a:cubicBezTo>
                    <a:cubicBezTo>
                      <a:pt x="235608" y="1551517"/>
                      <a:pt x="241996" y="1516915"/>
                      <a:pt x="243061" y="1481781"/>
                    </a:cubicBezTo>
                    <a:cubicBezTo>
                      <a:pt x="244126" y="1454632"/>
                      <a:pt x="247852" y="1428015"/>
                      <a:pt x="253175" y="1401930"/>
                    </a:cubicBezTo>
                    <a:cubicBezTo>
                      <a:pt x="259031" y="1374249"/>
                      <a:pt x="269678" y="1347632"/>
                      <a:pt x="284583" y="1323677"/>
                    </a:cubicBezTo>
                    <a:cubicBezTo>
                      <a:pt x="302682" y="1294399"/>
                      <a:pt x="322379" y="1265653"/>
                      <a:pt x="347399" y="1242230"/>
                    </a:cubicBezTo>
                    <a:cubicBezTo>
                      <a:pt x="385727" y="1206563"/>
                      <a:pt x="429378" y="1181011"/>
                      <a:pt x="479950" y="1166106"/>
                    </a:cubicBezTo>
                    <a:cubicBezTo>
                      <a:pt x="522005" y="1153862"/>
                      <a:pt x="563527" y="1155459"/>
                      <a:pt x="602387" y="1175688"/>
                    </a:cubicBezTo>
                    <a:cubicBezTo>
                      <a:pt x="663606" y="1207628"/>
                      <a:pt x="713646" y="1252876"/>
                      <a:pt x="749844" y="1313030"/>
                    </a:cubicBezTo>
                    <a:cubicBezTo>
                      <a:pt x="779655" y="1362538"/>
                      <a:pt x="819048" y="1401930"/>
                      <a:pt x="868555" y="1432274"/>
                    </a:cubicBezTo>
                    <a:cubicBezTo>
                      <a:pt x="910077" y="1457826"/>
                      <a:pt x="954261" y="1478055"/>
                      <a:pt x="1000042" y="1495089"/>
                    </a:cubicBezTo>
                    <a:cubicBezTo>
                      <a:pt x="1027191" y="1505204"/>
                      <a:pt x="1054340" y="1516383"/>
                      <a:pt x="1077763" y="1535014"/>
                    </a:cubicBezTo>
                    <a:cubicBezTo>
                      <a:pt x="1108106" y="1558437"/>
                      <a:pt x="1128867" y="1586651"/>
                      <a:pt x="1132594" y="1625511"/>
                    </a:cubicBezTo>
                    <a:cubicBezTo>
                      <a:pt x="1135255" y="1652128"/>
                      <a:pt x="1135788" y="1678213"/>
                      <a:pt x="1126738" y="1703765"/>
                    </a:cubicBezTo>
                    <a:cubicBezTo>
                      <a:pt x="1115027" y="1736770"/>
                      <a:pt x="1095330" y="1764984"/>
                      <a:pt x="1072440" y="1790536"/>
                    </a:cubicBezTo>
                    <a:cubicBezTo>
                      <a:pt x="1049549" y="1816088"/>
                      <a:pt x="1022933" y="1837381"/>
                      <a:pt x="997913" y="1859739"/>
                    </a:cubicBezTo>
                    <a:cubicBezTo>
                      <a:pt x="965440" y="1889018"/>
                      <a:pt x="929774" y="1913505"/>
                      <a:pt x="889316" y="1930540"/>
                    </a:cubicBezTo>
                    <a:cubicBezTo>
                      <a:pt x="876008" y="1935863"/>
                      <a:pt x="862700" y="1940654"/>
                      <a:pt x="850456" y="1947575"/>
                    </a:cubicBezTo>
                    <a:cubicBezTo>
                      <a:pt x="842471" y="1951833"/>
                      <a:pt x="839277" y="1957689"/>
                      <a:pt x="838744" y="1966739"/>
                    </a:cubicBezTo>
                    <a:cubicBezTo>
                      <a:pt x="837680" y="1988565"/>
                      <a:pt x="838744" y="2010390"/>
                      <a:pt x="845132" y="2031151"/>
                    </a:cubicBezTo>
                    <a:cubicBezTo>
                      <a:pt x="851521" y="2051380"/>
                      <a:pt x="855247" y="2072141"/>
                      <a:pt x="855779" y="2093967"/>
                    </a:cubicBezTo>
                    <a:cubicBezTo>
                      <a:pt x="857376" y="2142410"/>
                      <a:pt x="835018" y="2181270"/>
                      <a:pt x="804143" y="2215872"/>
                    </a:cubicBezTo>
                    <a:cubicBezTo>
                      <a:pt x="782849" y="2239827"/>
                      <a:pt x="755168" y="2255797"/>
                      <a:pt x="726954" y="2270170"/>
                    </a:cubicBezTo>
                    <a:cubicBezTo>
                      <a:pt x="697143" y="2285608"/>
                      <a:pt x="664671" y="2295190"/>
                      <a:pt x="632731" y="2303707"/>
                    </a:cubicBezTo>
                    <a:cubicBezTo>
                      <a:pt x="610372" y="2309563"/>
                      <a:pt x="588014" y="2315419"/>
                      <a:pt x="565124" y="2318080"/>
                    </a:cubicBezTo>
                    <a:cubicBezTo>
                      <a:pt x="535845" y="2321275"/>
                      <a:pt x="507099" y="2325001"/>
                      <a:pt x="477821" y="2325001"/>
                    </a:cubicBezTo>
                    <a:cubicBezTo>
                      <a:pt x="471965" y="2325001"/>
                      <a:pt x="466642" y="2325001"/>
                      <a:pt x="460786" y="2325001"/>
                    </a:cubicBezTo>
                    <a:cubicBezTo>
                      <a:pt x="457060" y="2325001"/>
                      <a:pt x="452801" y="2326066"/>
                      <a:pt x="451736" y="2330324"/>
                    </a:cubicBezTo>
                    <a:cubicBezTo>
                      <a:pt x="450672" y="2334583"/>
                      <a:pt x="453333" y="2337245"/>
                      <a:pt x="456527" y="2339906"/>
                    </a:cubicBezTo>
                    <a:cubicBezTo>
                      <a:pt x="488468" y="2364926"/>
                      <a:pt x="520408" y="2389946"/>
                      <a:pt x="553945" y="2412836"/>
                    </a:cubicBezTo>
                    <a:cubicBezTo>
                      <a:pt x="619955" y="2458085"/>
                      <a:pt x="690223" y="2495881"/>
                      <a:pt x="763685" y="2527288"/>
                    </a:cubicBezTo>
                    <a:cubicBezTo>
                      <a:pt x="828098" y="2554970"/>
                      <a:pt x="894107" y="2576796"/>
                      <a:pt x="962246" y="2593298"/>
                    </a:cubicBezTo>
                    <a:cubicBezTo>
                      <a:pt x="1013883" y="2606074"/>
                      <a:pt x="1066584" y="2614592"/>
                      <a:pt x="1119818" y="2619915"/>
                    </a:cubicBezTo>
                    <a:cubicBezTo>
                      <a:pt x="1166131" y="2624706"/>
                      <a:pt x="1212977" y="2627900"/>
                      <a:pt x="1259822" y="2626835"/>
                    </a:cubicBezTo>
                    <a:cubicBezTo>
                      <a:pt x="1268339" y="2626835"/>
                      <a:pt x="1276857" y="2625238"/>
                      <a:pt x="1285374" y="2624706"/>
                    </a:cubicBezTo>
                    <a:cubicBezTo>
                      <a:pt x="1324767" y="2622577"/>
                      <a:pt x="1364692" y="2619915"/>
                      <a:pt x="1403553" y="2614059"/>
                    </a:cubicBezTo>
                    <a:cubicBezTo>
                      <a:pt x="1438155" y="2608736"/>
                      <a:pt x="1472224" y="2602348"/>
                      <a:pt x="1506293" y="2595427"/>
                    </a:cubicBezTo>
                    <a:cubicBezTo>
                      <a:pt x="1515343" y="2593830"/>
                      <a:pt x="1521731" y="2589572"/>
                      <a:pt x="1524393" y="2579990"/>
                    </a:cubicBezTo>
                    <a:cubicBezTo>
                      <a:pt x="1527054" y="2570408"/>
                      <a:pt x="1525458" y="2562955"/>
                      <a:pt x="1518005" y="2556035"/>
                    </a:cubicBezTo>
                    <a:cubicBezTo>
                      <a:pt x="1504164" y="2543258"/>
                      <a:pt x="1492453" y="2528353"/>
                      <a:pt x="1484468" y="2510786"/>
                    </a:cubicBezTo>
                    <a:cubicBezTo>
                      <a:pt x="1477015" y="2493751"/>
                      <a:pt x="1469562" y="2477249"/>
                      <a:pt x="1461577" y="2460746"/>
                    </a:cubicBezTo>
                    <a:cubicBezTo>
                      <a:pt x="1458383" y="2454358"/>
                      <a:pt x="1455722" y="2446906"/>
                      <a:pt x="1454125" y="2439453"/>
                    </a:cubicBezTo>
                    <a:cubicBezTo>
                      <a:pt x="1451463" y="2421886"/>
                      <a:pt x="1452527" y="2404319"/>
                      <a:pt x="1455189" y="2387284"/>
                    </a:cubicBezTo>
                    <a:cubicBezTo>
                      <a:pt x="1462642" y="2340971"/>
                      <a:pt x="1476483" y="2296255"/>
                      <a:pt x="1500970" y="2255797"/>
                    </a:cubicBezTo>
                    <a:cubicBezTo>
                      <a:pt x="1525458" y="2214807"/>
                      <a:pt x="1552074" y="2175415"/>
                      <a:pt x="1577094" y="2134957"/>
                    </a:cubicBezTo>
                    <a:cubicBezTo>
                      <a:pt x="1593064" y="2109405"/>
                      <a:pt x="1609034" y="2083853"/>
                      <a:pt x="1629263" y="2060962"/>
                    </a:cubicBezTo>
                    <a:cubicBezTo>
                      <a:pt x="1646830" y="2041798"/>
                      <a:pt x="1660671" y="2019972"/>
                      <a:pt x="1674512" y="1997614"/>
                    </a:cubicBezTo>
                    <a:cubicBezTo>
                      <a:pt x="1696870" y="1960351"/>
                      <a:pt x="1696870" y="1922555"/>
                      <a:pt x="1678238" y="1884227"/>
                    </a:cubicBezTo>
                    <a:cubicBezTo>
                      <a:pt x="1667059" y="1860272"/>
                      <a:pt x="1650024" y="1840575"/>
                      <a:pt x="1632457" y="1821411"/>
                    </a:cubicBezTo>
                    <a:cubicBezTo>
                      <a:pt x="1608502" y="1795327"/>
                      <a:pt x="1591467" y="1764984"/>
                      <a:pt x="1574965" y="1734108"/>
                    </a:cubicBezTo>
                    <a:cubicBezTo>
                      <a:pt x="1570174" y="1725058"/>
                      <a:pt x="1566980" y="1714944"/>
                      <a:pt x="1564850" y="1704829"/>
                    </a:cubicBezTo>
                    <a:cubicBezTo>
                      <a:pt x="1561656" y="1686730"/>
                      <a:pt x="1561124" y="1668098"/>
                      <a:pt x="1562189" y="1649999"/>
                    </a:cubicBezTo>
                    <a:cubicBezTo>
                      <a:pt x="1563253" y="1621785"/>
                      <a:pt x="1570174" y="1594636"/>
                      <a:pt x="1584014" y="1570149"/>
                    </a:cubicBezTo>
                    <a:cubicBezTo>
                      <a:pt x="1624472" y="1498816"/>
                      <a:pt x="1678770" y="1439726"/>
                      <a:pt x="1747442" y="1395010"/>
                    </a:cubicBezTo>
                    <a:cubicBezTo>
                      <a:pt x="1783108" y="1371587"/>
                      <a:pt x="1821436" y="1355085"/>
                      <a:pt x="1864023" y="1350826"/>
                    </a:cubicBezTo>
                    <a:cubicBezTo>
                      <a:pt x="1890107" y="1348165"/>
                      <a:pt x="1915660" y="1348697"/>
                      <a:pt x="1941744" y="1350826"/>
                    </a:cubicBezTo>
                    <a:cubicBezTo>
                      <a:pt x="1960376" y="1352423"/>
                      <a:pt x="1979540" y="1355085"/>
                      <a:pt x="1997107" y="1361473"/>
                    </a:cubicBezTo>
                    <a:cubicBezTo>
                      <a:pt x="2023191" y="1371055"/>
                      <a:pt x="2045550" y="1386493"/>
                      <a:pt x="2065246" y="1405657"/>
                    </a:cubicBezTo>
                    <a:cubicBezTo>
                      <a:pt x="2086539" y="1426950"/>
                      <a:pt x="2105171" y="1449841"/>
                      <a:pt x="2116883" y="1477522"/>
                    </a:cubicBezTo>
                    <a:cubicBezTo>
                      <a:pt x="2125400" y="1497751"/>
                      <a:pt x="2130723" y="1518512"/>
                      <a:pt x="2137111" y="1539273"/>
                    </a:cubicBezTo>
                    <a:cubicBezTo>
                      <a:pt x="2140838" y="1552049"/>
                      <a:pt x="2145629" y="1564293"/>
                      <a:pt x="2153614" y="1574940"/>
                    </a:cubicBezTo>
                    <a:cubicBezTo>
                      <a:pt x="2164793" y="1590910"/>
                      <a:pt x="2175439" y="1606880"/>
                      <a:pt x="2187151" y="1622317"/>
                    </a:cubicBezTo>
                    <a:cubicBezTo>
                      <a:pt x="2199927" y="1638288"/>
                      <a:pt x="2213768" y="1652661"/>
                      <a:pt x="2232399" y="1662243"/>
                    </a:cubicBezTo>
                    <a:cubicBezTo>
                      <a:pt x="2256354" y="1673954"/>
                      <a:pt x="2279245" y="1686730"/>
                      <a:pt x="2302135" y="1699506"/>
                    </a:cubicBezTo>
                    <a:cubicBezTo>
                      <a:pt x="2322896" y="1711218"/>
                      <a:pt x="2340464" y="1726655"/>
                      <a:pt x="2353240" y="1747416"/>
                    </a:cubicBezTo>
                    <a:cubicBezTo>
                      <a:pt x="2362289" y="1761789"/>
                      <a:pt x="2367613" y="1777227"/>
                      <a:pt x="2369742" y="1793730"/>
                    </a:cubicBezTo>
                    <a:cubicBezTo>
                      <a:pt x="2370274" y="1797456"/>
                      <a:pt x="2370807" y="1801715"/>
                      <a:pt x="2375598" y="1802247"/>
                    </a:cubicBezTo>
                    <a:cubicBezTo>
                      <a:pt x="2380389" y="1802779"/>
                      <a:pt x="2381986" y="1798521"/>
                      <a:pt x="2383050" y="1794794"/>
                    </a:cubicBezTo>
                    <a:cubicBezTo>
                      <a:pt x="2385180" y="1787342"/>
                      <a:pt x="2386777" y="1780421"/>
                      <a:pt x="2388906" y="1772969"/>
                    </a:cubicBezTo>
                    <a:cubicBezTo>
                      <a:pt x="2397956" y="1744222"/>
                      <a:pt x="2405941" y="1714944"/>
                      <a:pt x="2411796" y="1685666"/>
                    </a:cubicBezTo>
                    <a:cubicBezTo>
                      <a:pt x="2421378" y="1638820"/>
                      <a:pt x="2429896" y="1591442"/>
                      <a:pt x="2434155" y="1542999"/>
                    </a:cubicBezTo>
                    <a:cubicBezTo>
                      <a:pt x="2437349" y="1502010"/>
                      <a:pt x="2441607" y="1461020"/>
                      <a:pt x="2440010" y="1420030"/>
                    </a:cubicBezTo>
                    <a:cubicBezTo>
                      <a:pt x="2439478" y="1397672"/>
                      <a:pt x="2437349" y="1374781"/>
                      <a:pt x="2435752" y="1352423"/>
                    </a:cubicBezTo>
                    <a:cubicBezTo>
                      <a:pt x="2434687" y="1338050"/>
                      <a:pt x="2428831" y="1332727"/>
                      <a:pt x="2414458" y="1335921"/>
                    </a:cubicBezTo>
                    <a:cubicBezTo>
                      <a:pt x="2388374" y="1341777"/>
                      <a:pt x="2363354" y="1341777"/>
                      <a:pt x="2337270" y="1334324"/>
                    </a:cubicBezTo>
                    <a:cubicBezTo>
                      <a:pt x="2308523" y="1325806"/>
                      <a:pt x="2284568" y="1311433"/>
                      <a:pt x="2266469" y="1288011"/>
                    </a:cubicBezTo>
                    <a:cubicBezTo>
                      <a:pt x="2253161" y="1270444"/>
                      <a:pt x="2241449" y="1251279"/>
                      <a:pt x="2230270" y="1232115"/>
                    </a:cubicBezTo>
                    <a:cubicBezTo>
                      <a:pt x="2218026" y="1210822"/>
                      <a:pt x="2205250" y="1190061"/>
                      <a:pt x="2189812" y="1170897"/>
                    </a:cubicBezTo>
                    <a:cubicBezTo>
                      <a:pt x="2179698" y="1158121"/>
                      <a:pt x="2166390" y="1151200"/>
                      <a:pt x="2149887" y="1149603"/>
                    </a:cubicBezTo>
                    <a:cubicBezTo>
                      <a:pt x="2125400" y="1147474"/>
                      <a:pt x="2103574" y="1154394"/>
                      <a:pt x="2082281" y="1166106"/>
                    </a:cubicBezTo>
                    <a:cubicBezTo>
                      <a:pt x="2049808" y="1183673"/>
                      <a:pt x="2017336" y="1200708"/>
                      <a:pt x="1982734" y="1212951"/>
                    </a:cubicBezTo>
                    <a:cubicBezTo>
                      <a:pt x="1933227" y="1231051"/>
                      <a:pt x="1884252" y="1233180"/>
                      <a:pt x="1834745" y="1215613"/>
                    </a:cubicBezTo>
                    <a:cubicBezTo>
                      <a:pt x="1818775" y="1210290"/>
                      <a:pt x="1804401" y="1200708"/>
                      <a:pt x="1792690" y="1187399"/>
                    </a:cubicBezTo>
                    <a:cubicBezTo>
                      <a:pt x="1780979" y="1173558"/>
                      <a:pt x="1777785" y="1158653"/>
                      <a:pt x="1785237" y="1141618"/>
                    </a:cubicBezTo>
                    <a:cubicBezTo>
                      <a:pt x="1789496" y="1131504"/>
                      <a:pt x="1796416" y="1123519"/>
                      <a:pt x="1803869" y="1115001"/>
                    </a:cubicBezTo>
                    <a:cubicBezTo>
                      <a:pt x="1824630" y="1091046"/>
                      <a:pt x="1848053" y="1068156"/>
                      <a:pt x="1857103" y="1036216"/>
                    </a:cubicBezTo>
                    <a:cubicBezTo>
                      <a:pt x="1860829" y="1022907"/>
                      <a:pt x="1868282" y="1010131"/>
                      <a:pt x="1871476" y="996291"/>
                    </a:cubicBezTo>
                    <a:cubicBezTo>
                      <a:pt x="1877331" y="970738"/>
                      <a:pt x="1886381" y="946783"/>
                      <a:pt x="1896496" y="922828"/>
                    </a:cubicBezTo>
                    <a:cubicBezTo>
                      <a:pt x="1905545" y="902599"/>
                      <a:pt x="1918854" y="885565"/>
                      <a:pt x="1930565" y="867465"/>
                    </a:cubicBezTo>
                    <a:cubicBezTo>
                      <a:pt x="1951326" y="836057"/>
                      <a:pt x="1977410" y="808908"/>
                      <a:pt x="2008818" y="788680"/>
                    </a:cubicBezTo>
                    <a:cubicBezTo>
                      <a:pt x="2040758" y="767918"/>
                      <a:pt x="2072699" y="746093"/>
                      <a:pt x="2106768" y="729590"/>
                    </a:cubicBezTo>
                    <a:cubicBezTo>
                      <a:pt x="2125932" y="720541"/>
                      <a:pt x="2146161" y="713088"/>
                      <a:pt x="2167454" y="710959"/>
                    </a:cubicBezTo>
                    <a:cubicBezTo>
                      <a:pt x="2171713" y="710426"/>
                      <a:pt x="2175972" y="710426"/>
                      <a:pt x="2178101" y="706167"/>
                    </a:cubicBezTo>
                    <a:cubicBezTo>
                      <a:pt x="2180230" y="701377"/>
                      <a:pt x="2176504" y="698182"/>
                      <a:pt x="2173842" y="694988"/>
                    </a:cubicBezTo>
                    <a:cubicBezTo>
                      <a:pt x="2160534" y="679018"/>
                      <a:pt x="2146693" y="663581"/>
                      <a:pt x="2132853" y="648143"/>
                    </a:cubicBezTo>
                    <a:cubicBezTo>
                      <a:pt x="2091330" y="601297"/>
                      <a:pt x="2045550" y="559243"/>
                      <a:pt x="1997107" y="519850"/>
                    </a:cubicBezTo>
                    <a:cubicBezTo>
                      <a:pt x="1928968" y="465019"/>
                      <a:pt x="1856038" y="418706"/>
                      <a:pt x="1778317" y="379846"/>
                    </a:cubicBezTo>
                    <a:cubicBezTo>
                      <a:pt x="1719228" y="350035"/>
                      <a:pt x="1658009" y="325547"/>
                      <a:pt x="1594661" y="305851"/>
                    </a:cubicBezTo>
                    <a:cubicBezTo>
                      <a:pt x="1556865" y="294140"/>
                      <a:pt x="1518537" y="284025"/>
                      <a:pt x="1479677" y="276040"/>
                    </a:cubicBezTo>
                    <a:cubicBezTo>
                      <a:pt x="1449866" y="270184"/>
                      <a:pt x="1419523" y="265393"/>
                      <a:pt x="1389180" y="261135"/>
                    </a:cubicBezTo>
                    <a:cubicBezTo>
                      <a:pt x="1336478" y="254214"/>
                      <a:pt x="1285374" y="252085"/>
                      <a:pt x="1237464" y="249423"/>
                    </a:cubicBezTo>
                    <a:close/>
                    <a:moveTo>
                      <a:pt x="1364160" y="2947834"/>
                    </a:moveTo>
                    <a:cubicBezTo>
                      <a:pt x="1372677" y="2947302"/>
                      <a:pt x="1382792" y="2946237"/>
                      <a:pt x="1393438" y="2946769"/>
                    </a:cubicBezTo>
                    <a:cubicBezTo>
                      <a:pt x="1442413" y="2947302"/>
                      <a:pt x="1491388" y="2941446"/>
                      <a:pt x="1540363" y="2935058"/>
                    </a:cubicBezTo>
                    <a:cubicBezTo>
                      <a:pt x="1585079" y="2929202"/>
                      <a:pt x="1628731" y="2920685"/>
                      <a:pt x="1672382" y="2910038"/>
                    </a:cubicBezTo>
                    <a:cubicBezTo>
                      <a:pt x="1714969" y="2899391"/>
                      <a:pt x="1757024" y="2886615"/>
                      <a:pt x="1798546" y="2872242"/>
                    </a:cubicBezTo>
                    <a:cubicBezTo>
                      <a:pt x="1861361" y="2850416"/>
                      <a:pt x="1922580" y="2823800"/>
                      <a:pt x="1981669" y="2792924"/>
                    </a:cubicBezTo>
                    <a:cubicBezTo>
                      <a:pt x="2057793" y="2753531"/>
                      <a:pt x="2129126" y="2706686"/>
                      <a:pt x="2196733" y="2653984"/>
                    </a:cubicBezTo>
                    <a:cubicBezTo>
                      <a:pt x="2261146" y="2603945"/>
                      <a:pt x="2320235" y="2548582"/>
                      <a:pt x="2374001" y="2487363"/>
                    </a:cubicBezTo>
                    <a:cubicBezTo>
                      <a:pt x="2434155" y="2418692"/>
                      <a:pt x="2488985" y="2345762"/>
                      <a:pt x="2535831" y="2267509"/>
                    </a:cubicBezTo>
                    <a:cubicBezTo>
                      <a:pt x="2581612" y="2190852"/>
                      <a:pt x="2621537" y="2111002"/>
                      <a:pt x="2654009" y="2027957"/>
                    </a:cubicBezTo>
                    <a:cubicBezTo>
                      <a:pt x="2675835" y="1972062"/>
                      <a:pt x="2694467" y="1915102"/>
                      <a:pt x="2709372" y="1857078"/>
                    </a:cubicBezTo>
                    <a:cubicBezTo>
                      <a:pt x="2721084" y="1811297"/>
                      <a:pt x="2731198" y="1765516"/>
                      <a:pt x="2739183" y="1718670"/>
                    </a:cubicBezTo>
                    <a:cubicBezTo>
                      <a:pt x="2747168" y="1670228"/>
                      <a:pt x="2753024" y="1621785"/>
                      <a:pt x="2756750" y="1572810"/>
                    </a:cubicBezTo>
                    <a:cubicBezTo>
                      <a:pt x="2760476" y="1527562"/>
                      <a:pt x="2760476" y="1482313"/>
                      <a:pt x="2760476" y="1437065"/>
                    </a:cubicBezTo>
                    <a:cubicBezTo>
                      <a:pt x="2759944" y="1390219"/>
                      <a:pt x="2756750" y="1343906"/>
                      <a:pt x="2751427" y="1297593"/>
                    </a:cubicBezTo>
                    <a:cubicBezTo>
                      <a:pt x="2746636" y="1258200"/>
                      <a:pt x="2740780" y="1219339"/>
                      <a:pt x="2733327" y="1179946"/>
                    </a:cubicBezTo>
                    <a:cubicBezTo>
                      <a:pt x="2723213" y="1127245"/>
                      <a:pt x="2710437" y="1075076"/>
                      <a:pt x="2694999" y="1023440"/>
                    </a:cubicBezTo>
                    <a:cubicBezTo>
                      <a:pt x="2680626" y="973932"/>
                      <a:pt x="2663059" y="926022"/>
                      <a:pt x="2643363" y="878112"/>
                    </a:cubicBezTo>
                    <a:cubicBezTo>
                      <a:pt x="2609825" y="795600"/>
                      <a:pt x="2568836" y="717347"/>
                      <a:pt x="2521458" y="641755"/>
                    </a:cubicBezTo>
                    <a:cubicBezTo>
                      <a:pt x="2466095" y="552855"/>
                      <a:pt x="2401150" y="471407"/>
                      <a:pt x="2328220" y="396348"/>
                    </a:cubicBezTo>
                    <a:cubicBezTo>
                      <a:pt x="2278180" y="344711"/>
                      <a:pt x="2223882" y="297866"/>
                      <a:pt x="2165857" y="255279"/>
                    </a:cubicBezTo>
                    <a:cubicBezTo>
                      <a:pt x="2125932" y="225468"/>
                      <a:pt x="2084410" y="198851"/>
                      <a:pt x="2042356" y="172767"/>
                    </a:cubicBezTo>
                    <a:cubicBezTo>
                      <a:pt x="2028515" y="164250"/>
                      <a:pt x="2025853" y="164782"/>
                      <a:pt x="2018933" y="179155"/>
                    </a:cubicBezTo>
                    <a:cubicBezTo>
                      <a:pt x="2007221" y="203110"/>
                      <a:pt x="1995510" y="226533"/>
                      <a:pt x="1983266" y="249956"/>
                    </a:cubicBezTo>
                    <a:cubicBezTo>
                      <a:pt x="1976878" y="262199"/>
                      <a:pt x="1977410" y="265393"/>
                      <a:pt x="1989122" y="272846"/>
                    </a:cubicBezTo>
                    <a:cubicBezTo>
                      <a:pt x="2009351" y="286155"/>
                      <a:pt x="2029579" y="298398"/>
                      <a:pt x="2049808" y="312239"/>
                    </a:cubicBezTo>
                    <a:cubicBezTo>
                      <a:pt x="2125932" y="364408"/>
                      <a:pt x="2195668" y="424562"/>
                      <a:pt x="2260613" y="490571"/>
                    </a:cubicBezTo>
                    <a:cubicBezTo>
                      <a:pt x="2307459" y="537949"/>
                      <a:pt x="2350046" y="589054"/>
                      <a:pt x="2389438" y="642820"/>
                    </a:cubicBezTo>
                    <a:cubicBezTo>
                      <a:pt x="2430961" y="699247"/>
                      <a:pt x="2466627" y="759401"/>
                      <a:pt x="2498567" y="821684"/>
                    </a:cubicBezTo>
                    <a:cubicBezTo>
                      <a:pt x="2520393" y="864271"/>
                      <a:pt x="2540089" y="908455"/>
                      <a:pt x="2556592" y="953704"/>
                    </a:cubicBezTo>
                    <a:cubicBezTo>
                      <a:pt x="2569368" y="988838"/>
                      <a:pt x="2581612" y="1023972"/>
                      <a:pt x="2591726" y="1059639"/>
                    </a:cubicBezTo>
                    <a:cubicBezTo>
                      <a:pt x="2601840" y="1093708"/>
                      <a:pt x="2610358" y="1127777"/>
                      <a:pt x="2617278" y="1162379"/>
                    </a:cubicBezTo>
                    <a:cubicBezTo>
                      <a:pt x="2623666" y="1195916"/>
                      <a:pt x="2629522" y="1229986"/>
                      <a:pt x="2633781" y="1264055"/>
                    </a:cubicBezTo>
                    <a:cubicBezTo>
                      <a:pt x="2638039" y="1295996"/>
                      <a:pt x="2640168" y="1327936"/>
                      <a:pt x="2642298" y="1359876"/>
                    </a:cubicBezTo>
                    <a:cubicBezTo>
                      <a:pt x="2645492" y="1397672"/>
                      <a:pt x="2644427" y="1435468"/>
                      <a:pt x="2643895" y="1473263"/>
                    </a:cubicBezTo>
                    <a:cubicBezTo>
                      <a:pt x="2643895" y="1511592"/>
                      <a:pt x="2640168" y="1549920"/>
                      <a:pt x="2636442" y="1587716"/>
                    </a:cubicBezTo>
                    <a:cubicBezTo>
                      <a:pt x="2631651" y="1638820"/>
                      <a:pt x="2622601" y="1689392"/>
                      <a:pt x="2611422" y="1739964"/>
                    </a:cubicBezTo>
                    <a:cubicBezTo>
                      <a:pt x="2599711" y="1794262"/>
                      <a:pt x="2583741" y="1846963"/>
                      <a:pt x="2565641" y="1899132"/>
                    </a:cubicBezTo>
                    <a:cubicBezTo>
                      <a:pt x="2553930" y="1933202"/>
                      <a:pt x="2540089" y="1966206"/>
                      <a:pt x="2525716" y="1998679"/>
                    </a:cubicBezTo>
                    <a:cubicBezTo>
                      <a:pt x="2506020" y="2043395"/>
                      <a:pt x="2483129" y="2087047"/>
                      <a:pt x="2458110" y="2129634"/>
                    </a:cubicBezTo>
                    <a:cubicBezTo>
                      <a:pt x="2435752" y="2168494"/>
                      <a:pt x="2410200" y="2205758"/>
                      <a:pt x="2384115" y="2241957"/>
                    </a:cubicBezTo>
                    <a:cubicBezTo>
                      <a:pt x="2348449" y="2291464"/>
                      <a:pt x="2309588" y="2338309"/>
                      <a:pt x="2267001" y="2381961"/>
                    </a:cubicBezTo>
                    <a:cubicBezTo>
                      <a:pt x="2206847" y="2444244"/>
                      <a:pt x="2141370" y="2500672"/>
                      <a:pt x="2071102" y="2551244"/>
                    </a:cubicBezTo>
                    <a:cubicBezTo>
                      <a:pt x="2006689" y="2597557"/>
                      <a:pt x="1939615" y="2637482"/>
                      <a:pt x="1868282" y="2671551"/>
                    </a:cubicBezTo>
                    <a:cubicBezTo>
                      <a:pt x="1796949" y="2705621"/>
                      <a:pt x="1722954" y="2733835"/>
                      <a:pt x="1646298" y="2755128"/>
                    </a:cubicBezTo>
                    <a:cubicBezTo>
                      <a:pt x="1604243" y="2766840"/>
                      <a:pt x="1561656" y="2777486"/>
                      <a:pt x="1518537" y="2784939"/>
                    </a:cubicBezTo>
                    <a:cubicBezTo>
                      <a:pt x="1471692" y="2792924"/>
                      <a:pt x="1424314" y="2798780"/>
                      <a:pt x="1376936" y="2802506"/>
                    </a:cubicBezTo>
                    <a:cubicBezTo>
                      <a:pt x="1320508" y="2806233"/>
                      <a:pt x="1264613" y="2807297"/>
                      <a:pt x="1208185" y="2805168"/>
                    </a:cubicBezTo>
                    <a:cubicBezTo>
                      <a:pt x="1169857" y="2803571"/>
                      <a:pt x="1130997" y="2800909"/>
                      <a:pt x="1092669" y="2796118"/>
                    </a:cubicBezTo>
                    <a:cubicBezTo>
                      <a:pt x="1056470" y="2791327"/>
                      <a:pt x="1019739" y="2786004"/>
                      <a:pt x="983540" y="2779083"/>
                    </a:cubicBezTo>
                    <a:cubicBezTo>
                      <a:pt x="949470" y="2772163"/>
                      <a:pt x="915401" y="2763646"/>
                      <a:pt x="881864" y="2753531"/>
                    </a:cubicBezTo>
                    <a:cubicBezTo>
                      <a:pt x="847262" y="2743417"/>
                      <a:pt x="813725" y="2732238"/>
                      <a:pt x="780188" y="2719462"/>
                    </a:cubicBezTo>
                    <a:cubicBezTo>
                      <a:pt x="759959" y="2711477"/>
                      <a:pt x="739730" y="2703492"/>
                      <a:pt x="720034" y="2695507"/>
                    </a:cubicBezTo>
                    <a:cubicBezTo>
                      <a:pt x="709387" y="2691248"/>
                      <a:pt x="708855" y="2691248"/>
                      <a:pt x="703531" y="2701362"/>
                    </a:cubicBezTo>
                    <a:cubicBezTo>
                      <a:pt x="696611" y="2714138"/>
                      <a:pt x="690755" y="2727447"/>
                      <a:pt x="684367" y="2740755"/>
                    </a:cubicBezTo>
                    <a:cubicBezTo>
                      <a:pt x="677979" y="2753531"/>
                      <a:pt x="679044" y="2756193"/>
                      <a:pt x="691288" y="2763113"/>
                    </a:cubicBezTo>
                    <a:cubicBezTo>
                      <a:pt x="716840" y="2776954"/>
                      <a:pt x="741859" y="2790795"/>
                      <a:pt x="767412" y="2804103"/>
                    </a:cubicBezTo>
                    <a:cubicBezTo>
                      <a:pt x="823839" y="2833382"/>
                      <a:pt x="882396" y="2857337"/>
                      <a:pt x="942018" y="2877565"/>
                    </a:cubicBezTo>
                    <a:cubicBezTo>
                      <a:pt x="985137" y="2892471"/>
                      <a:pt x="1029321" y="2904182"/>
                      <a:pt x="1074037" y="2914829"/>
                    </a:cubicBezTo>
                    <a:cubicBezTo>
                      <a:pt x="1133126" y="2928670"/>
                      <a:pt x="1192748" y="2937187"/>
                      <a:pt x="1252369" y="2944107"/>
                    </a:cubicBezTo>
                    <a:cubicBezTo>
                      <a:pt x="1289633" y="2946769"/>
                      <a:pt x="1325832" y="2945172"/>
                      <a:pt x="1364160" y="2947834"/>
                    </a:cubicBezTo>
                    <a:close/>
                    <a:moveTo>
                      <a:pt x="2470353" y="1437065"/>
                    </a:moveTo>
                    <a:cubicBezTo>
                      <a:pt x="2470353" y="1437065"/>
                      <a:pt x="2470353" y="1437065"/>
                      <a:pt x="2470353" y="1437065"/>
                    </a:cubicBezTo>
                    <a:cubicBezTo>
                      <a:pt x="2470353" y="1446114"/>
                      <a:pt x="2470353" y="1455164"/>
                      <a:pt x="2470353" y="1464214"/>
                    </a:cubicBezTo>
                    <a:cubicBezTo>
                      <a:pt x="2470353" y="1487637"/>
                      <a:pt x="2471418" y="1511592"/>
                      <a:pt x="2469289" y="1535014"/>
                    </a:cubicBezTo>
                    <a:cubicBezTo>
                      <a:pt x="2465030" y="1579198"/>
                      <a:pt x="2460239" y="1623382"/>
                      <a:pt x="2451722" y="1667034"/>
                    </a:cubicBezTo>
                    <a:cubicBezTo>
                      <a:pt x="2444801" y="1702168"/>
                      <a:pt x="2437349" y="1737302"/>
                      <a:pt x="2427767" y="1771904"/>
                    </a:cubicBezTo>
                    <a:cubicBezTo>
                      <a:pt x="2414458" y="1818217"/>
                      <a:pt x="2399020" y="1863466"/>
                      <a:pt x="2380389" y="1908182"/>
                    </a:cubicBezTo>
                    <a:cubicBezTo>
                      <a:pt x="2357498" y="1962480"/>
                      <a:pt x="2330881" y="2015181"/>
                      <a:pt x="2300538" y="2065753"/>
                    </a:cubicBezTo>
                    <a:cubicBezTo>
                      <a:pt x="2277648" y="2103549"/>
                      <a:pt x="2252096" y="2138683"/>
                      <a:pt x="2227076" y="2174882"/>
                    </a:cubicBezTo>
                    <a:cubicBezTo>
                      <a:pt x="2207912" y="2202031"/>
                      <a:pt x="2187683" y="2228116"/>
                      <a:pt x="2163728" y="2251006"/>
                    </a:cubicBezTo>
                    <a:cubicBezTo>
                      <a:pt x="2153614" y="2260588"/>
                      <a:pt x="2144564" y="2272300"/>
                      <a:pt x="2134450" y="2281882"/>
                    </a:cubicBezTo>
                    <a:cubicBezTo>
                      <a:pt x="2121674" y="2294125"/>
                      <a:pt x="2114753" y="2310628"/>
                      <a:pt x="2101445" y="2322339"/>
                    </a:cubicBezTo>
                    <a:cubicBezTo>
                      <a:pt x="2093460" y="2329260"/>
                      <a:pt x="2083345" y="2332986"/>
                      <a:pt x="2077490" y="2342036"/>
                    </a:cubicBezTo>
                    <a:cubicBezTo>
                      <a:pt x="2074296" y="2347359"/>
                      <a:pt x="2068972" y="2350553"/>
                      <a:pt x="2063649" y="2353747"/>
                    </a:cubicBezTo>
                    <a:cubicBezTo>
                      <a:pt x="2058858" y="2355876"/>
                      <a:pt x="2054599" y="2358538"/>
                      <a:pt x="2050341" y="2362264"/>
                    </a:cubicBezTo>
                    <a:cubicBezTo>
                      <a:pt x="2032241" y="2377170"/>
                      <a:pt x="2013609" y="2392075"/>
                      <a:pt x="1994978" y="2406448"/>
                    </a:cubicBezTo>
                    <a:cubicBezTo>
                      <a:pt x="1940147" y="2449568"/>
                      <a:pt x="1881590" y="2486831"/>
                      <a:pt x="1820371" y="2519303"/>
                    </a:cubicBezTo>
                    <a:cubicBezTo>
                      <a:pt x="1769267" y="2546453"/>
                      <a:pt x="1716034" y="2569875"/>
                      <a:pt x="1661203" y="2589572"/>
                    </a:cubicBezTo>
                    <a:cubicBezTo>
                      <a:pt x="1602646" y="2610865"/>
                      <a:pt x="1542492" y="2626835"/>
                      <a:pt x="1481806" y="2639611"/>
                    </a:cubicBezTo>
                    <a:cubicBezTo>
                      <a:pt x="1431234" y="2649726"/>
                      <a:pt x="1380130" y="2655581"/>
                      <a:pt x="1329026" y="2659840"/>
                    </a:cubicBezTo>
                    <a:cubicBezTo>
                      <a:pt x="1266742" y="2664631"/>
                      <a:pt x="1204459" y="2663566"/>
                      <a:pt x="1142176" y="2659840"/>
                    </a:cubicBezTo>
                    <a:cubicBezTo>
                      <a:pt x="1121415" y="2658775"/>
                      <a:pt x="1100654" y="2657178"/>
                      <a:pt x="1080425" y="2653984"/>
                    </a:cubicBezTo>
                    <a:cubicBezTo>
                      <a:pt x="1044226" y="2648661"/>
                      <a:pt x="1007495" y="2643338"/>
                      <a:pt x="971828" y="2635885"/>
                    </a:cubicBezTo>
                    <a:cubicBezTo>
                      <a:pt x="939356" y="2628965"/>
                      <a:pt x="906883" y="2620980"/>
                      <a:pt x="874411" y="2610865"/>
                    </a:cubicBezTo>
                    <a:cubicBezTo>
                      <a:pt x="843003" y="2601283"/>
                      <a:pt x="811595" y="2591169"/>
                      <a:pt x="780720" y="2578393"/>
                    </a:cubicBezTo>
                    <a:cubicBezTo>
                      <a:pt x="766347" y="2572537"/>
                      <a:pt x="765282" y="2573602"/>
                      <a:pt x="758362" y="2587975"/>
                    </a:cubicBezTo>
                    <a:cubicBezTo>
                      <a:pt x="749844" y="2605542"/>
                      <a:pt x="741327" y="2622577"/>
                      <a:pt x="732810" y="2640144"/>
                    </a:cubicBezTo>
                    <a:cubicBezTo>
                      <a:pt x="727486" y="2651323"/>
                      <a:pt x="728019" y="2653984"/>
                      <a:pt x="740262" y="2659308"/>
                    </a:cubicBezTo>
                    <a:cubicBezTo>
                      <a:pt x="775397" y="2674745"/>
                      <a:pt x="811063" y="2688586"/>
                      <a:pt x="847262" y="2700298"/>
                    </a:cubicBezTo>
                    <a:cubicBezTo>
                      <a:pt x="888252" y="2713606"/>
                      <a:pt x="929242" y="2725317"/>
                      <a:pt x="971296" y="2734899"/>
                    </a:cubicBezTo>
                    <a:cubicBezTo>
                      <a:pt x="1025594" y="2747676"/>
                      <a:pt x="1080425" y="2756725"/>
                      <a:pt x="1135788" y="2763113"/>
                    </a:cubicBezTo>
                    <a:cubicBezTo>
                      <a:pt x="1171454" y="2767372"/>
                      <a:pt x="1207121" y="2768969"/>
                      <a:pt x="1243320" y="2770034"/>
                    </a:cubicBezTo>
                    <a:cubicBezTo>
                      <a:pt x="1278454" y="2771098"/>
                      <a:pt x="1313056" y="2770034"/>
                      <a:pt x="1348190" y="2767904"/>
                    </a:cubicBezTo>
                    <a:cubicBezTo>
                      <a:pt x="1385986" y="2765775"/>
                      <a:pt x="1423249" y="2760984"/>
                      <a:pt x="1460513" y="2755661"/>
                    </a:cubicBezTo>
                    <a:cubicBezTo>
                      <a:pt x="1500970" y="2750337"/>
                      <a:pt x="1541428" y="2741820"/>
                      <a:pt x="1581353" y="2732238"/>
                    </a:cubicBezTo>
                    <a:cubicBezTo>
                      <a:pt x="1624472" y="2722123"/>
                      <a:pt x="1666526" y="2708815"/>
                      <a:pt x="1708581" y="2694442"/>
                    </a:cubicBezTo>
                    <a:cubicBezTo>
                      <a:pt x="1769800" y="2672616"/>
                      <a:pt x="1828889" y="2647596"/>
                      <a:pt x="1886381" y="2617785"/>
                    </a:cubicBezTo>
                    <a:cubicBezTo>
                      <a:pt x="1944406" y="2587442"/>
                      <a:pt x="2000301" y="2552841"/>
                      <a:pt x="2054067" y="2514512"/>
                    </a:cubicBezTo>
                    <a:cubicBezTo>
                      <a:pt x="2107300" y="2476184"/>
                      <a:pt x="2157872" y="2434130"/>
                      <a:pt x="2204718" y="2387817"/>
                    </a:cubicBezTo>
                    <a:cubicBezTo>
                      <a:pt x="2271792" y="2321807"/>
                      <a:pt x="2330881" y="2249942"/>
                      <a:pt x="2382518" y="2171156"/>
                    </a:cubicBezTo>
                    <a:cubicBezTo>
                      <a:pt x="2427234" y="2103017"/>
                      <a:pt x="2465562" y="2031684"/>
                      <a:pt x="2497503" y="1957157"/>
                    </a:cubicBezTo>
                    <a:cubicBezTo>
                      <a:pt x="2521458" y="1900729"/>
                      <a:pt x="2541154" y="1842705"/>
                      <a:pt x="2558189" y="1783615"/>
                    </a:cubicBezTo>
                    <a:cubicBezTo>
                      <a:pt x="2570432" y="1740496"/>
                      <a:pt x="2579482" y="1696844"/>
                      <a:pt x="2586935" y="1652128"/>
                    </a:cubicBezTo>
                    <a:cubicBezTo>
                      <a:pt x="2592791" y="1615397"/>
                      <a:pt x="2598646" y="1578666"/>
                      <a:pt x="2600776" y="1541402"/>
                    </a:cubicBezTo>
                    <a:cubicBezTo>
                      <a:pt x="2601840" y="1525965"/>
                      <a:pt x="2602373" y="1510527"/>
                      <a:pt x="2603970" y="1494557"/>
                    </a:cubicBezTo>
                    <a:cubicBezTo>
                      <a:pt x="2607164" y="1459955"/>
                      <a:pt x="2607164" y="1425353"/>
                      <a:pt x="2604502" y="1391284"/>
                    </a:cubicBezTo>
                    <a:cubicBezTo>
                      <a:pt x="2601840" y="1351359"/>
                      <a:pt x="2600243" y="1311433"/>
                      <a:pt x="2594388" y="1271508"/>
                    </a:cubicBezTo>
                    <a:cubicBezTo>
                      <a:pt x="2589597" y="1237971"/>
                      <a:pt x="2584273" y="1204434"/>
                      <a:pt x="2576821" y="1171429"/>
                    </a:cubicBezTo>
                    <a:cubicBezTo>
                      <a:pt x="2569900" y="1140021"/>
                      <a:pt x="2562447" y="1109146"/>
                      <a:pt x="2553398" y="1078270"/>
                    </a:cubicBezTo>
                    <a:cubicBezTo>
                      <a:pt x="2540622" y="1034086"/>
                      <a:pt x="2525716" y="990967"/>
                      <a:pt x="2509214" y="948380"/>
                    </a:cubicBezTo>
                    <a:cubicBezTo>
                      <a:pt x="2487388" y="892485"/>
                      <a:pt x="2461304" y="838719"/>
                      <a:pt x="2431493" y="786550"/>
                    </a:cubicBezTo>
                    <a:cubicBezTo>
                      <a:pt x="2388374" y="711491"/>
                      <a:pt x="2339399" y="640690"/>
                      <a:pt x="2282971" y="574681"/>
                    </a:cubicBezTo>
                    <a:cubicBezTo>
                      <a:pt x="2194071" y="470875"/>
                      <a:pt x="2091863" y="383040"/>
                      <a:pt x="1975814" y="311174"/>
                    </a:cubicBezTo>
                    <a:cubicBezTo>
                      <a:pt x="1961973" y="302657"/>
                      <a:pt x="1958779" y="303189"/>
                      <a:pt x="1951858" y="317562"/>
                    </a:cubicBezTo>
                    <a:cubicBezTo>
                      <a:pt x="1938550" y="343647"/>
                      <a:pt x="1925774" y="369731"/>
                      <a:pt x="1912466" y="395816"/>
                    </a:cubicBezTo>
                    <a:cubicBezTo>
                      <a:pt x="1907674" y="405930"/>
                      <a:pt x="1908739" y="410189"/>
                      <a:pt x="1918854" y="417109"/>
                    </a:cubicBezTo>
                    <a:cubicBezTo>
                      <a:pt x="1934824" y="427756"/>
                      <a:pt x="1950794" y="438935"/>
                      <a:pt x="1966764" y="450114"/>
                    </a:cubicBezTo>
                    <a:cubicBezTo>
                      <a:pt x="2038629" y="500686"/>
                      <a:pt x="2101445" y="560840"/>
                      <a:pt x="2161066" y="625252"/>
                    </a:cubicBezTo>
                    <a:cubicBezTo>
                      <a:pt x="2230802" y="700312"/>
                      <a:pt x="2288295" y="784421"/>
                      <a:pt x="2336205" y="874918"/>
                    </a:cubicBezTo>
                    <a:cubicBezTo>
                      <a:pt x="2352707" y="905793"/>
                      <a:pt x="2367613" y="937201"/>
                      <a:pt x="2380921" y="969674"/>
                    </a:cubicBezTo>
                    <a:cubicBezTo>
                      <a:pt x="2399553" y="1013858"/>
                      <a:pt x="2414991" y="1059639"/>
                      <a:pt x="2428299" y="1105419"/>
                    </a:cubicBezTo>
                    <a:cubicBezTo>
                      <a:pt x="2436816" y="1134698"/>
                      <a:pt x="2443737" y="1164509"/>
                      <a:pt x="2449592" y="1194852"/>
                    </a:cubicBezTo>
                    <a:cubicBezTo>
                      <a:pt x="2454383" y="1217210"/>
                      <a:pt x="2457577" y="1239568"/>
                      <a:pt x="2460771" y="1261926"/>
                    </a:cubicBezTo>
                    <a:cubicBezTo>
                      <a:pt x="2466095" y="1302384"/>
                      <a:pt x="2471418" y="1342309"/>
                      <a:pt x="2471418" y="1383299"/>
                    </a:cubicBezTo>
                    <a:cubicBezTo>
                      <a:pt x="2470353" y="1399801"/>
                      <a:pt x="2470353" y="1418433"/>
                      <a:pt x="2470353" y="1437065"/>
                    </a:cubicBezTo>
                    <a:close/>
                    <a:moveTo>
                      <a:pt x="519343" y="2932928"/>
                    </a:moveTo>
                    <a:cubicBezTo>
                      <a:pt x="536378" y="2932396"/>
                      <a:pt x="548622" y="2924943"/>
                      <a:pt x="556074" y="2908973"/>
                    </a:cubicBezTo>
                    <a:cubicBezTo>
                      <a:pt x="585353" y="2847755"/>
                      <a:pt x="614631" y="2786536"/>
                      <a:pt x="644442" y="2725317"/>
                    </a:cubicBezTo>
                    <a:cubicBezTo>
                      <a:pt x="669994" y="2672616"/>
                      <a:pt x="695014" y="2619915"/>
                      <a:pt x="720566" y="2567214"/>
                    </a:cubicBezTo>
                    <a:cubicBezTo>
                      <a:pt x="725889" y="2556035"/>
                      <a:pt x="725357" y="2554438"/>
                      <a:pt x="714178" y="2549114"/>
                    </a:cubicBezTo>
                    <a:cubicBezTo>
                      <a:pt x="694481" y="2540065"/>
                      <a:pt x="674785" y="2530482"/>
                      <a:pt x="656153" y="2519836"/>
                    </a:cubicBezTo>
                    <a:cubicBezTo>
                      <a:pt x="634860" y="2508124"/>
                      <a:pt x="634860" y="2508124"/>
                      <a:pt x="623681" y="2529418"/>
                    </a:cubicBezTo>
                    <a:cubicBezTo>
                      <a:pt x="597596" y="2580522"/>
                      <a:pt x="571512" y="2632159"/>
                      <a:pt x="544895" y="2683263"/>
                    </a:cubicBezTo>
                    <a:cubicBezTo>
                      <a:pt x="514552" y="2742352"/>
                      <a:pt x="483677" y="2800909"/>
                      <a:pt x="452801" y="2859998"/>
                    </a:cubicBezTo>
                    <a:cubicBezTo>
                      <a:pt x="448542" y="2867451"/>
                      <a:pt x="449075" y="2873839"/>
                      <a:pt x="453866" y="2880760"/>
                    </a:cubicBezTo>
                    <a:cubicBezTo>
                      <a:pt x="465045" y="2895665"/>
                      <a:pt x="477289" y="2909505"/>
                      <a:pt x="491129" y="2921217"/>
                    </a:cubicBezTo>
                    <a:cubicBezTo>
                      <a:pt x="499114" y="2928137"/>
                      <a:pt x="508164" y="2933461"/>
                      <a:pt x="519343" y="2932928"/>
                    </a:cubicBezTo>
                    <a:close/>
                    <a:moveTo>
                      <a:pt x="1944938" y="33295"/>
                    </a:moveTo>
                    <a:cubicBezTo>
                      <a:pt x="1936953" y="31166"/>
                      <a:pt x="1930033" y="35424"/>
                      <a:pt x="1925242" y="44474"/>
                    </a:cubicBezTo>
                    <a:cubicBezTo>
                      <a:pt x="1905545" y="82270"/>
                      <a:pt x="1886381" y="120066"/>
                      <a:pt x="1866685" y="157329"/>
                    </a:cubicBezTo>
                    <a:cubicBezTo>
                      <a:pt x="1849118" y="191399"/>
                      <a:pt x="1831551" y="224936"/>
                      <a:pt x="1813451" y="259005"/>
                    </a:cubicBezTo>
                    <a:cubicBezTo>
                      <a:pt x="1802272" y="280299"/>
                      <a:pt x="1791093" y="301592"/>
                      <a:pt x="1779914" y="322886"/>
                    </a:cubicBezTo>
                    <a:cubicBezTo>
                      <a:pt x="1775123" y="331935"/>
                      <a:pt x="1776188" y="336194"/>
                      <a:pt x="1784173" y="340453"/>
                    </a:cubicBezTo>
                    <a:cubicBezTo>
                      <a:pt x="1809192" y="352697"/>
                      <a:pt x="1834212" y="364940"/>
                      <a:pt x="1857635" y="379313"/>
                    </a:cubicBezTo>
                    <a:cubicBezTo>
                      <a:pt x="1864555" y="383572"/>
                      <a:pt x="1869879" y="381443"/>
                      <a:pt x="1874137" y="373990"/>
                    </a:cubicBezTo>
                    <a:cubicBezTo>
                      <a:pt x="1876799" y="369199"/>
                      <a:pt x="1878928" y="363876"/>
                      <a:pt x="1881590" y="358552"/>
                    </a:cubicBezTo>
                    <a:cubicBezTo>
                      <a:pt x="1925242" y="269652"/>
                      <a:pt x="1969425" y="181284"/>
                      <a:pt x="2013609" y="92384"/>
                    </a:cubicBezTo>
                    <a:cubicBezTo>
                      <a:pt x="2018933" y="82270"/>
                      <a:pt x="2017336" y="73753"/>
                      <a:pt x="2010948" y="64703"/>
                    </a:cubicBezTo>
                    <a:cubicBezTo>
                      <a:pt x="1994445" y="45006"/>
                      <a:pt x="1973152" y="34892"/>
                      <a:pt x="1944938" y="33295"/>
                    </a:cubicBezTo>
                    <a:close/>
                  </a:path>
                </a:pathLst>
              </a:custGeom>
              <a:grpFill/>
              <a:ln w="53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8529289" y="934527"/>
                <a:ext cx="400061" cy="490567"/>
              </a:xfrm>
              <a:custGeom>
                <a:avLst/>
                <a:gdLst>
                  <a:gd name="connsiteX0" fmla="*/ 399530 w 400061"/>
                  <a:gd name="connsiteY0" fmla="*/ 238552 h 490567"/>
                  <a:gd name="connsiteX1" fmla="*/ 380366 w 400061"/>
                  <a:gd name="connsiteY1" fmla="*/ 335437 h 490567"/>
                  <a:gd name="connsiteX2" fmla="*/ 365993 w 400061"/>
                  <a:gd name="connsiteY2" fmla="*/ 373765 h 490567"/>
                  <a:gd name="connsiteX3" fmla="*/ 288804 w 400061"/>
                  <a:gd name="connsiteY3" fmla="*/ 453083 h 490567"/>
                  <a:gd name="connsiteX4" fmla="*/ 212148 w 400061"/>
                  <a:gd name="connsiteY4" fmla="*/ 485023 h 490567"/>
                  <a:gd name="connsiteX5" fmla="*/ 157317 w 400061"/>
                  <a:gd name="connsiteY5" fmla="*/ 487685 h 490567"/>
                  <a:gd name="connsiteX6" fmla="*/ 30089 w 400061"/>
                  <a:gd name="connsiteY6" fmla="*/ 421143 h 490567"/>
                  <a:gd name="connsiteX7" fmla="*/ 278 w 400061"/>
                  <a:gd name="connsiteY7" fmla="*/ 351407 h 490567"/>
                  <a:gd name="connsiteX8" fmla="*/ 2408 w 400061"/>
                  <a:gd name="connsiteY8" fmla="*/ 312014 h 490567"/>
                  <a:gd name="connsiteX9" fmla="*/ 32218 w 400061"/>
                  <a:gd name="connsiteY9" fmla="*/ 265701 h 490567"/>
                  <a:gd name="connsiteX10" fmla="*/ 71611 w 400061"/>
                  <a:gd name="connsiteY10" fmla="*/ 243343 h 490567"/>
                  <a:gd name="connsiteX11" fmla="*/ 93437 w 400061"/>
                  <a:gd name="connsiteY11" fmla="*/ 223646 h 490567"/>
                  <a:gd name="connsiteX12" fmla="*/ 99293 w 400061"/>
                  <a:gd name="connsiteY12" fmla="*/ 199691 h 490567"/>
                  <a:gd name="connsiteX13" fmla="*/ 91308 w 400061"/>
                  <a:gd name="connsiteY13" fmla="*/ 152313 h 490567"/>
                  <a:gd name="connsiteX14" fmla="*/ 88646 w 400061"/>
                  <a:gd name="connsiteY14" fmla="*/ 90030 h 490567"/>
                  <a:gd name="connsiteX15" fmla="*/ 136024 w 400061"/>
                  <a:gd name="connsiteY15" fmla="*/ 10712 h 490567"/>
                  <a:gd name="connsiteX16" fmla="*/ 175949 w 400061"/>
                  <a:gd name="connsiteY16" fmla="*/ 65 h 490567"/>
                  <a:gd name="connsiteX17" fmla="*/ 223859 w 400061"/>
                  <a:gd name="connsiteY17" fmla="*/ 14970 h 490567"/>
                  <a:gd name="connsiteX18" fmla="*/ 313824 w 400061"/>
                  <a:gd name="connsiteY18" fmla="*/ 65542 h 490567"/>
                  <a:gd name="connsiteX19" fmla="*/ 344699 w 400061"/>
                  <a:gd name="connsiteY19" fmla="*/ 94289 h 490567"/>
                  <a:gd name="connsiteX20" fmla="*/ 379834 w 400061"/>
                  <a:gd name="connsiteY20" fmla="*/ 146990 h 490567"/>
                  <a:gd name="connsiteX21" fmla="*/ 399530 w 400061"/>
                  <a:gd name="connsiteY21" fmla="*/ 238552 h 49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0061" h="490567">
                    <a:moveTo>
                      <a:pt x="399530" y="238552"/>
                    </a:moveTo>
                    <a:cubicBezTo>
                      <a:pt x="401127" y="272621"/>
                      <a:pt x="391545" y="304029"/>
                      <a:pt x="380366" y="335437"/>
                    </a:cubicBezTo>
                    <a:cubicBezTo>
                      <a:pt x="375575" y="348213"/>
                      <a:pt x="371848" y="361521"/>
                      <a:pt x="365993" y="373765"/>
                    </a:cubicBezTo>
                    <a:cubicBezTo>
                      <a:pt x="349490" y="409431"/>
                      <a:pt x="324471" y="436048"/>
                      <a:pt x="288804" y="453083"/>
                    </a:cubicBezTo>
                    <a:cubicBezTo>
                      <a:pt x="263784" y="465327"/>
                      <a:pt x="237700" y="474376"/>
                      <a:pt x="212148" y="485023"/>
                    </a:cubicBezTo>
                    <a:cubicBezTo>
                      <a:pt x="194581" y="492476"/>
                      <a:pt x="175417" y="491411"/>
                      <a:pt x="157317" y="487685"/>
                    </a:cubicBezTo>
                    <a:cubicBezTo>
                      <a:pt x="108875" y="478103"/>
                      <a:pt x="65223" y="456809"/>
                      <a:pt x="30089" y="421143"/>
                    </a:cubicBezTo>
                    <a:cubicBezTo>
                      <a:pt x="11457" y="401979"/>
                      <a:pt x="1343" y="378024"/>
                      <a:pt x="278" y="351407"/>
                    </a:cubicBezTo>
                    <a:cubicBezTo>
                      <a:pt x="-254" y="338098"/>
                      <a:pt x="-254" y="325322"/>
                      <a:pt x="2408" y="312014"/>
                    </a:cubicBezTo>
                    <a:cubicBezTo>
                      <a:pt x="6134" y="292317"/>
                      <a:pt x="16781" y="277412"/>
                      <a:pt x="32218" y="265701"/>
                    </a:cubicBezTo>
                    <a:cubicBezTo>
                      <a:pt x="44462" y="256651"/>
                      <a:pt x="57770" y="249731"/>
                      <a:pt x="71611" y="243343"/>
                    </a:cubicBezTo>
                    <a:cubicBezTo>
                      <a:pt x="81193" y="239084"/>
                      <a:pt x="87581" y="231631"/>
                      <a:pt x="93437" y="223646"/>
                    </a:cubicBezTo>
                    <a:cubicBezTo>
                      <a:pt x="98760" y="216726"/>
                      <a:pt x="100890" y="208208"/>
                      <a:pt x="99293" y="199691"/>
                    </a:cubicBezTo>
                    <a:cubicBezTo>
                      <a:pt x="96631" y="183721"/>
                      <a:pt x="94502" y="167751"/>
                      <a:pt x="91308" y="152313"/>
                    </a:cubicBezTo>
                    <a:cubicBezTo>
                      <a:pt x="87581" y="131552"/>
                      <a:pt x="85452" y="110791"/>
                      <a:pt x="88646" y="90030"/>
                    </a:cubicBezTo>
                    <a:cubicBezTo>
                      <a:pt x="93969" y="58090"/>
                      <a:pt x="108875" y="29876"/>
                      <a:pt x="136024" y="10712"/>
                    </a:cubicBezTo>
                    <a:cubicBezTo>
                      <a:pt x="147735" y="2194"/>
                      <a:pt x="161044" y="-467"/>
                      <a:pt x="175949" y="65"/>
                    </a:cubicBezTo>
                    <a:cubicBezTo>
                      <a:pt x="193516" y="1130"/>
                      <a:pt x="208954" y="6453"/>
                      <a:pt x="223859" y="14970"/>
                    </a:cubicBezTo>
                    <a:cubicBezTo>
                      <a:pt x="254202" y="31473"/>
                      <a:pt x="286142" y="44781"/>
                      <a:pt x="313824" y="65542"/>
                    </a:cubicBezTo>
                    <a:cubicBezTo>
                      <a:pt x="325003" y="74060"/>
                      <a:pt x="336182" y="83110"/>
                      <a:pt x="344699" y="94289"/>
                    </a:cubicBezTo>
                    <a:cubicBezTo>
                      <a:pt x="357475" y="111323"/>
                      <a:pt x="369719" y="128358"/>
                      <a:pt x="379834" y="146990"/>
                    </a:cubicBezTo>
                    <a:cubicBezTo>
                      <a:pt x="394739" y="175736"/>
                      <a:pt x="402192" y="206079"/>
                      <a:pt x="399530" y="238552"/>
                    </a:cubicBezTo>
                    <a:close/>
                  </a:path>
                </a:pathLst>
              </a:custGeom>
              <a:grpFill/>
              <a:ln w="53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66040" y="57150"/>
            <a:ext cx="12127865" cy="916940"/>
            <a:chOff x="66040" y="57150"/>
            <a:chExt cx="12127865" cy="916940"/>
          </a:xfrm>
        </p:grpSpPr>
        <p:sp>
          <p:nvSpPr>
            <p:cNvPr id="10" name="图形 14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11377930" y="57150"/>
              <a:ext cx="815975" cy="916940"/>
            </a:xfrm>
            <a:custGeom>
              <a:avLst/>
              <a:gdLst>
                <a:gd name="connsiteX0" fmla="*/ 1841854 w 2423720"/>
                <a:gd name="connsiteY0" fmla="*/ 3007888 h 3030582"/>
                <a:gd name="connsiteX1" fmla="*/ 2225688 w 2423720"/>
                <a:gd name="connsiteY1" fmla="*/ 3007888 h 3030582"/>
                <a:gd name="connsiteX2" fmla="*/ 2244033 w 2423720"/>
                <a:gd name="connsiteY2" fmla="*/ 3011651 h 3030582"/>
                <a:gd name="connsiteX3" fmla="*/ 2242622 w 2423720"/>
                <a:gd name="connsiteY3" fmla="*/ 3026233 h 3030582"/>
                <a:gd name="connsiteX4" fmla="*/ 2230392 w 2423720"/>
                <a:gd name="connsiteY4" fmla="*/ 3028585 h 3030582"/>
                <a:gd name="connsiteX5" fmla="*/ 2155130 w 2423720"/>
                <a:gd name="connsiteY5" fmla="*/ 3029525 h 3030582"/>
                <a:gd name="connsiteX6" fmla="*/ 1522933 w 2423720"/>
                <a:gd name="connsiteY6" fmla="*/ 3027644 h 3030582"/>
                <a:gd name="connsiteX7" fmla="*/ 1475894 w 2423720"/>
                <a:gd name="connsiteY7" fmla="*/ 3029055 h 3030582"/>
                <a:gd name="connsiteX8" fmla="*/ 1446260 w 2423720"/>
                <a:gd name="connsiteY8" fmla="*/ 3028114 h 3030582"/>
                <a:gd name="connsiteX9" fmla="*/ 1338071 w 2423720"/>
                <a:gd name="connsiteY9" fmla="*/ 3028585 h 3030582"/>
                <a:gd name="connsiteX10" fmla="*/ 1258576 w 2423720"/>
                <a:gd name="connsiteY10" fmla="*/ 3028114 h 3030582"/>
                <a:gd name="connsiteX11" fmla="*/ 1244465 w 2423720"/>
                <a:gd name="connsiteY11" fmla="*/ 3027644 h 3030582"/>
                <a:gd name="connsiteX12" fmla="*/ 690822 w 2423720"/>
                <a:gd name="connsiteY12" fmla="*/ 3027644 h 3030582"/>
                <a:gd name="connsiteX13" fmla="*/ 654602 w 2423720"/>
                <a:gd name="connsiteY13" fmla="*/ 3029996 h 3030582"/>
                <a:gd name="connsiteX14" fmla="*/ 639550 w 2423720"/>
                <a:gd name="connsiteY14" fmla="*/ 3027173 h 3030582"/>
                <a:gd name="connsiteX15" fmla="*/ 633435 w 2423720"/>
                <a:gd name="connsiteY15" fmla="*/ 3018706 h 3030582"/>
                <a:gd name="connsiteX16" fmla="*/ 640020 w 2423720"/>
                <a:gd name="connsiteY16" fmla="*/ 3010710 h 3030582"/>
                <a:gd name="connsiteX17" fmla="*/ 652250 w 2423720"/>
                <a:gd name="connsiteY17" fmla="*/ 3008358 h 3030582"/>
                <a:gd name="connsiteX18" fmla="*/ 707285 w 2423720"/>
                <a:gd name="connsiteY18" fmla="*/ 3007888 h 3030582"/>
                <a:gd name="connsiteX19" fmla="*/ 1245406 w 2423720"/>
                <a:gd name="connsiteY19" fmla="*/ 3007888 h 3030582"/>
                <a:gd name="connsiteX20" fmla="*/ 1356887 w 2423720"/>
                <a:gd name="connsiteY20" fmla="*/ 3008828 h 3030582"/>
                <a:gd name="connsiteX21" fmla="*/ 1380877 w 2423720"/>
                <a:gd name="connsiteY21" fmla="*/ 3002243 h 3030582"/>
                <a:gd name="connsiteX22" fmla="*/ 1393577 w 2423720"/>
                <a:gd name="connsiteY22" fmla="*/ 2980135 h 3030582"/>
                <a:gd name="connsiteX23" fmla="*/ 1394047 w 2423720"/>
                <a:gd name="connsiteY23" fmla="*/ 2906284 h 3030582"/>
                <a:gd name="connsiteX24" fmla="*/ 1394047 w 2423720"/>
                <a:gd name="connsiteY24" fmla="*/ 2641928 h 3030582"/>
                <a:gd name="connsiteX25" fmla="*/ 1391695 w 2423720"/>
                <a:gd name="connsiteY25" fmla="*/ 2610412 h 3030582"/>
                <a:gd name="connsiteX26" fmla="*/ 1368647 w 2423720"/>
                <a:gd name="connsiteY26" fmla="*/ 2586893 h 3030582"/>
                <a:gd name="connsiteX27" fmla="*/ 1331016 w 2423720"/>
                <a:gd name="connsiteY27" fmla="*/ 2585482 h 3030582"/>
                <a:gd name="connsiteX28" fmla="*/ 1318315 w 2423720"/>
                <a:gd name="connsiteY28" fmla="*/ 2585952 h 3030582"/>
                <a:gd name="connsiteX29" fmla="*/ 1219064 w 2423720"/>
                <a:gd name="connsiteY29" fmla="*/ 2585952 h 3030582"/>
                <a:gd name="connsiteX30" fmla="*/ 1188489 w 2423720"/>
                <a:gd name="connsiteY30" fmla="*/ 2564314 h 3030582"/>
                <a:gd name="connsiteX31" fmla="*/ 1173437 w 2423720"/>
                <a:gd name="connsiteY31" fmla="*/ 2506457 h 3030582"/>
                <a:gd name="connsiteX32" fmla="*/ 1154621 w 2423720"/>
                <a:gd name="connsiteY32" fmla="*/ 2436840 h 3030582"/>
                <a:gd name="connsiteX33" fmla="*/ 1140039 w 2423720"/>
                <a:gd name="connsiteY33" fmla="*/ 2419436 h 3030582"/>
                <a:gd name="connsiteX34" fmla="*/ 1105231 w 2423720"/>
                <a:gd name="connsiteY34" fmla="*/ 2410498 h 3030582"/>
                <a:gd name="connsiteX35" fmla="*/ 1034203 w 2423720"/>
                <a:gd name="connsiteY35" fmla="*/ 2398739 h 3030582"/>
                <a:gd name="connsiteX36" fmla="*/ 988105 w 2423720"/>
                <a:gd name="connsiteY36" fmla="*/ 2389802 h 3030582"/>
                <a:gd name="connsiteX37" fmla="*/ 900143 w 2423720"/>
                <a:gd name="connsiteY37" fmla="*/ 2365812 h 3030582"/>
                <a:gd name="connsiteX38" fmla="*/ 823470 w 2423720"/>
                <a:gd name="connsiteY38" fmla="*/ 2338059 h 3030582"/>
                <a:gd name="connsiteX39" fmla="*/ 711989 w 2423720"/>
                <a:gd name="connsiteY39" fmla="*/ 2290550 h 3030582"/>
                <a:gd name="connsiteX40" fmla="*/ 568521 w 2423720"/>
                <a:gd name="connsiteY40" fmla="*/ 2206351 h 3030582"/>
                <a:gd name="connsiteX41" fmla="*/ 487615 w 2423720"/>
                <a:gd name="connsiteY41" fmla="*/ 2144731 h 3030582"/>
                <a:gd name="connsiteX42" fmla="*/ 481500 w 2423720"/>
                <a:gd name="connsiteY42" fmla="*/ 2139557 h 3030582"/>
                <a:gd name="connsiteX43" fmla="*/ 406239 w 2423720"/>
                <a:gd name="connsiteY43" fmla="*/ 2077466 h 3030582"/>
                <a:gd name="connsiteX44" fmla="*/ 380367 w 2423720"/>
                <a:gd name="connsiteY44" fmla="*/ 2052065 h 3030582"/>
                <a:gd name="connsiteX45" fmla="*/ 316395 w 2423720"/>
                <a:gd name="connsiteY45" fmla="*/ 1985270 h 3030582"/>
                <a:gd name="connsiteX46" fmla="*/ 297109 w 2423720"/>
                <a:gd name="connsiteY46" fmla="*/ 1960340 h 3030582"/>
                <a:gd name="connsiteX47" fmla="*/ 206795 w 2423720"/>
                <a:gd name="connsiteY47" fmla="*/ 1843684 h 3030582"/>
                <a:gd name="connsiteX48" fmla="*/ 166813 w 2423720"/>
                <a:gd name="connsiteY48" fmla="*/ 1780182 h 3030582"/>
                <a:gd name="connsiteX49" fmla="*/ 140471 w 2423720"/>
                <a:gd name="connsiteY49" fmla="*/ 1735966 h 3030582"/>
                <a:gd name="connsiteX50" fmla="*/ 100959 w 2423720"/>
                <a:gd name="connsiteY50" fmla="*/ 1657412 h 3030582"/>
                <a:gd name="connsiteX51" fmla="*/ 60035 w 2423720"/>
                <a:gd name="connsiteY51" fmla="*/ 1550164 h 3030582"/>
                <a:gd name="connsiteX52" fmla="*/ 20993 w 2423720"/>
                <a:gd name="connsiteY52" fmla="*/ 1390233 h 3030582"/>
                <a:gd name="connsiteX53" fmla="*/ 5941 w 2423720"/>
                <a:gd name="connsiteY53" fmla="*/ 1257585 h 3030582"/>
                <a:gd name="connsiteX54" fmla="*/ 3589 w 2423720"/>
                <a:gd name="connsiteY54" fmla="*/ 1232654 h 3030582"/>
                <a:gd name="connsiteX55" fmla="*/ 3119 w 2423720"/>
                <a:gd name="connsiteY55" fmla="*/ 1143751 h 3030582"/>
                <a:gd name="connsiteX56" fmla="*/ 5941 w 2423720"/>
                <a:gd name="connsiteY56" fmla="*/ 1115528 h 3030582"/>
                <a:gd name="connsiteX57" fmla="*/ 13937 w 2423720"/>
                <a:gd name="connsiteY57" fmla="*/ 1023333 h 3030582"/>
                <a:gd name="connsiteX58" fmla="*/ 35105 w 2423720"/>
                <a:gd name="connsiteY58" fmla="*/ 906207 h 3030582"/>
                <a:gd name="connsiteX59" fmla="*/ 71795 w 2423720"/>
                <a:gd name="connsiteY59" fmla="*/ 776381 h 3030582"/>
                <a:gd name="connsiteX60" fmla="*/ 97196 w 2423720"/>
                <a:gd name="connsiteY60" fmla="*/ 707234 h 3030582"/>
                <a:gd name="connsiteX61" fmla="*/ 121185 w 2423720"/>
                <a:gd name="connsiteY61" fmla="*/ 655962 h 3030582"/>
                <a:gd name="connsiteX62" fmla="*/ 144705 w 2423720"/>
                <a:gd name="connsiteY62" fmla="*/ 609864 h 3030582"/>
                <a:gd name="connsiteX63" fmla="*/ 191273 w 2423720"/>
                <a:gd name="connsiteY63" fmla="*/ 529899 h 3030582"/>
                <a:gd name="connsiteX64" fmla="*/ 218085 w 2423720"/>
                <a:gd name="connsiteY64" fmla="*/ 493209 h 3030582"/>
                <a:gd name="connsiteX65" fmla="*/ 300872 w 2423720"/>
                <a:gd name="connsiteY65" fmla="*/ 388783 h 3030582"/>
                <a:gd name="connsiteX66" fmla="*/ 336151 w 2423720"/>
                <a:gd name="connsiteY66" fmla="*/ 348801 h 3030582"/>
                <a:gd name="connsiteX67" fmla="*/ 343677 w 2423720"/>
                <a:gd name="connsiteY67" fmla="*/ 340804 h 3030582"/>
                <a:gd name="connsiteX68" fmla="*/ 422232 w 2423720"/>
                <a:gd name="connsiteY68" fmla="*/ 268365 h 3030582"/>
                <a:gd name="connsiteX69" fmla="*/ 427876 w 2423720"/>
                <a:gd name="connsiteY69" fmla="*/ 263190 h 3030582"/>
                <a:gd name="connsiteX70" fmla="*/ 429758 w 2423720"/>
                <a:gd name="connsiteY70" fmla="*/ 229323 h 3030582"/>
                <a:gd name="connsiteX71" fmla="*/ 390246 w 2423720"/>
                <a:gd name="connsiteY71" fmla="*/ 182755 h 3030582"/>
                <a:gd name="connsiteX72" fmla="*/ 356378 w 2423720"/>
                <a:gd name="connsiteY72" fmla="*/ 172877 h 3030582"/>
                <a:gd name="connsiteX73" fmla="*/ 305106 w 2423720"/>
                <a:gd name="connsiteY73" fmla="*/ 177580 h 3030582"/>
                <a:gd name="connsiteX74" fmla="*/ 253363 w 2423720"/>
                <a:gd name="connsiteY74" fmla="*/ 166291 h 3030582"/>
                <a:gd name="connsiteX75" fmla="*/ 235959 w 2423720"/>
                <a:gd name="connsiteY75" fmla="*/ 151239 h 3030582"/>
                <a:gd name="connsiteX76" fmla="*/ 218555 w 2423720"/>
                <a:gd name="connsiteY76" fmla="*/ 77859 h 3030582"/>
                <a:gd name="connsiteX77" fmla="*/ 247248 w 2423720"/>
                <a:gd name="connsiteY77" fmla="*/ 17649 h 3030582"/>
                <a:gd name="connsiteX78" fmla="*/ 284409 w 2423720"/>
                <a:gd name="connsiteY78" fmla="*/ 2597 h 3030582"/>
                <a:gd name="connsiteX79" fmla="*/ 345089 w 2423720"/>
                <a:gd name="connsiteY79" fmla="*/ 3538 h 3030582"/>
                <a:gd name="connsiteX80" fmla="*/ 394479 w 2423720"/>
                <a:gd name="connsiteY80" fmla="*/ 35054 h 3030582"/>
                <a:gd name="connsiteX81" fmla="*/ 405768 w 2423720"/>
                <a:gd name="connsiteY81" fmla="*/ 51988 h 3030582"/>
                <a:gd name="connsiteX82" fmla="*/ 411883 w 2423720"/>
                <a:gd name="connsiteY82" fmla="*/ 113608 h 3030582"/>
                <a:gd name="connsiteX83" fmla="*/ 402476 w 2423720"/>
                <a:gd name="connsiteY83" fmla="*/ 138538 h 3030582"/>
                <a:gd name="connsiteX84" fmla="*/ 408591 w 2423720"/>
                <a:gd name="connsiteY84" fmla="*/ 166762 h 3030582"/>
                <a:gd name="connsiteX85" fmla="*/ 428347 w 2423720"/>
                <a:gd name="connsiteY85" fmla="*/ 190751 h 3030582"/>
                <a:gd name="connsiteX86" fmla="*/ 491849 w 2423720"/>
                <a:gd name="connsiteY86" fmla="*/ 264602 h 3030582"/>
                <a:gd name="connsiteX87" fmla="*/ 548765 w 2423720"/>
                <a:gd name="connsiteY87" fmla="*/ 327163 h 3030582"/>
                <a:gd name="connsiteX88" fmla="*/ 583574 w 2423720"/>
                <a:gd name="connsiteY88" fmla="*/ 363382 h 3030582"/>
                <a:gd name="connsiteX89" fmla="*/ 607093 w 2423720"/>
                <a:gd name="connsiteY89" fmla="*/ 363382 h 3030582"/>
                <a:gd name="connsiteX90" fmla="*/ 829115 w 2423720"/>
                <a:gd name="connsiteY90" fmla="*/ 227441 h 3030582"/>
                <a:gd name="connsiteX91" fmla="*/ 1147566 w 2423720"/>
                <a:gd name="connsiteY91" fmla="*/ 133835 h 3030582"/>
                <a:gd name="connsiteX92" fmla="*/ 1332427 w 2423720"/>
                <a:gd name="connsiteY92" fmla="*/ 122545 h 3030582"/>
                <a:gd name="connsiteX93" fmla="*/ 1875251 w 2423720"/>
                <a:gd name="connsiteY93" fmla="*/ 272128 h 3030582"/>
                <a:gd name="connsiteX94" fmla="*/ 1929816 w 2423720"/>
                <a:gd name="connsiteY94" fmla="*/ 303173 h 3030582"/>
                <a:gd name="connsiteX95" fmla="*/ 2024363 w 2423720"/>
                <a:gd name="connsiteY95" fmla="*/ 373261 h 3030582"/>
                <a:gd name="connsiteX96" fmla="*/ 2026715 w 2423720"/>
                <a:gd name="connsiteY96" fmla="*/ 375142 h 3030582"/>
                <a:gd name="connsiteX97" fmla="*/ 2111855 w 2423720"/>
                <a:gd name="connsiteY97" fmla="*/ 449463 h 3030582"/>
                <a:gd name="connsiteX98" fmla="*/ 2148545 w 2423720"/>
                <a:gd name="connsiteY98" fmla="*/ 488035 h 3030582"/>
                <a:gd name="connsiteX99" fmla="*/ 2236507 w 2423720"/>
                <a:gd name="connsiteY99" fmla="*/ 598575 h 3030582"/>
                <a:gd name="connsiteX100" fmla="*/ 2273197 w 2423720"/>
                <a:gd name="connsiteY100" fmla="*/ 651258 h 3030582"/>
                <a:gd name="connsiteX101" fmla="*/ 2293424 w 2423720"/>
                <a:gd name="connsiteY101" fmla="*/ 686537 h 3030582"/>
                <a:gd name="connsiteX102" fmla="*/ 2361629 w 2423720"/>
                <a:gd name="connsiteY102" fmla="*/ 826241 h 3030582"/>
                <a:gd name="connsiteX103" fmla="*/ 2386089 w 2423720"/>
                <a:gd name="connsiteY103" fmla="*/ 905266 h 3030582"/>
                <a:gd name="connsiteX104" fmla="*/ 2388441 w 2423720"/>
                <a:gd name="connsiteY104" fmla="*/ 914203 h 3030582"/>
                <a:gd name="connsiteX105" fmla="*/ 2412901 w 2423720"/>
                <a:gd name="connsiteY105" fmla="*/ 1030859 h 3030582"/>
                <a:gd name="connsiteX106" fmla="*/ 2421839 w 2423720"/>
                <a:gd name="connsiteY106" fmla="*/ 1140459 h 3030582"/>
                <a:gd name="connsiteX107" fmla="*/ 2423720 w 2423720"/>
                <a:gd name="connsiteY107" fmla="*/ 1192201 h 3030582"/>
                <a:gd name="connsiteX108" fmla="*/ 2158423 w 2423720"/>
                <a:gd name="connsiteY108" fmla="*/ 1892605 h 3030582"/>
                <a:gd name="connsiteX109" fmla="*/ 2084102 w 2423720"/>
                <a:gd name="connsiteY109" fmla="*/ 1969277 h 3030582"/>
                <a:gd name="connsiteX110" fmla="*/ 2083632 w 2423720"/>
                <a:gd name="connsiteY110" fmla="*/ 1983859 h 3030582"/>
                <a:gd name="connsiteX111" fmla="*/ 2162186 w 2423720"/>
                <a:gd name="connsiteY111" fmla="*/ 2065236 h 3030582"/>
                <a:gd name="connsiteX112" fmla="*/ 2204991 w 2423720"/>
                <a:gd name="connsiteY112" fmla="*/ 2115097 h 3030582"/>
                <a:gd name="connsiteX113" fmla="*/ 2212517 w 2423720"/>
                <a:gd name="connsiteY113" fmla="*/ 2123093 h 3030582"/>
                <a:gd name="connsiteX114" fmla="*/ 2241681 w 2423720"/>
                <a:gd name="connsiteY114" fmla="*/ 2156020 h 3030582"/>
                <a:gd name="connsiteX115" fmla="*/ 2266141 w 2423720"/>
                <a:gd name="connsiteY115" fmla="*/ 2180480 h 3030582"/>
                <a:gd name="connsiteX116" fmla="*/ 2306124 w 2423720"/>
                <a:gd name="connsiteY116" fmla="*/ 2179539 h 3030582"/>
                <a:gd name="connsiteX117" fmla="*/ 2317884 w 2423720"/>
                <a:gd name="connsiteY117" fmla="*/ 2169191 h 3030582"/>
                <a:gd name="connsiteX118" fmla="*/ 2330584 w 2423720"/>
                <a:gd name="connsiteY118" fmla="*/ 2163546 h 3030582"/>
                <a:gd name="connsiteX119" fmla="*/ 2339521 w 2423720"/>
                <a:gd name="connsiteY119" fmla="*/ 2176247 h 3030582"/>
                <a:gd name="connsiteX120" fmla="*/ 2331995 w 2423720"/>
                <a:gd name="connsiteY120" fmla="*/ 2186125 h 3030582"/>
                <a:gd name="connsiteX121" fmla="*/ 2310828 w 2423720"/>
                <a:gd name="connsiteY121" fmla="*/ 2204940 h 3030582"/>
                <a:gd name="connsiteX122" fmla="*/ 2245444 w 2423720"/>
                <a:gd name="connsiteY122" fmla="*/ 2256212 h 3030582"/>
                <a:gd name="connsiteX123" fmla="*/ 2231333 w 2423720"/>
                <a:gd name="connsiteY123" fmla="*/ 2262798 h 3030582"/>
                <a:gd name="connsiteX124" fmla="*/ 2220984 w 2423720"/>
                <a:gd name="connsiteY124" fmla="*/ 2250097 h 3030582"/>
                <a:gd name="connsiteX125" fmla="*/ 2226158 w 2423720"/>
                <a:gd name="connsiteY125" fmla="*/ 2242571 h 3030582"/>
                <a:gd name="connsiteX126" fmla="*/ 2236037 w 2423720"/>
                <a:gd name="connsiteY126" fmla="*/ 2234574 h 3030582"/>
                <a:gd name="connsiteX127" fmla="*/ 2242622 w 2423720"/>
                <a:gd name="connsiteY127" fmla="*/ 2193181 h 3030582"/>
                <a:gd name="connsiteX128" fmla="*/ 2214399 w 2423720"/>
                <a:gd name="connsiteY128" fmla="*/ 2159313 h 3030582"/>
                <a:gd name="connsiteX129" fmla="*/ 2202169 w 2423720"/>
                <a:gd name="connsiteY129" fmla="*/ 2143320 h 3030582"/>
                <a:gd name="connsiteX130" fmla="*/ 2151367 w 2423720"/>
                <a:gd name="connsiteY130" fmla="*/ 2136734 h 3030582"/>
                <a:gd name="connsiteX131" fmla="*/ 2117970 w 2423720"/>
                <a:gd name="connsiteY131" fmla="*/ 2164958 h 3030582"/>
                <a:gd name="connsiteX132" fmla="*/ 2021541 w 2423720"/>
                <a:gd name="connsiteY132" fmla="*/ 2229400 h 3030582"/>
                <a:gd name="connsiteX133" fmla="*/ 1887481 w 2423720"/>
                <a:gd name="connsiteY133" fmla="*/ 2301840 h 3030582"/>
                <a:gd name="connsiteX134" fmla="*/ 1767063 w 2423720"/>
                <a:gd name="connsiteY134" fmla="*/ 2351700 h 3030582"/>
                <a:gd name="connsiteX135" fmla="*/ 1739780 w 2423720"/>
                <a:gd name="connsiteY135" fmla="*/ 2359697 h 3030582"/>
                <a:gd name="connsiteX136" fmla="*/ 1682864 w 2423720"/>
                <a:gd name="connsiteY136" fmla="*/ 2377572 h 3030582"/>
                <a:gd name="connsiteX137" fmla="*/ 1656992 w 2423720"/>
                <a:gd name="connsiteY137" fmla="*/ 2414261 h 3030582"/>
                <a:gd name="connsiteX138" fmla="*/ 1646174 w 2423720"/>
                <a:gd name="connsiteY138" fmla="*/ 2461771 h 3030582"/>
                <a:gd name="connsiteX139" fmla="*/ 1636296 w 2423720"/>
                <a:gd name="connsiteY139" fmla="*/ 2510690 h 3030582"/>
                <a:gd name="connsiteX140" fmla="*/ 1621714 w 2423720"/>
                <a:gd name="connsiteY140" fmla="*/ 2566666 h 3030582"/>
                <a:gd name="connsiteX141" fmla="*/ 1607602 w 2423720"/>
                <a:gd name="connsiteY141" fmla="*/ 2580308 h 3030582"/>
                <a:gd name="connsiteX142" fmla="*/ 1595372 w 2423720"/>
                <a:gd name="connsiteY142" fmla="*/ 2582660 h 3030582"/>
                <a:gd name="connsiteX143" fmla="*/ 1471661 w 2423720"/>
                <a:gd name="connsiteY143" fmla="*/ 2582660 h 3030582"/>
                <a:gd name="connsiteX144" fmla="*/ 1445319 w 2423720"/>
                <a:gd name="connsiteY144" fmla="*/ 2582189 h 3030582"/>
                <a:gd name="connsiteX145" fmla="*/ 1418037 w 2423720"/>
                <a:gd name="connsiteY145" fmla="*/ 2621701 h 3030582"/>
                <a:gd name="connsiteX146" fmla="*/ 1418037 w 2423720"/>
                <a:gd name="connsiteY146" fmla="*/ 2662154 h 3030582"/>
                <a:gd name="connsiteX147" fmla="*/ 1418507 w 2423720"/>
                <a:gd name="connsiteY147" fmla="*/ 2868183 h 3030582"/>
                <a:gd name="connsiteX148" fmla="*/ 1420389 w 2423720"/>
                <a:gd name="connsiteY148" fmla="*/ 2957556 h 3030582"/>
                <a:gd name="connsiteX149" fmla="*/ 1419918 w 2423720"/>
                <a:gd name="connsiteY149" fmla="*/ 2970257 h 3030582"/>
                <a:gd name="connsiteX150" fmla="*/ 1437323 w 2423720"/>
                <a:gd name="connsiteY150" fmla="*/ 3001302 h 3030582"/>
                <a:gd name="connsiteX151" fmla="*/ 1458960 w 2423720"/>
                <a:gd name="connsiteY151" fmla="*/ 3005065 h 3030582"/>
                <a:gd name="connsiteX152" fmla="*/ 1597254 w 2423720"/>
                <a:gd name="connsiteY152" fmla="*/ 3004125 h 3030582"/>
                <a:gd name="connsiteX153" fmla="*/ 1841854 w 2423720"/>
                <a:gd name="connsiteY153" fmla="*/ 3007888 h 3030582"/>
                <a:gd name="connsiteX154" fmla="*/ 1841854 w 2423720"/>
                <a:gd name="connsiteY154" fmla="*/ 3007888 h 3030582"/>
                <a:gd name="connsiteX155" fmla="*/ 1335720 w 2423720"/>
                <a:gd name="connsiteY155" fmla="*/ 2401091 h 3030582"/>
                <a:gd name="connsiteX156" fmla="*/ 1475424 w 2423720"/>
                <a:gd name="connsiteY156" fmla="*/ 2394976 h 3030582"/>
                <a:gd name="connsiteX157" fmla="*/ 1555860 w 2423720"/>
                <a:gd name="connsiteY157" fmla="*/ 2382275 h 3030582"/>
                <a:gd name="connsiteX158" fmla="*/ 1637236 w 2423720"/>
                <a:gd name="connsiteY158" fmla="*/ 2365812 h 3030582"/>
                <a:gd name="connsiteX159" fmla="*/ 1690860 w 2423720"/>
                <a:gd name="connsiteY159" fmla="*/ 2353582 h 3030582"/>
                <a:gd name="connsiteX160" fmla="*/ 1717672 w 2423720"/>
                <a:gd name="connsiteY160" fmla="*/ 2344645 h 3030582"/>
                <a:gd name="connsiteX161" fmla="*/ 1823979 w 2423720"/>
                <a:gd name="connsiteY161" fmla="*/ 2306073 h 3030582"/>
                <a:gd name="connsiteX162" fmla="*/ 1875722 w 2423720"/>
                <a:gd name="connsiteY162" fmla="*/ 2283024 h 3030582"/>
                <a:gd name="connsiteX163" fmla="*/ 1959920 w 2423720"/>
                <a:gd name="connsiteY163" fmla="*/ 2241160 h 3030582"/>
                <a:gd name="connsiteX164" fmla="*/ 2072813 w 2423720"/>
                <a:gd name="connsiteY164" fmla="*/ 2170132 h 3030582"/>
                <a:gd name="connsiteX165" fmla="*/ 2138667 w 2423720"/>
                <a:gd name="connsiteY165" fmla="*/ 2121212 h 3030582"/>
                <a:gd name="connsiteX166" fmla="*/ 2144311 w 2423720"/>
                <a:gd name="connsiteY166" fmla="*/ 2085462 h 3030582"/>
                <a:gd name="connsiteX167" fmla="*/ 2135374 w 2423720"/>
                <a:gd name="connsiteY167" fmla="*/ 2074643 h 3030582"/>
                <a:gd name="connsiteX168" fmla="*/ 2098684 w 2423720"/>
                <a:gd name="connsiteY168" fmla="*/ 2037953 h 3030582"/>
                <a:gd name="connsiteX169" fmla="*/ 2064816 w 2423720"/>
                <a:gd name="connsiteY169" fmla="*/ 2000793 h 3030582"/>
                <a:gd name="connsiteX170" fmla="*/ 2050705 w 2423720"/>
                <a:gd name="connsiteY170" fmla="*/ 1999852 h 3030582"/>
                <a:gd name="connsiteX171" fmla="*/ 2018248 w 2423720"/>
                <a:gd name="connsiteY171" fmla="*/ 2027135 h 3030582"/>
                <a:gd name="connsiteX172" fmla="*/ 1392636 w 2423720"/>
                <a:gd name="connsiteY172" fmla="*/ 2271735 h 3030582"/>
                <a:gd name="connsiteX173" fmla="*/ 1204012 w 2423720"/>
                <a:gd name="connsiteY173" fmla="*/ 2269853 h 3030582"/>
                <a:gd name="connsiteX174" fmla="*/ 976345 w 2423720"/>
                <a:gd name="connsiteY174" fmla="*/ 2225637 h 3030582"/>
                <a:gd name="connsiteX175" fmla="*/ 433521 w 2423720"/>
                <a:gd name="connsiteY175" fmla="*/ 1863911 h 3030582"/>
                <a:gd name="connsiteX176" fmla="*/ 195976 w 2423720"/>
                <a:gd name="connsiteY176" fmla="*/ 1258055 h 3030582"/>
                <a:gd name="connsiteX177" fmla="*/ 222318 w 2423720"/>
                <a:gd name="connsiteY177" fmla="*/ 959831 h 3030582"/>
                <a:gd name="connsiteX178" fmla="*/ 483382 w 2423720"/>
                <a:gd name="connsiteY178" fmla="*/ 477216 h 3030582"/>
                <a:gd name="connsiteX179" fmla="*/ 563818 w 2423720"/>
                <a:gd name="connsiteY179" fmla="*/ 399602 h 3030582"/>
                <a:gd name="connsiteX180" fmla="*/ 565699 w 2423720"/>
                <a:gd name="connsiteY180" fmla="*/ 380316 h 3030582"/>
                <a:gd name="connsiteX181" fmla="*/ 544061 w 2423720"/>
                <a:gd name="connsiteY181" fmla="*/ 355856 h 3030582"/>
                <a:gd name="connsiteX182" fmla="*/ 483382 w 2423720"/>
                <a:gd name="connsiteY182" fmla="*/ 290473 h 3030582"/>
                <a:gd name="connsiteX183" fmla="*/ 438225 w 2423720"/>
                <a:gd name="connsiteY183" fmla="*/ 286710 h 3030582"/>
                <a:gd name="connsiteX184" fmla="*/ 370019 w 2423720"/>
                <a:gd name="connsiteY184" fmla="*/ 348801 h 3030582"/>
                <a:gd name="connsiteX185" fmla="*/ 306987 w 2423720"/>
                <a:gd name="connsiteY185" fmla="*/ 416536 h 3030582"/>
                <a:gd name="connsiteX186" fmla="*/ 229844 w 2423720"/>
                <a:gd name="connsiteY186" fmla="*/ 515317 h 3030582"/>
                <a:gd name="connsiteX187" fmla="*/ 205855 w 2423720"/>
                <a:gd name="connsiteY187" fmla="*/ 552477 h 3030582"/>
                <a:gd name="connsiteX188" fmla="*/ 161638 w 2423720"/>
                <a:gd name="connsiteY188" fmla="*/ 628209 h 3030582"/>
                <a:gd name="connsiteX189" fmla="*/ 153642 w 2423720"/>
                <a:gd name="connsiteY189" fmla="*/ 641850 h 3030582"/>
                <a:gd name="connsiteX190" fmla="*/ 140941 w 2423720"/>
                <a:gd name="connsiteY190" fmla="*/ 665370 h 3030582"/>
                <a:gd name="connsiteX191" fmla="*/ 108485 w 2423720"/>
                <a:gd name="connsiteY191" fmla="*/ 740161 h 3030582"/>
                <a:gd name="connsiteX192" fmla="*/ 105192 w 2423720"/>
                <a:gd name="connsiteY192" fmla="*/ 747217 h 3030582"/>
                <a:gd name="connsiteX193" fmla="*/ 90610 w 2423720"/>
                <a:gd name="connsiteY193" fmla="*/ 785318 h 3030582"/>
                <a:gd name="connsiteX194" fmla="*/ 62387 w 2423720"/>
                <a:gd name="connsiteY194" fmla="*/ 881747 h 3030582"/>
                <a:gd name="connsiteX195" fmla="*/ 29460 w 2423720"/>
                <a:gd name="connsiteY195" fmla="*/ 1073194 h 3030582"/>
                <a:gd name="connsiteX196" fmla="*/ 27579 w 2423720"/>
                <a:gd name="connsiteY196" fmla="*/ 1137636 h 3030582"/>
                <a:gd name="connsiteX197" fmla="*/ 25697 w 2423720"/>
                <a:gd name="connsiteY197" fmla="*/ 1224187 h 3030582"/>
                <a:gd name="connsiteX198" fmla="*/ 33694 w 2423720"/>
                <a:gd name="connsiteY198" fmla="*/ 1321087 h 3030582"/>
                <a:gd name="connsiteX199" fmla="*/ 55802 w 2423720"/>
                <a:gd name="connsiteY199" fmla="*/ 1447620 h 3030582"/>
                <a:gd name="connsiteX200" fmla="*/ 82614 w 2423720"/>
                <a:gd name="connsiteY200" fmla="*/ 1542638 h 3030582"/>
                <a:gd name="connsiteX201" fmla="*/ 100488 w 2423720"/>
                <a:gd name="connsiteY201" fmla="*/ 1597673 h 3030582"/>
                <a:gd name="connsiteX202" fmla="*/ 124008 w 2423720"/>
                <a:gd name="connsiteY202" fmla="*/ 1652238 h 3030582"/>
                <a:gd name="connsiteX203" fmla="*/ 158346 w 2423720"/>
                <a:gd name="connsiteY203" fmla="*/ 1720914 h 3030582"/>
                <a:gd name="connsiteX204" fmla="*/ 211029 w 2423720"/>
                <a:gd name="connsiteY204" fmla="*/ 1809817 h 3030582"/>
                <a:gd name="connsiteX205" fmla="*/ 275942 w 2423720"/>
                <a:gd name="connsiteY205" fmla="*/ 1900131 h 3030582"/>
                <a:gd name="connsiteX206" fmla="*/ 342737 w 2423720"/>
                <a:gd name="connsiteY206" fmla="*/ 1979155 h 3030582"/>
                <a:gd name="connsiteX207" fmla="*/ 405298 w 2423720"/>
                <a:gd name="connsiteY207" fmla="*/ 2043128 h 3030582"/>
                <a:gd name="connsiteX208" fmla="*/ 443399 w 2423720"/>
                <a:gd name="connsiteY208" fmla="*/ 2080288 h 3030582"/>
                <a:gd name="connsiteX209" fmla="*/ 485734 w 2423720"/>
                <a:gd name="connsiteY209" fmla="*/ 2115567 h 3030582"/>
                <a:gd name="connsiteX210" fmla="*/ 502668 w 2423720"/>
                <a:gd name="connsiteY210" fmla="*/ 2129679 h 3030582"/>
                <a:gd name="connsiteX211" fmla="*/ 570873 w 2423720"/>
                <a:gd name="connsiteY211" fmla="*/ 2180010 h 3030582"/>
                <a:gd name="connsiteX212" fmla="*/ 648957 w 2423720"/>
                <a:gd name="connsiteY212" fmla="*/ 2229871 h 3030582"/>
                <a:gd name="connsiteX213" fmla="*/ 809359 w 2423720"/>
                <a:gd name="connsiteY213" fmla="*/ 2309366 h 3030582"/>
                <a:gd name="connsiteX214" fmla="*/ 937303 w 2423720"/>
                <a:gd name="connsiteY214" fmla="*/ 2353112 h 3030582"/>
                <a:gd name="connsiteX215" fmla="*/ 1084064 w 2423720"/>
                <a:gd name="connsiteY215" fmla="*/ 2386979 h 3030582"/>
                <a:gd name="connsiteX216" fmla="*/ 1098175 w 2423720"/>
                <a:gd name="connsiteY216" fmla="*/ 2388390 h 3030582"/>
                <a:gd name="connsiteX217" fmla="*/ 1165440 w 2423720"/>
                <a:gd name="connsiteY217" fmla="*/ 2395446 h 3030582"/>
                <a:gd name="connsiteX218" fmla="*/ 1198367 w 2423720"/>
                <a:gd name="connsiteY218" fmla="*/ 2396857 h 3030582"/>
                <a:gd name="connsiteX219" fmla="*/ 1221886 w 2423720"/>
                <a:gd name="connsiteY219" fmla="*/ 2397798 h 3030582"/>
                <a:gd name="connsiteX220" fmla="*/ 1265632 w 2423720"/>
                <a:gd name="connsiteY220" fmla="*/ 2401091 h 3030582"/>
                <a:gd name="connsiteX221" fmla="*/ 1335720 w 2423720"/>
                <a:gd name="connsiteY221" fmla="*/ 2401091 h 3030582"/>
                <a:gd name="connsiteX222" fmla="*/ 1081241 w 2423720"/>
                <a:gd name="connsiteY222" fmla="*/ 1529938 h 3030582"/>
                <a:gd name="connsiteX223" fmla="*/ 1109935 w 2423720"/>
                <a:gd name="connsiteY223" fmla="*/ 1523352 h 3030582"/>
                <a:gd name="connsiteX224" fmla="*/ 1160266 w 2423720"/>
                <a:gd name="connsiteY224" fmla="*/ 1494659 h 3030582"/>
                <a:gd name="connsiteX225" fmla="*/ 1253873 w 2423720"/>
                <a:gd name="connsiteY225" fmla="*/ 1437272 h 3030582"/>
                <a:gd name="connsiteX226" fmla="*/ 1373821 w 2423720"/>
                <a:gd name="connsiteY226" fmla="*/ 1354484 h 3030582"/>
                <a:gd name="connsiteX227" fmla="*/ 1436852 w 2423720"/>
                <a:gd name="connsiteY227" fmla="*/ 1307445 h 3030582"/>
                <a:gd name="connsiteX228" fmla="*/ 1547393 w 2423720"/>
                <a:gd name="connsiteY228" fmla="*/ 1214780 h 3030582"/>
                <a:gd name="connsiteX229" fmla="*/ 1596783 w 2423720"/>
                <a:gd name="connsiteY229" fmla="*/ 1169152 h 3030582"/>
                <a:gd name="connsiteX230" fmla="*/ 1703561 w 2423720"/>
                <a:gd name="connsiteY230" fmla="*/ 1056260 h 3030582"/>
                <a:gd name="connsiteX231" fmla="*/ 1721906 w 2423720"/>
                <a:gd name="connsiteY231" fmla="*/ 1036974 h 3030582"/>
                <a:gd name="connsiteX232" fmla="*/ 1770826 w 2423720"/>
                <a:gd name="connsiteY232" fmla="*/ 979587 h 3030582"/>
                <a:gd name="connsiteX233" fmla="*/ 1783996 w 2423720"/>
                <a:gd name="connsiteY233" fmla="*/ 956538 h 3030582"/>
                <a:gd name="connsiteX234" fmla="*/ 1781645 w 2423720"/>
                <a:gd name="connsiteY234" fmla="*/ 927845 h 3030582"/>
                <a:gd name="connsiteX235" fmla="*/ 1768003 w 2423720"/>
                <a:gd name="connsiteY235" fmla="*/ 908559 h 3030582"/>
                <a:gd name="connsiteX236" fmla="*/ 1729902 w 2423720"/>
                <a:gd name="connsiteY236" fmla="*/ 866695 h 3030582"/>
                <a:gd name="connsiteX237" fmla="*/ 1638647 w 2423720"/>
                <a:gd name="connsiteY237" fmla="*/ 771206 h 3030582"/>
                <a:gd name="connsiteX238" fmla="*/ 1627829 w 2423720"/>
                <a:gd name="connsiteY238" fmla="*/ 762269 h 3030582"/>
                <a:gd name="connsiteX239" fmla="*/ 1610895 w 2423720"/>
                <a:gd name="connsiteY239" fmla="*/ 748157 h 3030582"/>
                <a:gd name="connsiteX240" fmla="*/ 1566208 w 2423720"/>
                <a:gd name="connsiteY240" fmla="*/ 708175 h 3030582"/>
                <a:gd name="connsiteX241" fmla="*/ 1487654 w 2423720"/>
                <a:gd name="connsiteY241" fmla="*/ 645614 h 3030582"/>
                <a:gd name="connsiteX242" fmla="*/ 1425563 w 2423720"/>
                <a:gd name="connsiteY242" fmla="*/ 600457 h 3030582"/>
                <a:gd name="connsiteX243" fmla="*/ 1405336 w 2423720"/>
                <a:gd name="connsiteY243" fmla="*/ 588227 h 3030582"/>
                <a:gd name="connsiteX244" fmla="*/ 1377113 w 2423720"/>
                <a:gd name="connsiteY244" fmla="*/ 595753 h 3030582"/>
                <a:gd name="connsiteX245" fmla="*/ 1350302 w 2423720"/>
                <a:gd name="connsiteY245" fmla="*/ 638558 h 3030582"/>
                <a:gd name="connsiteX246" fmla="*/ 1299029 w 2423720"/>
                <a:gd name="connsiteY246" fmla="*/ 705823 h 3030582"/>
                <a:gd name="connsiteX247" fmla="*/ 1255284 w 2423720"/>
                <a:gd name="connsiteY247" fmla="*/ 743924 h 3030582"/>
                <a:gd name="connsiteX248" fmla="*/ 1161207 w 2423720"/>
                <a:gd name="connsiteY248" fmla="*/ 834238 h 3030582"/>
                <a:gd name="connsiteX249" fmla="*/ 1062896 w 2423720"/>
                <a:gd name="connsiteY249" fmla="*/ 912322 h 3030582"/>
                <a:gd name="connsiteX250" fmla="*/ 1057722 w 2423720"/>
                <a:gd name="connsiteY250" fmla="*/ 915615 h 3030582"/>
                <a:gd name="connsiteX251" fmla="*/ 1015858 w 2423720"/>
                <a:gd name="connsiteY251" fmla="*/ 943367 h 3030582"/>
                <a:gd name="connsiteX252" fmla="*/ 918958 w 2423720"/>
                <a:gd name="connsiteY252" fmla="*/ 1004517 h 3030582"/>
                <a:gd name="connsiteX253" fmla="*/ 858749 w 2423720"/>
                <a:gd name="connsiteY253" fmla="*/ 1037915 h 3030582"/>
                <a:gd name="connsiteX254" fmla="*/ 768906 w 2423720"/>
                <a:gd name="connsiteY254" fmla="*/ 1083542 h 3030582"/>
                <a:gd name="connsiteX255" fmla="*/ 759027 w 2423720"/>
                <a:gd name="connsiteY255" fmla="*/ 1112236 h 3030582"/>
                <a:gd name="connsiteX256" fmla="*/ 781606 w 2423720"/>
                <a:gd name="connsiteY256" fmla="*/ 1156922 h 3030582"/>
                <a:gd name="connsiteX257" fmla="*/ 832408 w 2423720"/>
                <a:gd name="connsiteY257" fmla="*/ 1240180 h 3030582"/>
                <a:gd name="connsiteX258" fmla="*/ 891206 w 2423720"/>
                <a:gd name="connsiteY258" fmla="*/ 1327672 h 3030582"/>
                <a:gd name="connsiteX259" fmla="*/ 899202 w 2423720"/>
                <a:gd name="connsiteY259" fmla="*/ 1337550 h 3030582"/>
                <a:gd name="connsiteX260" fmla="*/ 977286 w 2423720"/>
                <a:gd name="connsiteY260" fmla="*/ 1429745 h 3030582"/>
                <a:gd name="connsiteX261" fmla="*/ 1013035 w 2423720"/>
                <a:gd name="connsiteY261" fmla="*/ 1469258 h 3030582"/>
                <a:gd name="connsiteX262" fmla="*/ 1032792 w 2423720"/>
                <a:gd name="connsiteY262" fmla="*/ 1493718 h 3030582"/>
                <a:gd name="connsiteX263" fmla="*/ 1071834 w 2423720"/>
                <a:gd name="connsiteY263" fmla="*/ 1527115 h 3030582"/>
                <a:gd name="connsiteX264" fmla="*/ 1081241 w 2423720"/>
                <a:gd name="connsiteY264" fmla="*/ 1529938 h 3030582"/>
                <a:gd name="connsiteX265" fmla="*/ 497023 w 2423720"/>
                <a:gd name="connsiteY265" fmla="*/ 1800409 h 3030582"/>
                <a:gd name="connsiteX266" fmla="*/ 497964 w 2423720"/>
                <a:gd name="connsiteY266" fmla="*/ 1804172 h 3030582"/>
                <a:gd name="connsiteX267" fmla="*/ 505490 w 2423720"/>
                <a:gd name="connsiteY267" fmla="*/ 1814050 h 3030582"/>
                <a:gd name="connsiteX268" fmla="*/ 644254 w 2423720"/>
                <a:gd name="connsiteY268" fmla="*/ 1952814 h 3030582"/>
                <a:gd name="connsiteX269" fmla="*/ 972582 w 2423720"/>
                <a:gd name="connsiteY269" fmla="*/ 2134382 h 3030582"/>
                <a:gd name="connsiteX270" fmla="*/ 992338 w 2423720"/>
                <a:gd name="connsiteY270" fmla="*/ 2136734 h 3030582"/>
                <a:gd name="connsiteX271" fmla="*/ 1064778 w 2423720"/>
                <a:gd name="connsiteY271" fmla="*/ 2122623 h 3030582"/>
                <a:gd name="connsiteX272" fmla="*/ 1154621 w 2423720"/>
                <a:gd name="connsiteY272" fmla="*/ 2100985 h 3030582"/>
                <a:gd name="connsiteX273" fmla="*/ 1287740 w 2423720"/>
                <a:gd name="connsiteY273" fmla="*/ 2065236 h 3030582"/>
                <a:gd name="connsiteX274" fmla="*/ 1483891 w 2423720"/>
                <a:gd name="connsiteY274" fmla="*/ 1995148 h 3030582"/>
                <a:gd name="connsiteX275" fmla="*/ 1490476 w 2423720"/>
                <a:gd name="connsiteY275" fmla="*/ 1990915 h 3030582"/>
                <a:gd name="connsiteX276" fmla="*/ 1514936 w 2423720"/>
                <a:gd name="connsiteY276" fmla="*/ 1980096 h 3030582"/>
                <a:gd name="connsiteX277" fmla="*/ 1563386 w 2423720"/>
                <a:gd name="connsiteY277" fmla="*/ 1957988 h 3030582"/>
                <a:gd name="connsiteX278" fmla="*/ 1561504 w 2423720"/>
                <a:gd name="connsiteY278" fmla="*/ 1917535 h 3030582"/>
                <a:gd name="connsiteX279" fmla="*/ 1517758 w 2423720"/>
                <a:gd name="connsiteY279" fmla="*/ 1893545 h 3030582"/>
                <a:gd name="connsiteX280" fmla="*/ 1352183 w 2423720"/>
                <a:gd name="connsiteY280" fmla="*/ 1794294 h 3030582"/>
                <a:gd name="connsiteX281" fmla="*/ 1229413 w 2423720"/>
                <a:gd name="connsiteY281" fmla="*/ 1706802 h 3030582"/>
                <a:gd name="connsiteX282" fmla="*/ 1085004 w 2423720"/>
                <a:gd name="connsiteY282" fmla="*/ 1585443 h 3030582"/>
                <a:gd name="connsiteX283" fmla="*/ 1045962 w 2423720"/>
                <a:gd name="connsiteY283" fmla="*/ 1581210 h 3030582"/>
                <a:gd name="connsiteX284" fmla="*/ 1000335 w 2423720"/>
                <a:gd name="connsiteY284" fmla="*/ 1605199 h 3030582"/>
                <a:gd name="connsiteX285" fmla="*/ 950474 w 2423720"/>
                <a:gd name="connsiteY285" fmla="*/ 1628248 h 3030582"/>
                <a:gd name="connsiteX286" fmla="*/ 867686 w 2423720"/>
                <a:gd name="connsiteY286" fmla="*/ 1666820 h 3030582"/>
                <a:gd name="connsiteX287" fmla="*/ 696466 w 2423720"/>
                <a:gd name="connsiteY287" fmla="*/ 1733144 h 3030582"/>
                <a:gd name="connsiteX288" fmla="*/ 562877 w 2423720"/>
                <a:gd name="connsiteY288" fmla="*/ 1779242 h 3030582"/>
                <a:gd name="connsiteX289" fmla="*/ 497023 w 2423720"/>
                <a:gd name="connsiteY289" fmla="*/ 1800409 h 3030582"/>
                <a:gd name="connsiteX290" fmla="*/ 2056820 w 2423720"/>
                <a:gd name="connsiteY290" fmla="*/ 524254 h 3030582"/>
                <a:gd name="connsiteX291" fmla="*/ 2052116 w 2423720"/>
                <a:gd name="connsiteY291" fmla="*/ 533662 h 3030582"/>
                <a:gd name="connsiteX292" fmla="*/ 1984851 w 2423720"/>
                <a:gd name="connsiteY292" fmla="*/ 680422 h 3030582"/>
                <a:gd name="connsiteX293" fmla="*/ 1984381 w 2423720"/>
                <a:gd name="connsiteY293" fmla="*/ 681833 h 3030582"/>
                <a:gd name="connsiteX294" fmla="*/ 1952865 w 2423720"/>
                <a:gd name="connsiteY294" fmla="*/ 744865 h 3030582"/>
                <a:gd name="connsiteX295" fmla="*/ 1931227 w 2423720"/>
                <a:gd name="connsiteY295" fmla="*/ 790022 h 3030582"/>
                <a:gd name="connsiteX296" fmla="*/ 1878073 w 2423720"/>
                <a:gd name="connsiteY296" fmla="*/ 871869 h 3030582"/>
                <a:gd name="connsiteX297" fmla="*/ 1865843 w 2423720"/>
                <a:gd name="connsiteY297" fmla="*/ 888332 h 3030582"/>
                <a:gd name="connsiteX298" fmla="*/ 1845147 w 2423720"/>
                <a:gd name="connsiteY298" fmla="*/ 917967 h 3030582"/>
                <a:gd name="connsiteX299" fmla="*/ 1844676 w 2423720"/>
                <a:gd name="connsiteY299" fmla="*/ 963124 h 3030582"/>
                <a:gd name="connsiteX300" fmla="*/ 1864432 w 2423720"/>
                <a:gd name="connsiteY300" fmla="*/ 987584 h 3030582"/>
                <a:gd name="connsiteX301" fmla="*/ 1936872 w 2423720"/>
                <a:gd name="connsiteY301" fmla="*/ 1092009 h 3030582"/>
                <a:gd name="connsiteX302" fmla="*/ 2015426 w 2423720"/>
                <a:gd name="connsiteY302" fmla="*/ 1224187 h 3030582"/>
                <a:gd name="connsiteX303" fmla="*/ 2034241 w 2423720"/>
                <a:gd name="connsiteY303" fmla="*/ 1262289 h 3030582"/>
                <a:gd name="connsiteX304" fmla="*/ 2073754 w 2423720"/>
                <a:gd name="connsiteY304" fmla="*/ 1344135 h 3030582"/>
                <a:gd name="connsiteX305" fmla="*/ 2101977 w 2423720"/>
                <a:gd name="connsiteY305" fmla="*/ 1412341 h 3030582"/>
                <a:gd name="connsiteX306" fmla="*/ 2120322 w 2423720"/>
                <a:gd name="connsiteY306" fmla="*/ 1453735 h 3030582"/>
                <a:gd name="connsiteX307" fmla="*/ 2146663 w 2423720"/>
                <a:gd name="connsiteY307" fmla="*/ 1461732 h 3030582"/>
                <a:gd name="connsiteX308" fmla="*/ 2164538 w 2423720"/>
                <a:gd name="connsiteY308" fmla="*/ 1442446 h 3030582"/>
                <a:gd name="connsiteX309" fmla="*/ 2197935 w 2423720"/>
                <a:gd name="connsiteY309" fmla="*/ 1385529 h 3030582"/>
                <a:gd name="connsiteX310" fmla="*/ 2235096 w 2423720"/>
                <a:gd name="connsiteY310" fmla="*/ 1322027 h 3030582"/>
                <a:gd name="connsiteX311" fmla="*/ 2262849 w 2423720"/>
                <a:gd name="connsiteY311" fmla="*/ 1266052 h 3030582"/>
                <a:gd name="connsiteX312" fmla="*/ 2274138 w 2423720"/>
                <a:gd name="connsiteY312" fmla="*/ 1243943 h 3030582"/>
                <a:gd name="connsiteX313" fmla="*/ 2302361 w 2423720"/>
                <a:gd name="connsiteY313" fmla="*/ 1176208 h 3030582"/>
                <a:gd name="connsiteX314" fmla="*/ 2325880 w 2423720"/>
                <a:gd name="connsiteY314" fmla="*/ 1109884 h 3030582"/>
                <a:gd name="connsiteX315" fmla="*/ 2327291 w 2423720"/>
                <a:gd name="connsiteY315" fmla="*/ 1095772 h 3030582"/>
                <a:gd name="connsiteX316" fmla="*/ 2310828 w 2423720"/>
                <a:gd name="connsiteY316" fmla="*/ 995110 h 3030582"/>
                <a:gd name="connsiteX317" fmla="*/ 2092569 w 2423720"/>
                <a:gd name="connsiteY317" fmla="*/ 563296 h 3030582"/>
                <a:gd name="connsiteX318" fmla="*/ 2056820 w 2423720"/>
                <a:gd name="connsiteY318" fmla="*/ 524254 h 3030582"/>
                <a:gd name="connsiteX319" fmla="*/ 283939 w 2423720"/>
                <a:gd name="connsiteY319" fmla="*/ 1204431 h 3030582"/>
                <a:gd name="connsiteX320" fmla="*/ 294757 w 2423720"/>
                <a:gd name="connsiteY320" fmla="*/ 1204431 h 3030582"/>
                <a:gd name="connsiteX321" fmla="*/ 350263 w 2423720"/>
                <a:gd name="connsiteY321" fmla="*/ 1193612 h 3030582"/>
                <a:gd name="connsiteX322" fmla="*/ 427876 w 2423720"/>
                <a:gd name="connsiteY322" fmla="*/ 1174797 h 3030582"/>
                <a:gd name="connsiteX323" fmla="*/ 556291 w 2423720"/>
                <a:gd name="connsiteY323" fmla="*/ 1139518 h 3030582"/>
                <a:gd name="connsiteX324" fmla="*/ 677651 w 2423720"/>
                <a:gd name="connsiteY324" fmla="*/ 1096713 h 3030582"/>
                <a:gd name="connsiteX325" fmla="*/ 694585 w 2423720"/>
                <a:gd name="connsiteY325" fmla="*/ 1088716 h 3030582"/>
                <a:gd name="connsiteX326" fmla="*/ 703052 w 2423720"/>
                <a:gd name="connsiteY326" fmla="*/ 1062845 h 3030582"/>
                <a:gd name="connsiteX327" fmla="*/ 676710 w 2423720"/>
                <a:gd name="connsiteY327" fmla="*/ 1002636 h 3030582"/>
                <a:gd name="connsiteX328" fmla="*/ 634375 w 2423720"/>
                <a:gd name="connsiteY328" fmla="*/ 891155 h 3030582"/>
                <a:gd name="connsiteX329" fmla="*/ 610856 w 2423720"/>
                <a:gd name="connsiteY329" fmla="*/ 816363 h 3030582"/>
                <a:gd name="connsiteX330" fmla="*/ 579811 w 2423720"/>
                <a:gd name="connsiteY330" fmla="*/ 693122 h 3030582"/>
                <a:gd name="connsiteX331" fmla="*/ 557703 w 2423720"/>
                <a:gd name="connsiteY331" fmla="*/ 670074 h 3030582"/>
                <a:gd name="connsiteX332" fmla="*/ 516779 w 2423720"/>
                <a:gd name="connsiteY332" fmla="*/ 676659 h 3030582"/>
                <a:gd name="connsiteX333" fmla="*/ 500786 w 2423720"/>
                <a:gd name="connsiteY333" fmla="*/ 682774 h 3030582"/>
                <a:gd name="connsiteX334" fmla="*/ 432110 w 2423720"/>
                <a:gd name="connsiteY334" fmla="*/ 698767 h 3030582"/>
                <a:gd name="connsiteX335" fmla="*/ 416587 w 2423720"/>
                <a:gd name="connsiteY335" fmla="*/ 710527 h 3030582"/>
                <a:gd name="connsiteX336" fmla="*/ 368608 w 2423720"/>
                <a:gd name="connsiteY336" fmla="*/ 802722 h 3030582"/>
                <a:gd name="connsiteX337" fmla="*/ 282527 w 2423720"/>
                <a:gd name="connsiteY337" fmla="*/ 1187968 h 3030582"/>
                <a:gd name="connsiteX338" fmla="*/ 283939 w 2423720"/>
                <a:gd name="connsiteY338" fmla="*/ 1204431 h 3030582"/>
                <a:gd name="connsiteX339" fmla="*/ 1307967 w 2423720"/>
                <a:gd name="connsiteY339" fmla="*/ 210037 h 3030582"/>
                <a:gd name="connsiteX340" fmla="*/ 1150858 w 2423720"/>
                <a:gd name="connsiteY340" fmla="*/ 220856 h 3030582"/>
                <a:gd name="connsiteX341" fmla="*/ 1069011 w 2423720"/>
                <a:gd name="connsiteY341" fmla="*/ 236378 h 3030582"/>
                <a:gd name="connsiteX342" fmla="*/ 1055840 w 2423720"/>
                <a:gd name="connsiteY342" fmla="*/ 246257 h 3030582"/>
                <a:gd name="connsiteX343" fmla="*/ 1033732 w 2423720"/>
                <a:gd name="connsiteY343" fmla="*/ 287650 h 3030582"/>
                <a:gd name="connsiteX344" fmla="*/ 1014447 w 2423720"/>
                <a:gd name="connsiteY344" fmla="*/ 323400 h 3030582"/>
                <a:gd name="connsiteX345" fmla="*/ 1019621 w 2423720"/>
                <a:gd name="connsiteY345" fmla="*/ 353034 h 3030582"/>
                <a:gd name="connsiteX346" fmla="*/ 1045492 w 2423720"/>
                <a:gd name="connsiteY346" fmla="*/ 367616 h 3030582"/>
                <a:gd name="connsiteX347" fmla="*/ 1133454 w 2423720"/>
                <a:gd name="connsiteY347" fmla="*/ 405247 h 3030582"/>
                <a:gd name="connsiteX348" fmla="*/ 1332427 w 2423720"/>
                <a:gd name="connsiteY348" fmla="*/ 512024 h 3030582"/>
                <a:gd name="connsiteX349" fmla="*/ 1355476 w 2423720"/>
                <a:gd name="connsiteY349" fmla="*/ 525665 h 3030582"/>
                <a:gd name="connsiteX350" fmla="*/ 1399692 w 2423720"/>
                <a:gd name="connsiteY350" fmla="*/ 517198 h 3030582"/>
                <a:gd name="connsiteX351" fmla="*/ 1426974 w 2423720"/>
                <a:gd name="connsiteY351" fmla="*/ 475334 h 3030582"/>
                <a:gd name="connsiteX352" fmla="*/ 1463664 w 2423720"/>
                <a:gd name="connsiteY352" fmla="*/ 400543 h 3030582"/>
                <a:gd name="connsiteX353" fmla="*/ 1490947 w 2423720"/>
                <a:gd name="connsiteY353" fmla="*/ 344097 h 3030582"/>
                <a:gd name="connsiteX354" fmla="*/ 1493299 w 2423720"/>
                <a:gd name="connsiteY354" fmla="*/ 339863 h 3030582"/>
                <a:gd name="connsiteX355" fmla="*/ 1530459 w 2423720"/>
                <a:gd name="connsiteY355" fmla="*/ 255194 h 3030582"/>
                <a:gd name="connsiteX356" fmla="*/ 1531400 w 2423720"/>
                <a:gd name="connsiteY356" fmla="*/ 252372 h 3030582"/>
                <a:gd name="connsiteX357" fmla="*/ 1517758 w 2423720"/>
                <a:gd name="connsiteY357" fmla="*/ 230263 h 3030582"/>
                <a:gd name="connsiteX358" fmla="*/ 1307967 w 2423720"/>
                <a:gd name="connsiteY358" fmla="*/ 210037 h 3030582"/>
                <a:gd name="connsiteX359" fmla="*/ 1863491 w 2423720"/>
                <a:gd name="connsiteY359" fmla="*/ 2025723 h 3030582"/>
                <a:gd name="connsiteX360" fmla="*/ 1880425 w 2423720"/>
                <a:gd name="connsiteY360" fmla="*/ 2019138 h 3030582"/>
                <a:gd name="connsiteX361" fmla="*/ 2091158 w 2423720"/>
                <a:gd name="connsiteY361" fmla="*/ 1836158 h 3030582"/>
                <a:gd name="connsiteX362" fmla="*/ 2170183 w 2423720"/>
                <a:gd name="connsiteY362" fmla="*/ 1732674 h 3030582"/>
                <a:gd name="connsiteX363" fmla="*/ 2174887 w 2423720"/>
                <a:gd name="connsiteY363" fmla="*/ 1715740 h 3030582"/>
                <a:gd name="connsiteX364" fmla="*/ 2160775 w 2423720"/>
                <a:gd name="connsiteY364" fmla="*/ 1666349 h 3030582"/>
                <a:gd name="connsiteX365" fmla="*/ 2141019 w 2423720"/>
                <a:gd name="connsiteY365" fmla="*/ 1600025 h 3030582"/>
                <a:gd name="connsiteX366" fmla="*/ 2132552 w 2423720"/>
                <a:gd name="connsiteY366" fmla="*/ 1581210 h 3030582"/>
                <a:gd name="connsiteX367" fmla="*/ 2097273 w 2423720"/>
                <a:gd name="connsiteY367" fmla="*/ 1578387 h 3030582"/>
                <a:gd name="connsiteX368" fmla="*/ 2034712 w 2423720"/>
                <a:gd name="connsiteY368" fmla="*/ 1648945 h 3030582"/>
                <a:gd name="connsiteX369" fmla="*/ 1974502 w 2423720"/>
                <a:gd name="connsiteY369" fmla="*/ 1708214 h 3030582"/>
                <a:gd name="connsiteX370" fmla="*/ 1865843 w 2423720"/>
                <a:gd name="connsiteY370" fmla="*/ 1800879 h 3030582"/>
                <a:gd name="connsiteX371" fmla="*/ 1789641 w 2423720"/>
                <a:gd name="connsiteY371" fmla="*/ 1856385 h 3030582"/>
                <a:gd name="connsiteX372" fmla="*/ 1697446 w 2423720"/>
                <a:gd name="connsiteY372" fmla="*/ 1916124 h 3030582"/>
                <a:gd name="connsiteX373" fmla="*/ 1679571 w 2423720"/>
                <a:gd name="connsiteY373" fmla="*/ 1935880 h 3030582"/>
                <a:gd name="connsiteX374" fmla="*/ 1699798 w 2423720"/>
                <a:gd name="connsiteY374" fmla="*/ 1955636 h 3030582"/>
                <a:gd name="connsiteX375" fmla="*/ 1750129 w 2423720"/>
                <a:gd name="connsiteY375" fmla="*/ 1978215 h 3030582"/>
                <a:gd name="connsiteX376" fmla="*/ 1841854 w 2423720"/>
                <a:gd name="connsiteY376" fmla="*/ 2018668 h 3030582"/>
                <a:gd name="connsiteX377" fmla="*/ 1863491 w 2423720"/>
                <a:gd name="connsiteY377" fmla="*/ 2025723 h 3030582"/>
                <a:gd name="connsiteX378" fmla="*/ 610856 w 2423720"/>
                <a:gd name="connsiteY378" fmla="*/ 619742 h 3030582"/>
                <a:gd name="connsiteX379" fmla="*/ 629672 w 2423720"/>
                <a:gd name="connsiteY379" fmla="*/ 615039 h 3030582"/>
                <a:gd name="connsiteX380" fmla="*/ 655072 w 2423720"/>
                <a:gd name="connsiteY380" fmla="*/ 602338 h 3030582"/>
                <a:gd name="connsiteX381" fmla="*/ 763731 w 2423720"/>
                <a:gd name="connsiteY381" fmla="*/ 543070 h 3030582"/>
                <a:gd name="connsiteX382" fmla="*/ 775961 w 2423720"/>
                <a:gd name="connsiteY382" fmla="*/ 535543 h 3030582"/>
                <a:gd name="connsiteX383" fmla="*/ 833348 w 2423720"/>
                <a:gd name="connsiteY383" fmla="*/ 494620 h 3030582"/>
                <a:gd name="connsiteX384" fmla="*/ 890735 w 2423720"/>
                <a:gd name="connsiteY384" fmla="*/ 440996 h 3030582"/>
                <a:gd name="connsiteX385" fmla="*/ 939655 w 2423720"/>
                <a:gd name="connsiteY385" fmla="*/ 386431 h 3030582"/>
                <a:gd name="connsiteX386" fmla="*/ 927425 w 2423720"/>
                <a:gd name="connsiteY386" fmla="*/ 346449 h 3030582"/>
                <a:gd name="connsiteX387" fmla="*/ 864864 w 2423720"/>
                <a:gd name="connsiteY387" fmla="*/ 325281 h 3030582"/>
                <a:gd name="connsiteX388" fmla="*/ 813592 w 2423720"/>
                <a:gd name="connsiteY388" fmla="*/ 330926 h 3030582"/>
                <a:gd name="connsiteX389" fmla="*/ 731275 w 2423720"/>
                <a:gd name="connsiteY389" fmla="*/ 380316 h 3030582"/>
                <a:gd name="connsiteX390" fmla="*/ 580751 w 2423720"/>
                <a:gd name="connsiteY390" fmla="*/ 501205 h 3030582"/>
                <a:gd name="connsiteX391" fmla="*/ 571814 w 2423720"/>
                <a:gd name="connsiteY391" fmla="*/ 520021 h 3030582"/>
                <a:gd name="connsiteX392" fmla="*/ 584044 w 2423720"/>
                <a:gd name="connsiteY392" fmla="*/ 599045 h 3030582"/>
                <a:gd name="connsiteX393" fmla="*/ 610856 w 2423720"/>
                <a:gd name="connsiteY393" fmla="*/ 619742 h 303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</a:cxnLst>
              <a:rect l="l" t="t" r="r" b="b"/>
              <a:pathLst>
                <a:path w="2423720" h="3030582">
                  <a:moveTo>
                    <a:pt x="1841854" y="3007888"/>
                  </a:moveTo>
                  <a:cubicBezTo>
                    <a:pt x="1969799" y="3007888"/>
                    <a:pt x="2097743" y="3007888"/>
                    <a:pt x="2225688" y="3007888"/>
                  </a:cubicBezTo>
                  <a:cubicBezTo>
                    <a:pt x="2231803" y="3007888"/>
                    <a:pt x="2238388" y="3007417"/>
                    <a:pt x="2244033" y="3011651"/>
                  </a:cubicBezTo>
                  <a:cubicBezTo>
                    <a:pt x="2250148" y="3016354"/>
                    <a:pt x="2249678" y="3023410"/>
                    <a:pt x="2242622" y="3026233"/>
                  </a:cubicBezTo>
                  <a:cubicBezTo>
                    <a:pt x="2238859" y="3027644"/>
                    <a:pt x="2234155" y="3029055"/>
                    <a:pt x="2230392" y="3028585"/>
                  </a:cubicBezTo>
                  <a:cubicBezTo>
                    <a:pt x="2204991" y="3024822"/>
                    <a:pt x="2180061" y="3029996"/>
                    <a:pt x="2155130" y="3029525"/>
                  </a:cubicBezTo>
                  <a:cubicBezTo>
                    <a:pt x="1944398" y="3025292"/>
                    <a:pt x="1733665" y="3028585"/>
                    <a:pt x="1522933" y="3027644"/>
                  </a:cubicBezTo>
                  <a:cubicBezTo>
                    <a:pt x="1507410" y="3027644"/>
                    <a:pt x="1491417" y="3026703"/>
                    <a:pt x="1475894" y="3029055"/>
                  </a:cubicBezTo>
                  <a:cubicBezTo>
                    <a:pt x="1466016" y="3030466"/>
                    <a:pt x="1455668" y="3027173"/>
                    <a:pt x="1446260" y="3028114"/>
                  </a:cubicBezTo>
                  <a:cubicBezTo>
                    <a:pt x="1410040" y="3030466"/>
                    <a:pt x="1374291" y="3027173"/>
                    <a:pt x="1338071" y="3028585"/>
                  </a:cubicBezTo>
                  <a:cubicBezTo>
                    <a:pt x="1311730" y="3029525"/>
                    <a:pt x="1284918" y="3032818"/>
                    <a:pt x="1258576" y="3028114"/>
                  </a:cubicBezTo>
                  <a:cubicBezTo>
                    <a:pt x="1253873" y="3027173"/>
                    <a:pt x="1249169" y="3027644"/>
                    <a:pt x="1244465" y="3027644"/>
                  </a:cubicBezTo>
                  <a:cubicBezTo>
                    <a:pt x="1060074" y="3027644"/>
                    <a:pt x="875213" y="3027644"/>
                    <a:pt x="690822" y="3027644"/>
                  </a:cubicBezTo>
                  <a:cubicBezTo>
                    <a:pt x="678592" y="3027644"/>
                    <a:pt x="666832" y="3029055"/>
                    <a:pt x="654602" y="3029996"/>
                  </a:cubicBezTo>
                  <a:cubicBezTo>
                    <a:pt x="649428" y="3030466"/>
                    <a:pt x="644254" y="3029996"/>
                    <a:pt x="639550" y="3027173"/>
                  </a:cubicBezTo>
                  <a:cubicBezTo>
                    <a:pt x="636257" y="3025292"/>
                    <a:pt x="633435" y="3022470"/>
                    <a:pt x="633435" y="3018706"/>
                  </a:cubicBezTo>
                  <a:cubicBezTo>
                    <a:pt x="633435" y="3014473"/>
                    <a:pt x="636257" y="3012121"/>
                    <a:pt x="640020" y="3010710"/>
                  </a:cubicBezTo>
                  <a:cubicBezTo>
                    <a:pt x="643783" y="3009299"/>
                    <a:pt x="648017" y="3008828"/>
                    <a:pt x="652250" y="3008358"/>
                  </a:cubicBezTo>
                  <a:cubicBezTo>
                    <a:pt x="670595" y="3007888"/>
                    <a:pt x="688940" y="3007888"/>
                    <a:pt x="707285" y="3007888"/>
                  </a:cubicBezTo>
                  <a:cubicBezTo>
                    <a:pt x="886502" y="3007888"/>
                    <a:pt x="1066189" y="3007888"/>
                    <a:pt x="1245406" y="3007888"/>
                  </a:cubicBezTo>
                  <a:cubicBezTo>
                    <a:pt x="1282566" y="3007888"/>
                    <a:pt x="1319726" y="3006947"/>
                    <a:pt x="1356887" y="3008828"/>
                  </a:cubicBezTo>
                  <a:cubicBezTo>
                    <a:pt x="1365354" y="3009299"/>
                    <a:pt x="1373350" y="3006476"/>
                    <a:pt x="1380877" y="3002243"/>
                  </a:cubicBezTo>
                  <a:cubicBezTo>
                    <a:pt x="1389343" y="2997539"/>
                    <a:pt x="1393577" y="2990013"/>
                    <a:pt x="1393577" y="2980135"/>
                  </a:cubicBezTo>
                  <a:cubicBezTo>
                    <a:pt x="1393577" y="2955675"/>
                    <a:pt x="1394047" y="2930745"/>
                    <a:pt x="1394047" y="2906284"/>
                  </a:cubicBezTo>
                  <a:cubicBezTo>
                    <a:pt x="1394047" y="2818322"/>
                    <a:pt x="1394047" y="2729890"/>
                    <a:pt x="1394047" y="2641928"/>
                  </a:cubicBezTo>
                  <a:cubicBezTo>
                    <a:pt x="1394047" y="2631579"/>
                    <a:pt x="1393577" y="2620761"/>
                    <a:pt x="1391695" y="2610412"/>
                  </a:cubicBezTo>
                  <a:cubicBezTo>
                    <a:pt x="1389343" y="2595360"/>
                    <a:pt x="1383699" y="2588775"/>
                    <a:pt x="1368647" y="2586893"/>
                  </a:cubicBezTo>
                  <a:cubicBezTo>
                    <a:pt x="1356416" y="2585482"/>
                    <a:pt x="1343716" y="2582189"/>
                    <a:pt x="1331016" y="2585482"/>
                  </a:cubicBezTo>
                  <a:cubicBezTo>
                    <a:pt x="1327253" y="2586423"/>
                    <a:pt x="1322549" y="2585952"/>
                    <a:pt x="1318315" y="2585952"/>
                  </a:cubicBezTo>
                  <a:cubicBezTo>
                    <a:pt x="1285388" y="2585952"/>
                    <a:pt x="1252461" y="2585952"/>
                    <a:pt x="1219064" y="2585952"/>
                  </a:cubicBezTo>
                  <a:cubicBezTo>
                    <a:pt x="1202130" y="2585952"/>
                    <a:pt x="1194134" y="2580308"/>
                    <a:pt x="1188489" y="2564314"/>
                  </a:cubicBezTo>
                  <a:cubicBezTo>
                    <a:pt x="1182374" y="2545499"/>
                    <a:pt x="1176259" y="2526213"/>
                    <a:pt x="1173437" y="2506457"/>
                  </a:cubicBezTo>
                  <a:cubicBezTo>
                    <a:pt x="1169674" y="2482467"/>
                    <a:pt x="1160266" y="2460359"/>
                    <a:pt x="1154621" y="2436840"/>
                  </a:cubicBezTo>
                  <a:cubicBezTo>
                    <a:pt x="1152740" y="2428844"/>
                    <a:pt x="1147095" y="2423199"/>
                    <a:pt x="1140039" y="2419436"/>
                  </a:cubicBezTo>
                  <a:cubicBezTo>
                    <a:pt x="1129220" y="2413321"/>
                    <a:pt x="1117461" y="2410498"/>
                    <a:pt x="1105231" y="2410498"/>
                  </a:cubicBezTo>
                  <a:cubicBezTo>
                    <a:pt x="1080771" y="2410969"/>
                    <a:pt x="1057722" y="2405795"/>
                    <a:pt x="1034203" y="2398739"/>
                  </a:cubicBezTo>
                  <a:cubicBezTo>
                    <a:pt x="1019150" y="2394035"/>
                    <a:pt x="1003628" y="2392624"/>
                    <a:pt x="988105" y="2389802"/>
                  </a:cubicBezTo>
                  <a:cubicBezTo>
                    <a:pt x="958471" y="2383687"/>
                    <a:pt x="929777" y="2372397"/>
                    <a:pt x="900143" y="2365812"/>
                  </a:cubicBezTo>
                  <a:cubicBezTo>
                    <a:pt x="873331" y="2359697"/>
                    <a:pt x="848401" y="2348408"/>
                    <a:pt x="823470" y="2338059"/>
                  </a:cubicBezTo>
                  <a:cubicBezTo>
                    <a:pt x="786310" y="2323007"/>
                    <a:pt x="747738" y="2310306"/>
                    <a:pt x="711989" y="2290550"/>
                  </a:cubicBezTo>
                  <a:cubicBezTo>
                    <a:pt x="663539" y="2263738"/>
                    <a:pt x="614149" y="2237867"/>
                    <a:pt x="568521" y="2206351"/>
                  </a:cubicBezTo>
                  <a:cubicBezTo>
                    <a:pt x="540298" y="2187066"/>
                    <a:pt x="512546" y="2167780"/>
                    <a:pt x="487615" y="2144731"/>
                  </a:cubicBezTo>
                  <a:cubicBezTo>
                    <a:pt x="485734" y="2142849"/>
                    <a:pt x="483852" y="2140968"/>
                    <a:pt x="481500" y="2139557"/>
                  </a:cubicBezTo>
                  <a:cubicBezTo>
                    <a:pt x="453277" y="2122623"/>
                    <a:pt x="432110" y="2097692"/>
                    <a:pt x="406239" y="2077466"/>
                  </a:cubicBezTo>
                  <a:cubicBezTo>
                    <a:pt x="396831" y="2069940"/>
                    <a:pt x="388834" y="2061002"/>
                    <a:pt x="380367" y="2052065"/>
                  </a:cubicBezTo>
                  <a:cubicBezTo>
                    <a:pt x="359200" y="2029957"/>
                    <a:pt x="338033" y="2007378"/>
                    <a:pt x="316395" y="1985270"/>
                  </a:cubicBezTo>
                  <a:cubicBezTo>
                    <a:pt x="308869" y="1977744"/>
                    <a:pt x="304635" y="1967866"/>
                    <a:pt x="297109" y="1960340"/>
                  </a:cubicBezTo>
                  <a:cubicBezTo>
                    <a:pt x="262771" y="1924591"/>
                    <a:pt x="236430" y="1883197"/>
                    <a:pt x="206795" y="1843684"/>
                  </a:cubicBezTo>
                  <a:cubicBezTo>
                    <a:pt x="191273" y="1823458"/>
                    <a:pt x="180924" y="1800879"/>
                    <a:pt x="166813" y="1780182"/>
                  </a:cubicBezTo>
                  <a:cubicBezTo>
                    <a:pt x="156935" y="1766071"/>
                    <a:pt x="148468" y="1751019"/>
                    <a:pt x="140471" y="1735966"/>
                  </a:cubicBezTo>
                  <a:cubicBezTo>
                    <a:pt x="126830" y="1710095"/>
                    <a:pt x="111778" y="1684694"/>
                    <a:pt x="100959" y="1657412"/>
                  </a:cubicBezTo>
                  <a:cubicBezTo>
                    <a:pt x="86847" y="1622133"/>
                    <a:pt x="72265" y="1586854"/>
                    <a:pt x="60035" y="1550164"/>
                  </a:cubicBezTo>
                  <a:cubicBezTo>
                    <a:pt x="42161" y="1497951"/>
                    <a:pt x="31342" y="1443857"/>
                    <a:pt x="20993" y="1390233"/>
                  </a:cubicBezTo>
                  <a:cubicBezTo>
                    <a:pt x="12526" y="1346958"/>
                    <a:pt x="5000" y="1302742"/>
                    <a:pt x="5941" y="1257585"/>
                  </a:cubicBezTo>
                  <a:cubicBezTo>
                    <a:pt x="5941" y="1249118"/>
                    <a:pt x="5000" y="1241121"/>
                    <a:pt x="3589" y="1232654"/>
                  </a:cubicBezTo>
                  <a:cubicBezTo>
                    <a:pt x="-1115" y="1203020"/>
                    <a:pt x="-1115" y="1173386"/>
                    <a:pt x="3119" y="1143751"/>
                  </a:cubicBezTo>
                  <a:cubicBezTo>
                    <a:pt x="4530" y="1134344"/>
                    <a:pt x="5941" y="1125406"/>
                    <a:pt x="5941" y="1115528"/>
                  </a:cubicBezTo>
                  <a:cubicBezTo>
                    <a:pt x="6882" y="1084483"/>
                    <a:pt x="10645" y="1053908"/>
                    <a:pt x="13937" y="1023333"/>
                  </a:cubicBezTo>
                  <a:cubicBezTo>
                    <a:pt x="17701" y="983820"/>
                    <a:pt x="27108" y="944778"/>
                    <a:pt x="35105" y="906207"/>
                  </a:cubicBezTo>
                  <a:cubicBezTo>
                    <a:pt x="44042" y="862461"/>
                    <a:pt x="54391" y="818245"/>
                    <a:pt x="71795" y="776381"/>
                  </a:cubicBezTo>
                  <a:cubicBezTo>
                    <a:pt x="81203" y="753802"/>
                    <a:pt x="88729" y="730283"/>
                    <a:pt x="97196" y="707234"/>
                  </a:cubicBezTo>
                  <a:cubicBezTo>
                    <a:pt x="103781" y="689359"/>
                    <a:pt x="112718" y="672896"/>
                    <a:pt x="121185" y="655962"/>
                  </a:cubicBezTo>
                  <a:cubicBezTo>
                    <a:pt x="128711" y="640439"/>
                    <a:pt x="137178" y="625387"/>
                    <a:pt x="144705" y="609864"/>
                  </a:cubicBezTo>
                  <a:cubicBezTo>
                    <a:pt x="157405" y="581641"/>
                    <a:pt x="177631" y="557652"/>
                    <a:pt x="191273" y="529899"/>
                  </a:cubicBezTo>
                  <a:cubicBezTo>
                    <a:pt x="197858" y="516258"/>
                    <a:pt x="209618" y="505909"/>
                    <a:pt x="218085" y="493209"/>
                  </a:cubicBezTo>
                  <a:cubicBezTo>
                    <a:pt x="243015" y="456048"/>
                    <a:pt x="270768" y="421710"/>
                    <a:pt x="300872" y="388783"/>
                  </a:cubicBezTo>
                  <a:cubicBezTo>
                    <a:pt x="312632" y="375612"/>
                    <a:pt x="325332" y="363382"/>
                    <a:pt x="336151" y="348801"/>
                  </a:cubicBezTo>
                  <a:cubicBezTo>
                    <a:pt x="338503" y="345978"/>
                    <a:pt x="340855" y="343156"/>
                    <a:pt x="343677" y="340804"/>
                  </a:cubicBezTo>
                  <a:cubicBezTo>
                    <a:pt x="372371" y="319166"/>
                    <a:pt x="394009" y="290473"/>
                    <a:pt x="422232" y="268365"/>
                  </a:cubicBezTo>
                  <a:cubicBezTo>
                    <a:pt x="424113" y="266954"/>
                    <a:pt x="425995" y="265072"/>
                    <a:pt x="427876" y="263190"/>
                  </a:cubicBezTo>
                  <a:cubicBezTo>
                    <a:pt x="438225" y="252372"/>
                    <a:pt x="440106" y="239671"/>
                    <a:pt x="429758" y="229323"/>
                  </a:cubicBezTo>
                  <a:cubicBezTo>
                    <a:pt x="415176" y="214741"/>
                    <a:pt x="403887" y="197807"/>
                    <a:pt x="390246" y="182755"/>
                  </a:cubicBezTo>
                  <a:cubicBezTo>
                    <a:pt x="380838" y="171936"/>
                    <a:pt x="369549" y="169113"/>
                    <a:pt x="356378" y="172877"/>
                  </a:cubicBezTo>
                  <a:cubicBezTo>
                    <a:pt x="339444" y="177580"/>
                    <a:pt x="322040" y="178051"/>
                    <a:pt x="305106" y="177580"/>
                  </a:cubicBezTo>
                  <a:cubicBezTo>
                    <a:pt x="286761" y="177580"/>
                    <a:pt x="270297" y="170054"/>
                    <a:pt x="253363" y="166291"/>
                  </a:cubicBezTo>
                  <a:cubicBezTo>
                    <a:pt x="245367" y="164410"/>
                    <a:pt x="239722" y="158765"/>
                    <a:pt x="235959" y="151239"/>
                  </a:cubicBezTo>
                  <a:cubicBezTo>
                    <a:pt x="223729" y="128190"/>
                    <a:pt x="214322" y="104671"/>
                    <a:pt x="218555" y="77859"/>
                  </a:cubicBezTo>
                  <a:cubicBezTo>
                    <a:pt x="222318" y="54810"/>
                    <a:pt x="232667" y="34583"/>
                    <a:pt x="247248" y="17649"/>
                  </a:cubicBezTo>
                  <a:cubicBezTo>
                    <a:pt x="256186" y="7301"/>
                    <a:pt x="271709" y="5890"/>
                    <a:pt x="284409" y="2597"/>
                  </a:cubicBezTo>
                  <a:cubicBezTo>
                    <a:pt x="304635" y="-2577"/>
                    <a:pt x="324862" y="1186"/>
                    <a:pt x="345089" y="3538"/>
                  </a:cubicBezTo>
                  <a:cubicBezTo>
                    <a:pt x="367197" y="5890"/>
                    <a:pt x="383660" y="15768"/>
                    <a:pt x="394479" y="35054"/>
                  </a:cubicBezTo>
                  <a:cubicBezTo>
                    <a:pt x="397772" y="41169"/>
                    <a:pt x="401535" y="46343"/>
                    <a:pt x="405768" y="51988"/>
                  </a:cubicBezTo>
                  <a:cubicBezTo>
                    <a:pt x="419409" y="71273"/>
                    <a:pt x="418939" y="91970"/>
                    <a:pt x="411883" y="113608"/>
                  </a:cubicBezTo>
                  <a:cubicBezTo>
                    <a:pt x="409061" y="122075"/>
                    <a:pt x="405768" y="130071"/>
                    <a:pt x="402476" y="138538"/>
                  </a:cubicBezTo>
                  <a:cubicBezTo>
                    <a:pt x="398242" y="149357"/>
                    <a:pt x="399653" y="159235"/>
                    <a:pt x="408591" y="166762"/>
                  </a:cubicBezTo>
                  <a:cubicBezTo>
                    <a:pt x="416587" y="173817"/>
                    <a:pt x="421761" y="182755"/>
                    <a:pt x="428347" y="190751"/>
                  </a:cubicBezTo>
                  <a:cubicBezTo>
                    <a:pt x="449044" y="215682"/>
                    <a:pt x="469270" y="241082"/>
                    <a:pt x="491849" y="264602"/>
                  </a:cubicBezTo>
                  <a:cubicBezTo>
                    <a:pt x="511135" y="285299"/>
                    <a:pt x="529950" y="305996"/>
                    <a:pt x="548765" y="327163"/>
                  </a:cubicBezTo>
                  <a:cubicBezTo>
                    <a:pt x="560055" y="339393"/>
                    <a:pt x="572755" y="350682"/>
                    <a:pt x="583574" y="363382"/>
                  </a:cubicBezTo>
                  <a:cubicBezTo>
                    <a:pt x="592041" y="373261"/>
                    <a:pt x="595333" y="372790"/>
                    <a:pt x="607093" y="363382"/>
                  </a:cubicBezTo>
                  <a:cubicBezTo>
                    <a:pt x="675769" y="309288"/>
                    <a:pt x="750090" y="264131"/>
                    <a:pt x="829115" y="227441"/>
                  </a:cubicBezTo>
                  <a:cubicBezTo>
                    <a:pt x="930718" y="180403"/>
                    <a:pt x="1036555" y="149357"/>
                    <a:pt x="1147566" y="133835"/>
                  </a:cubicBezTo>
                  <a:cubicBezTo>
                    <a:pt x="1209186" y="125368"/>
                    <a:pt x="1270806" y="121134"/>
                    <a:pt x="1332427" y="122545"/>
                  </a:cubicBezTo>
                  <a:cubicBezTo>
                    <a:pt x="1525755" y="127249"/>
                    <a:pt x="1706853" y="176640"/>
                    <a:pt x="1875251" y="272128"/>
                  </a:cubicBezTo>
                  <a:cubicBezTo>
                    <a:pt x="1893596" y="282476"/>
                    <a:pt x="1912882" y="290943"/>
                    <a:pt x="1929816" y="303173"/>
                  </a:cubicBezTo>
                  <a:cubicBezTo>
                    <a:pt x="1961802" y="325752"/>
                    <a:pt x="1996140" y="345508"/>
                    <a:pt x="2024363" y="373261"/>
                  </a:cubicBezTo>
                  <a:cubicBezTo>
                    <a:pt x="2025304" y="374201"/>
                    <a:pt x="2025774" y="374672"/>
                    <a:pt x="2026715" y="375142"/>
                  </a:cubicBezTo>
                  <a:cubicBezTo>
                    <a:pt x="2059642" y="394898"/>
                    <a:pt x="2083161" y="425003"/>
                    <a:pt x="2111855" y="449463"/>
                  </a:cubicBezTo>
                  <a:cubicBezTo>
                    <a:pt x="2125496" y="461223"/>
                    <a:pt x="2137726" y="473923"/>
                    <a:pt x="2148545" y="488035"/>
                  </a:cubicBezTo>
                  <a:cubicBezTo>
                    <a:pt x="2177709" y="525195"/>
                    <a:pt x="2210636" y="559063"/>
                    <a:pt x="2236507" y="598575"/>
                  </a:cubicBezTo>
                  <a:cubicBezTo>
                    <a:pt x="2248267" y="616450"/>
                    <a:pt x="2260026" y="634795"/>
                    <a:pt x="2273197" y="651258"/>
                  </a:cubicBezTo>
                  <a:cubicBezTo>
                    <a:pt x="2281664" y="662077"/>
                    <a:pt x="2286368" y="675248"/>
                    <a:pt x="2293424" y="686537"/>
                  </a:cubicBezTo>
                  <a:cubicBezTo>
                    <a:pt x="2320706" y="730753"/>
                    <a:pt x="2342344" y="777792"/>
                    <a:pt x="2361629" y="826241"/>
                  </a:cubicBezTo>
                  <a:cubicBezTo>
                    <a:pt x="2371978" y="851642"/>
                    <a:pt x="2382797" y="877513"/>
                    <a:pt x="2386089" y="905266"/>
                  </a:cubicBezTo>
                  <a:cubicBezTo>
                    <a:pt x="2386560" y="908559"/>
                    <a:pt x="2387030" y="911381"/>
                    <a:pt x="2388441" y="914203"/>
                  </a:cubicBezTo>
                  <a:cubicBezTo>
                    <a:pt x="2401612" y="951834"/>
                    <a:pt x="2406786" y="991817"/>
                    <a:pt x="2412901" y="1030859"/>
                  </a:cubicBezTo>
                  <a:cubicBezTo>
                    <a:pt x="2418546" y="1067079"/>
                    <a:pt x="2421368" y="1103769"/>
                    <a:pt x="2421839" y="1140459"/>
                  </a:cubicBezTo>
                  <a:cubicBezTo>
                    <a:pt x="2422309" y="1157863"/>
                    <a:pt x="2423720" y="1174797"/>
                    <a:pt x="2423720" y="1192201"/>
                  </a:cubicBezTo>
                  <a:cubicBezTo>
                    <a:pt x="2422309" y="1458439"/>
                    <a:pt x="2332936" y="1691750"/>
                    <a:pt x="2158423" y="1892605"/>
                  </a:cubicBezTo>
                  <a:cubicBezTo>
                    <a:pt x="2134904" y="1919416"/>
                    <a:pt x="2109973" y="1944817"/>
                    <a:pt x="2084102" y="1969277"/>
                  </a:cubicBezTo>
                  <a:cubicBezTo>
                    <a:pt x="2076576" y="1976333"/>
                    <a:pt x="2076576" y="1976803"/>
                    <a:pt x="2083632" y="1983859"/>
                  </a:cubicBezTo>
                  <a:cubicBezTo>
                    <a:pt x="2109973" y="2011141"/>
                    <a:pt x="2137256" y="2037013"/>
                    <a:pt x="2162186" y="2065236"/>
                  </a:cubicBezTo>
                  <a:cubicBezTo>
                    <a:pt x="2176768" y="2081699"/>
                    <a:pt x="2193232" y="2096281"/>
                    <a:pt x="2204991" y="2115097"/>
                  </a:cubicBezTo>
                  <a:cubicBezTo>
                    <a:pt x="2206873" y="2118389"/>
                    <a:pt x="2209695" y="2120741"/>
                    <a:pt x="2212517" y="2123093"/>
                  </a:cubicBezTo>
                  <a:cubicBezTo>
                    <a:pt x="2224277" y="2132501"/>
                    <a:pt x="2233214" y="2143790"/>
                    <a:pt x="2241681" y="2156020"/>
                  </a:cubicBezTo>
                  <a:cubicBezTo>
                    <a:pt x="2248267" y="2165898"/>
                    <a:pt x="2256263" y="2173895"/>
                    <a:pt x="2266141" y="2180480"/>
                  </a:cubicBezTo>
                  <a:cubicBezTo>
                    <a:pt x="2281194" y="2191299"/>
                    <a:pt x="2291542" y="2190829"/>
                    <a:pt x="2306124" y="2179539"/>
                  </a:cubicBezTo>
                  <a:cubicBezTo>
                    <a:pt x="2310357" y="2176247"/>
                    <a:pt x="2314121" y="2172484"/>
                    <a:pt x="2317884" y="2169191"/>
                  </a:cubicBezTo>
                  <a:cubicBezTo>
                    <a:pt x="2321647" y="2165898"/>
                    <a:pt x="2325410" y="2163546"/>
                    <a:pt x="2330584" y="2163546"/>
                  </a:cubicBezTo>
                  <a:cubicBezTo>
                    <a:pt x="2338110" y="2163546"/>
                    <a:pt x="2342344" y="2169191"/>
                    <a:pt x="2339521" y="2176247"/>
                  </a:cubicBezTo>
                  <a:cubicBezTo>
                    <a:pt x="2338110" y="2180480"/>
                    <a:pt x="2335288" y="2183303"/>
                    <a:pt x="2331995" y="2186125"/>
                  </a:cubicBezTo>
                  <a:cubicBezTo>
                    <a:pt x="2324939" y="2192710"/>
                    <a:pt x="2318354" y="2199296"/>
                    <a:pt x="2310828" y="2204940"/>
                  </a:cubicBezTo>
                  <a:cubicBezTo>
                    <a:pt x="2287779" y="2220463"/>
                    <a:pt x="2268493" y="2241160"/>
                    <a:pt x="2245444" y="2256212"/>
                  </a:cubicBezTo>
                  <a:cubicBezTo>
                    <a:pt x="2241211" y="2259035"/>
                    <a:pt x="2236977" y="2262327"/>
                    <a:pt x="2231333" y="2262798"/>
                  </a:cubicBezTo>
                  <a:cubicBezTo>
                    <a:pt x="2222395" y="2263738"/>
                    <a:pt x="2218162" y="2258564"/>
                    <a:pt x="2220984" y="2250097"/>
                  </a:cubicBezTo>
                  <a:cubicBezTo>
                    <a:pt x="2221925" y="2247275"/>
                    <a:pt x="2223807" y="2244453"/>
                    <a:pt x="2226158" y="2242571"/>
                  </a:cubicBezTo>
                  <a:cubicBezTo>
                    <a:pt x="2228981" y="2239749"/>
                    <a:pt x="2232744" y="2237397"/>
                    <a:pt x="2236037" y="2234574"/>
                  </a:cubicBezTo>
                  <a:cubicBezTo>
                    <a:pt x="2253441" y="2220933"/>
                    <a:pt x="2255322" y="2211055"/>
                    <a:pt x="2242622" y="2193181"/>
                  </a:cubicBezTo>
                  <a:cubicBezTo>
                    <a:pt x="2234155" y="2181421"/>
                    <a:pt x="2226158" y="2169191"/>
                    <a:pt x="2214399" y="2159313"/>
                  </a:cubicBezTo>
                  <a:cubicBezTo>
                    <a:pt x="2209225" y="2155079"/>
                    <a:pt x="2205932" y="2148964"/>
                    <a:pt x="2202169" y="2143320"/>
                  </a:cubicBezTo>
                  <a:cubicBezTo>
                    <a:pt x="2189468" y="2124034"/>
                    <a:pt x="2169242" y="2121212"/>
                    <a:pt x="2151367" y="2136734"/>
                  </a:cubicBezTo>
                  <a:cubicBezTo>
                    <a:pt x="2140548" y="2146613"/>
                    <a:pt x="2129730" y="2156491"/>
                    <a:pt x="2117970" y="2164958"/>
                  </a:cubicBezTo>
                  <a:cubicBezTo>
                    <a:pt x="2086454" y="2187536"/>
                    <a:pt x="2053997" y="2208703"/>
                    <a:pt x="2021541" y="2229400"/>
                  </a:cubicBezTo>
                  <a:cubicBezTo>
                    <a:pt x="1978266" y="2256683"/>
                    <a:pt x="1933579" y="2280202"/>
                    <a:pt x="1887481" y="2301840"/>
                  </a:cubicBezTo>
                  <a:cubicBezTo>
                    <a:pt x="1847969" y="2320185"/>
                    <a:pt x="1807045" y="2335237"/>
                    <a:pt x="1767063" y="2351700"/>
                  </a:cubicBezTo>
                  <a:cubicBezTo>
                    <a:pt x="1758125" y="2354993"/>
                    <a:pt x="1749188" y="2357815"/>
                    <a:pt x="1739780" y="2359697"/>
                  </a:cubicBezTo>
                  <a:cubicBezTo>
                    <a:pt x="1720024" y="2363460"/>
                    <a:pt x="1701679" y="2370986"/>
                    <a:pt x="1682864" y="2377572"/>
                  </a:cubicBezTo>
                  <a:cubicBezTo>
                    <a:pt x="1666400" y="2383216"/>
                    <a:pt x="1658874" y="2397798"/>
                    <a:pt x="1656992" y="2414261"/>
                  </a:cubicBezTo>
                  <a:cubicBezTo>
                    <a:pt x="1655581" y="2430725"/>
                    <a:pt x="1651348" y="2446248"/>
                    <a:pt x="1646174" y="2461771"/>
                  </a:cubicBezTo>
                  <a:cubicBezTo>
                    <a:pt x="1640999" y="2477763"/>
                    <a:pt x="1637236" y="2493757"/>
                    <a:pt x="1636296" y="2510690"/>
                  </a:cubicBezTo>
                  <a:cubicBezTo>
                    <a:pt x="1635355" y="2530447"/>
                    <a:pt x="1626417" y="2548321"/>
                    <a:pt x="1621714" y="2566666"/>
                  </a:cubicBezTo>
                  <a:cubicBezTo>
                    <a:pt x="1619832" y="2573252"/>
                    <a:pt x="1614187" y="2577956"/>
                    <a:pt x="1607602" y="2580308"/>
                  </a:cubicBezTo>
                  <a:cubicBezTo>
                    <a:pt x="1603839" y="2581719"/>
                    <a:pt x="1599606" y="2583130"/>
                    <a:pt x="1595372" y="2582660"/>
                  </a:cubicBezTo>
                  <a:cubicBezTo>
                    <a:pt x="1553978" y="2579837"/>
                    <a:pt x="1512584" y="2580778"/>
                    <a:pt x="1471661" y="2582660"/>
                  </a:cubicBezTo>
                  <a:cubicBezTo>
                    <a:pt x="1462724" y="2583130"/>
                    <a:pt x="1454727" y="2579367"/>
                    <a:pt x="1445319" y="2582189"/>
                  </a:cubicBezTo>
                  <a:cubicBezTo>
                    <a:pt x="1425093" y="2588775"/>
                    <a:pt x="1415215" y="2601004"/>
                    <a:pt x="1418037" y="2621701"/>
                  </a:cubicBezTo>
                  <a:cubicBezTo>
                    <a:pt x="1419918" y="2635342"/>
                    <a:pt x="1417567" y="2648984"/>
                    <a:pt x="1418037" y="2662154"/>
                  </a:cubicBezTo>
                  <a:cubicBezTo>
                    <a:pt x="1418037" y="2730831"/>
                    <a:pt x="1417567" y="2799507"/>
                    <a:pt x="1418507" y="2868183"/>
                  </a:cubicBezTo>
                  <a:cubicBezTo>
                    <a:pt x="1418978" y="2897818"/>
                    <a:pt x="1420389" y="2927922"/>
                    <a:pt x="1420389" y="2957556"/>
                  </a:cubicBezTo>
                  <a:cubicBezTo>
                    <a:pt x="1420389" y="2961790"/>
                    <a:pt x="1420389" y="2966023"/>
                    <a:pt x="1419918" y="2970257"/>
                  </a:cubicBezTo>
                  <a:cubicBezTo>
                    <a:pt x="1418037" y="2985779"/>
                    <a:pt x="1423211" y="2994717"/>
                    <a:pt x="1437323" y="3001302"/>
                  </a:cubicBezTo>
                  <a:cubicBezTo>
                    <a:pt x="1444379" y="3004125"/>
                    <a:pt x="1451434" y="3005065"/>
                    <a:pt x="1458960" y="3005065"/>
                  </a:cubicBezTo>
                  <a:cubicBezTo>
                    <a:pt x="1505058" y="3004595"/>
                    <a:pt x="1551156" y="3004125"/>
                    <a:pt x="1597254" y="3004125"/>
                  </a:cubicBezTo>
                  <a:cubicBezTo>
                    <a:pt x="1677219" y="3007888"/>
                    <a:pt x="1759537" y="3007888"/>
                    <a:pt x="1841854" y="3007888"/>
                  </a:cubicBezTo>
                  <a:cubicBezTo>
                    <a:pt x="1841854" y="3007888"/>
                    <a:pt x="1841854" y="3007888"/>
                    <a:pt x="1841854" y="3007888"/>
                  </a:cubicBezTo>
                  <a:close/>
                  <a:moveTo>
                    <a:pt x="1335720" y="2401091"/>
                  </a:moveTo>
                  <a:cubicBezTo>
                    <a:pt x="1382288" y="2401091"/>
                    <a:pt x="1428856" y="2402972"/>
                    <a:pt x="1475424" y="2394976"/>
                  </a:cubicBezTo>
                  <a:cubicBezTo>
                    <a:pt x="1502236" y="2390272"/>
                    <a:pt x="1529989" y="2390272"/>
                    <a:pt x="1555860" y="2382275"/>
                  </a:cubicBezTo>
                  <a:cubicBezTo>
                    <a:pt x="1582672" y="2374279"/>
                    <a:pt x="1609954" y="2370986"/>
                    <a:pt x="1637236" y="2365812"/>
                  </a:cubicBezTo>
                  <a:cubicBezTo>
                    <a:pt x="1655111" y="2362049"/>
                    <a:pt x="1672515" y="2356875"/>
                    <a:pt x="1690860" y="2353582"/>
                  </a:cubicBezTo>
                  <a:cubicBezTo>
                    <a:pt x="1699798" y="2351700"/>
                    <a:pt x="1708735" y="2346996"/>
                    <a:pt x="1717672" y="2344645"/>
                  </a:cubicBezTo>
                  <a:cubicBezTo>
                    <a:pt x="1754362" y="2334767"/>
                    <a:pt x="1789171" y="2321596"/>
                    <a:pt x="1823979" y="2306073"/>
                  </a:cubicBezTo>
                  <a:cubicBezTo>
                    <a:pt x="1841383" y="2298547"/>
                    <a:pt x="1858317" y="2290080"/>
                    <a:pt x="1875722" y="2283024"/>
                  </a:cubicBezTo>
                  <a:cubicBezTo>
                    <a:pt x="1904885" y="2270794"/>
                    <a:pt x="1932638" y="2256212"/>
                    <a:pt x="1959920" y="2241160"/>
                  </a:cubicBezTo>
                  <a:cubicBezTo>
                    <a:pt x="1998962" y="2219522"/>
                    <a:pt x="2036123" y="2195062"/>
                    <a:pt x="2072813" y="2170132"/>
                  </a:cubicBezTo>
                  <a:cubicBezTo>
                    <a:pt x="2095391" y="2155079"/>
                    <a:pt x="2117029" y="2138146"/>
                    <a:pt x="2138667" y="2121212"/>
                  </a:cubicBezTo>
                  <a:cubicBezTo>
                    <a:pt x="2151838" y="2111334"/>
                    <a:pt x="2153249" y="2099104"/>
                    <a:pt x="2144311" y="2085462"/>
                  </a:cubicBezTo>
                  <a:cubicBezTo>
                    <a:pt x="2141960" y="2081699"/>
                    <a:pt x="2139137" y="2077466"/>
                    <a:pt x="2135374" y="2074643"/>
                  </a:cubicBezTo>
                  <a:cubicBezTo>
                    <a:pt x="2121263" y="2064295"/>
                    <a:pt x="2110914" y="2050184"/>
                    <a:pt x="2098684" y="2037953"/>
                  </a:cubicBezTo>
                  <a:cubicBezTo>
                    <a:pt x="2086924" y="2026194"/>
                    <a:pt x="2077046" y="2012553"/>
                    <a:pt x="2064816" y="2000793"/>
                  </a:cubicBezTo>
                  <a:cubicBezTo>
                    <a:pt x="2059642" y="1995619"/>
                    <a:pt x="2056349" y="1994678"/>
                    <a:pt x="2050705" y="1999852"/>
                  </a:cubicBezTo>
                  <a:cubicBezTo>
                    <a:pt x="2040356" y="2009260"/>
                    <a:pt x="2029067" y="2018197"/>
                    <a:pt x="2018248" y="2027135"/>
                  </a:cubicBezTo>
                  <a:cubicBezTo>
                    <a:pt x="1834798" y="2172954"/>
                    <a:pt x="1625477" y="2253390"/>
                    <a:pt x="1392636" y="2271735"/>
                  </a:cubicBezTo>
                  <a:cubicBezTo>
                    <a:pt x="1329604" y="2276909"/>
                    <a:pt x="1267043" y="2275498"/>
                    <a:pt x="1204012" y="2269853"/>
                  </a:cubicBezTo>
                  <a:cubicBezTo>
                    <a:pt x="1126398" y="2262798"/>
                    <a:pt x="1050666" y="2248686"/>
                    <a:pt x="976345" y="2225637"/>
                  </a:cubicBezTo>
                  <a:cubicBezTo>
                    <a:pt x="759498" y="2159313"/>
                    <a:pt x="577459" y="2039835"/>
                    <a:pt x="433521" y="1863911"/>
                  </a:cubicBezTo>
                  <a:cubicBezTo>
                    <a:pt x="289583" y="1687987"/>
                    <a:pt x="209618" y="1485251"/>
                    <a:pt x="195976" y="1258055"/>
                  </a:cubicBezTo>
                  <a:cubicBezTo>
                    <a:pt x="189861" y="1157393"/>
                    <a:pt x="198799" y="1058141"/>
                    <a:pt x="222318" y="959831"/>
                  </a:cubicBezTo>
                  <a:cubicBezTo>
                    <a:pt x="266534" y="775910"/>
                    <a:pt x="354496" y="615509"/>
                    <a:pt x="483382" y="477216"/>
                  </a:cubicBezTo>
                  <a:cubicBezTo>
                    <a:pt x="508783" y="449933"/>
                    <a:pt x="535595" y="424533"/>
                    <a:pt x="563818" y="399602"/>
                  </a:cubicBezTo>
                  <a:cubicBezTo>
                    <a:pt x="573225" y="391606"/>
                    <a:pt x="573225" y="389254"/>
                    <a:pt x="565699" y="380316"/>
                  </a:cubicBezTo>
                  <a:cubicBezTo>
                    <a:pt x="558643" y="371849"/>
                    <a:pt x="551588" y="363382"/>
                    <a:pt x="544061" y="355856"/>
                  </a:cubicBezTo>
                  <a:cubicBezTo>
                    <a:pt x="522894" y="334689"/>
                    <a:pt x="502668" y="312581"/>
                    <a:pt x="483382" y="290473"/>
                  </a:cubicBezTo>
                  <a:cubicBezTo>
                    <a:pt x="469270" y="274480"/>
                    <a:pt x="453748" y="272598"/>
                    <a:pt x="438225" y="286710"/>
                  </a:cubicBezTo>
                  <a:cubicBezTo>
                    <a:pt x="413765" y="306466"/>
                    <a:pt x="391186" y="327163"/>
                    <a:pt x="370019" y="348801"/>
                  </a:cubicBezTo>
                  <a:cubicBezTo>
                    <a:pt x="348381" y="370909"/>
                    <a:pt x="326744" y="393017"/>
                    <a:pt x="306987" y="416536"/>
                  </a:cubicBezTo>
                  <a:cubicBezTo>
                    <a:pt x="280175" y="448522"/>
                    <a:pt x="251952" y="479568"/>
                    <a:pt x="229844" y="515317"/>
                  </a:cubicBezTo>
                  <a:cubicBezTo>
                    <a:pt x="222318" y="528017"/>
                    <a:pt x="214322" y="540247"/>
                    <a:pt x="205855" y="552477"/>
                  </a:cubicBezTo>
                  <a:cubicBezTo>
                    <a:pt x="188450" y="576467"/>
                    <a:pt x="173398" y="600927"/>
                    <a:pt x="161638" y="628209"/>
                  </a:cubicBezTo>
                  <a:cubicBezTo>
                    <a:pt x="159757" y="632913"/>
                    <a:pt x="156935" y="637617"/>
                    <a:pt x="153642" y="641850"/>
                  </a:cubicBezTo>
                  <a:cubicBezTo>
                    <a:pt x="148468" y="648906"/>
                    <a:pt x="144234" y="656903"/>
                    <a:pt x="140941" y="665370"/>
                  </a:cubicBezTo>
                  <a:cubicBezTo>
                    <a:pt x="131063" y="690771"/>
                    <a:pt x="115541" y="713349"/>
                    <a:pt x="108485" y="740161"/>
                  </a:cubicBezTo>
                  <a:cubicBezTo>
                    <a:pt x="108014" y="742513"/>
                    <a:pt x="106133" y="744865"/>
                    <a:pt x="105192" y="747217"/>
                  </a:cubicBezTo>
                  <a:cubicBezTo>
                    <a:pt x="100018" y="759917"/>
                    <a:pt x="93903" y="772147"/>
                    <a:pt x="90610" y="785318"/>
                  </a:cubicBezTo>
                  <a:cubicBezTo>
                    <a:pt x="82614" y="817774"/>
                    <a:pt x="70854" y="849290"/>
                    <a:pt x="62387" y="881747"/>
                  </a:cubicBezTo>
                  <a:cubicBezTo>
                    <a:pt x="46394" y="944778"/>
                    <a:pt x="34164" y="1008280"/>
                    <a:pt x="29460" y="1073194"/>
                  </a:cubicBezTo>
                  <a:cubicBezTo>
                    <a:pt x="28049" y="1094831"/>
                    <a:pt x="30871" y="1115999"/>
                    <a:pt x="27579" y="1137636"/>
                  </a:cubicBezTo>
                  <a:cubicBezTo>
                    <a:pt x="23345" y="1166330"/>
                    <a:pt x="23816" y="1195023"/>
                    <a:pt x="25697" y="1224187"/>
                  </a:cubicBezTo>
                  <a:cubicBezTo>
                    <a:pt x="27579" y="1256644"/>
                    <a:pt x="30871" y="1289100"/>
                    <a:pt x="33694" y="1321087"/>
                  </a:cubicBezTo>
                  <a:cubicBezTo>
                    <a:pt x="36986" y="1363892"/>
                    <a:pt x="42631" y="1406697"/>
                    <a:pt x="55802" y="1447620"/>
                  </a:cubicBezTo>
                  <a:cubicBezTo>
                    <a:pt x="65680" y="1479136"/>
                    <a:pt x="70384" y="1511593"/>
                    <a:pt x="82614" y="1542638"/>
                  </a:cubicBezTo>
                  <a:cubicBezTo>
                    <a:pt x="89669" y="1560513"/>
                    <a:pt x="94844" y="1579328"/>
                    <a:pt x="100488" y="1597673"/>
                  </a:cubicBezTo>
                  <a:cubicBezTo>
                    <a:pt x="106603" y="1616488"/>
                    <a:pt x="114600" y="1634833"/>
                    <a:pt x="124008" y="1652238"/>
                  </a:cubicBezTo>
                  <a:cubicBezTo>
                    <a:pt x="136238" y="1674816"/>
                    <a:pt x="146116" y="1698335"/>
                    <a:pt x="158346" y="1720914"/>
                  </a:cubicBezTo>
                  <a:cubicBezTo>
                    <a:pt x="174809" y="1751489"/>
                    <a:pt x="191273" y="1781594"/>
                    <a:pt x="211029" y="1809817"/>
                  </a:cubicBezTo>
                  <a:cubicBezTo>
                    <a:pt x="232667" y="1839921"/>
                    <a:pt x="253363" y="1870496"/>
                    <a:pt x="275942" y="1900131"/>
                  </a:cubicBezTo>
                  <a:cubicBezTo>
                    <a:pt x="296639" y="1927883"/>
                    <a:pt x="319688" y="1953755"/>
                    <a:pt x="342737" y="1979155"/>
                  </a:cubicBezTo>
                  <a:cubicBezTo>
                    <a:pt x="362493" y="2001263"/>
                    <a:pt x="380838" y="2025253"/>
                    <a:pt x="405298" y="2043128"/>
                  </a:cubicBezTo>
                  <a:cubicBezTo>
                    <a:pt x="419880" y="2053947"/>
                    <a:pt x="428817" y="2070410"/>
                    <a:pt x="443399" y="2080288"/>
                  </a:cubicBezTo>
                  <a:cubicBezTo>
                    <a:pt x="458922" y="2090637"/>
                    <a:pt x="472093" y="2102867"/>
                    <a:pt x="485734" y="2115567"/>
                  </a:cubicBezTo>
                  <a:cubicBezTo>
                    <a:pt x="490908" y="2120741"/>
                    <a:pt x="496553" y="2125915"/>
                    <a:pt x="502668" y="2129679"/>
                  </a:cubicBezTo>
                  <a:cubicBezTo>
                    <a:pt x="526657" y="2144731"/>
                    <a:pt x="546884" y="2164487"/>
                    <a:pt x="570873" y="2180010"/>
                  </a:cubicBezTo>
                  <a:cubicBezTo>
                    <a:pt x="596745" y="2196944"/>
                    <a:pt x="622616" y="2213407"/>
                    <a:pt x="648957" y="2229871"/>
                  </a:cubicBezTo>
                  <a:cubicBezTo>
                    <a:pt x="699759" y="2261857"/>
                    <a:pt x="754794" y="2284435"/>
                    <a:pt x="809359" y="2309366"/>
                  </a:cubicBezTo>
                  <a:cubicBezTo>
                    <a:pt x="850282" y="2328181"/>
                    <a:pt x="894028" y="2339941"/>
                    <a:pt x="937303" y="2353112"/>
                  </a:cubicBezTo>
                  <a:cubicBezTo>
                    <a:pt x="985283" y="2367694"/>
                    <a:pt x="1035614" y="2373338"/>
                    <a:pt x="1084064" y="2386979"/>
                  </a:cubicBezTo>
                  <a:cubicBezTo>
                    <a:pt x="1088297" y="2388390"/>
                    <a:pt x="1093471" y="2387920"/>
                    <a:pt x="1098175" y="2388390"/>
                  </a:cubicBezTo>
                  <a:cubicBezTo>
                    <a:pt x="1120754" y="2389802"/>
                    <a:pt x="1143332" y="2391213"/>
                    <a:pt x="1165440" y="2395446"/>
                  </a:cubicBezTo>
                  <a:cubicBezTo>
                    <a:pt x="1176259" y="2397328"/>
                    <a:pt x="1187548" y="2397798"/>
                    <a:pt x="1198367" y="2396857"/>
                  </a:cubicBezTo>
                  <a:cubicBezTo>
                    <a:pt x="1206364" y="2395917"/>
                    <a:pt x="1214360" y="2395917"/>
                    <a:pt x="1221886" y="2397798"/>
                  </a:cubicBezTo>
                  <a:cubicBezTo>
                    <a:pt x="1236468" y="2401561"/>
                    <a:pt x="1251050" y="2401091"/>
                    <a:pt x="1265632" y="2401091"/>
                  </a:cubicBezTo>
                  <a:cubicBezTo>
                    <a:pt x="1288681" y="2401091"/>
                    <a:pt x="1312200" y="2401091"/>
                    <a:pt x="1335720" y="2401091"/>
                  </a:cubicBezTo>
                  <a:close/>
                  <a:moveTo>
                    <a:pt x="1081241" y="1529938"/>
                  </a:moveTo>
                  <a:cubicBezTo>
                    <a:pt x="1093471" y="1530408"/>
                    <a:pt x="1101938" y="1527586"/>
                    <a:pt x="1109935" y="1523352"/>
                  </a:cubicBezTo>
                  <a:cubicBezTo>
                    <a:pt x="1126869" y="1513945"/>
                    <a:pt x="1143802" y="1504537"/>
                    <a:pt x="1160266" y="1494659"/>
                  </a:cubicBezTo>
                  <a:cubicBezTo>
                    <a:pt x="1191782" y="1475843"/>
                    <a:pt x="1222827" y="1456557"/>
                    <a:pt x="1253873" y="1437272"/>
                  </a:cubicBezTo>
                  <a:cubicBezTo>
                    <a:pt x="1294796" y="1411400"/>
                    <a:pt x="1334779" y="1383648"/>
                    <a:pt x="1373821" y="1354484"/>
                  </a:cubicBezTo>
                  <a:cubicBezTo>
                    <a:pt x="1394988" y="1338961"/>
                    <a:pt x="1417567" y="1324850"/>
                    <a:pt x="1436852" y="1307445"/>
                  </a:cubicBezTo>
                  <a:cubicBezTo>
                    <a:pt x="1472602" y="1274989"/>
                    <a:pt x="1513995" y="1250058"/>
                    <a:pt x="1547393" y="1214780"/>
                  </a:cubicBezTo>
                  <a:cubicBezTo>
                    <a:pt x="1562915" y="1198786"/>
                    <a:pt x="1580320" y="1184675"/>
                    <a:pt x="1596783" y="1169152"/>
                  </a:cubicBezTo>
                  <a:cubicBezTo>
                    <a:pt x="1634884" y="1133873"/>
                    <a:pt x="1668752" y="1094361"/>
                    <a:pt x="1703561" y="1056260"/>
                  </a:cubicBezTo>
                  <a:cubicBezTo>
                    <a:pt x="1709676" y="1049674"/>
                    <a:pt x="1716731" y="1044030"/>
                    <a:pt x="1721906" y="1036974"/>
                  </a:cubicBezTo>
                  <a:cubicBezTo>
                    <a:pt x="1736488" y="1016277"/>
                    <a:pt x="1752951" y="997462"/>
                    <a:pt x="1770826" y="979587"/>
                  </a:cubicBezTo>
                  <a:cubicBezTo>
                    <a:pt x="1777411" y="973002"/>
                    <a:pt x="1780704" y="965005"/>
                    <a:pt x="1783996" y="956538"/>
                  </a:cubicBezTo>
                  <a:cubicBezTo>
                    <a:pt x="1787760" y="946660"/>
                    <a:pt x="1787289" y="937252"/>
                    <a:pt x="1781645" y="927845"/>
                  </a:cubicBezTo>
                  <a:cubicBezTo>
                    <a:pt x="1777411" y="921259"/>
                    <a:pt x="1774118" y="913733"/>
                    <a:pt x="1768003" y="908559"/>
                  </a:cubicBezTo>
                  <a:cubicBezTo>
                    <a:pt x="1753892" y="895858"/>
                    <a:pt x="1742132" y="881276"/>
                    <a:pt x="1729902" y="866695"/>
                  </a:cubicBezTo>
                  <a:cubicBezTo>
                    <a:pt x="1701209" y="833297"/>
                    <a:pt x="1668282" y="803663"/>
                    <a:pt x="1638647" y="771206"/>
                  </a:cubicBezTo>
                  <a:cubicBezTo>
                    <a:pt x="1635355" y="767914"/>
                    <a:pt x="1631592" y="765091"/>
                    <a:pt x="1627829" y="762269"/>
                  </a:cubicBezTo>
                  <a:cubicBezTo>
                    <a:pt x="1621714" y="758036"/>
                    <a:pt x="1616539" y="753332"/>
                    <a:pt x="1610895" y="748157"/>
                  </a:cubicBezTo>
                  <a:cubicBezTo>
                    <a:pt x="1596313" y="734516"/>
                    <a:pt x="1581731" y="720875"/>
                    <a:pt x="1566208" y="708175"/>
                  </a:cubicBezTo>
                  <a:cubicBezTo>
                    <a:pt x="1539867" y="687478"/>
                    <a:pt x="1513995" y="666311"/>
                    <a:pt x="1487654" y="645614"/>
                  </a:cubicBezTo>
                  <a:cubicBezTo>
                    <a:pt x="1467427" y="629620"/>
                    <a:pt x="1445319" y="616450"/>
                    <a:pt x="1425563" y="600457"/>
                  </a:cubicBezTo>
                  <a:cubicBezTo>
                    <a:pt x="1419448" y="595753"/>
                    <a:pt x="1412392" y="591990"/>
                    <a:pt x="1405336" y="588227"/>
                  </a:cubicBezTo>
                  <a:cubicBezTo>
                    <a:pt x="1393106" y="582112"/>
                    <a:pt x="1384640" y="584463"/>
                    <a:pt x="1377113" y="595753"/>
                  </a:cubicBezTo>
                  <a:cubicBezTo>
                    <a:pt x="1367706" y="609864"/>
                    <a:pt x="1358768" y="623976"/>
                    <a:pt x="1350302" y="638558"/>
                  </a:cubicBezTo>
                  <a:cubicBezTo>
                    <a:pt x="1336190" y="663488"/>
                    <a:pt x="1317845" y="684655"/>
                    <a:pt x="1299029" y="705823"/>
                  </a:cubicBezTo>
                  <a:cubicBezTo>
                    <a:pt x="1285859" y="720405"/>
                    <a:pt x="1268454" y="729812"/>
                    <a:pt x="1255284" y="743924"/>
                  </a:cubicBezTo>
                  <a:cubicBezTo>
                    <a:pt x="1225649" y="775440"/>
                    <a:pt x="1192722" y="804604"/>
                    <a:pt x="1161207" y="834238"/>
                  </a:cubicBezTo>
                  <a:cubicBezTo>
                    <a:pt x="1130632" y="862931"/>
                    <a:pt x="1094882" y="885040"/>
                    <a:pt x="1062896" y="912322"/>
                  </a:cubicBezTo>
                  <a:cubicBezTo>
                    <a:pt x="1061485" y="913733"/>
                    <a:pt x="1059603" y="914674"/>
                    <a:pt x="1057722" y="915615"/>
                  </a:cubicBezTo>
                  <a:cubicBezTo>
                    <a:pt x="1043610" y="924552"/>
                    <a:pt x="1029499" y="933489"/>
                    <a:pt x="1015858" y="943367"/>
                  </a:cubicBezTo>
                  <a:cubicBezTo>
                    <a:pt x="984812" y="965475"/>
                    <a:pt x="953296" y="987113"/>
                    <a:pt x="918958" y="1004517"/>
                  </a:cubicBezTo>
                  <a:cubicBezTo>
                    <a:pt x="898261" y="1014866"/>
                    <a:pt x="878976" y="1027566"/>
                    <a:pt x="858749" y="1037915"/>
                  </a:cubicBezTo>
                  <a:cubicBezTo>
                    <a:pt x="828644" y="1052967"/>
                    <a:pt x="798069" y="1066608"/>
                    <a:pt x="768906" y="1083542"/>
                  </a:cubicBezTo>
                  <a:cubicBezTo>
                    <a:pt x="753383" y="1092479"/>
                    <a:pt x="751501" y="1096242"/>
                    <a:pt x="759027" y="1112236"/>
                  </a:cubicBezTo>
                  <a:cubicBezTo>
                    <a:pt x="766083" y="1127288"/>
                    <a:pt x="772669" y="1142811"/>
                    <a:pt x="781606" y="1156922"/>
                  </a:cubicBezTo>
                  <a:cubicBezTo>
                    <a:pt x="798540" y="1184675"/>
                    <a:pt x="815474" y="1212428"/>
                    <a:pt x="832408" y="1240180"/>
                  </a:cubicBezTo>
                  <a:cubicBezTo>
                    <a:pt x="850753" y="1269815"/>
                    <a:pt x="873801" y="1296627"/>
                    <a:pt x="891206" y="1327672"/>
                  </a:cubicBezTo>
                  <a:cubicBezTo>
                    <a:pt x="893087" y="1331435"/>
                    <a:pt x="896380" y="1334257"/>
                    <a:pt x="899202" y="1337550"/>
                  </a:cubicBezTo>
                  <a:cubicBezTo>
                    <a:pt x="926014" y="1367655"/>
                    <a:pt x="949063" y="1401052"/>
                    <a:pt x="977286" y="1429745"/>
                  </a:cubicBezTo>
                  <a:cubicBezTo>
                    <a:pt x="989516" y="1442446"/>
                    <a:pt x="999394" y="1457498"/>
                    <a:pt x="1013035" y="1469258"/>
                  </a:cubicBezTo>
                  <a:cubicBezTo>
                    <a:pt x="1021032" y="1476314"/>
                    <a:pt x="1027147" y="1484781"/>
                    <a:pt x="1032792" y="1493718"/>
                  </a:cubicBezTo>
                  <a:cubicBezTo>
                    <a:pt x="1042199" y="1509241"/>
                    <a:pt x="1058192" y="1516767"/>
                    <a:pt x="1071834" y="1527115"/>
                  </a:cubicBezTo>
                  <a:cubicBezTo>
                    <a:pt x="1075597" y="1530408"/>
                    <a:pt x="1080300" y="1529938"/>
                    <a:pt x="1081241" y="1529938"/>
                  </a:cubicBezTo>
                  <a:close/>
                  <a:moveTo>
                    <a:pt x="497023" y="1800409"/>
                  </a:moveTo>
                  <a:cubicBezTo>
                    <a:pt x="497493" y="1802291"/>
                    <a:pt x="497023" y="1803231"/>
                    <a:pt x="497964" y="1804172"/>
                  </a:cubicBezTo>
                  <a:cubicBezTo>
                    <a:pt x="500316" y="1807465"/>
                    <a:pt x="503138" y="1810757"/>
                    <a:pt x="505490" y="1814050"/>
                  </a:cubicBezTo>
                  <a:cubicBezTo>
                    <a:pt x="547354" y="1864852"/>
                    <a:pt x="593452" y="1910950"/>
                    <a:pt x="644254" y="1952814"/>
                  </a:cubicBezTo>
                  <a:cubicBezTo>
                    <a:pt x="742564" y="2033250"/>
                    <a:pt x="852164" y="2093459"/>
                    <a:pt x="972582" y="2134382"/>
                  </a:cubicBezTo>
                  <a:cubicBezTo>
                    <a:pt x="979168" y="2136734"/>
                    <a:pt x="985753" y="2138146"/>
                    <a:pt x="992338" y="2136734"/>
                  </a:cubicBezTo>
                  <a:cubicBezTo>
                    <a:pt x="1016328" y="2132031"/>
                    <a:pt x="1040788" y="2127797"/>
                    <a:pt x="1064778" y="2122623"/>
                  </a:cubicBezTo>
                  <a:cubicBezTo>
                    <a:pt x="1094882" y="2115567"/>
                    <a:pt x="1124987" y="2108982"/>
                    <a:pt x="1154621" y="2100985"/>
                  </a:cubicBezTo>
                  <a:cubicBezTo>
                    <a:pt x="1198837" y="2088755"/>
                    <a:pt x="1243994" y="2079347"/>
                    <a:pt x="1287740" y="2065236"/>
                  </a:cubicBezTo>
                  <a:cubicBezTo>
                    <a:pt x="1354065" y="2043598"/>
                    <a:pt x="1419448" y="2020079"/>
                    <a:pt x="1483891" y="1995148"/>
                  </a:cubicBezTo>
                  <a:cubicBezTo>
                    <a:pt x="1486243" y="1994208"/>
                    <a:pt x="1488595" y="1992796"/>
                    <a:pt x="1490476" y="1990915"/>
                  </a:cubicBezTo>
                  <a:cubicBezTo>
                    <a:pt x="1497532" y="1985270"/>
                    <a:pt x="1505999" y="1982918"/>
                    <a:pt x="1514936" y="1980096"/>
                  </a:cubicBezTo>
                  <a:cubicBezTo>
                    <a:pt x="1531870" y="1974922"/>
                    <a:pt x="1547863" y="1966925"/>
                    <a:pt x="1563386" y="1957988"/>
                  </a:cubicBezTo>
                  <a:cubicBezTo>
                    <a:pt x="1587376" y="1943876"/>
                    <a:pt x="1586435" y="1930235"/>
                    <a:pt x="1561504" y="1917535"/>
                  </a:cubicBezTo>
                  <a:cubicBezTo>
                    <a:pt x="1546452" y="1910009"/>
                    <a:pt x="1532340" y="1901071"/>
                    <a:pt x="1517758" y="1893545"/>
                  </a:cubicBezTo>
                  <a:cubicBezTo>
                    <a:pt x="1460372" y="1864381"/>
                    <a:pt x="1406277" y="1829103"/>
                    <a:pt x="1352183" y="1794294"/>
                  </a:cubicBezTo>
                  <a:cubicBezTo>
                    <a:pt x="1309848" y="1767012"/>
                    <a:pt x="1269395" y="1737377"/>
                    <a:pt x="1229413" y="1706802"/>
                  </a:cubicBezTo>
                  <a:cubicBezTo>
                    <a:pt x="1179552" y="1668231"/>
                    <a:pt x="1132513" y="1627307"/>
                    <a:pt x="1085004" y="1585443"/>
                  </a:cubicBezTo>
                  <a:cubicBezTo>
                    <a:pt x="1069482" y="1571802"/>
                    <a:pt x="1062426" y="1569920"/>
                    <a:pt x="1045962" y="1581210"/>
                  </a:cubicBezTo>
                  <a:cubicBezTo>
                    <a:pt x="1031380" y="1591088"/>
                    <a:pt x="1015858" y="1598143"/>
                    <a:pt x="1000335" y="1605199"/>
                  </a:cubicBezTo>
                  <a:cubicBezTo>
                    <a:pt x="983401" y="1612725"/>
                    <a:pt x="967408" y="1620722"/>
                    <a:pt x="950474" y="1628248"/>
                  </a:cubicBezTo>
                  <a:cubicBezTo>
                    <a:pt x="922721" y="1640949"/>
                    <a:pt x="895910" y="1655530"/>
                    <a:pt x="867686" y="1666820"/>
                  </a:cubicBezTo>
                  <a:cubicBezTo>
                    <a:pt x="810770" y="1688928"/>
                    <a:pt x="754794" y="1713858"/>
                    <a:pt x="696466" y="1733144"/>
                  </a:cubicBezTo>
                  <a:cubicBezTo>
                    <a:pt x="651780" y="1747726"/>
                    <a:pt x="607093" y="1762308"/>
                    <a:pt x="562877" y="1779242"/>
                  </a:cubicBezTo>
                  <a:cubicBezTo>
                    <a:pt x="542180" y="1786768"/>
                    <a:pt x="519601" y="1793353"/>
                    <a:pt x="497023" y="1800409"/>
                  </a:cubicBezTo>
                  <a:close/>
                  <a:moveTo>
                    <a:pt x="2056820" y="524254"/>
                  </a:moveTo>
                  <a:cubicBezTo>
                    <a:pt x="2054468" y="528958"/>
                    <a:pt x="2053057" y="531310"/>
                    <a:pt x="2052116" y="533662"/>
                  </a:cubicBezTo>
                  <a:cubicBezTo>
                    <a:pt x="2029067" y="582112"/>
                    <a:pt x="2014956" y="635265"/>
                    <a:pt x="1984851" y="680422"/>
                  </a:cubicBezTo>
                  <a:cubicBezTo>
                    <a:pt x="1984381" y="680892"/>
                    <a:pt x="1984381" y="681363"/>
                    <a:pt x="1984381" y="681833"/>
                  </a:cubicBezTo>
                  <a:cubicBezTo>
                    <a:pt x="1974973" y="703471"/>
                    <a:pt x="1965565" y="724638"/>
                    <a:pt x="1952865" y="744865"/>
                  </a:cubicBezTo>
                  <a:cubicBezTo>
                    <a:pt x="1943927" y="758976"/>
                    <a:pt x="1936872" y="774029"/>
                    <a:pt x="1931227" y="790022"/>
                  </a:cubicBezTo>
                  <a:cubicBezTo>
                    <a:pt x="1920408" y="821538"/>
                    <a:pt x="1904415" y="850231"/>
                    <a:pt x="1878073" y="871869"/>
                  </a:cubicBezTo>
                  <a:cubicBezTo>
                    <a:pt x="1872899" y="876102"/>
                    <a:pt x="1869136" y="882217"/>
                    <a:pt x="1865843" y="888332"/>
                  </a:cubicBezTo>
                  <a:cubicBezTo>
                    <a:pt x="1860199" y="899151"/>
                    <a:pt x="1853143" y="908559"/>
                    <a:pt x="1845147" y="917967"/>
                  </a:cubicBezTo>
                  <a:cubicBezTo>
                    <a:pt x="1832916" y="931608"/>
                    <a:pt x="1832446" y="949482"/>
                    <a:pt x="1844676" y="963124"/>
                  </a:cubicBezTo>
                  <a:cubicBezTo>
                    <a:pt x="1851732" y="971120"/>
                    <a:pt x="1858788" y="978646"/>
                    <a:pt x="1864432" y="987584"/>
                  </a:cubicBezTo>
                  <a:cubicBezTo>
                    <a:pt x="1887952" y="1022862"/>
                    <a:pt x="1914293" y="1055789"/>
                    <a:pt x="1936872" y="1092009"/>
                  </a:cubicBezTo>
                  <a:cubicBezTo>
                    <a:pt x="1963684" y="1135755"/>
                    <a:pt x="1989555" y="1179971"/>
                    <a:pt x="2015426" y="1224187"/>
                  </a:cubicBezTo>
                  <a:cubicBezTo>
                    <a:pt x="2022482" y="1236417"/>
                    <a:pt x="2026715" y="1250058"/>
                    <a:pt x="2034241" y="1262289"/>
                  </a:cubicBezTo>
                  <a:cubicBezTo>
                    <a:pt x="2049764" y="1288630"/>
                    <a:pt x="2062464" y="1316383"/>
                    <a:pt x="2073754" y="1344135"/>
                  </a:cubicBezTo>
                  <a:cubicBezTo>
                    <a:pt x="2083161" y="1366714"/>
                    <a:pt x="2093039" y="1389292"/>
                    <a:pt x="2101977" y="1412341"/>
                  </a:cubicBezTo>
                  <a:cubicBezTo>
                    <a:pt x="2107151" y="1426453"/>
                    <a:pt x="2114677" y="1439624"/>
                    <a:pt x="2120322" y="1453735"/>
                  </a:cubicBezTo>
                  <a:cubicBezTo>
                    <a:pt x="2125496" y="1467376"/>
                    <a:pt x="2134433" y="1469258"/>
                    <a:pt x="2146663" y="1461732"/>
                  </a:cubicBezTo>
                  <a:cubicBezTo>
                    <a:pt x="2154190" y="1457028"/>
                    <a:pt x="2159364" y="1449972"/>
                    <a:pt x="2164538" y="1442446"/>
                  </a:cubicBezTo>
                  <a:cubicBezTo>
                    <a:pt x="2176768" y="1424101"/>
                    <a:pt x="2183824" y="1402934"/>
                    <a:pt x="2197935" y="1385529"/>
                  </a:cubicBezTo>
                  <a:cubicBezTo>
                    <a:pt x="2213458" y="1366243"/>
                    <a:pt x="2223807" y="1343665"/>
                    <a:pt x="2235096" y="1322027"/>
                  </a:cubicBezTo>
                  <a:cubicBezTo>
                    <a:pt x="2244503" y="1303682"/>
                    <a:pt x="2253441" y="1284397"/>
                    <a:pt x="2262849" y="1266052"/>
                  </a:cubicBezTo>
                  <a:cubicBezTo>
                    <a:pt x="2266612" y="1258525"/>
                    <a:pt x="2271315" y="1251470"/>
                    <a:pt x="2274138" y="1243943"/>
                  </a:cubicBezTo>
                  <a:cubicBezTo>
                    <a:pt x="2282605" y="1220895"/>
                    <a:pt x="2291542" y="1198316"/>
                    <a:pt x="2302361" y="1176208"/>
                  </a:cubicBezTo>
                  <a:cubicBezTo>
                    <a:pt x="2312709" y="1155041"/>
                    <a:pt x="2318354" y="1131992"/>
                    <a:pt x="2325880" y="1109884"/>
                  </a:cubicBezTo>
                  <a:cubicBezTo>
                    <a:pt x="2327291" y="1105180"/>
                    <a:pt x="2327762" y="1100476"/>
                    <a:pt x="2327291" y="1095772"/>
                  </a:cubicBezTo>
                  <a:cubicBezTo>
                    <a:pt x="2323058" y="1061904"/>
                    <a:pt x="2317884" y="1028507"/>
                    <a:pt x="2310828" y="995110"/>
                  </a:cubicBezTo>
                  <a:cubicBezTo>
                    <a:pt x="2275078" y="832827"/>
                    <a:pt x="2201228" y="689359"/>
                    <a:pt x="2092569" y="563296"/>
                  </a:cubicBezTo>
                  <a:cubicBezTo>
                    <a:pt x="2081280" y="550596"/>
                    <a:pt x="2069991" y="538366"/>
                    <a:pt x="2056820" y="524254"/>
                  </a:cubicBezTo>
                  <a:close/>
                  <a:moveTo>
                    <a:pt x="283939" y="1204431"/>
                  </a:moveTo>
                  <a:cubicBezTo>
                    <a:pt x="287702" y="1205842"/>
                    <a:pt x="290994" y="1205372"/>
                    <a:pt x="294757" y="1204431"/>
                  </a:cubicBezTo>
                  <a:cubicBezTo>
                    <a:pt x="313102" y="1199257"/>
                    <a:pt x="331447" y="1196905"/>
                    <a:pt x="350263" y="1193612"/>
                  </a:cubicBezTo>
                  <a:cubicBezTo>
                    <a:pt x="376604" y="1188908"/>
                    <a:pt x="402005" y="1180912"/>
                    <a:pt x="427876" y="1174797"/>
                  </a:cubicBezTo>
                  <a:cubicBezTo>
                    <a:pt x="471152" y="1164919"/>
                    <a:pt x="513016" y="1148926"/>
                    <a:pt x="556291" y="1139518"/>
                  </a:cubicBezTo>
                  <a:cubicBezTo>
                    <a:pt x="598626" y="1130110"/>
                    <a:pt x="636727" y="1108943"/>
                    <a:pt x="677651" y="1096713"/>
                  </a:cubicBezTo>
                  <a:cubicBezTo>
                    <a:pt x="683766" y="1094831"/>
                    <a:pt x="689410" y="1092009"/>
                    <a:pt x="694585" y="1088716"/>
                  </a:cubicBezTo>
                  <a:cubicBezTo>
                    <a:pt x="706344" y="1081661"/>
                    <a:pt x="708696" y="1075546"/>
                    <a:pt x="703052" y="1062845"/>
                  </a:cubicBezTo>
                  <a:cubicBezTo>
                    <a:pt x="694114" y="1042619"/>
                    <a:pt x="685177" y="1022862"/>
                    <a:pt x="676710" y="1002636"/>
                  </a:cubicBezTo>
                  <a:cubicBezTo>
                    <a:pt x="661187" y="965946"/>
                    <a:pt x="647076" y="928785"/>
                    <a:pt x="634375" y="891155"/>
                  </a:cubicBezTo>
                  <a:cubicBezTo>
                    <a:pt x="625908" y="866224"/>
                    <a:pt x="619793" y="840823"/>
                    <a:pt x="610856" y="816363"/>
                  </a:cubicBezTo>
                  <a:cubicBezTo>
                    <a:pt x="595804" y="776381"/>
                    <a:pt x="588748" y="734516"/>
                    <a:pt x="579811" y="693122"/>
                  </a:cubicBezTo>
                  <a:cubicBezTo>
                    <a:pt x="576988" y="679481"/>
                    <a:pt x="571344" y="672896"/>
                    <a:pt x="557703" y="670074"/>
                  </a:cubicBezTo>
                  <a:cubicBezTo>
                    <a:pt x="543121" y="667251"/>
                    <a:pt x="529950" y="670544"/>
                    <a:pt x="516779" y="676659"/>
                  </a:cubicBezTo>
                  <a:cubicBezTo>
                    <a:pt x="511605" y="679011"/>
                    <a:pt x="506431" y="682774"/>
                    <a:pt x="500786" y="682774"/>
                  </a:cubicBezTo>
                  <a:cubicBezTo>
                    <a:pt x="477267" y="684185"/>
                    <a:pt x="454688" y="692182"/>
                    <a:pt x="432110" y="698767"/>
                  </a:cubicBezTo>
                  <a:cubicBezTo>
                    <a:pt x="425054" y="700649"/>
                    <a:pt x="420350" y="704412"/>
                    <a:pt x="416587" y="710527"/>
                  </a:cubicBezTo>
                  <a:cubicBezTo>
                    <a:pt x="399183" y="740631"/>
                    <a:pt x="383190" y="771206"/>
                    <a:pt x="368608" y="802722"/>
                  </a:cubicBezTo>
                  <a:cubicBezTo>
                    <a:pt x="313102" y="925022"/>
                    <a:pt x="284409" y="1053437"/>
                    <a:pt x="282527" y="1187968"/>
                  </a:cubicBezTo>
                  <a:cubicBezTo>
                    <a:pt x="282527" y="1193142"/>
                    <a:pt x="281587" y="1198786"/>
                    <a:pt x="283939" y="1204431"/>
                  </a:cubicBezTo>
                  <a:close/>
                  <a:moveTo>
                    <a:pt x="1307967" y="210037"/>
                  </a:moveTo>
                  <a:cubicBezTo>
                    <a:pt x="1256225" y="208626"/>
                    <a:pt x="1203541" y="213330"/>
                    <a:pt x="1150858" y="220856"/>
                  </a:cubicBezTo>
                  <a:cubicBezTo>
                    <a:pt x="1123576" y="225089"/>
                    <a:pt x="1096294" y="231204"/>
                    <a:pt x="1069011" y="236378"/>
                  </a:cubicBezTo>
                  <a:cubicBezTo>
                    <a:pt x="1062896" y="237319"/>
                    <a:pt x="1058192" y="239671"/>
                    <a:pt x="1055840" y="246257"/>
                  </a:cubicBezTo>
                  <a:cubicBezTo>
                    <a:pt x="1051137" y="261309"/>
                    <a:pt x="1042199" y="274480"/>
                    <a:pt x="1033732" y="287650"/>
                  </a:cubicBezTo>
                  <a:cubicBezTo>
                    <a:pt x="1026676" y="298940"/>
                    <a:pt x="1020562" y="311170"/>
                    <a:pt x="1014447" y="323400"/>
                  </a:cubicBezTo>
                  <a:cubicBezTo>
                    <a:pt x="1007861" y="336100"/>
                    <a:pt x="1009743" y="343156"/>
                    <a:pt x="1019621" y="353034"/>
                  </a:cubicBezTo>
                  <a:cubicBezTo>
                    <a:pt x="1027147" y="360090"/>
                    <a:pt x="1036084" y="364323"/>
                    <a:pt x="1045492" y="367616"/>
                  </a:cubicBezTo>
                  <a:cubicBezTo>
                    <a:pt x="1075597" y="378435"/>
                    <a:pt x="1105231" y="391135"/>
                    <a:pt x="1133454" y="405247"/>
                  </a:cubicBezTo>
                  <a:cubicBezTo>
                    <a:pt x="1200719" y="438644"/>
                    <a:pt x="1269866" y="469690"/>
                    <a:pt x="1332427" y="512024"/>
                  </a:cubicBezTo>
                  <a:cubicBezTo>
                    <a:pt x="1339953" y="517198"/>
                    <a:pt x="1347479" y="521432"/>
                    <a:pt x="1355476" y="525665"/>
                  </a:cubicBezTo>
                  <a:cubicBezTo>
                    <a:pt x="1372880" y="535073"/>
                    <a:pt x="1387932" y="532251"/>
                    <a:pt x="1399692" y="517198"/>
                  </a:cubicBezTo>
                  <a:cubicBezTo>
                    <a:pt x="1410040" y="504028"/>
                    <a:pt x="1419448" y="490386"/>
                    <a:pt x="1426974" y="475334"/>
                  </a:cubicBezTo>
                  <a:cubicBezTo>
                    <a:pt x="1439204" y="450404"/>
                    <a:pt x="1450964" y="425003"/>
                    <a:pt x="1463664" y="400543"/>
                  </a:cubicBezTo>
                  <a:cubicBezTo>
                    <a:pt x="1473542" y="382198"/>
                    <a:pt x="1485302" y="364794"/>
                    <a:pt x="1490947" y="344097"/>
                  </a:cubicBezTo>
                  <a:cubicBezTo>
                    <a:pt x="1491417" y="342686"/>
                    <a:pt x="1492358" y="341274"/>
                    <a:pt x="1493299" y="339863"/>
                  </a:cubicBezTo>
                  <a:cubicBezTo>
                    <a:pt x="1509292" y="313522"/>
                    <a:pt x="1516347" y="282476"/>
                    <a:pt x="1530459" y="255194"/>
                  </a:cubicBezTo>
                  <a:cubicBezTo>
                    <a:pt x="1530929" y="254253"/>
                    <a:pt x="1530929" y="253312"/>
                    <a:pt x="1531400" y="252372"/>
                  </a:cubicBezTo>
                  <a:cubicBezTo>
                    <a:pt x="1537044" y="234027"/>
                    <a:pt x="1537044" y="234027"/>
                    <a:pt x="1517758" y="230263"/>
                  </a:cubicBezTo>
                  <a:cubicBezTo>
                    <a:pt x="1449082" y="217093"/>
                    <a:pt x="1379936" y="209096"/>
                    <a:pt x="1307967" y="210037"/>
                  </a:cubicBezTo>
                  <a:close/>
                  <a:moveTo>
                    <a:pt x="1863491" y="2025723"/>
                  </a:moveTo>
                  <a:cubicBezTo>
                    <a:pt x="1869136" y="2026194"/>
                    <a:pt x="1869136" y="2026664"/>
                    <a:pt x="1880425" y="2019138"/>
                  </a:cubicBezTo>
                  <a:cubicBezTo>
                    <a:pt x="1958980" y="1967866"/>
                    <a:pt x="2029538" y="1907186"/>
                    <a:pt x="2091158" y="1836158"/>
                  </a:cubicBezTo>
                  <a:cubicBezTo>
                    <a:pt x="2119851" y="1803231"/>
                    <a:pt x="2146193" y="1768893"/>
                    <a:pt x="2170183" y="1732674"/>
                  </a:cubicBezTo>
                  <a:cubicBezTo>
                    <a:pt x="2173475" y="1727499"/>
                    <a:pt x="2178650" y="1722795"/>
                    <a:pt x="2174887" y="1715740"/>
                  </a:cubicBezTo>
                  <a:cubicBezTo>
                    <a:pt x="2166890" y="1700217"/>
                    <a:pt x="2165008" y="1682813"/>
                    <a:pt x="2160775" y="1666349"/>
                  </a:cubicBezTo>
                  <a:cubicBezTo>
                    <a:pt x="2155130" y="1644241"/>
                    <a:pt x="2148075" y="1622133"/>
                    <a:pt x="2141019" y="1600025"/>
                  </a:cubicBezTo>
                  <a:cubicBezTo>
                    <a:pt x="2139137" y="1593440"/>
                    <a:pt x="2136315" y="1587324"/>
                    <a:pt x="2132552" y="1581210"/>
                  </a:cubicBezTo>
                  <a:cubicBezTo>
                    <a:pt x="2118911" y="1559572"/>
                    <a:pt x="2112325" y="1558631"/>
                    <a:pt x="2097273" y="1578387"/>
                  </a:cubicBezTo>
                  <a:cubicBezTo>
                    <a:pt x="2077987" y="1603318"/>
                    <a:pt x="2055409" y="1625426"/>
                    <a:pt x="2034712" y="1648945"/>
                  </a:cubicBezTo>
                  <a:cubicBezTo>
                    <a:pt x="2016367" y="1670112"/>
                    <a:pt x="1994259" y="1688457"/>
                    <a:pt x="1974502" y="1708214"/>
                  </a:cubicBezTo>
                  <a:cubicBezTo>
                    <a:pt x="1941105" y="1742081"/>
                    <a:pt x="1903945" y="1772656"/>
                    <a:pt x="1865843" y="1800879"/>
                  </a:cubicBezTo>
                  <a:cubicBezTo>
                    <a:pt x="1840913" y="1819695"/>
                    <a:pt x="1815512" y="1838510"/>
                    <a:pt x="1789641" y="1856385"/>
                  </a:cubicBezTo>
                  <a:cubicBezTo>
                    <a:pt x="1759066" y="1877082"/>
                    <a:pt x="1728491" y="1896838"/>
                    <a:pt x="1697446" y="1916124"/>
                  </a:cubicBezTo>
                  <a:cubicBezTo>
                    <a:pt x="1689919" y="1920828"/>
                    <a:pt x="1678630" y="1924591"/>
                    <a:pt x="1679571" y="1935880"/>
                  </a:cubicBezTo>
                  <a:cubicBezTo>
                    <a:pt x="1680512" y="1947169"/>
                    <a:pt x="1691331" y="1951403"/>
                    <a:pt x="1699798" y="1955636"/>
                  </a:cubicBezTo>
                  <a:cubicBezTo>
                    <a:pt x="1716261" y="1963633"/>
                    <a:pt x="1733195" y="1970688"/>
                    <a:pt x="1750129" y="1978215"/>
                  </a:cubicBezTo>
                  <a:cubicBezTo>
                    <a:pt x="1780704" y="1991856"/>
                    <a:pt x="1812220" y="2002675"/>
                    <a:pt x="1841854" y="2018668"/>
                  </a:cubicBezTo>
                  <a:cubicBezTo>
                    <a:pt x="1848910" y="2021960"/>
                    <a:pt x="1856436" y="2023372"/>
                    <a:pt x="1863491" y="2025723"/>
                  </a:cubicBezTo>
                  <a:close/>
                  <a:moveTo>
                    <a:pt x="610856" y="619742"/>
                  </a:moveTo>
                  <a:cubicBezTo>
                    <a:pt x="616971" y="620683"/>
                    <a:pt x="623557" y="617861"/>
                    <a:pt x="629672" y="615039"/>
                  </a:cubicBezTo>
                  <a:cubicBezTo>
                    <a:pt x="638138" y="611275"/>
                    <a:pt x="646605" y="607042"/>
                    <a:pt x="655072" y="602338"/>
                  </a:cubicBezTo>
                  <a:cubicBezTo>
                    <a:pt x="691762" y="583523"/>
                    <a:pt x="731275" y="569882"/>
                    <a:pt x="763731" y="543070"/>
                  </a:cubicBezTo>
                  <a:cubicBezTo>
                    <a:pt x="767494" y="540247"/>
                    <a:pt x="771728" y="538366"/>
                    <a:pt x="775961" y="535543"/>
                  </a:cubicBezTo>
                  <a:cubicBezTo>
                    <a:pt x="795717" y="522373"/>
                    <a:pt x="815474" y="510143"/>
                    <a:pt x="833348" y="494620"/>
                  </a:cubicBezTo>
                  <a:cubicBezTo>
                    <a:pt x="853104" y="477686"/>
                    <a:pt x="872390" y="459811"/>
                    <a:pt x="890735" y="440996"/>
                  </a:cubicBezTo>
                  <a:cubicBezTo>
                    <a:pt x="907669" y="423592"/>
                    <a:pt x="926955" y="408069"/>
                    <a:pt x="939655" y="386431"/>
                  </a:cubicBezTo>
                  <a:cubicBezTo>
                    <a:pt x="948593" y="370909"/>
                    <a:pt x="944359" y="352093"/>
                    <a:pt x="927425" y="346449"/>
                  </a:cubicBezTo>
                  <a:cubicBezTo>
                    <a:pt x="906728" y="339393"/>
                    <a:pt x="886502" y="329515"/>
                    <a:pt x="864864" y="325281"/>
                  </a:cubicBezTo>
                  <a:cubicBezTo>
                    <a:pt x="847460" y="321989"/>
                    <a:pt x="830526" y="321048"/>
                    <a:pt x="813592" y="330926"/>
                  </a:cubicBezTo>
                  <a:cubicBezTo>
                    <a:pt x="786310" y="347389"/>
                    <a:pt x="758087" y="362442"/>
                    <a:pt x="731275" y="380316"/>
                  </a:cubicBezTo>
                  <a:cubicBezTo>
                    <a:pt x="677180" y="416066"/>
                    <a:pt x="627320" y="456048"/>
                    <a:pt x="580751" y="501205"/>
                  </a:cubicBezTo>
                  <a:cubicBezTo>
                    <a:pt x="575577" y="506380"/>
                    <a:pt x="570403" y="511083"/>
                    <a:pt x="571814" y="520021"/>
                  </a:cubicBezTo>
                  <a:cubicBezTo>
                    <a:pt x="576048" y="546362"/>
                    <a:pt x="579340" y="572704"/>
                    <a:pt x="584044" y="599045"/>
                  </a:cubicBezTo>
                  <a:cubicBezTo>
                    <a:pt x="586396" y="613157"/>
                    <a:pt x="596274" y="619742"/>
                    <a:pt x="610856" y="619742"/>
                  </a:cubicBezTo>
                  <a:close/>
                </a:path>
              </a:pathLst>
            </a:custGeom>
            <a:solidFill>
              <a:schemeClr val="accent1"/>
            </a:solidFill>
            <a:ln w="4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1" name="图形 13"/>
            <p:cNvGrpSpPr/>
            <p:nvPr userDrawn="1"/>
          </p:nvGrpSpPr>
          <p:grpSpPr>
            <a:xfrm flipH="1">
              <a:off x="66040" y="108585"/>
              <a:ext cx="812165" cy="814705"/>
              <a:chOff x="7263890" y="269415"/>
              <a:chExt cx="2803728" cy="2984797"/>
            </a:xfrm>
            <a:solidFill>
              <a:schemeClr val="accent1"/>
            </a:solidFill>
          </p:grpSpPr>
          <p:sp>
            <p:nvSpPr>
              <p:cNvPr id="12" name="任意多边形: 形状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7263890" y="269415"/>
                <a:ext cx="2803728" cy="2984797"/>
              </a:xfrm>
              <a:custGeom>
                <a:avLst/>
                <a:gdLst>
                  <a:gd name="connsiteX0" fmla="*/ 1364160 w 2803728"/>
                  <a:gd name="connsiteY0" fmla="*/ 2984565 h 2984797"/>
                  <a:gd name="connsiteX1" fmla="*/ 1317314 w 2803728"/>
                  <a:gd name="connsiteY1" fmla="*/ 2984565 h 2984797"/>
                  <a:gd name="connsiteX2" fmla="*/ 1158146 w 2803728"/>
                  <a:gd name="connsiteY2" fmla="*/ 2972321 h 2984797"/>
                  <a:gd name="connsiteX3" fmla="*/ 1039967 w 2803728"/>
                  <a:gd name="connsiteY3" fmla="*/ 2949963 h 2984797"/>
                  <a:gd name="connsiteX4" fmla="*/ 876540 w 2803728"/>
                  <a:gd name="connsiteY4" fmla="*/ 2898859 h 2984797"/>
                  <a:gd name="connsiteX5" fmla="*/ 671059 w 2803728"/>
                  <a:gd name="connsiteY5" fmla="*/ 2800909 h 2984797"/>
                  <a:gd name="connsiteX6" fmla="*/ 652427 w 2803728"/>
                  <a:gd name="connsiteY6" fmla="*/ 2806765 h 2984797"/>
                  <a:gd name="connsiteX7" fmla="*/ 616228 w 2803728"/>
                  <a:gd name="connsiteY7" fmla="*/ 2881824 h 2984797"/>
                  <a:gd name="connsiteX8" fmla="*/ 588547 w 2803728"/>
                  <a:gd name="connsiteY8" fmla="*/ 2939316 h 2984797"/>
                  <a:gd name="connsiteX9" fmla="*/ 581094 w 2803728"/>
                  <a:gd name="connsiteY9" fmla="*/ 2949431 h 2984797"/>
                  <a:gd name="connsiteX10" fmla="*/ 501244 w 2803728"/>
                  <a:gd name="connsiteY10" fmla="*/ 2969660 h 2984797"/>
                  <a:gd name="connsiteX11" fmla="*/ 454398 w 2803728"/>
                  <a:gd name="connsiteY11" fmla="*/ 2940913 h 2984797"/>
                  <a:gd name="connsiteX12" fmla="*/ 427249 w 2803728"/>
                  <a:gd name="connsiteY12" fmla="*/ 2908441 h 2984797"/>
                  <a:gd name="connsiteX13" fmla="*/ 411279 w 2803728"/>
                  <a:gd name="connsiteY13" fmla="*/ 2861063 h 2984797"/>
                  <a:gd name="connsiteX14" fmla="*/ 417667 w 2803728"/>
                  <a:gd name="connsiteY14" fmla="*/ 2835511 h 2984797"/>
                  <a:gd name="connsiteX15" fmla="*/ 543831 w 2803728"/>
                  <a:gd name="connsiteY15" fmla="*/ 2591701 h 2984797"/>
                  <a:gd name="connsiteX16" fmla="*/ 590676 w 2803728"/>
                  <a:gd name="connsiteY16" fmla="*/ 2501204 h 2984797"/>
                  <a:gd name="connsiteX17" fmla="*/ 583756 w 2803728"/>
                  <a:gd name="connsiteY17" fmla="*/ 2479378 h 2984797"/>
                  <a:gd name="connsiteX18" fmla="*/ 458657 w 2803728"/>
                  <a:gd name="connsiteY18" fmla="*/ 2391543 h 2984797"/>
                  <a:gd name="connsiteX19" fmla="*/ 339946 w 2803728"/>
                  <a:gd name="connsiteY19" fmla="*/ 2282414 h 2984797"/>
                  <a:gd name="connsiteX20" fmla="*/ 173857 w 2803728"/>
                  <a:gd name="connsiteY20" fmla="*/ 2067883 h 2984797"/>
                  <a:gd name="connsiteX21" fmla="*/ 63664 w 2803728"/>
                  <a:gd name="connsiteY21" fmla="*/ 1830993 h 2984797"/>
                  <a:gd name="connsiteX22" fmla="*/ 25336 w 2803728"/>
                  <a:gd name="connsiteY22" fmla="*/ 1689392 h 2984797"/>
                  <a:gd name="connsiteX23" fmla="*/ 2977 w 2803728"/>
                  <a:gd name="connsiteY23" fmla="*/ 1525432 h 2984797"/>
                  <a:gd name="connsiteX24" fmla="*/ 5639 w 2803728"/>
                  <a:gd name="connsiteY24" fmla="*/ 1318886 h 2984797"/>
                  <a:gd name="connsiteX25" fmla="*/ 36515 w 2803728"/>
                  <a:gd name="connsiteY25" fmla="*/ 1137892 h 2984797"/>
                  <a:gd name="connsiteX26" fmla="*/ 88151 w 2803728"/>
                  <a:gd name="connsiteY26" fmla="*/ 980853 h 2984797"/>
                  <a:gd name="connsiteX27" fmla="*/ 164807 w 2803728"/>
                  <a:gd name="connsiteY27" fmla="*/ 824878 h 2984797"/>
                  <a:gd name="connsiteX28" fmla="*/ 262225 w 2803728"/>
                  <a:gd name="connsiteY28" fmla="*/ 683809 h 2984797"/>
                  <a:gd name="connsiteX29" fmla="*/ 408085 w 2803728"/>
                  <a:gd name="connsiteY29" fmla="*/ 529432 h 2984797"/>
                  <a:gd name="connsiteX30" fmla="*/ 633795 w 2803728"/>
                  <a:gd name="connsiteY30" fmla="*/ 369199 h 2984797"/>
                  <a:gd name="connsiteX31" fmla="*/ 806272 w 2803728"/>
                  <a:gd name="connsiteY31" fmla="*/ 290946 h 2984797"/>
                  <a:gd name="connsiteX32" fmla="*/ 959585 w 2803728"/>
                  <a:gd name="connsiteY32" fmla="*/ 245697 h 2984797"/>
                  <a:gd name="connsiteX33" fmla="*/ 1050082 w 2803728"/>
                  <a:gd name="connsiteY33" fmla="*/ 229195 h 2984797"/>
                  <a:gd name="connsiteX34" fmla="*/ 1145902 w 2803728"/>
                  <a:gd name="connsiteY34" fmla="*/ 218548 h 2984797"/>
                  <a:gd name="connsiteX35" fmla="*/ 1160275 w 2803728"/>
                  <a:gd name="connsiteY35" fmla="*/ 218016 h 2984797"/>
                  <a:gd name="connsiteX36" fmla="*/ 1318911 w 2803728"/>
                  <a:gd name="connsiteY36" fmla="*/ 218548 h 2984797"/>
                  <a:gd name="connsiteX37" fmla="*/ 1411538 w 2803728"/>
                  <a:gd name="connsiteY37" fmla="*/ 227598 h 2984797"/>
                  <a:gd name="connsiteX38" fmla="*/ 1474353 w 2803728"/>
                  <a:gd name="connsiteY38" fmla="*/ 237712 h 2984797"/>
                  <a:gd name="connsiteX39" fmla="*/ 1572303 w 2803728"/>
                  <a:gd name="connsiteY39" fmla="*/ 260070 h 2984797"/>
                  <a:gd name="connsiteX40" fmla="*/ 1686223 w 2803728"/>
                  <a:gd name="connsiteY40" fmla="*/ 297866 h 2984797"/>
                  <a:gd name="connsiteX41" fmla="*/ 1721357 w 2803728"/>
                  <a:gd name="connsiteY41" fmla="*/ 312239 h 2984797"/>
                  <a:gd name="connsiteX42" fmla="*/ 1742118 w 2803728"/>
                  <a:gd name="connsiteY42" fmla="*/ 305319 h 2984797"/>
                  <a:gd name="connsiteX43" fmla="*/ 1860829 w 2803728"/>
                  <a:gd name="connsiteY43" fmla="*/ 76414 h 2984797"/>
                  <a:gd name="connsiteX44" fmla="*/ 1892237 w 2803728"/>
                  <a:gd name="connsiteY44" fmla="*/ 17857 h 2984797"/>
                  <a:gd name="connsiteX45" fmla="*/ 1917257 w 2803728"/>
                  <a:gd name="connsiteY45" fmla="*/ 2420 h 2984797"/>
                  <a:gd name="connsiteX46" fmla="*/ 1955052 w 2803728"/>
                  <a:gd name="connsiteY46" fmla="*/ 290 h 2984797"/>
                  <a:gd name="connsiteX47" fmla="*/ 2051937 w 2803728"/>
                  <a:gd name="connsiteY47" fmla="*/ 62573 h 2984797"/>
                  <a:gd name="connsiteX48" fmla="*/ 2051405 w 2803728"/>
                  <a:gd name="connsiteY48" fmla="*/ 112613 h 2984797"/>
                  <a:gd name="connsiteX49" fmla="*/ 2055132 w 2803728"/>
                  <a:gd name="connsiteY49" fmla="*/ 129115 h 2984797"/>
                  <a:gd name="connsiteX50" fmla="*/ 2089201 w 2803728"/>
                  <a:gd name="connsiteY50" fmla="*/ 149344 h 2984797"/>
                  <a:gd name="connsiteX51" fmla="*/ 2264872 w 2803728"/>
                  <a:gd name="connsiteY51" fmla="*/ 278169 h 2984797"/>
                  <a:gd name="connsiteX52" fmla="*/ 2433090 w 2803728"/>
                  <a:gd name="connsiteY52" fmla="*/ 444258 h 2984797"/>
                  <a:gd name="connsiteX53" fmla="*/ 2614616 w 2803728"/>
                  <a:gd name="connsiteY53" fmla="*/ 707232 h 2984797"/>
                  <a:gd name="connsiteX54" fmla="*/ 2703516 w 2803728"/>
                  <a:gd name="connsiteY54" fmla="*/ 902599 h 2984797"/>
                  <a:gd name="connsiteX55" fmla="*/ 2748765 w 2803728"/>
                  <a:gd name="connsiteY55" fmla="*/ 1043668 h 2984797"/>
                  <a:gd name="connsiteX56" fmla="*/ 2786561 w 2803728"/>
                  <a:gd name="connsiteY56" fmla="*/ 1226260 h 2984797"/>
                  <a:gd name="connsiteX57" fmla="*/ 2800402 w 2803728"/>
                  <a:gd name="connsiteY57" fmla="*/ 1369990 h 2984797"/>
                  <a:gd name="connsiteX58" fmla="*/ 2803595 w 2803728"/>
                  <a:gd name="connsiteY58" fmla="*/ 1497219 h 2984797"/>
                  <a:gd name="connsiteX59" fmla="*/ 2798272 w 2803728"/>
                  <a:gd name="connsiteY59" fmla="*/ 1600492 h 2984797"/>
                  <a:gd name="connsiteX60" fmla="*/ 2783899 w 2803728"/>
                  <a:gd name="connsiteY60" fmla="*/ 1725591 h 2984797"/>
                  <a:gd name="connsiteX61" fmla="*/ 2768461 w 2803728"/>
                  <a:gd name="connsiteY61" fmla="*/ 1807570 h 2984797"/>
                  <a:gd name="connsiteX62" fmla="*/ 2748233 w 2803728"/>
                  <a:gd name="connsiteY62" fmla="*/ 1892744 h 2984797"/>
                  <a:gd name="connsiteX63" fmla="*/ 2720019 w 2803728"/>
                  <a:gd name="connsiteY63" fmla="*/ 1984838 h 2984797"/>
                  <a:gd name="connsiteX64" fmla="*/ 2673173 w 2803728"/>
                  <a:gd name="connsiteY64" fmla="*/ 2106211 h 2984797"/>
                  <a:gd name="connsiteX65" fmla="*/ 2574691 w 2803728"/>
                  <a:gd name="connsiteY65" fmla="*/ 2294125 h 2984797"/>
                  <a:gd name="connsiteX66" fmla="*/ 2441075 w 2803728"/>
                  <a:gd name="connsiteY66" fmla="*/ 2478846 h 2984797"/>
                  <a:gd name="connsiteX67" fmla="*/ 2291489 w 2803728"/>
                  <a:gd name="connsiteY67" fmla="*/ 2631626 h 2984797"/>
                  <a:gd name="connsiteX68" fmla="*/ 2105703 w 2803728"/>
                  <a:gd name="connsiteY68" fmla="*/ 2772695 h 2984797"/>
                  <a:gd name="connsiteX69" fmla="*/ 1957182 w 2803728"/>
                  <a:gd name="connsiteY69" fmla="*/ 2854675 h 2984797"/>
                  <a:gd name="connsiteX70" fmla="*/ 1774058 w 2803728"/>
                  <a:gd name="connsiteY70" fmla="*/ 2926008 h 2984797"/>
                  <a:gd name="connsiteX71" fmla="*/ 1649492 w 2803728"/>
                  <a:gd name="connsiteY71" fmla="*/ 2957948 h 2984797"/>
                  <a:gd name="connsiteX72" fmla="*/ 1547816 w 2803728"/>
                  <a:gd name="connsiteY72" fmla="*/ 2975515 h 2984797"/>
                  <a:gd name="connsiteX73" fmla="*/ 1516940 w 2803728"/>
                  <a:gd name="connsiteY73" fmla="*/ 2978709 h 2984797"/>
                  <a:gd name="connsiteX74" fmla="*/ 1364160 w 2803728"/>
                  <a:gd name="connsiteY74" fmla="*/ 2984565 h 2984797"/>
                  <a:gd name="connsiteX75" fmla="*/ 1237464 w 2803728"/>
                  <a:gd name="connsiteY75" fmla="*/ 249423 h 2984797"/>
                  <a:gd name="connsiteX76" fmla="*/ 1088942 w 2803728"/>
                  <a:gd name="connsiteY76" fmla="*/ 260070 h 2984797"/>
                  <a:gd name="connsiteX77" fmla="*/ 1080425 w 2803728"/>
                  <a:gd name="connsiteY77" fmla="*/ 275508 h 2984797"/>
                  <a:gd name="connsiteX78" fmla="*/ 1090007 w 2803728"/>
                  <a:gd name="connsiteY78" fmla="*/ 307980 h 2984797"/>
                  <a:gd name="connsiteX79" fmla="*/ 1090007 w 2803728"/>
                  <a:gd name="connsiteY79" fmla="*/ 389960 h 2984797"/>
                  <a:gd name="connsiteX80" fmla="*/ 1071375 w 2803728"/>
                  <a:gd name="connsiteY80" fmla="*/ 468213 h 2984797"/>
                  <a:gd name="connsiteX81" fmla="*/ 1018674 w 2803728"/>
                  <a:gd name="connsiteY81" fmla="*/ 565098 h 2984797"/>
                  <a:gd name="connsiteX82" fmla="*/ 988863 w 2803728"/>
                  <a:gd name="connsiteY82" fmla="*/ 600765 h 2984797"/>
                  <a:gd name="connsiteX83" fmla="*/ 776994 w 2803728"/>
                  <a:gd name="connsiteY83" fmla="*/ 688068 h 2984797"/>
                  <a:gd name="connsiteX84" fmla="*/ 728019 w 2803728"/>
                  <a:gd name="connsiteY84" fmla="*/ 703506 h 2984797"/>
                  <a:gd name="connsiteX85" fmla="*/ 656153 w 2803728"/>
                  <a:gd name="connsiteY85" fmla="*/ 776968 h 2984797"/>
                  <a:gd name="connsiteX86" fmla="*/ 565124 w 2803728"/>
                  <a:gd name="connsiteY86" fmla="*/ 883435 h 2984797"/>
                  <a:gd name="connsiteX87" fmla="*/ 507632 w 2803728"/>
                  <a:gd name="connsiteY87" fmla="*/ 942525 h 2984797"/>
                  <a:gd name="connsiteX88" fmla="*/ 396906 w 2803728"/>
                  <a:gd name="connsiteY88" fmla="*/ 1008002 h 2984797"/>
                  <a:gd name="connsiteX89" fmla="*/ 249449 w 2803728"/>
                  <a:gd name="connsiteY89" fmla="*/ 987773 h 2984797"/>
                  <a:gd name="connsiteX90" fmla="*/ 171196 w 2803728"/>
                  <a:gd name="connsiteY90" fmla="*/ 931878 h 2984797"/>
                  <a:gd name="connsiteX91" fmla="*/ 150967 w 2803728"/>
                  <a:gd name="connsiteY91" fmla="*/ 935604 h 2984797"/>
                  <a:gd name="connsiteX92" fmla="*/ 80166 w 2803728"/>
                  <a:gd name="connsiteY92" fmla="*/ 1126181 h 2984797"/>
                  <a:gd name="connsiteX93" fmla="*/ 46097 w 2803728"/>
                  <a:gd name="connsiteY93" fmla="*/ 1292269 h 2984797"/>
                  <a:gd name="connsiteX94" fmla="*/ 35982 w 2803728"/>
                  <a:gd name="connsiteY94" fmla="*/ 1417901 h 2984797"/>
                  <a:gd name="connsiteX95" fmla="*/ 43967 w 2803728"/>
                  <a:gd name="connsiteY95" fmla="*/ 1569084 h 2984797"/>
                  <a:gd name="connsiteX96" fmla="*/ 61534 w 2803728"/>
                  <a:gd name="connsiteY96" fmla="*/ 1678213 h 2984797"/>
                  <a:gd name="connsiteX97" fmla="*/ 95072 w 2803728"/>
                  <a:gd name="connsiteY97" fmla="*/ 1802247 h 2984797"/>
                  <a:gd name="connsiteX98" fmla="*/ 117962 w 2803728"/>
                  <a:gd name="connsiteY98" fmla="*/ 1809700 h 2984797"/>
                  <a:gd name="connsiteX99" fmla="*/ 130206 w 2803728"/>
                  <a:gd name="connsiteY99" fmla="*/ 1797988 h 2984797"/>
                  <a:gd name="connsiteX100" fmla="*/ 173857 w 2803728"/>
                  <a:gd name="connsiteY100" fmla="*/ 1727188 h 2984797"/>
                  <a:gd name="connsiteX101" fmla="*/ 226026 w 2803728"/>
                  <a:gd name="connsiteY101" fmla="*/ 1585054 h 2984797"/>
                  <a:gd name="connsiteX102" fmla="*/ 243061 w 2803728"/>
                  <a:gd name="connsiteY102" fmla="*/ 1481781 h 2984797"/>
                  <a:gd name="connsiteX103" fmla="*/ 253175 w 2803728"/>
                  <a:gd name="connsiteY103" fmla="*/ 1401930 h 2984797"/>
                  <a:gd name="connsiteX104" fmla="*/ 284583 w 2803728"/>
                  <a:gd name="connsiteY104" fmla="*/ 1323677 h 2984797"/>
                  <a:gd name="connsiteX105" fmla="*/ 347399 w 2803728"/>
                  <a:gd name="connsiteY105" fmla="*/ 1242230 h 2984797"/>
                  <a:gd name="connsiteX106" fmla="*/ 479950 w 2803728"/>
                  <a:gd name="connsiteY106" fmla="*/ 1166106 h 2984797"/>
                  <a:gd name="connsiteX107" fmla="*/ 602387 w 2803728"/>
                  <a:gd name="connsiteY107" fmla="*/ 1175688 h 2984797"/>
                  <a:gd name="connsiteX108" fmla="*/ 749844 w 2803728"/>
                  <a:gd name="connsiteY108" fmla="*/ 1313030 h 2984797"/>
                  <a:gd name="connsiteX109" fmla="*/ 868555 w 2803728"/>
                  <a:gd name="connsiteY109" fmla="*/ 1432274 h 2984797"/>
                  <a:gd name="connsiteX110" fmla="*/ 1000042 w 2803728"/>
                  <a:gd name="connsiteY110" fmla="*/ 1495089 h 2984797"/>
                  <a:gd name="connsiteX111" fmla="*/ 1077763 w 2803728"/>
                  <a:gd name="connsiteY111" fmla="*/ 1535014 h 2984797"/>
                  <a:gd name="connsiteX112" fmla="*/ 1132594 w 2803728"/>
                  <a:gd name="connsiteY112" fmla="*/ 1625511 h 2984797"/>
                  <a:gd name="connsiteX113" fmla="*/ 1126738 w 2803728"/>
                  <a:gd name="connsiteY113" fmla="*/ 1703765 h 2984797"/>
                  <a:gd name="connsiteX114" fmla="*/ 1072440 w 2803728"/>
                  <a:gd name="connsiteY114" fmla="*/ 1790536 h 2984797"/>
                  <a:gd name="connsiteX115" fmla="*/ 997913 w 2803728"/>
                  <a:gd name="connsiteY115" fmla="*/ 1859739 h 2984797"/>
                  <a:gd name="connsiteX116" fmla="*/ 889316 w 2803728"/>
                  <a:gd name="connsiteY116" fmla="*/ 1930540 h 2984797"/>
                  <a:gd name="connsiteX117" fmla="*/ 850456 w 2803728"/>
                  <a:gd name="connsiteY117" fmla="*/ 1947575 h 2984797"/>
                  <a:gd name="connsiteX118" fmla="*/ 838744 w 2803728"/>
                  <a:gd name="connsiteY118" fmla="*/ 1966739 h 2984797"/>
                  <a:gd name="connsiteX119" fmla="*/ 845132 w 2803728"/>
                  <a:gd name="connsiteY119" fmla="*/ 2031151 h 2984797"/>
                  <a:gd name="connsiteX120" fmla="*/ 855779 w 2803728"/>
                  <a:gd name="connsiteY120" fmla="*/ 2093967 h 2984797"/>
                  <a:gd name="connsiteX121" fmla="*/ 804143 w 2803728"/>
                  <a:gd name="connsiteY121" fmla="*/ 2215872 h 2984797"/>
                  <a:gd name="connsiteX122" fmla="*/ 726954 w 2803728"/>
                  <a:gd name="connsiteY122" fmla="*/ 2270170 h 2984797"/>
                  <a:gd name="connsiteX123" fmla="*/ 632731 w 2803728"/>
                  <a:gd name="connsiteY123" fmla="*/ 2303707 h 2984797"/>
                  <a:gd name="connsiteX124" fmla="*/ 565124 w 2803728"/>
                  <a:gd name="connsiteY124" fmla="*/ 2318080 h 2984797"/>
                  <a:gd name="connsiteX125" fmla="*/ 477821 w 2803728"/>
                  <a:gd name="connsiteY125" fmla="*/ 2325001 h 2984797"/>
                  <a:gd name="connsiteX126" fmla="*/ 460786 w 2803728"/>
                  <a:gd name="connsiteY126" fmla="*/ 2325001 h 2984797"/>
                  <a:gd name="connsiteX127" fmla="*/ 451736 w 2803728"/>
                  <a:gd name="connsiteY127" fmla="*/ 2330324 h 2984797"/>
                  <a:gd name="connsiteX128" fmla="*/ 456527 w 2803728"/>
                  <a:gd name="connsiteY128" fmla="*/ 2339906 h 2984797"/>
                  <a:gd name="connsiteX129" fmla="*/ 553945 w 2803728"/>
                  <a:gd name="connsiteY129" fmla="*/ 2412836 h 2984797"/>
                  <a:gd name="connsiteX130" fmla="*/ 763685 w 2803728"/>
                  <a:gd name="connsiteY130" fmla="*/ 2527288 h 2984797"/>
                  <a:gd name="connsiteX131" fmla="*/ 962246 w 2803728"/>
                  <a:gd name="connsiteY131" fmla="*/ 2593298 h 2984797"/>
                  <a:gd name="connsiteX132" fmla="*/ 1119818 w 2803728"/>
                  <a:gd name="connsiteY132" fmla="*/ 2619915 h 2984797"/>
                  <a:gd name="connsiteX133" fmla="*/ 1259822 w 2803728"/>
                  <a:gd name="connsiteY133" fmla="*/ 2626835 h 2984797"/>
                  <a:gd name="connsiteX134" fmla="*/ 1285374 w 2803728"/>
                  <a:gd name="connsiteY134" fmla="*/ 2624706 h 2984797"/>
                  <a:gd name="connsiteX135" fmla="*/ 1403553 w 2803728"/>
                  <a:gd name="connsiteY135" fmla="*/ 2614059 h 2984797"/>
                  <a:gd name="connsiteX136" fmla="*/ 1506293 w 2803728"/>
                  <a:gd name="connsiteY136" fmla="*/ 2595427 h 2984797"/>
                  <a:gd name="connsiteX137" fmla="*/ 1524393 w 2803728"/>
                  <a:gd name="connsiteY137" fmla="*/ 2579990 h 2984797"/>
                  <a:gd name="connsiteX138" fmla="*/ 1518005 w 2803728"/>
                  <a:gd name="connsiteY138" fmla="*/ 2556035 h 2984797"/>
                  <a:gd name="connsiteX139" fmla="*/ 1484468 w 2803728"/>
                  <a:gd name="connsiteY139" fmla="*/ 2510786 h 2984797"/>
                  <a:gd name="connsiteX140" fmla="*/ 1461577 w 2803728"/>
                  <a:gd name="connsiteY140" fmla="*/ 2460746 h 2984797"/>
                  <a:gd name="connsiteX141" fmla="*/ 1454125 w 2803728"/>
                  <a:gd name="connsiteY141" fmla="*/ 2439453 h 2984797"/>
                  <a:gd name="connsiteX142" fmla="*/ 1455189 w 2803728"/>
                  <a:gd name="connsiteY142" fmla="*/ 2387284 h 2984797"/>
                  <a:gd name="connsiteX143" fmla="*/ 1500970 w 2803728"/>
                  <a:gd name="connsiteY143" fmla="*/ 2255797 h 2984797"/>
                  <a:gd name="connsiteX144" fmla="*/ 1577094 w 2803728"/>
                  <a:gd name="connsiteY144" fmla="*/ 2134957 h 2984797"/>
                  <a:gd name="connsiteX145" fmla="*/ 1629263 w 2803728"/>
                  <a:gd name="connsiteY145" fmla="*/ 2060962 h 2984797"/>
                  <a:gd name="connsiteX146" fmla="*/ 1674512 w 2803728"/>
                  <a:gd name="connsiteY146" fmla="*/ 1997614 h 2984797"/>
                  <a:gd name="connsiteX147" fmla="*/ 1678238 w 2803728"/>
                  <a:gd name="connsiteY147" fmla="*/ 1884227 h 2984797"/>
                  <a:gd name="connsiteX148" fmla="*/ 1632457 w 2803728"/>
                  <a:gd name="connsiteY148" fmla="*/ 1821411 h 2984797"/>
                  <a:gd name="connsiteX149" fmla="*/ 1574965 w 2803728"/>
                  <a:gd name="connsiteY149" fmla="*/ 1734108 h 2984797"/>
                  <a:gd name="connsiteX150" fmla="*/ 1564850 w 2803728"/>
                  <a:gd name="connsiteY150" fmla="*/ 1704829 h 2984797"/>
                  <a:gd name="connsiteX151" fmla="*/ 1562189 w 2803728"/>
                  <a:gd name="connsiteY151" fmla="*/ 1649999 h 2984797"/>
                  <a:gd name="connsiteX152" fmla="*/ 1584014 w 2803728"/>
                  <a:gd name="connsiteY152" fmla="*/ 1570149 h 2984797"/>
                  <a:gd name="connsiteX153" fmla="*/ 1747442 w 2803728"/>
                  <a:gd name="connsiteY153" fmla="*/ 1395010 h 2984797"/>
                  <a:gd name="connsiteX154" fmla="*/ 1864023 w 2803728"/>
                  <a:gd name="connsiteY154" fmla="*/ 1350826 h 2984797"/>
                  <a:gd name="connsiteX155" fmla="*/ 1941744 w 2803728"/>
                  <a:gd name="connsiteY155" fmla="*/ 1350826 h 2984797"/>
                  <a:gd name="connsiteX156" fmla="*/ 1997107 w 2803728"/>
                  <a:gd name="connsiteY156" fmla="*/ 1361473 h 2984797"/>
                  <a:gd name="connsiteX157" fmla="*/ 2065246 w 2803728"/>
                  <a:gd name="connsiteY157" fmla="*/ 1405657 h 2984797"/>
                  <a:gd name="connsiteX158" fmla="*/ 2116883 w 2803728"/>
                  <a:gd name="connsiteY158" fmla="*/ 1477522 h 2984797"/>
                  <a:gd name="connsiteX159" fmla="*/ 2137111 w 2803728"/>
                  <a:gd name="connsiteY159" fmla="*/ 1539273 h 2984797"/>
                  <a:gd name="connsiteX160" fmla="*/ 2153614 w 2803728"/>
                  <a:gd name="connsiteY160" fmla="*/ 1574940 h 2984797"/>
                  <a:gd name="connsiteX161" fmla="*/ 2187151 w 2803728"/>
                  <a:gd name="connsiteY161" fmla="*/ 1622317 h 2984797"/>
                  <a:gd name="connsiteX162" fmla="*/ 2232399 w 2803728"/>
                  <a:gd name="connsiteY162" fmla="*/ 1662243 h 2984797"/>
                  <a:gd name="connsiteX163" fmla="*/ 2302135 w 2803728"/>
                  <a:gd name="connsiteY163" fmla="*/ 1699506 h 2984797"/>
                  <a:gd name="connsiteX164" fmla="*/ 2353240 w 2803728"/>
                  <a:gd name="connsiteY164" fmla="*/ 1747416 h 2984797"/>
                  <a:gd name="connsiteX165" fmla="*/ 2369742 w 2803728"/>
                  <a:gd name="connsiteY165" fmla="*/ 1793730 h 2984797"/>
                  <a:gd name="connsiteX166" fmla="*/ 2375598 w 2803728"/>
                  <a:gd name="connsiteY166" fmla="*/ 1802247 h 2984797"/>
                  <a:gd name="connsiteX167" fmla="*/ 2383050 w 2803728"/>
                  <a:gd name="connsiteY167" fmla="*/ 1794794 h 2984797"/>
                  <a:gd name="connsiteX168" fmla="*/ 2388906 w 2803728"/>
                  <a:gd name="connsiteY168" fmla="*/ 1772969 h 2984797"/>
                  <a:gd name="connsiteX169" fmla="*/ 2411796 w 2803728"/>
                  <a:gd name="connsiteY169" fmla="*/ 1685666 h 2984797"/>
                  <a:gd name="connsiteX170" fmla="*/ 2434155 w 2803728"/>
                  <a:gd name="connsiteY170" fmla="*/ 1542999 h 2984797"/>
                  <a:gd name="connsiteX171" fmla="*/ 2440010 w 2803728"/>
                  <a:gd name="connsiteY171" fmla="*/ 1420030 h 2984797"/>
                  <a:gd name="connsiteX172" fmla="*/ 2435752 w 2803728"/>
                  <a:gd name="connsiteY172" fmla="*/ 1352423 h 2984797"/>
                  <a:gd name="connsiteX173" fmla="*/ 2414458 w 2803728"/>
                  <a:gd name="connsiteY173" fmla="*/ 1335921 h 2984797"/>
                  <a:gd name="connsiteX174" fmla="*/ 2337270 w 2803728"/>
                  <a:gd name="connsiteY174" fmla="*/ 1334324 h 2984797"/>
                  <a:gd name="connsiteX175" fmla="*/ 2266469 w 2803728"/>
                  <a:gd name="connsiteY175" fmla="*/ 1288011 h 2984797"/>
                  <a:gd name="connsiteX176" fmla="*/ 2230270 w 2803728"/>
                  <a:gd name="connsiteY176" fmla="*/ 1232115 h 2984797"/>
                  <a:gd name="connsiteX177" fmla="*/ 2189812 w 2803728"/>
                  <a:gd name="connsiteY177" fmla="*/ 1170897 h 2984797"/>
                  <a:gd name="connsiteX178" fmla="*/ 2149887 w 2803728"/>
                  <a:gd name="connsiteY178" fmla="*/ 1149603 h 2984797"/>
                  <a:gd name="connsiteX179" fmla="*/ 2082281 w 2803728"/>
                  <a:gd name="connsiteY179" fmla="*/ 1166106 h 2984797"/>
                  <a:gd name="connsiteX180" fmla="*/ 1982734 w 2803728"/>
                  <a:gd name="connsiteY180" fmla="*/ 1212951 h 2984797"/>
                  <a:gd name="connsiteX181" fmla="*/ 1834745 w 2803728"/>
                  <a:gd name="connsiteY181" fmla="*/ 1215613 h 2984797"/>
                  <a:gd name="connsiteX182" fmla="*/ 1792690 w 2803728"/>
                  <a:gd name="connsiteY182" fmla="*/ 1187399 h 2984797"/>
                  <a:gd name="connsiteX183" fmla="*/ 1785237 w 2803728"/>
                  <a:gd name="connsiteY183" fmla="*/ 1141618 h 2984797"/>
                  <a:gd name="connsiteX184" fmla="*/ 1803869 w 2803728"/>
                  <a:gd name="connsiteY184" fmla="*/ 1115001 h 2984797"/>
                  <a:gd name="connsiteX185" fmla="*/ 1857103 w 2803728"/>
                  <a:gd name="connsiteY185" fmla="*/ 1036216 h 2984797"/>
                  <a:gd name="connsiteX186" fmla="*/ 1871476 w 2803728"/>
                  <a:gd name="connsiteY186" fmla="*/ 996291 h 2984797"/>
                  <a:gd name="connsiteX187" fmla="*/ 1896496 w 2803728"/>
                  <a:gd name="connsiteY187" fmla="*/ 922828 h 2984797"/>
                  <a:gd name="connsiteX188" fmla="*/ 1930565 w 2803728"/>
                  <a:gd name="connsiteY188" fmla="*/ 867465 h 2984797"/>
                  <a:gd name="connsiteX189" fmla="*/ 2008818 w 2803728"/>
                  <a:gd name="connsiteY189" fmla="*/ 788680 h 2984797"/>
                  <a:gd name="connsiteX190" fmla="*/ 2106768 w 2803728"/>
                  <a:gd name="connsiteY190" fmla="*/ 729590 h 2984797"/>
                  <a:gd name="connsiteX191" fmla="*/ 2167454 w 2803728"/>
                  <a:gd name="connsiteY191" fmla="*/ 710959 h 2984797"/>
                  <a:gd name="connsiteX192" fmla="*/ 2178101 w 2803728"/>
                  <a:gd name="connsiteY192" fmla="*/ 706167 h 2984797"/>
                  <a:gd name="connsiteX193" fmla="*/ 2173842 w 2803728"/>
                  <a:gd name="connsiteY193" fmla="*/ 694988 h 2984797"/>
                  <a:gd name="connsiteX194" fmla="*/ 2132853 w 2803728"/>
                  <a:gd name="connsiteY194" fmla="*/ 648143 h 2984797"/>
                  <a:gd name="connsiteX195" fmla="*/ 1997107 w 2803728"/>
                  <a:gd name="connsiteY195" fmla="*/ 519850 h 2984797"/>
                  <a:gd name="connsiteX196" fmla="*/ 1778317 w 2803728"/>
                  <a:gd name="connsiteY196" fmla="*/ 379846 h 2984797"/>
                  <a:gd name="connsiteX197" fmla="*/ 1594661 w 2803728"/>
                  <a:gd name="connsiteY197" fmla="*/ 305851 h 2984797"/>
                  <a:gd name="connsiteX198" fmla="*/ 1479677 w 2803728"/>
                  <a:gd name="connsiteY198" fmla="*/ 276040 h 2984797"/>
                  <a:gd name="connsiteX199" fmla="*/ 1389180 w 2803728"/>
                  <a:gd name="connsiteY199" fmla="*/ 261135 h 2984797"/>
                  <a:gd name="connsiteX200" fmla="*/ 1237464 w 2803728"/>
                  <a:gd name="connsiteY200" fmla="*/ 249423 h 2984797"/>
                  <a:gd name="connsiteX201" fmla="*/ 1364160 w 2803728"/>
                  <a:gd name="connsiteY201" fmla="*/ 2947834 h 2984797"/>
                  <a:gd name="connsiteX202" fmla="*/ 1393438 w 2803728"/>
                  <a:gd name="connsiteY202" fmla="*/ 2946769 h 2984797"/>
                  <a:gd name="connsiteX203" fmla="*/ 1540363 w 2803728"/>
                  <a:gd name="connsiteY203" fmla="*/ 2935058 h 2984797"/>
                  <a:gd name="connsiteX204" fmla="*/ 1672382 w 2803728"/>
                  <a:gd name="connsiteY204" fmla="*/ 2910038 h 2984797"/>
                  <a:gd name="connsiteX205" fmla="*/ 1798546 w 2803728"/>
                  <a:gd name="connsiteY205" fmla="*/ 2872242 h 2984797"/>
                  <a:gd name="connsiteX206" fmla="*/ 1981669 w 2803728"/>
                  <a:gd name="connsiteY206" fmla="*/ 2792924 h 2984797"/>
                  <a:gd name="connsiteX207" fmla="*/ 2196733 w 2803728"/>
                  <a:gd name="connsiteY207" fmla="*/ 2653984 h 2984797"/>
                  <a:gd name="connsiteX208" fmla="*/ 2374001 w 2803728"/>
                  <a:gd name="connsiteY208" fmla="*/ 2487363 h 2984797"/>
                  <a:gd name="connsiteX209" fmla="*/ 2535831 w 2803728"/>
                  <a:gd name="connsiteY209" fmla="*/ 2267509 h 2984797"/>
                  <a:gd name="connsiteX210" fmla="*/ 2654009 w 2803728"/>
                  <a:gd name="connsiteY210" fmla="*/ 2027957 h 2984797"/>
                  <a:gd name="connsiteX211" fmla="*/ 2709372 w 2803728"/>
                  <a:gd name="connsiteY211" fmla="*/ 1857078 h 2984797"/>
                  <a:gd name="connsiteX212" fmla="*/ 2739183 w 2803728"/>
                  <a:gd name="connsiteY212" fmla="*/ 1718670 h 2984797"/>
                  <a:gd name="connsiteX213" fmla="*/ 2756750 w 2803728"/>
                  <a:gd name="connsiteY213" fmla="*/ 1572810 h 2984797"/>
                  <a:gd name="connsiteX214" fmla="*/ 2760476 w 2803728"/>
                  <a:gd name="connsiteY214" fmla="*/ 1437065 h 2984797"/>
                  <a:gd name="connsiteX215" fmla="*/ 2751427 w 2803728"/>
                  <a:gd name="connsiteY215" fmla="*/ 1297593 h 2984797"/>
                  <a:gd name="connsiteX216" fmla="*/ 2733327 w 2803728"/>
                  <a:gd name="connsiteY216" fmla="*/ 1179946 h 2984797"/>
                  <a:gd name="connsiteX217" fmla="*/ 2694999 w 2803728"/>
                  <a:gd name="connsiteY217" fmla="*/ 1023440 h 2984797"/>
                  <a:gd name="connsiteX218" fmla="*/ 2643363 w 2803728"/>
                  <a:gd name="connsiteY218" fmla="*/ 878112 h 2984797"/>
                  <a:gd name="connsiteX219" fmla="*/ 2521458 w 2803728"/>
                  <a:gd name="connsiteY219" fmla="*/ 641755 h 2984797"/>
                  <a:gd name="connsiteX220" fmla="*/ 2328220 w 2803728"/>
                  <a:gd name="connsiteY220" fmla="*/ 396348 h 2984797"/>
                  <a:gd name="connsiteX221" fmla="*/ 2165857 w 2803728"/>
                  <a:gd name="connsiteY221" fmla="*/ 255279 h 2984797"/>
                  <a:gd name="connsiteX222" fmla="*/ 2042356 w 2803728"/>
                  <a:gd name="connsiteY222" fmla="*/ 172767 h 2984797"/>
                  <a:gd name="connsiteX223" fmla="*/ 2018933 w 2803728"/>
                  <a:gd name="connsiteY223" fmla="*/ 179155 h 2984797"/>
                  <a:gd name="connsiteX224" fmla="*/ 1983266 w 2803728"/>
                  <a:gd name="connsiteY224" fmla="*/ 249956 h 2984797"/>
                  <a:gd name="connsiteX225" fmla="*/ 1989122 w 2803728"/>
                  <a:gd name="connsiteY225" fmla="*/ 272846 h 2984797"/>
                  <a:gd name="connsiteX226" fmla="*/ 2049808 w 2803728"/>
                  <a:gd name="connsiteY226" fmla="*/ 312239 h 2984797"/>
                  <a:gd name="connsiteX227" fmla="*/ 2260613 w 2803728"/>
                  <a:gd name="connsiteY227" fmla="*/ 490571 h 2984797"/>
                  <a:gd name="connsiteX228" fmla="*/ 2389438 w 2803728"/>
                  <a:gd name="connsiteY228" fmla="*/ 642820 h 2984797"/>
                  <a:gd name="connsiteX229" fmla="*/ 2498567 w 2803728"/>
                  <a:gd name="connsiteY229" fmla="*/ 821684 h 2984797"/>
                  <a:gd name="connsiteX230" fmla="*/ 2556592 w 2803728"/>
                  <a:gd name="connsiteY230" fmla="*/ 953704 h 2984797"/>
                  <a:gd name="connsiteX231" fmla="*/ 2591726 w 2803728"/>
                  <a:gd name="connsiteY231" fmla="*/ 1059639 h 2984797"/>
                  <a:gd name="connsiteX232" fmla="*/ 2617278 w 2803728"/>
                  <a:gd name="connsiteY232" fmla="*/ 1162379 h 2984797"/>
                  <a:gd name="connsiteX233" fmla="*/ 2633781 w 2803728"/>
                  <a:gd name="connsiteY233" fmla="*/ 1264055 h 2984797"/>
                  <a:gd name="connsiteX234" fmla="*/ 2642298 w 2803728"/>
                  <a:gd name="connsiteY234" fmla="*/ 1359876 h 2984797"/>
                  <a:gd name="connsiteX235" fmla="*/ 2643895 w 2803728"/>
                  <a:gd name="connsiteY235" fmla="*/ 1473263 h 2984797"/>
                  <a:gd name="connsiteX236" fmla="*/ 2636442 w 2803728"/>
                  <a:gd name="connsiteY236" fmla="*/ 1587716 h 2984797"/>
                  <a:gd name="connsiteX237" fmla="*/ 2611422 w 2803728"/>
                  <a:gd name="connsiteY237" fmla="*/ 1739964 h 2984797"/>
                  <a:gd name="connsiteX238" fmla="*/ 2565641 w 2803728"/>
                  <a:gd name="connsiteY238" fmla="*/ 1899132 h 2984797"/>
                  <a:gd name="connsiteX239" fmla="*/ 2525716 w 2803728"/>
                  <a:gd name="connsiteY239" fmla="*/ 1998679 h 2984797"/>
                  <a:gd name="connsiteX240" fmla="*/ 2458110 w 2803728"/>
                  <a:gd name="connsiteY240" fmla="*/ 2129634 h 2984797"/>
                  <a:gd name="connsiteX241" fmla="*/ 2384115 w 2803728"/>
                  <a:gd name="connsiteY241" fmla="*/ 2241957 h 2984797"/>
                  <a:gd name="connsiteX242" fmla="*/ 2267001 w 2803728"/>
                  <a:gd name="connsiteY242" fmla="*/ 2381961 h 2984797"/>
                  <a:gd name="connsiteX243" fmla="*/ 2071102 w 2803728"/>
                  <a:gd name="connsiteY243" fmla="*/ 2551244 h 2984797"/>
                  <a:gd name="connsiteX244" fmla="*/ 1868282 w 2803728"/>
                  <a:gd name="connsiteY244" fmla="*/ 2671551 h 2984797"/>
                  <a:gd name="connsiteX245" fmla="*/ 1646298 w 2803728"/>
                  <a:gd name="connsiteY245" fmla="*/ 2755128 h 2984797"/>
                  <a:gd name="connsiteX246" fmla="*/ 1518537 w 2803728"/>
                  <a:gd name="connsiteY246" fmla="*/ 2784939 h 2984797"/>
                  <a:gd name="connsiteX247" fmla="*/ 1376936 w 2803728"/>
                  <a:gd name="connsiteY247" fmla="*/ 2802506 h 2984797"/>
                  <a:gd name="connsiteX248" fmla="*/ 1208185 w 2803728"/>
                  <a:gd name="connsiteY248" fmla="*/ 2805168 h 2984797"/>
                  <a:gd name="connsiteX249" fmla="*/ 1092669 w 2803728"/>
                  <a:gd name="connsiteY249" fmla="*/ 2796118 h 2984797"/>
                  <a:gd name="connsiteX250" fmla="*/ 983540 w 2803728"/>
                  <a:gd name="connsiteY250" fmla="*/ 2779083 h 2984797"/>
                  <a:gd name="connsiteX251" fmla="*/ 881864 w 2803728"/>
                  <a:gd name="connsiteY251" fmla="*/ 2753531 h 2984797"/>
                  <a:gd name="connsiteX252" fmla="*/ 780188 w 2803728"/>
                  <a:gd name="connsiteY252" fmla="*/ 2719462 h 2984797"/>
                  <a:gd name="connsiteX253" fmla="*/ 720034 w 2803728"/>
                  <a:gd name="connsiteY253" fmla="*/ 2695507 h 2984797"/>
                  <a:gd name="connsiteX254" fmla="*/ 703531 w 2803728"/>
                  <a:gd name="connsiteY254" fmla="*/ 2701362 h 2984797"/>
                  <a:gd name="connsiteX255" fmla="*/ 684367 w 2803728"/>
                  <a:gd name="connsiteY255" fmla="*/ 2740755 h 2984797"/>
                  <a:gd name="connsiteX256" fmla="*/ 691288 w 2803728"/>
                  <a:gd name="connsiteY256" fmla="*/ 2763113 h 2984797"/>
                  <a:gd name="connsiteX257" fmla="*/ 767412 w 2803728"/>
                  <a:gd name="connsiteY257" fmla="*/ 2804103 h 2984797"/>
                  <a:gd name="connsiteX258" fmla="*/ 942018 w 2803728"/>
                  <a:gd name="connsiteY258" fmla="*/ 2877565 h 2984797"/>
                  <a:gd name="connsiteX259" fmla="*/ 1074037 w 2803728"/>
                  <a:gd name="connsiteY259" fmla="*/ 2914829 h 2984797"/>
                  <a:gd name="connsiteX260" fmla="*/ 1252369 w 2803728"/>
                  <a:gd name="connsiteY260" fmla="*/ 2944107 h 2984797"/>
                  <a:gd name="connsiteX261" fmla="*/ 1364160 w 2803728"/>
                  <a:gd name="connsiteY261" fmla="*/ 2947834 h 2984797"/>
                  <a:gd name="connsiteX262" fmla="*/ 2470353 w 2803728"/>
                  <a:gd name="connsiteY262" fmla="*/ 1437065 h 2984797"/>
                  <a:gd name="connsiteX263" fmla="*/ 2470353 w 2803728"/>
                  <a:gd name="connsiteY263" fmla="*/ 1437065 h 2984797"/>
                  <a:gd name="connsiteX264" fmla="*/ 2470353 w 2803728"/>
                  <a:gd name="connsiteY264" fmla="*/ 1464214 h 2984797"/>
                  <a:gd name="connsiteX265" fmla="*/ 2469289 w 2803728"/>
                  <a:gd name="connsiteY265" fmla="*/ 1535014 h 2984797"/>
                  <a:gd name="connsiteX266" fmla="*/ 2451722 w 2803728"/>
                  <a:gd name="connsiteY266" fmla="*/ 1667034 h 2984797"/>
                  <a:gd name="connsiteX267" fmla="*/ 2427767 w 2803728"/>
                  <a:gd name="connsiteY267" fmla="*/ 1771904 h 2984797"/>
                  <a:gd name="connsiteX268" fmla="*/ 2380389 w 2803728"/>
                  <a:gd name="connsiteY268" fmla="*/ 1908182 h 2984797"/>
                  <a:gd name="connsiteX269" fmla="*/ 2300538 w 2803728"/>
                  <a:gd name="connsiteY269" fmla="*/ 2065753 h 2984797"/>
                  <a:gd name="connsiteX270" fmla="*/ 2227076 w 2803728"/>
                  <a:gd name="connsiteY270" fmla="*/ 2174882 h 2984797"/>
                  <a:gd name="connsiteX271" fmla="*/ 2163728 w 2803728"/>
                  <a:gd name="connsiteY271" fmla="*/ 2251006 h 2984797"/>
                  <a:gd name="connsiteX272" fmla="*/ 2134450 w 2803728"/>
                  <a:gd name="connsiteY272" fmla="*/ 2281882 h 2984797"/>
                  <a:gd name="connsiteX273" fmla="*/ 2101445 w 2803728"/>
                  <a:gd name="connsiteY273" fmla="*/ 2322339 h 2984797"/>
                  <a:gd name="connsiteX274" fmla="*/ 2077490 w 2803728"/>
                  <a:gd name="connsiteY274" fmla="*/ 2342036 h 2984797"/>
                  <a:gd name="connsiteX275" fmla="*/ 2063649 w 2803728"/>
                  <a:gd name="connsiteY275" fmla="*/ 2353747 h 2984797"/>
                  <a:gd name="connsiteX276" fmla="*/ 2050341 w 2803728"/>
                  <a:gd name="connsiteY276" fmla="*/ 2362264 h 2984797"/>
                  <a:gd name="connsiteX277" fmla="*/ 1994978 w 2803728"/>
                  <a:gd name="connsiteY277" fmla="*/ 2406448 h 2984797"/>
                  <a:gd name="connsiteX278" fmla="*/ 1820371 w 2803728"/>
                  <a:gd name="connsiteY278" fmla="*/ 2519303 h 2984797"/>
                  <a:gd name="connsiteX279" fmla="*/ 1661203 w 2803728"/>
                  <a:gd name="connsiteY279" fmla="*/ 2589572 h 2984797"/>
                  <a:gd name="connsiteX280" fmla="*/ 1481806 w 2803728"/>
                  <a:gd name="connsiteY280" fmla="*/ 2639611 h 2984797"/>
                  <a:gd name="connsiteX281" fmla="*/ 1329026 w 2803728"/>
                  <a:gd name="connsiteY281" fmla="*/ 2659840 h 2984797"/>
                  <a:gd name="connsiteX282" fmla="*/ 1142176 w 2803728"/>
                  <a:gd name="connsiteY282" fmla="*/ 2659840 h 2984797"/>
                  <a:gd name="connsiteX283" fmla="*/ 1080425 w 2803728"/>
                  <a:gd name="connsiteY283" fmla="*/ 2653984 h 2984797"/>
                  <a:gd name="connsiteX284" fmla="*/ 971828 w 2803728"/>
                  <a:gd name="connsiteY284" fmla="*/ 2635885 h 2984797"/>
                  <a:gd name="connsiteX285" fmla="*/ 874411 w 2803728"/>
                  <a:gd name="connsiteY285" fmla="*/ 2610865 h 2984797"/>
                  <a:gd name="connsiteX286" fmla="*/ 780720 w 2803728"/>
                  <a:gd name="connsiteY286" fmla="*/ 2578393 h 2984797"/>
                  <a:gd name="connsiteX287" fmla="*/ 758362 w 2803728"/>
                  <a:gd name="connsiteY287" fmla="*/ 2587975 h 2984797"/>
                  <a:gd name="connsiteX288" fmla="*/ 732810 w 2803728"/>
                  <a:gd name="connsiteY288" fmla="*/ 2640144 h 2984797"/>
                  <a:gd name="connsiteX289" fmla="*/ 740262 w 2803728"/>
                  <a:gd name="connsiteY289" fmla="*/ 2659308 h 2984797"/>
                  <a:gd name="connsiteX290" fmla="*/ 847262 w 2803728"/>
                  <a:gd name="connsiteY290" fmla="*/ 2700298 h 2984797"/>
                  <a:gd name="connsiteX291" fmla="*/ 971296 w 2803728"/>
                  <a:gd name="connsiteY291" fmla="*/ 2734899 h 2984797"/>
                  <a:gd name="connsiteX292" fmla="*/ 1135788 w 2803728"/>
                  <a:gd name="connsiteY292" fmla="*/ 2763113 h 2984797"/>
                  <a:gd name="connsiteX293" fmla="*/ 1243320 w 2803728"/>
                  <a:gd name="connsiteY293" fmla="*/ 2770034 h 2984797"/>
                  <a:gd name="connsiteX294" fmla="*/ 1348190 w 2803728"/>
                  <a:gd name="connsiteY294" fmla="*/ 2767904 h 2984797"/>
                  <a:gd name="connsiteX295" fmla="*/ 1460513 w 2803728"/>
                  <a:gd name="connsiteY295" fmla="*/ 2755661 h 2984797"/>
                  <a:gd name="connsiteX296" fmla="*/ 1581353 w 2803728"/>
                  <a:gd name="connsiteY296" fmla="*/ 2732238 h 2984797"/>
                  <a:gd name="connsiteX297" fmla="*/ 1708581 w 2803728"/>
                  <a:gd name="connsiteY297" fmla="*/ 2694442 h 2984797"/>
                  <a:gd name="connsiteX298" fmla="*/ 1886381 w 2803728"/>
                  <a:gd name="connsiteY298" fmla="*/ 2617785 h 2984797"/>
                  <a:gd name="connsiteX299" fmla="*/ 2054067 w 2803728"/>
                  <a:gd name="connsiteY299" fmla="*/ 2514512 h 2984797"/>
                  <a:gd name="connsiteX300" fmla="*/ 2204718 w 2803728"/>
                  <a:gd name="connsiteY300" fmla="*/ 2387817 h 2984797"/>
                  <a:gd name="connsiteX301" fmla="*/ 2382518 w 2803728"/>
                  <a:gd name="connsiteY301" fmla="*/ 2171156 h 2984797"/>
                  <a:gd name="connsiteX302" fmla="*/ 2497503 w 2803728"/>
                  <a:gd name="connsiteY302" fmla="*/ 1957157 h 2984797"/>
                  <a:gd name="connsiteX303" fmla="*/ 2558189 w 2803728"/>
                  <a:gd name="connsiteY303" fmla="*/ 1783615 h 2984797"/>
                  <a:gd name="connsiteX304" fmla="*/ 2586935 w 2803728"/>
                  <a:gd name="connsiteY304" fmla="*/ 1652128 h 2984797"/>
                  <a:gd name="connsiteX305" fmla="*/ 2600776 w 2803728"/>
                  <a:gd name="connsiteY305" fmla="*/ 1541402 h 2984797"/>
                  <a:gd name="connsiteX306" fmla="*/ 2603970 w 2803728"/>
                  <a:gd name="connsiteY306" fmla="*/ 1494557 h 2984797"/>
                  <a:gd name="connsiteX307" fmla="*/ 2604502 w 2803728"/>
                  <a:gd name="connsiteY307" fmla="*/ 1391284 h 2984797"/>
                  <a:gd name="connsiteX308" fmla="*/ 2594388 w 2803728"/>
                  <a:gd name="connsiteY308" fmla="*/ 1271508 h 2984797"/>
                  <a:gd name="connsiteX309" fmla="*/ 2576821 w 2803728"/>
                  <a:gd name="connsiteY309" fmla="*/ 1171429 h 2984797"/>
                  <a:gd name="connsiteX310" fmla="*/ 2553398 w 2803728"/>
                  <a:gd name="connsiteY310" fmla="*/ 1078270 h 2984797"/>
                  <a:gd name="connsiteX311" fmla="*/ 2509214 w 2803728"/>
                  <a:gd name="connsiteY311" fmla="*/ 948380 h 2984797"/>
                  <a:gd name="connsiteX312" fmla="*/ 2431493 w 2803728"/>
                  <a:gd name="connsiteY312" fmla="*/ 786550 h 2984797"/>
                  <a:gd name="connsiteX313" fmla="*/ 2282971 w 2803728"/>
                  <a:gd name="connsiteY313" fmla="*/ 574681 h 2984797"/>
                  <a:gd name="connsiteX314" fmla="*/ 1975814 w 2803728"/>
                  <a:gd name="connsiteY314" fmla="*/ 311174 h 2984797"/>
                  <a:gd name="connsiteX315" fmla="*/ 1951858 w 2803728"/>
                  <a:gd name="connsiteY315" fmla="*/ 317562 h 2984797"/>
                  <a:gd name="connsiteX316" fmla="*/ 1912466 w 2803728"/>
                  <a:gd name="connsiteY316" fmla="*/ 395816 h 2984797"/>
                  <a:gd name="connsiteX317" fmla="*/ 1918854 w 2803728"/>
                  <a:gd name="connsiteY317" fmla="*/ 417109 h 2984797"/>
                  <a:gd name="connsiteX318" fmla="*/ 1966764 w 2803728"/>
                  <a:gd name="connsiteY318" fmla="*/ 450114 h 2984797"/>
                  <a:gd name="connsiteX319" fmla="*/ 2161066 w 2803728"/>
                  <a:gd name="connsiteY319" fmla="*/ 625252 h 2984797"/>
                  <a:gd name="connsiteX320" fmla="*/ 2336205 w 2803728"/>
                  <a:gd name="connsiteY320" fmla="*/ 874918 h 2984797"/>
                  <a:gd name="connsiteX321" fmla="*/ 2380921 w 2803728"/>
                  <a:gd name="connsiteY321" fmla="*/ 969674 h 2984797"/>
                  <a:gd name="connsiteX322" fmla="*/ 2428299 w 2803728"/>
                  <a:gd name="connsiteY322" fmla="*/ 1105419 h 2984797"/>
                  <a:gd name="connsiteX323" fmla="*/ 2449592 w 2803728"/>
                  <a:gd name="connsiteY323" fmla="*/ 1194852 h 2984797"/>
                  <a:gd name="connsiteX324" fmla="*/ 2460771 w 2803728"/>
                  <a:gd name="connsiteY324" fmla="*/ 1261926 h 2984797"/>
                  <a:gd name="connsiteX325" fmla="*/ 2471418 w 2803728"/>
                  <a:gd name="connsiteY325" fmla="*/ 1383299 h 2984797"/>
                  <a:gd name="connsiteX326" fmla="*/ 2470353 w 2803728"/>
                  <a:gd name="connsiteY326" fmla="*/ 1437065 h 2984797"/>
                  <a:gd name="connsiteX327" fmla="*/ 519343 w 2803728"/>
                  <a:gd name="connsiteY327" fmla="*/ 2932928 h 2984797"/>
                  <a:gd name="connsiteX328" fmla="*/ 556074 w 2803728"/>
                  <a:gd name="connsiteY328" fmla="*/ 2908973 h 2984797"/>
                  <a:gd name="connsiteX329" fmla="*/ 644442 w 2803728"/>
                  <a:gd name="connsiteY329" fmla="*/ 2725317 h 2984797"/>
                  <a:gd name="connsiteX330" fmla="*/ 720566 w 2803728"/>
                  <a:gd name="connsiteY330" fmla="*/ 2567214 h 2984797"/>
                  <a:gd name="connsiteX331" fmla="*/ 714178 w 2803728"/>
                  <a:gd name="connsiteY331" fmla="*/ 2549114 h 2984797"/>
                  <a:gd name="connsiteX332" fmla="*/ 656153 w 2803728"/>
                  <a:gd name="connsiteY332" fmla="*/ 2519836 h 2984797"/>
                  <a:gd name="connsiteX333" fmla="*/ 623681 w 2803728"/>
                  <a:gd name="connsiteY333" fmla="*/ 2529418 h 2984797"/>
                  <a:gd name="connsiteX334" fmla="*/ 544895 w 2803728"/>
                  <a:gd name="connsiteY334" fmla="*/ 2683263 h 2984797"/>
                  <a:gd name="connsiteX335" fmla="*/ 452801 w 2803728"/>
                  <a:gd name="connsiteY335" fmla="*/ 2859998 h 2984797"/>
                  <a:gd name="connsiteX336" fmla="*/ 453866 w 2803728"/>
                  <a:gd name="connsiteY336" fmla="*/ 2880760 h 2984797"/>
                  <a:gd name="connsiteX337" fmla="*/ 491129 w 2803728"/>
                  <a:gd name="connsiteY337" fmla="*/ 2921217 h 2984797"/>
                  <a:gd name="connsiteX338" fmla="*/ 519343 w 2803728"/>
                  <a:gd name="connsiteY338" fmla="*/ 2932928 h 2984797"/>
                  <a:gd name="connsiteX339" fmla="*/ 1944938 w 2803728"/>
                  <a:gd name="connsiteY339" fmla="*/ 33295 h 2984797"/>
                  <a:gd name="connsiteX340" fmla="*/ 1925242 w 2803728"/>
                  <a:gd name="connsiteY340" fmla="*/ 44474 h 2984797"/>
                  <a:gd name="connsiteX341" fmla="*/ 1866685 w 2803728"/>
                  <a:gd name="connsiteY341" fmla="*/ 157329 h 2984797"/>
                  <a:gd name="connsiteX342" fmla="*/ 1813451 w 2803728"/>
                  <a:gd name="connsiteY342" fmla="*/ 259005 h 2984797"/>
                  <a:gd name="connsiteX343" fmla="*/ 1779914 w 2803728"/>
                  <a:gd name="connsiteY343" fmla="*/ 322886 h 2984797"/>
                  <a:gd name="connsiteX344" fmla="*/ 1784173 w 2803728"/>
                  <a:gd name="connsiteY344" fmla="*/ 340453 h 2984797"/>
                  <a:gd name="connsiteX345" fmla="*/ 1857635 w 2803728"/>
                  <a:gd name="connsiteY345" fmla="*/ 379313 h 2984797"/>
                  <a:gd name="connsiteX346" fmla="*/ 1874137 w 2803728"/>
                  <a:gd name="connsiteY346" fmla="*/ 373990 h 2984797"/>
                  <a:gd name="connsiteX347" fmla="*/ 1881590 w 2803728"/>
                  <a:gd name="connsiteY347" fmla="*/ 358552 h 2984797"/>
                  <a:gd name="connsiteX348" fmla="*/ 2013609 w 2803728"/>
                  <a:gd name="connsiteY348" fmla="*/ 92384 h 2984797"/>
                  <a:gd name="connsiteX349" fmla="*/ 2010948 w 2803728"/>
                  <a:gd name="connsiteY349" fmla="*/ 64703 h 2984797"/>
                  <a:gd name="connsiteX350" fmla="*/ 1944938 w 2803728"/>
                  <a:gd name="connsiteY350" fmla="*/ 33295 h 2984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</a:cxnLst>
                <a:rect l="l" t="t" r="r" b="b"/>
                <a:pathLst>
                  <a:path w="2803728" h="2984797">
                    <a:moveTo>
                      <a:pt x="1364160" y="2984565"/>
                    </a:moveTo>
                    <a:cubicBezTo>
                      <a:pt x="1348722" y="2984565"/>
                      <a:pt x="1332752" y="2984032"/>
                      <a:pt x="1317314" y="2984565"/>
                    </a:cubicBezTo>
                    <a:cubicBezTo>
                      <a:pt x="1263548" y="2986162"/>
                      <a:pt x="1210847" y="2979242"/>
                      <a:pt x="1158146" y="2972321"/>
                    </a:cubicBezTo>
                    <a:cubicBezTo>
                      <a:pt x="1118221" y="2966998"/>
                      <a:pt x="1078828" y="2959545"/>
                      <a:pt x="1039967" y="2949963"/>
                    </a:cubicBezTo>
                    <a:cubicBezTo>
                      <a:pt x="984604" y="2936122"/>
                      <a:pt x="930306" y="2919620"/>
                      <a:pt x="876540" y="2898859"/>
                    </a:cubicBezTo>
                    <a:cubicBezTo>
                      <a:pt x="805207" y="2871710"/>
                      <a:pt x="737068" y="2839237"/>
                      <a:pt x="671059" y="2800909"/>
                    </a:cubicBezTo>
                    <a:cubicBezTo>
                      <a:pt x="661477" y="2795053"/>
                      <a:pt x="657750" y="2796118"/>
                      <a:pt x="652427" y="2806765"/>
                    </a:cubicBezTo>
                    <a:cubicBezTo>
                      <a:pt x="640183" y="2831785"/>
                      <a:pt x="627940" y="2856804"/>
                      <a:pt x="616228" y="2881824"/>
                    </a:cubicBezTo>
                    <a:cubicBezTo>
                      <a:pt x="607178" y="2900988"/>
                      <a:pt x="597596" y="2920152"/>
                      <a:pt x="588547" y="2939316"/>
                    </a:cubicBezTo>
                    <a:cubicBezTo>
                      <a:pt x="586417" y="2943043"/>
                      <a:pt x="584820" y="2947302"/>
                      <a:pt x="581094" y="2949431"/>
                    </a:cubicBezTo>
                    <a:cubicBezTo>
                      <a:pt x="556607" y="2965401"/>
                      <a:pt x="531054" y="2976047"/>
                      <a:pt x="501244" y="2969660"/>
                    </a:cubicBezTo>
                    <a:cubicBezTo>
                      <a:pt x="482612" y="2965401"/>
                      <a:pt x="468239" y="2953690"/>
                      <a:pt x="454398" y="2940913"/>
                    </a:cubicBezTo>
                    <a:cubicBezTo>
                      <a:pt x="444284" y="2931331"/>
                      <a:pt x="435766" y="2919620"/>
                      <a:pt x="427249" y="2908441"/>
                    </a:cubicBezTo>
                    <a:cubicBezTo>
                      <a:pt x="416602" y="2894068"/>
                      <a:pt x="412876" y="2878098"/>
                      <a:pt x="411279" y="2861063"/>
                    </a:cubicBezTo>
                    <a:cubicBezTo>
                      <a:pt x="410214" y="2851481"/>
                      <a:pt x="413941" y="2843496"/>
                      <a:pt x="417667" y="2835511"/>
                    </a:cubicBezTo>
                    <a:cubicBezTo>
                      <a:pt x="459721" y="2754064"/>
                      <a:pt x="501776" y="2673149"/>
                      <a:pt x="543831" y="2591701"/>
                    </a:cubicBezTo>
                    <a:cubicBezTo>
                      <a:pt x="559268" y="2561358"/>
                      <a:pt x="575238" y="2531547"/>
                      <a:pt x="590676" y="2501204"/>
                    </a:cubicBezTo>
                    <a:cubicBezTo>
                      <a:pt x="596532" y="2490025"/>
                      <a:pt x="595467" y="2486299"/>
                      <a:pt x="583756" y="2479378"/>
                    </a:cubicBezTo>
                    <a:cubicBezTo>
                      <a:pt x="539572" y="2453294"/>
                      <a:pt x="498582" y="2423483"/>
                      <a:pt x="458657" y="2391543"/>
                    </a:cubicBezTo>
                    <a:cubicBezTo>
                      <a:pt x="416602" y="2358006"/>
                      <a:pt x="376677" y="2321275"/>
                      <a:pt x="339946" y="2282414"/>
                    </a:cubicBezTo>
                    <a:cubicBezTo>
                      <a:pt x="277130" y="2216404"/>
                      <a:pt x="220703" y="2146136"/>
                      <a:pt x="173857" y="2067883"/>
                    </a:cubicBezTo>
                    <a:cubicBezTo>
                      <a:pt x="128609" y="1992823"/>
                      <a:pt x="91345" y="1914038"/>
                      <a:pt x="63664" y="1830993"/>
                    </a:cubicBezTo>
                    <a:cubicBezTo>
                      <a:pt x="48226" y="1784148"/>
                      <a:pt x="35450" y="1737302"/>
                      <a:pt x="25336" y="1689392"/>
                    </a:cubicBezTo>
                    <a:cubicBezTo>
                      <a:pt x="14156" y="1635094"/>
                      <a:pt x="6704" y="1580795"/>
                      <a:pt x="2977" y="1525432"/>
                    </a:cubicBezTo>
                    <a:cubicBezTo>
                      <a:pt x="-1814" y="1456761"/>
                      <a:pt x="-749" y="1387557"/>
                      <a:pt x="5639" y="1318886"/>
                    </a:cubicBezTo>
                    <a:cubicBezTo>
                      <a:pt x="11495" y="1257667"/>
                      <a:pt x="21609" y="1197514"/>
                      <a:pt x="36515" y="1137892"/>
                    </a:cubicBezTo>
                    <a:cubicBezTo>
                      <a:pt x="49823" y="1084126"/>
                      <a:pt x="67390" y="1031957"/>
                      <a:pt x="88151" y="980853"/>
                    </a:cubicBezTo>
                    <a:cubicBezTo>
                      <a:pt x="109977" y="927087"/>
                      <a:pt x="135529" y="874918"/>
                      <a:pt x="164807" y="824878"/>
                    </a:cubicBezTo>
                    <a:cubicBezTo>
                      <a:pt x="193554" y="775371"/>
                      <a:pt x="226558" y="729058"/>
                      <a:pt x="262225" y="683809"/>
                    </a:cubicBezTo>
                    <a:cubicBezTo>
                      <a:pt x="306409" y="627914"/>
                      <a:pt x="355384" y="576810"/>
                      <a:pt x="408085" y="529432"/>
                    </a:cubicBezTo>
                    <a:cubicBezTo>
                      <a:pt x="476756" y="467149"/>
                      <a:pt x="552348" y="413383"/>
                      <a:pt x="633795" y="369199"/>
                    </a:cubicBezTo>
                    <a:cubicBezTo>
                      <a:pt x="689158" y="338856"/>
                      <a:pt x="746650" y="312239"/>
                      <a:pt x="806272" y="290946"/>
                    </a:cubicBezTo>
                    <a:cubicBezTo>
                      <a:pt x="856312" y="272846"/>
                      <a:pt x="907416" y="257408"/>
                      <a:pt x="959585" y="245697"/>
                    </a:cubicBezTo>
                    <a:cubicBezTo>
                      <a:pt x="989395" y="238777"/>
                      <a:pt x="1019739" y="234518"/>
                      <a:pt x="1050082" y="229195"/>
                    </a:cubicBezTo>
                    <a:cubicBezTo>
                      <a:pt x="1082022" y="223871"/>
                      <a:pt x="1113962" y="223339"/>
                      <a:pt x="1145902" y="218548"/>
                    </a:cubicBezTo>
                    <a:cubicBezTo>
                      <a:pt x="1150693" y="218016"/>
                      <a:pt x="1155484" y="218016"/>
                      <a:pt x="1160275" y="218016"/>
                    </a:cubicBezTo>
                    <a:cubicBezTo>
                      <a:pt x="1212977" y="218016"/>
                      <a:pt x="1266210" y="216419"/>
                      <a:pt x="1318911" y="218548"/>
                    </a:cubicBezTo>
                    <a:cubicBezTo>
                      <a:pt x="1349787" y="219613"/>
                      <a:pt x="1381195" y="222807"/>
                      <a:pt x="1411538" y="227598"/>
                    </a:cubicBezTo>
                    <a:cubicBezTo>
                      <a:pt x="1432299" y="231324"/>
                      <a:pt x="1453592" y="233986"/>
                      <a:pt x="1474353" y="237712"/>
                    </a:cubicBezTo>
                    <a:cubicBezTo>
                      <a:pt x="1507358" y="243568"/>
                      <a:pt x="1539831" y="251020"/>
                      <a:pt x="1572303" y="260070"/>
                    </a:cubicBezTo>
                    <a:cubicBezTo>
                      <a:pt x="1610631" y="270717"/>
                      <a:pt x="1648959" y="282961"/>
                      <a:pt x="1686223" y="297866"/>
                    </a:cubicBezTo>
                    <a:cubicBezTo>
                      <a:pt x="1697934" y="302657"/>
                      <a:pt x="1710178" y="306383"/>
                      <a:pt x="1721357" y="312239"/>
                    </a:cubicBezTo>
                    <a:cubicBezTo>
                      <a:pt x="1731472" y="317562"/>
                      <a:pt x="1736795" y="315433"/>
                      <a:pt x="1742118" y="305319"/>
                    </a:cubicBezTo>
                    <a:cubicBezTo>
                      <a:pt x="1781511" y="229195"/>
                      <a:pt x="1820904" y="153071"/>
                      <a:pt x="1860829" y="76414"/>
                    </a:cubicBezTo>
                    <a:cubicBezTo>
                      <a:pt x="1870943" y="56718"/>
                      <a:pt x="1881590" y="37554"/>
                      <a:pt x="1892237" y="17857"/>
                    </a:cubicBezTo>
                    <a:cubicBezTo>
                      <a:pt x="1897560" y="7743"/>
                      <a:pt x="1905545" y="3484"/>
                      <a:pt x="1917257" y="2420"/>
                    </a:cubicBezTo>
                    <a:cubicBezTo>
                      <a:pt x="1930033" y="1355"/>
                      <a:pt x="1942276" y="-775"/>
                      <a:pt x="1955052" y="290"/>
                    </a:cubicBezTo>
                    <a:cubicBezTo>
                      <a:pt x="1999236" y="2420"/>
                      <a:pt x="2032241" y="23181"/>
                      <a:pt x="2051937" y="62573"/>
                    </a:cubicBezTo>
                    <a:cubicBezTo>
                      <a:pt x="2059923" y="78544"/>
                      <a:pt x="2062052" y="95578"/>
                      <a:pt x="2051405" y="112613"/>
                    </a:cubicBezTo>
                    <a:cubicBezTo>
                      <a:pt x="2046082" y="120598"/>
                      <a:pt x="2047146" y="123792"/>
                      <a:pt x="2055132" y="129115"/>
                    </a:cubicBezTo>
                    <a:cubicBezTo>
                      <a:pt x="2066311" y="136036"/>
                      <a:pt x="2078022" y="142424"/>
                      <a:pt x="2089201" y="149344"/>
                    </a:cubicBezTo>
                    <a:cubicBezTo>
                      <a:pt x="2150952" y="187672"/>
                      <a:pt x="2209509" y="230792"/>
                      <a:pt x="2264872" y="278169"/>
                    </a:cubicBezTo>
                    <a:cubicBezTo>
                      <a:pt x="2325026" y="329806"/>
                      <a:pt x="2381453" y="384637"/>
                      <a:pt x="2433090" y="444258"/>
                    </a:cubicBezTo>
                    <a:cubicBezTo>
                      <a:pt x="2502826" y="525173"/>
                      <a:pt x="2563512" y="613009"/>
                      <a:pt x="2614616" y="707232"/>
                    </a:cubicBezTo>
                    <a:cubicBezTo>
                      <a:pt x="2648686" y="770580"/>
                      <a:pt x="2678497" y="835525"/>
                      <a:pt x="2703516" y="902599"/>
                    </a:cubicBezTo>
                    <a:cubicBezTo>
                      <a:pt x="2720551" y="948913"/>
                      <a:pt x="2735989" y="996291"/>
                      <a:pt x="2748765" y="1043668"/>
                    </a:cubicBezTo>
                    <a:cubicBezTo>
                      <a:pt x="2764735" y="1103822"/>
                      <a:pt x="2778043" y="1164509"/>
                      <a:pt x="2786561" y="1226260"/>
                    </a:cubicBezTo>
                    <a:cubicBezTo>
                      <a:pt x="2792949" y="1274170"/>
                      <a:pt x="2797740" y="1321548"/>
                      <a:pt x="2800402" y="1369990"/>
                    </a:cubicBezTo>
                    <a:cubicBezTo>
                      <a:pt x="2803063" y="1412577"/>
                      <a:pt x="2804128" y="1455164"/>
                      <a:pt x="2803595" y="1497219"/>
                    </a:cubicBezTo>
                    <a:cubicBezTo>
                      <a:pt x="2803063" y="1531820"/>
                      <a:pt x="2799869" y="1565890"/>
                      <a:pt x="2798272" y="1600492"/>
                    </a:cubicBezTo>
                    <a:cubicBezTo>
                      <a:pt x="2795610" y="1642546"/>
                      <a:pt x="2789755" y="1684068"/>
                      <a:pt x="2783899" y="1725591"/>
                    </a:cubicBezTo>
                    <a:cubicBezTo>
                      <a:pt x="2780173" y="1753272"/>
                      <a:pt x="2774317" y="1780421"/>
                      <a:pt x="2768461" y="1807570"/>
                    </a:cubicBezTo>
                    <a:cubicBezTo>
                      <a:pt x="2762073" y="1836317"/>
                      <a:pt x="2755685" y="1864530"/>
                      <a:pt x="2748233" y="1892744"/>
                    </a:cubicBezTo>
                    <a:cubicBezTo>
                      <a:pt x="2739715" y="1923620"/>
                      <a:pt x="2730133" y="1954495"/>
                      <a:pt x="2720019" y="1984838"/>
                    </a:cubicBezTo>
                    <a:cubicBezTo>
                      <a:pt x="2706178" y="2025828"/>
                      <a:pt x="2690740" y="2066286"/>
                      <a:pt x="2673173" y="2106211"/>
                    </a:cubicBezTo>
                    <a:cubicBezTo>
                      <a:pt x="2644427" y="2171156"/>
                      <a:pt x="2611955" y="2233971"/>
                      <a:pt x="2574691" y="2294125"/>
                    </a:cubicBezTo>
                    <a:cubicBezTo>
                      <a:pt x="2534766" y="2359070"/>
                      <a:pt x="2490582" y="2420821"/>
                      <a:pt x="2441075" y="2478846"/>
                    </a:cubicBezTo>
                    <a:cubicBezTo>
                      <a:pt x="2394762" y="2533144"/>
                      <a:pt x="2344722" y="2583716"/>
                      <a:pt x="2291489" y="2631626"/>
                    </a:cubicBezTo>
                    <a:cubicBezTo>
                      <a:pt x="2233464" y="2683795"/>
                      <a:pt x="2171181" y="2730641"/>
                      <a:pt x="2105703" y="2772695"/>
                    </a:cubicBezTo>
                    <a:cubicBezTo>
                      <a:pt x="2057793" y="2803571"/>
                      <a:pt x="2008286" y="2830188"/>
                      <a:pt x="1957182" y="2854675"/>
                    </a:cubicBezTo>
                    <a:cubicBezTo>
                      <a:pt x="1898093" y="2882889"/>
                      <a:pt x="1836874" y="2906844"/>
                      <a:pt x="1774058" y="2926008"/>
                    </a:cubicBezTo>
                    <a:cubicBezTo>
                      <a:pt x="1733068" y="2938784"/>
                      <a:pt x="1691546" y="2949431"/>
                      <a:pt x="1649492" y="2957948"/>
                    </a:cubicBezTo>
                    <a:cubicBezTo>
                      <a:pt x="1615955" y="2964869"/>
                      <a:pt x="1581885" y="2970192"/>
                      <a:pt x="1547816" y="2975515"/>
                    </a:cubicBezTo>
                    <a:cubicBezTo>
                      <a:pt x="1537701" y="2977112"/>
                      <a:pt x="1527054" y="2977112"/>
                      <a:pt x="1516940" y="2978709"/>
                    </a:cubicBezTo>
                    <a:cubicBezTo>
                      <a:pt x="1465304" y="2986162"/>
                      <a:pt x="1414732" y="2984565"/>
                      <a:pt x="1364160" y="2984565"/>
                    </a:cubicBezTo>
                    <a:close/>
                    <a:moveTo>
                      <a:pt x="1237464" y="249423"/>
                    </a:moveTo>
                    <a:cubicBezTo>
                      <a:pt x="1185827" y="251553"/>
                      <a:pt x="1137385" y="253682"/>
                      <a:pt x="1088942" y="260070"/>
                    </a:cubicBezTo>
                    <a:cubicBezTo>
                      <a:pt x="1078828" y="261135"/>
                      <a:pt x="1076166" y="265926"/>
                      <a:pt x="1080425" y="275508"/>
                    </a:cubicBezTo>
                    <a:cubicBezTo>
                      <a:pt x="1085216" y="286155"/>
                      <a:pt x="1088942" y="296269"/>
                      <a:pt x="1090007" y="307980"/>
                    </a:cubicBezTo>
                    <a:cubicBezTo>
                      <a:pt x="1092136" y="335129"/>
                      <a:pt x="1092136" y="362279"/>
                      <a:pt x="1090007" y="389960"/>
                    </a:cubicBezTo>
                    <a:cubicBezTo>
                      <a:pt x="1087878" y="417109"/>
                      <a:pt x="1080957" y="443194"/>
                      <a:pt x="1071375" y="468213"/>
                    </a:cubicBezTo>
                    <a:cubicBezTo>
                      <a:pt x="1057535" y="502283"/>
                      <a:pt x="1038370" y="533691"/>
                      <a:pt x="1018674" y="565098"/>
                    </a:cubicBezTo>
                    <a:cubicBezTo>
                      <a:pt x="1010157" y="578407"/>
                      <a:pt x="1000574" y="590651"/>
                      <a:pt x="988863" y="600765"/>
                    </a:cubicBezTo>
                    <a:cubicBezTo>
                      <a:pt x="929242" y="656128"/>
                      <a:pt x="860038" y="688600"/>
                      <a:pt x="776994" y="688068"/>
                    </a:cubicBezTo>
                    <a:cubicBezTo>
                      <a:pt x="758894" y="688068"/>
                      <a:pt x="742392" y="693391"/>
                      <a:pt x="728019" y="703506"/>
                    </a:cubicBezTo>
                    <a:cubicBezTo>
                      <a:pt x="699273" y="723202"/>
                      <a:pt x="676382" y="748754"/>
                      <a:pt x="656153" y="776968"/>
                    </a:cubicBezTo>
                    <a:cubicBezTo>
                      <a:pt x="629004" y="814764"/>
                      <a:pt x="599726" y="851495"/>
                      <a:pt x="565124" y="883435"/>
                    </a:cubicBezTo>
                    <a:cubicBezTo>
                      <a:pt x="544895" y="902067"/>
                      <a:pt x="525199" y="921231"/>
                      <a:pt x="507632" y="942525"/>
                    </a:cubicBezTo>
                    <a:cubicBezTo>
                      <a:pt x="478353" y="977659"/>
                      <a:pt x="442687" y="1001082"/>
                      <a:pt x="396906" y="1008002"/>
                    </a:cubicBezTo>
                    <a:cubicBezTo>
                      <a:pt x="345802" y="1015455"/>
                      <a:pt x="296294" y="1011728"/>
                      <a:pt x="249449" y="987773"/>
                    </a:cubicBezTo>
                    <a:cubicBezTo>
                      <a:pt x="220703" y="972868"/>
                      <a:pt x="196215" y="952107"/>
                      <a:pt x="171196" y="931878"/>
                    </a:cubicBezTo>
                    <a:cubicBezTo>
                      <a:pt x="160016" y="923361"/>
                      <a:pt x="156822" y="923361"/>
                      <a:pt x="150967" y="935604"/>
                    </a:cubicBezTo>
                    <a:cubicBezTo>
                      <a:pt x="121688" y="997355"/>
                      <a:pt x="98266" y="1060703"/>
                      <a:pt x="80166" y="1126181"/>
                    </a:cubicBezTo>
                    <a:cubicBezTo>
                      <a:pt x="65261" y="1181011"/>
                      <a:pt x="54082" y="1236374"/>
                      <a:pt x="46097" y="1292269"/>
                    </a:cubicBezTo>
                    <a:cubicBezTo>
                      <a:pt x="40241" y="1333792"/>
                      <a:pt x="37579" y="1375846"/>
                      <a:pt x="35982" y="1417901"/>
                    </a:cubicBezTo>
                    <a:cubicBezTo>
                      <a:pt x="34385" y="1468472"/>
                      <a:pt x="38112" y="1519044"/>
                      <a:pt x="43967" y="1569084"/>
                    </a:cubicBezTo>
                    <a:cubicBezTo>
                      <a:pt x="48226" y="1605815"/>
                      <a:pt x="54082" y="1642014"/>
                      <a:pt x="61534" y="1678213"/>
                    </a:cubicBezTo>
                    <a:cubicBezTo>
                      <a:pt x="70584" y="1720267"/>
                      <a:pt x="82295" y="1761257"/>
                      <a:pt x="95072" y="1802247"/>
                    </a:cubicBezTo>
                    <a:cubicBezTo>
                      <a:pt x="100395" y="1819282"/>
                      <a:pt x="105186" y="1820879"/>
                      <a:pt x="117962" y="1809700"/>
                    </a:cubicBezTo>
                    <a:cubicBezTo>
                      <a:pt x="122221" y="1805973"/>
                      <a:pt x="125947" y="1801715"/>
                      <a:pt x="130206" y="1797988"/>
                    </a:cubicBezTo>
                    <a:cubicBezTo>
                      <a:pt x="149902" y="1777227"/>
                      <a:pt x="162678" y="1752740"/>
                      <a:pt x="173857" y="1727188"/>
                    </a:cubicBezTo>
                    <a:cubicBezTo>
                      <a:pt x="194086" y="1680874"/>
                      <a:pt x="211653" y="1634029"/>
                      <a:pt x="226026" y="1585054"/>
                    </a:cubicBezTo>
                    <a:cubicBezTo>
                      <a:pt x="235608" y="1551517"/>
                      <a:pt x="241996" y="1516915"/>
                      <a:pt x="243061" y="1481781"/>
                    </a:cubicBezTo>
                    <a:cubicBezTo>
                      <a:pt x="244126" y="1454632"/>
                      <a:pt x="247852" y="1428015"/>
                      <a:pt x="253175" y="1401930"/>
                    </a:cubicBezTo>
                    <a:cubicBezTo>
                      <a:pt x="259031" y="1374249"/>
                      <a:pt x="269678" y="1347632"/>
                      <a:pt x="284583" y="1323677"/>
                    </a:cubicBezTo>
                    <a:cubicBezTo>
                      <a:pt x="302682" y="1294399"/>
                      <a:pt x="322379" y="1265653"/>
                      <a:pt x="347399" y="1242230"/>
                    </a:cubicBezTo>
                    <a:cubicBezTo>
                      <a:pt x="385727" y="1206563"/>
                      <a:pt x="429378" y="1181011"/>
                      <a:pt x="479950" y="1166106"/>
                    </a:cubicBezTo>
                    <a:cubicBezTo>
                      <a:pt x="522005" y="1153862"/>
                      <a:pt x="563527" y="1155459"/>
                      <a:pt x="602387" y="1175688"/>
                    </a:cubicBezTo>
                    <a:cubicBezTo>
                      <a:pt x="663606" y="1207628"/>
                      <a:pt x="713646" y="1252876"/>
                      <a:pt x="749844" y="1313030"/>
                    </a:cubicBezTo>
                    <a:cubicBezTo>
                      <a:pt x="779655" y="1362538"/>
                      <a:pt x="819048" y="1401930"/>
                      <a:pt x="868555" y="1432274"/>
                    </a:cubicBezTo>
                    <a:cubicBezTo>
                      <a:pt x="910077" y="1457826"/>
                      <a:pt x="954261" y="1478055"/>
                      <a:pt x="1000042" y="1495089"/>
                    </a:cubicBezTo>
                    <a:cubicBezTo>
                      <a:pt x="1027191" y="1505204"/>
                      <a:pt x="1054340" y="1516383"/>
                      <a:pt x="1077763" y="1535014"/>
                    </a:cubicBezTo>
                    <a:cubicBezTo>
                      <a:pt x="1108106" y="1558437"/>
                      <a:pt x="1128867" y="1586651"/>
                      <a:pt x="1132594" y="1625511"/>
                    </a:cubicBezTo>
                    <a:cubicBezTo>
                      <a:pt x="1135255" y="1652128"/>
                      <a:pt x="1135788" y="1678213"/>
                      <a:pt x="1126738" y="1703765"/>
                    </a:cubicBezTo>
                    <a:cubicBezTo>
                      <a:pt x="1115027" y="1736770"/>
                      <a:pt x="1095330" y="1764984"/>
                      <a:pt x="1072440" y="1790536"/>
                    </a:cubicBezTo>
                    <a:cubicBezTo>
                      <a:pt x="1049549" y="1816088"/>
                      <a:pt x="1022933" y="1837381"/>
                      <a:pt x="997913" y="1859739"/>
                    </a:cubicBezTo>
                    <a:cubicBezTo>
                      <a:pt x="965440" y="1889018"/>
                      <a:pt x="929774" y="1913505"/>
                      <a:pt x="889316" y="1930540"/>
                    </a:cubicBezTo>
                    <a:cubicBezTo>
                      <a:pt x="876008" y="1935863"/>
                      <a:pt x="862700" y="1940654"/>
                      <a:pt x="850456" y="1947575"/>
                    </a:cubicBezTo>
                    <a:cubicBezTo>
                      <a:pt x="842471" y="1951833"/>
                      <a:pt x="839277" y="1957689"/>
                      <a:pt x="838744" y="1966739"/>
                    </a:cubicBezTo>
                    <a:cubicBezTo>
                      <a:pt x="837680" y="1988565"/>
                      <a:pt x="838744" y="2010390"/>
                      <a:pt x="845132" y="2031151"/>
                    </a:cubicBezTo>
                    <a:cubicBezTo>
                      <a:pt x="851521" y="2051380"/>
                      <a:pt x="855247" y="2072141"/>
                      <a:pt x="855779" y="2093967"/>
                    </a:cubicBezTo>
                    <a:cubicBezTo>
                      <a:pt x="857376" y="2142410"/>
                      <a:pt x="835018" y="2181270"/>
                      <a:pt x="804143" y="2215872"/>
                    </a:cubicBezTo>
                    <a:cubicBezTo>
                      <a:pt x="782849" y="2239827"/>
                      <a:pt x="755168" y="2255797"/>
                      <a:pt x="726954" y="2270170"/>
                    </a:cubicBezTo>
                    <a:cubicBezTo>
                      <a:pt x="697143" y="2285608"/>
                      <a:pt x="664671" y="2295190"/>
                      <a:pt x="632731" y="2303707"/>
                    </a:cubicBezTo>
                    <a:cubicBezTo>
                      <a:pt x="610372" y="2309563"/>
                      <a:pt x="588014" y="2315419"/>
                      <a:pt x="565124" y="2318080"/>
                    </a:cubicBezTo>
                    <a:cubicBezTo>
                      <a:pt x="535845" y="2321275"/>
                      <a:pt x="507099" y="2325001"/>
                      <a:pt x="477821" y="2325001"/>
                    </a:cubicBezTo>
                    <a:cubicBezTo>
                      <a:pt x="471965" y="2325001"/>
                      <a:pt x="466642" y="2325001"/>
                      <a:pt x="460786" y="2325001"/>
                    </a:cubicBezTo>
                    <a:cubicBezTo>
                      <a:pt x="457060" y="2325001"/>
                      <a:pt x="452801" y="2326066"/>
                      <a:pt x="451736" y="2330324"/>
                    </a:cubicBezTo>
                    <a:cubicBezTo>
                      <a:pt x="450672" y="2334583"/>
                      <a:pt x="453333" y="2337245"/>
                      <a:pt x="456527" y="2339906"/>
                    </a:cubicBezTo>
                    <a:cubicBezTo>
                      <a:pt x="488468" y="2364926"/>
                      <a:pt x="520408" y="2389946"/>
                      <a:pt x="553945" y="2412836"/>
                    </a:cubicBezTo>
                    <a:cubicBezTo>
                      <a:pt x="619955" y="2458085"/>
                      <a:pt x="690223" y="2495881"/>
                      <a:pt x="763685" y="2527288"/>
                    </a:cubicBezTo>
                    <a:cubicBezTo>
                      <a:pt x="828098" y="2554970"/>
                      <a:pt x="894107" y="2576796"/>
                      <a:pt x="962246" y="2593298"/>
                    </a:cubicBezTo>
                    <a:cubicBezTo>
                      <a:pt x="1013883" y="2606074"/>
                      <a:pt x="1066584" y="2614592"/>
                      <a:pt x="1119818" y="2619915"/>
                    </a:cubicBezTo>
                    <a:cubicBezTo>
                      <a:pt x="1166131" y="2624706"/>
                      <a:pt x="1212977" y="2627900"/>
                      <a:pt x="1259822" y="2626835"/>
                    </a:cubicBezTo>
                    <a:cubicBezTo>
                      <a:pt x="1268339" y="2626835"/>
                      <a:pt x="1276857" y="2625238"/>
                      <a:pt x="1285374" y="2624706"/>
                    </a:cubicBezTo>
                    <a:cubicBezTo>
                      <a:pt x="1324767" y="2622577"/>
                      <a:pt x="1364692" y="2619915"/>
                      <a:pt x="1403553" y="2614059"/>
                    </a:cubicBezTo>
                    <a:cubicBezTo>
                      <a:pt x="1438155" y="2608736"/>
                      <a:pt x="1472224" y="2602348"/>
                      <a:pt x="1506293" y="2595427"/>
                    </a:cubicBezTo>
                    <a:cubicBezTo>
                      <a:pt x="1515343" y="2593830"/>
                      <a:pt x="1521731" y="2589572"/>
                      <a:pt x="1524393" y="2579990"/>
                    </a:cubicBezTo>
                    <a:cubicBezTo>
                      <a:pt x="1527054" y="2570408"/>
                      <a:pt x="1525458" y="2562955"/>
                      <a:pt x="1518005" y="2556035"/>
                    </a:cubicBezTo>
                    <a:cubicBezTo>
                      <a:pt x="1504164" y="2543258"/>
                      <a:pt x="1492453" y="2528353"/>
                      <a:pt x="1484468" y="2510786"/>
                    </a:cubicBezTo>
                    <a:cubicBezTo>
                      <a:pt x="1477015" y="2493751"/>
                      <a:pt x="1469562" y="2477249"/>
                      <a:pt x="1461577" y="2460746"/>
                    </a:cubicBezTo>
                    <a:cubicBezTo>
                      <a:pt x="1458383" y="2454358"/>
                      <a:pt x="1455722" y="2446906"/>
                      <a:pt x="1454125" y="2439453"/>
                    </a:cubicBezTo>
                    <a:cubicBezTo>
                      <a:pt x="1451463" y="2421886"/>
                      <a:pt x="1452527" y="2404319"/>
                      <a:pt x="1455189" y="2387284"/>
                    </a:cubicBezTo>
                    <a:cubicBezTo>
                      <a:pt x="1462642" y="2340971"/>
                      <a:pt x="1476483" y="2296255"/>
                      <a:pt x="1500970" y="2255797"/>
                    </a:cubicBezTo>
                    <a:cubicBezTo>
                      <a:pt x="1525458" y="2214807"/>
                      <a:pt x="1552074" y="2175415"/>
                      <a:pt x="1577094" y="2134957"/>
                    </a:cubicBezTo>
                    <a:cubicBezTo>
                      <a:pt x="1593064" y="2109405"/>
                      <a:pt x="1609034" y="2083853"/>
                      <a:pt x="1629263" y="2060962"/>
                    </a:cubicBezTo>
                    <a:cubicBezTo>
                      <a:pt x="1646830" y="2041798"/>
                      <a:pt x="1660671" y="2019972"/>
                      <a:pt x="1674512" y="1997614"/>
                    </a:cubicBezTo>
                    <a:cubicBezTo>
                      <a:pt x="1696870" y="1960351"/>
                      <a:pt x="1696870" y="1922555"/>
                      <a:pt x="1678238" y="1884227"/>
                    </a:cubicBezTo>
                    <a:cubicBezTo>
                      <a:pt x="1667059" y="1860272"/>
                      <a:pt x="1650024" y="1840575"/>
                      <a:pt x="1632457" y="1821411"/>
                    </a:cubicBezTo>
                    <a:cubicBezTo>
                      <a:pt x="1608502" y="1795327"/>
                      <a:pt x="1591467" y="1764984"/>
                      <a:pt x="1574965" y="1734108"/>
                    </a:cubicBezTo>
                    <a:cubicBezTo>
                      <a:pt x="1570174" y="1725058"/>
                      <a:pt x="1566980" y="1714944"/>
                      <a:pt x="1564850" y="1704829"/>
                    </a:cubicBezTo>
                    <a:cubicBezTo>
                      <a:pt x="1561656" y="1686730"/>
                      <a:pt x="1561124" y="1668098"/>
                      <a:pt x="1562189" y="1649999"/>
                    </a:cubicBezTo>
                    <a:cubicBezTo>
                      <a:pt x="1563253" y="1621785"/>
                      <a:pt x="1570174" y="1594636"/>
                      <a:pt x="1584014" y="1570149"/>
                    </a:cubicBezTo>
                    <a:cubicBezTo>
                      <a:pt x="1624472" y="1498816"/>
                      <a:pt x="1678770" y="1439726"/>
                      <a:pt x="1747442" y="1395010"/>
                    </a:cubicBezTo>
                    <a:cubicBezTo>
                      <a:pt x="1783108" y="1371587"/>
                      <a:pt x="1821436" y="1355085"/>
                      <a:pt x="1864023" y="1350826"/>
                    </a:cubicBezTo>
                    <a:cubicBezTo>
                      <a:pt x="1890107" y="1348165"/>
                      <a:pt x="1915660" y="1348697"/>
                      <a:pt x="1941744" y="1350826"/>
                    </a:cubicBezTo>
                    <a:cubicBezTo>
                      <a:pt x="1960376" y="1352423"/>
                      <a:pt x="1979540" y="1355085"/>
                      <a:pt x="1997107" y="1361473"/>
                    </a:cubicBezTo>
                    <a:cubicBezTo>
                      <a:pt x="2023191" y="1371055"/>
                      <a:pt x="2045550" y="1386493"/>
                      <a:pt x="2065246" y="1405657"/>
                    </a:cubicBezTo>
                    <a:cubicBezTo>
                      <a:pt x="2086539" y="1426950"/>
                      <a:pt x="2105171" y="1449841"/>
                      <a:pt x="2116883" y="1477522"/>
                    </a:cubicBezTo>
                    <a:cubicBezTo>
                      <a:pt x="2125400" y="1497751"/>
                      <a:pt x="2130723" y="1518512"/>
                      <a:pt x="2137111" y="1539273"/>
                    </a:cubicBezTo>
                    <a:cubicBezTo>
                      <a:pt x="2140838" y="1552049"/>
                      <a:pt x="2145629" y="1564293"/>
                      <a:pt x="2153614" y="1574940"/>
                    </a:cubicBezTo>
                    <a:cubicBezTo>
                      <a:pt x="2164793" y="1590910"/>
                      <a:pt x="2175439" y="1606880"/>
                      <a:pt x="2187151" y="1622317"/>
                    </a:cubicBezTo>
                    <a:cubicBezTo>
                      <a:pt x="2199927" y="1638288"/>
                      <a:pt x="2213768" y="1652661"/>
                      <a:pt x="2232399" y="1662243"/>
                    </a:cubicBezTo>
                    <a:cubicBezTo>
                      <a:pt x="2256354" y="1673954"/>
                      <a:pt x="2279245" y="1686730"/>
                      <a:pt x="2302135" y="1699506"/>
                    </a:cubicBezTo>
                    <a:cubicBezTo>
                      <a:pt x="2322896" y="1711218"/>
                      <a:pt x="2340464" y="1726655"/>
                      <a:pt x="2353240" y="1747416"/>
                    </a:cubicBezTo>
                    <a:cubicBezTo>
                      <a:pt x="2362289" y="1761789"/>
                      <a:pt x="2367613" y="1777227"/>
                      <a:pt x="2369742" y="1793730"/>
                    </a:cubicBezTo>
                    <a:cubicBezTo>
                      <a:pt x="2370274" y="1797456"/>
                      <a:pt x="2370807" y="1801715"/>
                      <a:pt x="2375598" y="1802247"/>
                    </a:cubicBezTo>
                    <a:cubicBezTo>
                      <a:pt x="2380389" y="1802779"/>
                      <a:pt x="2381986" y="1798521"/>
                      <a:pt x="2383050" y="1794794"/>
                    </a:cubicBezTo>
                    <a:cubicBezTo>
                      <a:pt x="2385180" y="1787342"/>
                      <a:pt x="2386777" y="1780421"/>
                      <a:pt x="2388906" y="1772969"/>
                    </a:cubicBezTo>
                    <a:cubicBezTo>
                      <a:pt x="2397956" y="1744222"/>
                      <a:pt x="2405941" y="1714944"/>
                      <a:pt x="2411796" y="1685666"/>
                    </a:cubicBezTo>
                    <a:cubicBezTo>
                      <a:pt x="2421378" y="1638820"/>
                      <a:pt x="2429896" y="1591442"/>
                      <a:pt x="2434155" y="1542999"/>
                    </a:cubicBezTo>
                    <a:cubicBezTo>
                      <a:pt x="2437349" y="1502010"/>
                      <a:pt x="2441607" y="1461020"/>
                      <a:pt x="2440010" y="1420030"/>
                    </a:cubicBezTo>
                    <a:cubicBezTo>
                      <a:pt x="2439478" y="1397672"/>
                      <a:pt x="2437349" y="1374781"/>
                      <a:pt x="2435752" y="1352423"/>
                    </a:cubicBezTo>
                    <a:cubicBezTo>
                      <a:pt x="2434687" y="1338050"/>
                      <a:pt x="2428831" y="1332727"/>
                      <a:pt x="2414458" y="1335921"/>
                    </a:cubicBezTo>
                    <a:cubicBezTo>
                      <a:pt x="2388374" y="1341777"/>
                      <a:pt x="2363354" y="1341777"/>
                      <a:pt x="2337270" y="1334324"/>
                    </a:cubicBezTo>
                    <a:cubicBezTo>
                      <a:pt x="2308523" y="1325806"/>
                      <a:pt x="2284568" y="1311433"/>
                      <a:pt x="2266469" y="1288011"/>
                    </a:cubicBezTo>
                    <a:cubicBezTo>
                      <a:pt x="2253161" y="1270444"/>
                      <a:pt x="2241449" y="1251279"/>
                      <a:pt x="2230270" y="1232115"/>
                    </a:cubicBezTo>
                    <a:cubicBezTo>
                      <a:pt x="2218026" y="1210822"/>
                      <a:pt x="2205250" y="1190061"/>
                      <a:pt x="2189812" y="1170897"/>
                    </a:cubicBezTo>
                    <a:cubicBezTo>
                      <a:pt x="2179698" y="1158121"/>
                      <a:pt x="2166390" y="1151200"/>
                      <a:pt x="2149887" y="1149603"/>
                    </a:cubicBezTo>
                    <a:cubicBezTo>
                      <a:pt x="2125400" y="1147474"/>
                      <a:pt x="2103574" y="1154394"/>
                      <a:pt x="2082281" y="1166106"/>
                    </a:cubicBezTo>
                    <a:cubicBezTo>
                      <a:pt x="2049808" y="1183673"/>
                      <a:pt x="2017336" y="1200708"/>
                      <a:pt x="1982734" y="1212951"/>
                    </a:cubicBezTo>
                    <a:cubicBezTo>
                      <a:pt x="1933227" y="1231051"/>
                      <a:pt x="1884252" y="1233180"/>
                      <a:pt x="1834745" y="1215613"/>
                    </a:cubicBezTo>
                    <a:cubicBezTo>
                      <a:pt x="1818775" y="1210290"/>
                      <a:pt x="1804401" y="1200708"/>
                      <a:pt x="1792690" y="1187399"/>
                    </a:cubicBezTo>
                    <a:cubicBezTo>
                      <a:pt x="1780979" y="1173558"/>
                      <a:pt x="1777785" y="1158653"/>
                      <a:pt x="1785237" y="1141618"/>
                    </a:cubicBezTo>
                    <a:cubicBezTo>
                      <a:pt x="1789496" y="1131504"/>
                      <a:pt x="1796416" y="1123519"/>
                      <a:pt x="1803869" y="1115001"/>
                    </a:cubicBezTo>
                    <a:cubicBezTo>
                      <a:pt x="1824630" y="1091046"/>
                      <a:pt x="1848053" y="1068156"/>
                      <a:pt x="1857103" y="1036216"/>
                    </a:cubicBezTo>
                    <a:cubicBezTo>
                      <a:pt x="1860829" y="1022907"/>
                      <a:pt x="1868282" y="1010131"/>
                      <a:pt x="1871476" y="996291"/>
                    </a:cubicBezTo>
                    <a:cubicBezTo>
                      <a:pt x="1877331" y="970738"/>
                      <a:pt x="1886381" y="946783"/>
                      <a:pt x="1896496" y="922828"/>
                    </a:cubicBezTo>
                    <a:cubicBezTo>
                      <a:pt x="1905545" y="902599"/>
                      <a:pt x="1918854" y="885565"/>
                      <a:pt x="1930565" y="867465"/>
                    </a:cubicBezTo>
                    <a:cubicBezTo>
                      <a:pt x="1951326" y="836057"/>
                      <a:pt x="1977410" y="808908"/>
                      <a:pt x="2008818" y="788680"/>
                    </a:cubicBezTo>
                    <a:cubicBezTo>
                      <a:pt x="2040758" y="767918"/>
                      <a:pt x="2072699" y="746093"/>
                      <a:pt x="2106768" y="729590"/>
                    </a:cubicBezTo>
                    <a:cubicBezTo>
                      <a:pt x="2125932" y="720541"/>
                      <a:pt x="2146161" y="713088"/>
                      <a:pt x="2167454" y="710959"/>
                    </a:cubicBezTo>
                    <a:cubicBezTo>
                      <a:pt x="2171713" y="710426"/>
                      <a:pt x="2175972" y="710426"/>
                      <a:pt x="2178101" y="706167"/>
                    </a:cubicBezTo>
                    <a:cubicBezTo>
                      <a:pt x="2180230" y="701377"/>
                      <a:pt x="2176504" y="698182"/>
                      <a:pt x="2173842" y="694988"/>
                    </a:cubicBezTo>
                    <a:cubicBezTo>
                      <a:pt x="2160534" y="679018"/>
                      <a:pt x="2146693" y="663581"/>
                      <a:pt x="2132853" y="648143"/>
                    </a:cubicBezTo>
                    <a:cubicBezTo>
                      <a:pt x="2091330" y="601297"/>
                      <a:pt x="2045550" y="559243"/>
                      <a:pt x="1997107" y="519850"/>
                    </a:cubicBezTo>
                    <a:cubicBezTo>
                      <a:pt x="1928968" y="465019"/>
                      <a:pt x="1856038" y="418706"/>
                      <a:pt x="1778317" y="379846"/>
                    </a:cubicBezTo>
                    <a:cubicBezTo>
                      <a:pt x="1719228" y="350035"/>
                      <a:pt x="1658009" y="325547"/>
                      <a:pt x="1594661" y="305851"/>
                    </a:cubicBezTo>
                    <a:cubicBezTo>
                      <a:pt x="1556865" y="294140"/>
                      <a:pt x="1518537" y="284025"/>
                      <a:pt x="1479677" y="276040"/>
                    </a:cubicBezTo>
                    <a:cubicBezTo>
                      <a:pt x="1449866" y="270184"/>
                      <a:pt x="1419523" y="265393"/>
                      <a:pt x="1389180" y="261135"/>
                    </a:cubicBezTo>
                    <a:cubicBezTo>
                      <a:pt x="1336478" y="254214"/>
                      <a:pt x="1285374" y="252085"/>
                      <a:pt x="1237464" y="249423"/>
                    </a:cubicBezTo>
                    <a:close/>
                    <a:moveTo>
                      <a:pt x="1364160" y="2947834"/>
                    </a:moveTo>
                    <a:cubicBezTo>
                      <a:pt x="1372677" y="2947302"/>
                      <a:pt x="1382792" y="2946237"/>
                      <a:pt x="1393438" y="2946769"/>
                    </a:cubicBezTo>
                    <a:cubicBezTo>
                      <a:pt x="1442413" y="2947302"/>
                      <a:pt x="1491388" y="2941446"/>
                      <a:pt x="1540363" y="2935058"/>
                    </a:cubicBezTo>
                    <a:cubicBezTo>
                      <a:pt x="1585079" y="2929202"/>
                      <a:pt x="1628731" y="2920685"/>
                      <a:pt x="1672382" y="2910038"/>
                    </a:cubicBezTo>
                    <a:cubicBezTo>
                      <a:pt x="1714969" y="2899391"/>
                      <a:pt x="1757024" y="2886615"/>
                      <a:pt x="1798546" y="2872242"/>
                    </a:cubicBezTo>
                    <a:cubicBezTo>
                      <a:pt x="1861361" y="2850416"/>
                      <a:pt x="1922580" y="2823800"/>
                      <a:pt x="1981669" y="2792924"/>
                    </a:cubicBezTo>
                    <a:cubicBezTo>
                      <a:pt x="2057793" y="2753531"/>
                      <a:pt x="2129126" y="2706686"/>
                      <a:pt x="2196733" y="2653984"/>
                    </a:cubicBezTo>
                    <a:cubicBezTo>
                      <a:pt x="2261146" y="2603945"/>
                      <a:pt x="2320235" y="2548582"/>
                      <a:pt x="2374001" y="2487363"/>
                    </a:cubicBezTo>
                    <a:cubicBezTo>
                      <a:pt x="2434155" y="2418692"/>
                      <a:pt x="2488985" y="2345762"/>
                      <a:pt x="2535831" y="2267509"/>
                    </a:cubicBezTo>
                    <a:cubicBezTo>
                      <a:pt x="2581612" y="2190852"/>
                      <a:pt x="2621537" y="2111002"/>
                      <a:pt x="2654009" y="2027957"/>
                    </a:cubicBezTo>
                    <a:cubicBezTo>
                      <a:pt x="2675835" y="1972062"/>
                      <a:pt x="2694467" y="1915102"/>
                      <a:pt x="2709372" y="1857078"/>
                    </a:cubicBezTo>
                    <a:cubicBezTo>
                      <a:pt x="2721084" y="1811297"/>
                      <a:pt x="2731198" y="1765516"/>
                      <a:pt x="2739183" y="1718670"/>
                    </a:cubicBezTo>
                    <a:cubicBezTo>
                      <a:pt x="2747168" y="1670228"/>
                      <a:pt x="2753024" y="1621785"/>
                      <a:pt x="2756750" y="1572810"/>
                    </a:cubicBezTo>
                    <a:cubicBezTo>
                      <a:pt x="2760476" y="1527562"/>
                      <a:pt x="2760476" y="1482313"/>
                      <a:pt x="2760476" y="1437065"/>
                    </a:cubicBezTo>
                    <a:cubicBezTo>
                      <a:pt x="2759944" y="1390219"/>
                      <a:pt x="2756750" y="1343906"/>
                      <a:pt x="2751427" y="1297593"/>
                    </a:cubicBezTo>
                    <a:cubicBezTo>
                      <a:pt x="2746636" y="1258200"/>
                      <a:pt x="2740780" y="1219339"/>
                      <a:pt x="2733327" y="1179946"/>
                    </a:cubicBezTo>
                    <a:cubicBezTo>
                      <a:pt x="2723213" y="1127245"/>
                      <a:pt x="2710437" y="1075076"/>
                      <a:pt x="2694999" y="1023440"/>
                    </a:cubicBezTo>
                    <a:cubicBezTo>
                      <a:pt x="2680626" y="973932"/>
                      <a:pt x="2663059" y="926022"/>
                      <a:pt x="2643363" y="878112"/>
                    </a:cubicBezTo>
                    <a:cubicBezTo>
                      <a:pt x="2609825" y="795600"/>
                      <a:pt x="2568836" y="717347"/>
                      <a:pt x="2521458" y="641755"/>
                    </a:cubicBezTo>
                    <a:cubicBezTo>
                      <a:pt x="2466095" y="552855"/>
                      <a:pt x="2401150" y="471407"/>
                      <a:pt x="2328220" y="396348"/>
                    </a:cubicBezTo>
                    <a:cubicBezTo>
                      <a:pt x="2278180" y="344711"/>
                      <a:pt x="2223882" y="297866"/>
                      <a:pt x="2165857" y="255279"/>
                    </a:cubicBezTo>
                    <a:cubicBezTo>
                      <a:pt x="2125932" y="225468"/>
                      <a:pt x="2084410" y="198851"/>
                      <a:pt x="2042356" y="172767"/>
                    </a:cubicBezTo>
                    <a:cubicBezTo>
                      <a:pt x="2028515" y="164250"/>
                      <a:pt x="2025853" y="164782"/>
                      <a:pt x="2018933" y="179155"/>
                    </a:cubicBezTo>
                    <a:cubicBezTo>
                      <a:pt x="2007221" y="203110"/>
                      <a:pt x="1995510" y="226533"/>
                      <a:pt x="1983266" y="249956"/>
                    </a:cubicBezTo>
                    <a:cubicBezTo>
                      <a:pt x="1976878" y="262199"/>
                      <a:pt x="1977410" y="265393"/>
                      <a:pt x="1989122" y="272846"/>
                    </a:cubicBezTo>
                    <a:cubicBezTo>
                      <a:pt x="2009351" y="286155"/>
                      <a:pt x="2029579" y="298398"/>
                      <a:pt x="2049808" y="312239"/>
                    </a:cubicBezTo>
                    <a:cubicBezTo>
                      <a:pt x="2125932" y="364408"/>
                      <a:pt x="2195668" y="424562"/>
                      <a:pt x="2260613" y="490571"/>
                    </a:cubicBezTo>
                    <a:cubicBezTo>
                      <a:pt x="2307459" y="537949"/>
                      <a:pt x="2350046" y="589054"/>
                      <a:pt x="2389438" y="642820"/>
                    </a:cubicBezTo>
                    <a:cubicBezTo>
                      <a:pt x="2430961" y="699247"/>
                      <a:pt x="2466627" y="759401"/>
                      <a:pt x="2498567" y="821684"/>
                    </a:cubicBezTo>
                    <a:cubicBezTo>
                      <a:pt x="2520393" y="864271"/>
                      <a:pt x="2540089" y="908455"/>
                      <a:pt x="2556592" y="953704"/>
                    </a:cubicBezTo>
                    <a:cubicBezTo>
                      <a:pt x="2569368" y="988838"/>
                      <a:pt x="2581612" y="1023972"/>
                      <a:pt x="2591726" y="1059639"/>
                    </a:cubicBezTo>
                    <a:cubicBezTo>
                      <a:pt x="2601840" y="1093708"/>
                      <a:pt x="2610358" y="1127777"/>
                      <a:pt x="2617278" y="1162379"/>
                    </a:cubicBezTo>
                    <a:cubicBezTo>
                      <a:pt x="2623666" y="1195916"/>
                      <a:pt x="2629522" y="1229986"/>
                      <a:pt x="2633781" y="1264055"/>
                    </a:cubicBezTo>
                    <a:cubicBezTo>
                      <a:pt x="2638039" y="1295996"/>
                      <a:pt x="2640168" y="1327936"/>
                      <a:pt x="2642298" y="1359876"/>
                    </a:cubicBezTo>
                    <a:cubicBezTo>
                      <a:pt x="2645492" y="1397672"/>
                      <a:pt x="2644427" y="1435468"/>
                      <a:pt x="2643895" y="1473263"/>
                    </a:cubicBezTo>
                    <a:cubicBezTo>
                      <a:pt x="2643895" y="1511592"/>
                      <a:pt x="2640168" y="1549920"/>
                      <a:pt x="2636442" y="1587716"/>
                    </a:cubicBezTo>
                    <a:cubicBezTo>
                      <a:pt x="2631651" y="1638820"/>
                      <a:pt x="2622601" y="1689392"/>
                      <a:pt x="2611422" y="1739964"/>
                    </a:cubicBezTo>
                    <a:cubicBezTo>
                      <a:pt x="2599711" y="1794262"/>
                      <a:pt x="2583741" y="1846963"/>
                      <a:pt x="2565641" y="1899132"/>
                    </a:cubicBezTo>
                    <a:cubicBezTo>
                      <a:pt x="2553930" y="1933202"/>
                      <a:pt x="2540089" y="1966206"/>
                      <a:pt x="2525716" y="1998679"/>
                    </a:cubicBezTo>
                    <a:cubicBezTo>
                      <a:pt x="2506020" y="2043395"/>
                      <a:pt x="2483129" y="2087047"/>
                      <a:pt x="2458110" y="2129634"/>
                    </a:cubicBezTo>
                    <a:cubicBezTo>
                      <a:pt x="2435752" y="2168494"/>
                      <a:pt x="2410200" y="2205758"/>
                      <a:pt x="2384115" y="2241957"/>
                    </a:cubicBezTo>
                    <a:cubicBezTo>
                      <a:pt x="2348449" y="2291464"/>
                      <a:pt x="2309588" y="2338309"/>
                      <a:pt x="2267001" y="2381961"/>
                    </a:cubicBezTo>
                    <a:cubicBezTo>
                      <a:pt x="2206847" y="2444244"/>
                      <a:pt x="2141370" y="2500672"/>
                      <a:pt x="2071102" y="2551244"/>
                    </a:cubicBezTo>
                    <a:cubicBezTo>
                      <a:pt x="2006689" y="2597557"/>
                      <a:pt x="1939615" y="2637482"/>
                      <a:pt x="1868282" y="2671551"/>
                    </a:cubicBezTo>
                    <a:cubicBezTo>
                      <a:pt x="1796949" y="2705621"/>
                      <a:pt x="1722954" y="2733835"/>
                      <a:pt x="1646298" y="2755128"/>
                    </a:cubicBezTo>
                    <a:cubicBezTo>
                      <a:pt x="1604243" y="2766840"/>
                      <a:pt x="1561656" y="2777486"/>
                      <a:pt x="1518537" y="2784939"/>
                    </a:cubicBezTo>
                    <a:cubicBezTo>
                      <a:pt x="1471692" y="2792924"/>
                      <a:pt x="1424314" y="2798780"/>
                      <a:pt x="1376936" y="2802506"/>
                    </a:cubicBezTo>
                    <a:cubicBezTo>
                      <a:pt x="1320508" y="2806233"/>
                      <a:pt x="1264613" y="2807297"/>
                      <a:pt x="1208185" y="2805168"/>
                    </a:cubicBezTo>
                    <a:cubicBezTo>
                      <a:pt x="1169857" y="2803571"/>
                      <a:pt x="1130997" y="2800909"/>
                      <a:pt x="1092669" y="2796118"/>
                    </a:cubicBezTo>
                    <a:cubicBezTo>
                      <a:pt x="1056470" y="2791327"/>
                      <a:pt x="1019739" y="2786004"/>
                      <a:pt x="983540" y="2779083"/>
                    </a:cubicBezTo>
                    <a:cubicBezTo>
                      <a:pt x="949470" y="2772163"/>
                      <a:pt x="915401" y="2763646"/>
                      <a:pt x="881864" y="2753531"/>
                    </a:cubicBezTo>
                    <a:cubicBezTo>
                      <a:pt x="847262" y="2743417"/>
                      <a:pt x="813725" y="2732238"/>
                      <a:pt x="780188" y="2719462"/>
                    </a:cubicBezTo>
                    <a:cubicBezTo>
                      <a:pt x="759959" y="2711477"/>
                      <a:pt x="739730" y="2703492"/>
                      <a:pt x="720034" y="2695507"/>
                    </a:cubicBezTo>
                    <a:cubicBezTo>
                      <a:pt x="709387" y="2691248"/>
                      <a:pt x="708855" y="2691248"/>
                      <a:pt x="703531" y="2701362"/>
                    </a:cubicBezTo>
                    <a:cubicBezTo>
                      <a:pt x="696611" y="2714138"/>
                      <a:pt x="690755" y="2727447"/>
                      <a:pt x="684367" y="2740755"/>
                    </a:cubicBezTo>
                    <a:cubicBezTo>
                      <a:pt x="677979" y="2753531"/>
                      <a:pt x="679044" y="2756193"/>
                      <a:pt x="691288" y="2763113"/>
                    </a:cubicBezTo>
                    <a:cubicBezTo>
                      <a:pt x="716840" y="2776954"/>
                      <a:pt x="741859" y="2790795"/>
                      <a:pt x="767412" y="2804103"/>
                    </a:cubicBezTo>
                    <a:cubicBezTo>
                      <a:pt x="823839" y="2833382"/>
                      <a:pt x="882396" y="2857337"/>
                      <a:pt x="942018" y="2877565"/>
                    </a:cubicBezTo>
                    <a:cubicBezTo>
                      <a:pt x="985137" y="2892471"/>
                      <a:pt x="1029321" y="2904182"/>
                      <a:pt x="1074037" y="2914829"/>
                    </a:cubicBezTo>
                    <a:cubicBezTo>
                      <a:pt x="1133126" y="2928670"/>
                      <a:pt x="1192748" y="2937187"/>
                      <a:pt x="1252369" y="2944107"/>
                    </a:cubicBezTo>
                    <a:cubicBezTo>
                      <a:pt x="1289633" y="2946769"/>
                      <a:pt x="1325832" y="2945172"/>
                      <a:pt x="1364160" y="2947834"/>
                    </a:cubicBezTo>
                    <a:close/>
                    <a:moveTo>
                      <a:pt x="2470353" y="1437065"/>
                    </a:moveTo>
                    <a:cubicBezTo>
                      <a:pt x="2470353" y="1437065"/>
                      <a:pt x="2470353" y="1437065"/>
                      <a:pt x="2470353" y="1437065"/>
                    </a:cubicBezTo>
                    <a:cubicBezTo>
                      <a:pt x="2470353" y="1446114"/>
                      <a:pt x="2470353" y="1455164"/>
                      <a:pt x="2470353" y="1464214"/>
                    </a:cubicBezTo>
                    <a:cubicBezTo>
                      <a:pt x="2470353" y="1487637"/>
                      <a:pt x="2471418" y="1511592"/>
                      <a:pt x="2469289" y="1535014"/>
                    </a:cubicBezTo>
                    <a:cubicBezTo>
                      <a:pt x="2465030" y="1579198"/>
                      <a:pt x="2460239" y="1623382"/>
                      <a:pt x="2451722" y="1667034"/>
                    </a:cubicBezTo>
                    <a:cubicBezTo>
                      <a:pt x="2444801" y="1702168"/>
                      <a:pt x="2437349" y="1737302"/>
                      <a:pt x="2427767" y="1771904"/>
                    </a:cubicBezTo>
                    <a:cubicBezTo>
                      <a:pt x="2414458" y="1818217"/>
                      <a:pt x="2399020" y="1863466"/>
                      <a:pt x="2380389" y="1908182"/>
                    </a:cubicBezTo>
                    <a:cubicBezTo>
                      <a:pt x="2357498" y="1962480"/>
                      <a:pt x="2330881" y="2015181"/>
                      <a:pt x="2300538" y="2065753"/>
                    </a:cubicBezTo>
                    <a:cubicBezTo>
                      <a:pt x="2277648" y="2103549"/>
                      <a:pt x="2252096" y="2138683"/>
                      <a:pt x="2227076" y="2174882"/>
                    </a:cubicBezTo>
                    <a:cubicBezTo>
                      <a:pt x="2207912" y="2202031"/>
                      <a:pt x="2187683" y="2228116"/>
                      <a:pt x="2163728" y="2251006"/>
                    </a:cubicBezTo>
                    <a:cubicBezTo>
                      <a:pt x="2153614" y="2260588"/>
                      <a:pt x="2144564" y="2272300"/>
                      <a:pt x="2134450" y="2281882"/>
                    </a:cubicBezTo>
                    <a:cubicBezTo>
                      <a:pt x="2121674" y="2294125"/>
                      <a:pt x="2114753" y="2310628"/>
                      <a:pt x="2101445" y="2322339"/>
                    </a:cubicBezTo>
                    <a:cubicBezTo>
                      <a:pt x="2093460" y="2329260"/>
                      <a:pt x="2083345" y="2332986"/>
                      <a:pt x="2077490" y="2342036"/>
                    </a:cubicBezTo>
                    <a:cubicBezTo>
                      <a:pt x="2074296" y="2347359"/>
                      <a:pt x="2068972" y="2350553"/>
                      <a:pt x="2063649" y="2353747"/>
                    </a:cubicBezTo>
                    <a:cubicBezTo>
                      <a:pt x="2058858" y="2355876"/>
                      <a:pt x="2054599" y="2358538"/>
                      <a:pt x="2050341" y="2362264"/>
                    </a:cubicBezTo>
                    <a:cubicBezTo>
                      <a:pt x="2032241" y="2377170"/>
                      <a:pt x="2013609" y="2392075"/>
                      <a:pt x="1994978" y="2406448"/>
                    </a:cubicBezTo>
                    <a:cubicBezTo>
                      <a:pt x="1940147" y="2449568"/>
                      <a:pt x="1881590" y="2486831"/>
                      <a:pt x="1820371" y="2519303"/>
                    </a:cubicBezTo>
                    <a:cubicBezTo>
                      <a:pt x="1769267" y="2546453"/>
                      <a:pt x="1716034" y="2569875"/>
                      <a:pt x="1661203" y="2589572"/>
                    </a:cubicBezTo>
                    <a:cubicBezTo>
                      <a:pt x="1602646" y="2610865"/>
                      <a:pt x="1542492" y="2626835"/>
                      <a:pt x="1481806" y="2639611"/>
                    </a:cubicBezTo>
                    <a:cubicBezTo>
                      <a:pt x="1431234" y="2649726"/>
                      <a:pt x="1380130" y="2655581"/>
                      <a:pt x="1329026" y="2659840"/>
                    </a:cubicBezTo>
                    <a:cubicBezTo>
                      <a:pt x="1266742" y="2664631"/>
                      <a:pt x="1204459" y="2663566"/>
                      <a:pt x="1142176" y="2659840"/>
                    </a:cubicBezTo>
                    <a:cubicBezTo>
                      <a:pt x="1121415" y="2658775"/>
                      <a:pt x="1100654" y="2657178"/>
                      <a:pt x="1080425" y="2653984"/>
                    </a:cubicBezTo>
                    <a:cubicBezTo>
                      <a:pt x="1044226" y="2648661"/>
                      <a:pt x="1007495" y="2643338"/>
                      <a:pt x="971828" y="2635885"/>
                    </a:cubicBezTo>
                    <a:cubicBezTo>
                      <a:pt x="939356" y="2628965"/>
                      <a:pt x="906883" y="2620980"/>
                      <a:pt x="874411" y="2610865"/>
                    </a:cubicBezTo>
                    <a:cubicBezTo>
                      <a:pt x="843003" y="2601283"/>
                      <a:pt x="811595" y="2591169"/>
                      <a:pt x="780720" y="2578393"/>
                    </a:cubicBezTo>
                    <a:cubicBezTo>
                      <a:pt x="766347" y="2572537"/>
                      <a:pt x="765282" y="2573602"/>
                      <a:pt x="758362" y="2587975"/>
                    </a:cubicBezTo>
                    <a:cubicBezTo>
                      <a:pt x="749844" y="2605542"/>
                      <a:pt x="741327" y="2622577"/>
                      <a:pt x="732810" y="2640144"/>
                    </a:cubicBezTo>
                    <a:cubicBezTo>
                      <a:pt x="727486" y="2651323"/>
                      <a:pt x="728019" y="2653984"/>
                      <a:pt x="740262" y="2659308"/>
                    </a:cubicBezTo>
                    <a:cubicBezTo>
                      <a:pt x="775397" y="2674745"/>
                      <a:pt x="811063" y="2688586"/>
                      <a:pt x="847262" y="2700298"/>
                    </a:cubicBezTo>
                    <a:cubicBezTo>
                      <a:pt x="888252" y="2713606"/>
                      <a:pt x="929242" y="2725317"/>
                      <a:pt x="971296" y="2734899"/>
                    </a:cubicBezTo>
                    <a:cubicBezTo>
                      <a:pt x="1025594" y="2747676"/>
                      <a:pt x="1080425" y="2756725"/>
                      <a:pt x="1135788" y="2763113"/>
                    </a:cubicBezTo>
                    <a:cubicBezTo>
                      <a:pt x="1171454" y="2767372"/>
                      <a:pt x="1207121" y="2768969"/>
                      <a:pt x="1243320" y="2770034"/>
                    </a:cubicBezTo>
                    <a:cubicBezTo>
                      <a:pt x="1278454" y="2771098"/>
                      <a:pt x="1313056" y="2770034"/>
                      <a:pt x="1348190" y="2767904"/>
                    </a:cubicBezTo>
                    <a:cubicBezTo>
                      <a:pt x="1385986" y="2765775"/>
                      <a:pt x="1423249" y="2760984"/>
                      <a:pt x="1460513" y="2755661"/>
                    </a:cubicBezTo>
                    <a:cubicBezTo>
                      <a:pt x="1500970" y="2750337"/>
                      <a:pt x="1541428" y="2741820"/>
                      <a:pt x="1581353" y="2732238"/>
                    </a:cubicBezTo>
                    <a:cubicBezTo>
                      <a:pt x="1624472" y="2722123"/>
                      <a:pt x="1666526" y="2708815"/>
                      <a:pt x="1708581" y="2694442"/>
                    </a:cubicBezTo>
                    <a:cubicBezTo>
                      <a:pt x="1769800" y="2672616"/>
                      <a:pt x="1828889" y="2647596"/>
                      <a:pt x="1886381" y="2617785"/>
                    </a:cubicBezTo>
                    <a:cubicBezTo>
                      <a:pt x="1944406" y="2587442"/>
                      <a:pt x="2000301" y="2552841"/>
                      <a:pt x="2054067" y="2514512"/>
                    </a:cubicBezTo>
                    <a:cubicBezTo>
                      <a:pt x="2107300" y="2476184"/>
                      <a:pt x="2157872" y="2434130"/>
                      <a:pt x="2204718" y="2387817"/>
                    </a:cubicBezTo>
                    <a:cubicBezTo>
                      <a:pt x="2271792" y="2321807"/>
                      <a:pt x="2330881" y="2249942"/>
                      <a:pt x="2382518" y="2171156"/>
                    </a:cubicBezTo>
                    <a:cubicBezTo>
                      <a:pt x="2427234" y="2103017"/>
                      <a:pt x="2465562" y="2031684"/>
                      <a:pt x="2497503" y="1957157"/>
                    </a:cubicBezTo>
                    <a:cubicBezTo>
                      <a:pt x="2521458" y="1900729"/>
                      <a:pt x="2541154" y="1842705"/>
                      <a:pt x="2558189" y="1783615"/>
                    </a:cubicBezTo>
                    <a:cubicBezTo>
                      <a:pt x="2570432" y="1740496"/>
                      <a:pt x="2579482" y="1696844"/>
                      <a:pt x="2586935" y="1652128"/>
                    </a:cubicBezTo>
                    <a:cubicBezTo>
                      <a:pt x="2592791" y="1615397"/>
                      <a:pt x="2598646" y="1578666"/>
                      <a:pt x="2600776" y="1541402"/>
                    </a:cubicBezTo>
                    <a:cubicBezTo>
                      <a:pt x="2601840" y="1525965"/>
                      <a:pt x="2602373" y="1510527"/>
                      <a:pt x="2603970" y="1494557"/>
                    </a:cubicBezTo>
                    <a:cubicBezTo>
                      <a:pt x="2607164" y="1459955"/>
                      <a:pt x="2607164" y="1425353"/>
                      <a:pt x="2604502" y="1391284"/>
                    </a:cubicBezTo>
                    <a:cubicBezTo>
                      <a:pt x="2601840" y="1351359"/>
                      <a:pt x="2600243" y="1311433"/>
                      <a:pt x="2594388" y="1271508"/>
                    </a:cubicBezTo>
                    <a:cubicBezTo>
                      <a:pt x="2589597" y="1237971"/>
                      <a:pt x="2584273" y="1204434"/>
                      <a:pt x="2576821" y="1171429"/>
                    </a:cubicBezTo>
                    <a:cubicBezTo>
                      <a:pt x="2569900" y="1140021"/>
                      <a:pt x="2562447" y="1109146"/>
                      <a:pt x="2553398" y="1078270"/>
                    </a:cubicBezTo>
                    <a:cubicBezTo>
                      <a:pt x="2540622" y="1034086"/>
                      <a:pt x="2525716" y="990967"/>
                      <a:pt x="2509214" y="948380"/>
                    </a:cubicBezTo>
                    <a:cubicBezTo>
                      <a:pt x="2487388" y="892485"/>
                      <a:pt x="2461304" y="838719"/>
                      <a:pt x="2431493" y="786550"/>
                    </a:cubicBezTo>
                    <a:cubicBezTo>
                      <a:pt x="2388374" y="711491"/>
                      <a:pt x="2339399" y="640690"/>
                      <a:pt x="2282971" y="574681"/>
                    </a:cubicBezTo>
                    <a:cubicBezTo>
                      <a:pt x="2194071" y="470875"/>
                      <a:pt x="2091863" y="383040"/>
                      <a:pt x="1975814" y="311174"/>
                    </a:cubicBezTo>
                    <a:cubicBezTo>
                      <a:pt x="1961973" y="302657"/>
                      <a:pt x="1958779" y="303189"/>
                      <a:pt x="1951858" y="317562"/>
                    </a:cubicBezTo>
                    <a:cubicBezTo>
                      <a:pt x="1938550" y="343647"/>
                      <a:pt x="1925774" y="369731"/>
                      <a:pt x="1912466" y="395816"/>
                    </a:cubicBezTo>
                    <a:cubicBezTo>
                      <a:pt x="1907674" y="405930"/>
                      <a:pt x="1908739" y="410189"/>
                      <a:pt x="1918854" y="417109"/>
                    </a:cubicBezTo>
                    <a:cubicBezTo>
                      <a:pt x="1934824" y="427756"/>
                      <a:pt x="1950794" y="438935"/>
                      <a:pt x="1966764" y="450114"/>
                    </a:cubicBezTo>
                    <a:cubicBezTo>
                      <a:pt x="2038629" y="500686"/>
                      <a:pt x="2101445" y="560840"/>
                      <a:pt x="2161066" y="625252"/>
                    </a:cubicBezTo>
                    <a:cubicBezTo>
                      <a:pt x="2230802" y="700312"/>
                      <a:pt x="2288295" y="784421"/>
                      <a:pt x="2336205" y="874918"/>
                    </a:cubicBezTo>
                    <a:cubicBezTo>
                      <a:pt x="2352707" y="905793"/>
                      <a:pt x="2367613" y="937201"/>
                      <a:pt x="2380921" y="969674"/>
                    </a:cubicBezTo>
                    <a:cubicBezTo>
                      <a:pt x="2399553" y="1013858"/>
                      <a:pt x="2414991" y="1059639"/>
                      <a:pt x="2428299" y="1105419"/>
                    </a:cubicBezTo>
                    <a:cubicBezTo>
                      <a:pt x="2436816" y="1134698"/>
                      <a:pt x="2443737" y="1164509"/>
                      <a:pt x="2449592" y="1194852"/>
                    </a:cubicBezTo>
                    <a:cubicBezTo>
                      <a:pt x="2454383" y="1217210"/>
                      <a:pt x="2457577" y="1239568"/>
                      <a:pt x="2460771" y="1261926"/>
                    </a:cubicBezTo>
                    <a:cubicBezTo>
                      <a:pt x="2466095" y="1302384"/>
                      <a:pt x="2471418" y="1342309"/>
                      <a:pt x="2471418" y="1383299"/>
                    </a:cubicBezTo>
                    <a:cubicBezTo>
                      <a:pt x="2470353" y="1399801"/>
                      <a:pt x="2470353" y="1418433"/>
                      <a:pt x="2470353" y="1437065"/>
                    </a:cubicBezTo>
                    <a:close/>
                    <a:moveTo>
                      <a:pt x="519343" y="2932928"/>
                    </a:moveTo>
                    <a:cubicBezTo>
                      <a:pt x="536378" y="2932396"/>
                      <a:pt x="548622" y="2924943"/>
                      <a:pt x="556074" y="2908973"/>
                    </a:cubicBezTo>
                    <a:cubicBezTo>
                      <a:pt x="585353" y="2847755"/>
                      <a:pt x="614631" y="2786536"/>
                      <a:pt x="644442" y="2725317"/>
                    </a:cubicBezTo>
                    <a:cubicBezTo>
                      <a:pt x="669994" y="2672616"/>
                      <a:pt x="695014" y="2619915"/>
                      <a:pt x="720566" y="2567214"/>
                    </a:cubicBezTo>
                    <a:cubicBezTo>
                      <a:pt x="725889" y="2556035"/>
                      <a:pt x="725357" y="2554438"/>
                      <a:pt x="714178" y="2549114"/>
                    </a:cubicBezTo>
                    <a:cubicBezTo>
                      <a:pt x="694481" y="2540065"/>
                      <a:pt x="674785" y="2530482"/>
                      <a:pt x="656153" y="2519836"/>
                    </a:cubicBezTo>
                    <a:cubicBezTo>
                      <a:pt x="634860" y="2508124"/>
                      <a:pt x="634860" y="2508124"/>
                      <a:pt x="623681" y="2529418"/>
                    </a:cubicBezTo>
                    <a:cubicBezTo>
                      <a:pt x="597596" y="2580522"/>
                      <a:pt x="571512" y="2632159"/>
                      <a:pt x="544895" y="2683263"/>
                    </a:cubicBezTo>
                    <a:cubicBezTo>
                      <a:pt x="514552" y="2742352"/>
                      <a:pt x="483677" y="2800909"/>
                      <a:pt x="452801" y="2859998"/>
                    </a:cubicBezTo>
                    <a:cubicBezTo>
                      <a:pt x="448542" y="2867451"/>
                      <a:pt x="449075" y="2873839"/>
                      <a:pt x="453866" y="2880760"/>
                    </a:cubicBezTo>
                    <a:cubicBezTo>
                      <a:pt x="465045" y="2895665"/>
                      <a:pt x="477289" y="2909505"/>
                      <a:pt x="491129" y="2921217"/>
                    </a:cubicBezTo>
                    <a:cubicBezTo>
                      <a:pt x="499114" y="2928137"/>
                      <a:pt x="508164" y="2933461"/>
                      <a:pt x="519343" y="2932928"/>
                    </a:cubicBezTo>
                    <a:close/>
                    <a:moveTo>
                      <a:pt x="1944938" y="33295"/>
                    </a:moveTo>
                    <a:cubicBezTo>
                      <a:pt x="1936953" y="31166"/>
                      <a:pt x="1930033" y="35424"/>
                      <a:pt x="1925242" y="44474"/>
                    </a:cubicBezTo>
                    <a:cubicBezTo>
                      <a:pt x="1905545" y="82270"/>
                      <a:pt x="1886381" y="120066"/>
                      <a:pt x="1866685" y="157329"/>
                    </a:cubicBezTo>
                    <a:cubicBezTo>
                      <a:pt x="1849118" y="191399"/>
                      <a:pt x="1831551" y="224936"/>
                      <a:pt x="1813451" y="259005"/>
                    </a:cubicBezTo>
                    <a:cubicBezTo>
                      <a:pt x="1802272" y="280299"/>
                      <a:pt x="1791093" y="301592"/>
                      <a:pt x="1779914" y="322886"/>
                    </a:cubicBezTo>
                    <a:cubicBezTo>
                      <a:pt x="1775123" y="331935"/>
                      <a:pt x="1776188" y="336194"/>
                      <a:pt x="1784173" y="340453"/>
                    </a:cubicBezTo>
                    <a:cubicBezTo>
                      <a:pt x="1809192" y="352697"/>
                      <a:pt x="1834212" y="364940"/>
                      <a:pt x="1857635" y="379313"/>
                    </a:cubicBezTo>
                    <a:cubicBezTo>
                      <a:pt x="1864555" y="383572"/>
                      <a:pt x="1869879" y="381443"/>
                      <a:pt x="1874137" y="373990"/>
                    </a:cubicBezTo>
                    <a:cubicBezTo>
                      <a:pt x="1876799" y="369199"/>
                      <a:pt x="1878928" y="363876"/>
                      <a:pt x="1881590" y="358552"/>
                    </a:cubicBezTo>
                    <a:cubicBezTo>
                      <a:pt x="1925242" y="269652"/>
                      <a:pt x="1969425" y="181284"/>
                      <a:pt x="2013609" y="92384"/>
                    </a:cubicBezTo>
                    <a:cubicBezTo>
                      <a:pt x="2018933" y="82270"/>
                      <a:pt x="2017336" y="73753"/>
                      <a:pt x="2010948" y="64703"/>
                    </a:cubicBezTo>
                    <a:cubicBezTo>
                      <a:pt x="1994445" y="45006"/>
                      <a:pt x="1973152" y="34892"/>
                      <a:pt x="1944938" y="33295"/>
                    </a:cubicBezTo>
                    <a:close/>
                  </a:path>
                </a:pathLst>
              </a:custGeom>
              <a:grpFill/>
              <a:ln w="53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8529289" y="934527"/>
                <a:ext cx="400061" cy="490567"/>
              </a:xfrm>
              <a:custGeom>
                <a:avLst/>
                <a:gdLst>
                  <a:gd name="connsiteX0" fmla="*/ 399530 w 400061"/>
                  <a:gd name="connsiteY0" fmla="*/ 238552 h 490567"/>
                  <a:gd name="connsiteX1" fmla="*/ 380366 w 400061"/>
                  <a:gd name="connsiteY1" fmla="*/ 335437 h 490567"/>
                  <a:gd name="connsiteX2" fmla="*/ 365993 w 400061"/>
                  <a:gd name="connsiteY2" fmla="*/ 373765 h 490567"/>
                  <a:gd name="connsiteX3" fmla="*/ 288804 w 400061"/>
                  <a:gd name="connsiteY3" fmla="*/ 453083 h 490567"/>
                  <a:gd name="connsiteX4" fmla="*/ 212148 w 400061"/>
                  <a:gd name="connsiteY4" fmla="*/ 485023 h 490567"/>
                  <a:gd name="connsiteX5" fmla="*/ 157317 w 400061"/>
                  <a:gd name="connsiteY5" fmla="*/ 487685 h 490567"/>
                  <a:gd name="connsiteX6" fmla="*/ 30089 w 400061"/>
                  <a:gd name="connsiteY6" fmla="*/ 421143 h 490567"/>
                  <a:gd name="connsiteX7" fmla="*/ 278 w 400061"/>
                  <a:gd name="connsiteY7" fmla="*/ 351407 h 490567"/>
                  <a:gd name="connsiteX8" fmla="*/ 2408 w 400061"/>
                  <a:gd name="connsiteY8" fmla="*/ 312014 h 490567"/>
                  <a:gd name="connsiteX9" fmla="*/ 32218 w 400061"/>
                  <a:gd name="connsiteY9" fmla="*/ 265701 h 490567"/>
                  <a:gd name="connsiteX10" fmla="*/ 71611 w 400061"/>
                  <a:gd name="connsiteY10" fmla="*/ 243343 h 490567"/>
                  <a:gd name="connsiteX11" fmla="*/ 93437 w 400061"/>
                  <a:gd name="connsiteY11" fmla="*/ 223646 h 490567"/>
                  <a:gd name="connsiteX12" fmla="*/ 99293 w 400061"/>
                  <a:gd name="connsiteY12" fmla="*/ 199691 h 490567"/>
                  <a:gd name="connsiteX13" fmla="*/ 91308 w 400061"/>
                  <a:gd name="connsiteY13" fmla="*/ 152313 h 490567"/>
                  <a:gd name="connsiteX14" fmla="*/ 88646 w 400061"/>
                  <a:gd name="connsiteY14" fmla="*/ 90030 h 490567"/>
                  <a:gd name="connsiteX15" fmla="*/ 136024 w 400061"/>
                  <a:gd name="connsiteY15" fmla="*/ 10712 h 490567"/>
                  <a:gd name="connsiteX16" fmla="*/ 175949 w 400061"/>
                  <a:gd name="connsiteY16" fmla="*/ 65 h 490567"/>
                  <a:gd name="connsiteX17" fmla="*/ 223859 w 400061"/>
                  <a:gd name="connsiteY17" fmla="*/ 14970 h 490567"/>
                  <a:gd name="connsiteX18" fmla="*/ 313824 w 400061"/>
                  <a:gd name="connsiteY18" fmla="*/ 65542 h 490567"/>
                  <a:gd name="connsiteX19" fmla="*/ 344699 w 400061"/>
                  <a:gd name="connsiteY19" fmla="*/ 94289 h 490567"/>
                  <a:gd name="connsiteX20" fmla="*/ 379834 w 400061"/>
                  <a:gd name="connsiteY20" fmla="*/ 146990 h 490567"/>
                  <a:gd name="connsiteX21" fmla="*/ 399530 w 400061"/>
                  <a:gd name="connsiteY21" fmla="*/ 238552 h 49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0061" h="490567">
                    <a:moveTo>
                      <a:pt x="399530" y="238552"/>
                    </a:moveTo>
                    <a:cubicBezTo>
                      <a:pt x="401127" y="272621"/>
                      <a:pt x="391545" y="304029"/>
                      <a:pt x="380366" y="335437"/>
                    </a:cubicBezTo>
                    <a:cubicBezTo>
                      <a:pt x="375575" y="348213"/>
                      <a:pt x="371848" y="361521"/>
                      <a:pt x="365993" y="373765"/>
                    </a:cubicBezTo>
                    <a:cubicBezTo>
                      <a:pt x="349490" y="409431"/>
                      <a:pt x="324471" y="436048"/>
                      <a:pt x="288804" y="453083"/>
                    </a:cubicBezTo>
                    <a:cubicBezTo>
                      <a:pt x="263784" y="465327"/>
                      <a:pt x="237700" y="474376"/>
                      <a:pt x="212148" y="485023"/>
                    </a:cubicBezTo>
                    <a:cubicBezTo>
                      <a:pt x="194581" y="492476"/>
                      <a:pt x="175417" y="491411"/>
                      <a:pt x="157317" y="487685"/>
                    </a:cubicBezTo>
                    <a:cubicBezTo>
                      <a:pt x="108875" y="478103"/>
                      <a:pt x="65223" y="456809"/>
                      <a:pt x="30089" y="421143"/>
                    </a:cubicBezTo>
                    <a:cubicBezTo>
                      <a:pt x="11457" y="401979"/>
                      <a:pt x="1343" y="378024"/>
                      <a:pt x="278" y="351407"/>
                    </a:cubicBezTo>
                    <a:cubicBezTo>
                      <a:pt x="-254" y="338098"/>
                      <a:pt x="-254" y="325322"/>
                      <a:pt x="2408" y="312014"/>
                    </a:cubicBezTo>
                    <a:cubicBezTo>
                      <a:pt x="6134" y="292317"/>
                      <a:pt x="16781" y="277412"/>
                      <a:pt x="32218" y="265701"/>
                    </a:cubicBezTo>
                    <a:cubicBezTo>
                      <a:pt x="44462" y="256651"/>
                      <a:pt x="57770" y="249731"/>
                      <a:pt x="71611" y="243343"/>
                    </a:cubicBezTo>
                    <a:cubicBezTo>
                      <a:pt x="81193" y="239084"/>
                      <a:pt x="87581" y="231631"/>
                      <a:pt x="93437" y="223646"/>
                    </a:cubicBezTo>
                    <a:cubicBezTo>
                      <a:pt x="98760" y="216726"/>
                      <a:pt x="100890" y="208208"/>
                      <a:pt x="99293" y="199691"/>
                    </a:cubicBezTo>
                    <a:cubicBezTo>
                      <a:pt x="96631" y="183721"/>
                      <a:pt x="94502" y="167751"/>
                      <a:pt x="91308" y="152313"/>
                    </a:cubicBezTo>
                    <a:cubicBezTo>
                      <a:pt x="87581" y="131552"/>
                      <a:pt x="85452" y="110791"/>
                      <a:pt x="88646" y="90030"/>
                    </a:cubicBezTo>
                    <a:cubicBezTo>
                      <a:pt x="93969" y="58090"/>
                      <a:pt x="108875" y="29876"/>
                      <a:pt x="136024" y="10712"/>
                    </a:cubicBezTo>
                    <a:cubicBezTo>
                      <a:pt x="147735" y="2194"/>
                      <a:pt x="161044" y="-467"/>
                      <a:pt x="175949" y="65"/>
                    </a:cubicBezTo>
                    <a:cubicBezTo>
                      <a:pt x="193516" y="1130"/>
                      <a:pt x="208954" y="6453"/>
                      <a:pt x="223859" y="14970"/>
                    </a:cubicBezTo>
                    <a:cubicBezTo>
                      <a:pt x="254202" y="31473"/>
                      <a:pt x="286142" y="44781"/>
                      <a:pt x="313824" y="65542"/>
                    </a:cubicBezTo>
                    <a:cubicBezTo>
                      <a:pt x="325003" y="74060"/>
                      <a:pt x="336182" y="83110"/>
                      <a:pt x="344699" y="94289"/>
                    </a:cubicBezTo>
                    <a:cubicBezTo>
                      <a:pt x="357475" y="111323"/>
                      <a:pt x="369719" y="128358"/>
                      <a:pt x="379834" y="146990"/>
                    </a:cubicBezTo>
                    <a:cubicBezTo>
                      <a:pt x="394739" y="175736"/>
                      <a:pt x="402192" y="206079"/>
                      <a:pt x="399530" y="238552"/>
                    </a:cubicBezTo>
                    <a:close/>
                  </a:path>
                </a:pathLst>
              </a:custGeom>
              <a:grpFill/>
              <a:ln w="53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4765" y="5848985"/>
            <a:ext cx="12127865" cy="916940"/>
            <a:chOff x="24765" y="5848985"/>
            <a:chExt cx="12127865" cy="916940"/>
          </a:xfrm>
        </p:grpSpPr>
        <p:sp>
          <p:nvSpPr>
            <p:cNvPr id="12" name="图形 14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11336655" y="5848985"/>
              <a:ext cx="815975" cy="916940"/>
            </a:xfrm>
            <a:custGeom>
              <a:avLst/>
              <a:gdLst>
                <a:gd name="connsiteX0" fmla="*/ 1841854 w 2423720"/>
                <a:gd name="connsiteY0" fmla="*/ 3007888 h 3030582"/>
                <a:gd name="connsiteX1" fmla="*/ 2225688 w 2423720"/>
                <a:gd name="connsiteY1" fmla="*/ 3007888 h 3030582"/>
                <a:gd name="connsiteX2" fmla="*/ 2244033 w 2423720"/>
                <a:gd name="connsiteY2" fmla="*/ 3011651 h 3030582"/>
                <a:gd name="connsiteX3" fmla="*/ 2242622 w 2423720"/>
                <a:gd name="connsiteY3" fmla="*/ 3026233 h 3030582"/>
                <a:gd name="connsiteX4" fmla="*/ 2230392 w 2423720"/>
                <a:gd name="connsiteY4" fmla="*/ 3028585 h 3030582"/>
                <a:gd name="connsiteX5" fmla="*/ 2155130 w 2423720"/>
                <a:gd name="connsiteY5" fmla="*/ 3029525 h 3030582"/>
                <a:gd name="connsiteX6" fmla="*/ 1522933 w 2423720"/>
                <a:gd name="connsiteY6" fmla="*/ 3027644 h 3030582"/>
                <a:gd name="connsiteX7" fmla="*/ 1475894 w 2423720"/>
                <a:gd name="connsiteY7" fmla="*/ 3029055 h 3030582"/>
                <a:gd name="connsiteX8" fmla="*/ 1446260 w 2423720"/>
                <a:gd name="connsiteY8" fmla="*/ 3028114 h 3030582"/>
                <a:gd name="connsiteX9" fmla="*/ 1338071 w 2423720"/>
                <a:gd name="connsiteY9" fmla="*/ 3028585 h 3030582"/>
                <a:gd name="connsiteX10" fmla="*/ 1258576 w 2423720"/>
                <a:gd name="connsiteY10" fmla="*/ 3028114 h 3030582"/>
                <a:gd name="connsiteX11" fmla="*/ 1244465 w 2423720"/>
                <a:gd name="connsiteY11" fmla="*/ 3027644 h 3030582"/>
                <a:gd name="connsiteX12" fmla="*/ 690822 w 2423720"/>
                <a:gd name="connsiteY12" fmla="*/ 3027644 h 3030582"/>
                <a:gd name="connsiteX13" fmla="*/ 654602 w 2423720"/>
                <a:gd name="connsiteY13" fmla="*/ 3029996 h 3030582"/>
                <a:gd name="connsiteX14" fmla="*/ 639550 w 2423720"/>
                <a:gd name="connsiteY14" fmla="*/ 3027173 h 3030582"/>
                <a:gd name="connsiteX15" fmla="*/ 633435 w 2423720"/>
                <a:gd name="connsiteY15" fmla="*/ 3018706 h 3030582"/>
                <a:gd name="connsiteX16" fmla="*/ 640020 w 2423720"/>
                <a:gd name="connsiteY16" fmla="*/ 3010710 h 3030582"/>
                <a:gd name="connsiteX17" fmla="*/ 652250 w 2423720"/>
                <a:gd name="connsiteY17" fmla="*/ 3008358 h 3030582"/>
                <a:gd name="connsiteX18" fmla="*/ 707285 w 2423720"/>
                <a:gd name="connsiteY18" fmla="*/ 3007888 h 3030582"/>
                <a:gd name="connsiteX19" fmla="*/ 1245406 w 2423720"/>
                <a:gd name="connsiteY19" fmla="*/ 3007888 h 3030582"/>
                <a:gd name="connsiteX20" fmla="*/ 1356887 w 2423720"/>
                <a:gd name="connsiteY20" fmla="*/ 3008828 h 3030582"/>
                <a:gd name="connsiteX21" fmla="*/ 1380877 w 2423720"/>
                <a:gd name="connsiteY21" fmla="*/ 3002243 h 3030582"/>
                <a:gd name="connsiteX22" fmla="*/ 1393577 w 2423720"/>
                <a:gd name="connsiteY22" fmla="*/ 2980135 h 3030582"/>
                <a:gd name="connsiteX23" fmla="*/ 1394047 w 2423720"/>
                <a:gd name="connsiteY23" fmla="*/ 2906284 h 3030582"/>
                <a:gd name="connsiteX24" fmla="*/ 1394047 w 2423720"/>
                <a:gd name="connsiteY24" fmla="*/ 2641928 h 3030582"/>
                <a:gd name="connsiteX25" fmla="*/ 1391695 w 2423720"/>
                <a:gd name="connsiteY25" fmla="*/ 2610412 h 3030582"/>
                <a:gd name="connsiteX26" fmla="*/ 1368647 w 2423720"/>
                <a:gd name="connsiteY26" fmla="*/ 2586893 h 3030582"/>
                <a:gd name="connsiteX27" fmla="*/ 1331016 w 2423720"/>
                <a:gd name="connsiteY27" fmla="*/ 2585482 h 3030582"/>
                <a:gd name="connsiteX28" fmla="*/ 1318315 w 2423720"/>
                <a:gd name="connsiteY28" fmla="*/ 2585952 h 3030582"/>
                <a:gd name="connsiteX29" fmla="*/ 1219064 w 2423720"/>
                <a:gd name="connsiteY29" fmla="*/ 2585952 h 3030582"/>
                <a:gd name="connsiteX30" fmla="*/ 1188489 w 2423720"/>
                <a:gd name="connsiteY30" fmla="*/ 2564314 h 3030582"/>
                <a:gd name="connsiteX31" fmla="*/ 1173437 w 2423720"/>
                <a:gd name="connsiteY31" fmla="*/ 2506457 h 3030582"/>
                <a:gd name="connsiteX32" fmla="*/ 1154621 w 2423720"/>
                <a:gd name="connsiteY32" fmla="*/ 2436840 h 3030582"/>
                <a:gd name="connsiteX33" fmla="*/ 1140039 w 2423720"/>
                <a:gd name="connsiteY33" fmla="*/ 2419436 h 3030582"/>
                <a:gd name="connsiteX34" fmla="*/ 1105231 w 2423720"/>
                <a:gd name="connsiteY34" fmla="*/ 2410498 h 3030582"/>
                <a:gd name="connsiteX35" fmla="*/ 1034203 w 2423720"/>
                <a:gd name="connsiteY35" fmla="*/ 2398739 h 3030582"/>
                <a:gd name="connsiteX36" fmla="*/ 988105 w 2423720"/>
                <a:gd name="connsiteY36" fmla="*/ 2389802 h 3030582"/>
                <a:gd name="connsiteX37" fmla="*/ 900143 w 2423720"/>
                <a:gd name="connsiteY37" fmla="*/ 2365812 h 3030582"/>
                <a:gd name="connsiteX38" fmla="*/ 823470 w 2423720"/>
                <a:gd name="connsiteY38" fmla="*/ 2338059 h 3030582"/>
                <a:gd name="connsiteX39" fmla="*/ 711989 w 2423720"/>
                <a:gd name="connsiteY39" fmla="*/ 2290550 h 3030582"/>
                <a:gd name="connsiteX40" fmla="*/ 568521 w 2423720"/>
                <a:gd name="connsiteY40" fmla="*/ 2206351 h 3030582"/>
                <a:gd name="connsiteX41" fmla="*/ 487615 w 2423720"/>
                <a:gd name="connsiteY41" fmla="*/ 2144731 h 3030582"/>
                <a:gd name="connsiteX42" fmla="*/ 481500 w 2423720"/>
                <a:gd name="connsiteY42" fmla="*/ 2139557 h 3030582"/>
                <a:gd name="connsiteX43" fmla="*/ 406239 w 2423720"/>
                <a:gd name="connsiteY43" fmla="*/ 2077466 h 3030582"/>
                <a:gd name="connsiteX44" fmla="*/ 380367 w 2423720"/>
                <a:gd name="connsiteY44" fmla="*/ 2052065 h 3030582"/>
                <a:gd name="connsiteX45" fmla="*/ 316395 w 2423720"/>
                <a:gd name="connsiteY45" fmla="*/ 1985270 h 3030582"/>
                <a:gd name="connsiteX46" fmla="*/ 297109 w 2423720"/>
                <a:gd name="connsiteY46" fmla="*/ 1960340 h 3030582"/>
                <a:gd name="connsiteX47" fmla="*/ 206795 w 2423720"/>
                <a:gd name="connsiteY47" fmla="*/ 1843684 h 3030582"/>
                <a:gd name="connsiteX48" fmla="*/ 166813 w 2423720"/>
                <a:gd name="connsiteY48" fmla="*/ 1780182 h 3030582"/>
                <a:gd name="connsiteX49" fmla="*/ 140471 w 2423720"/>
                <a:gd name="connsiteY49" fmla="*/ 1735966 h 3030582"/>
                <a:gd name="connsiteX50" fmla="*/ 100959 w 2423720"/>
                <a:gd name="connsiteY50" fmla="*/ 1657412 h 3030582"/>
                <a:gd name="connsiteX51" fmla="*/ 60035 w 2423720"/>
                <a:gd name="connsiteY51" fmla="*/ 1550164 h 3030582"/>
                <a:gd name="connsiteX52" fmla="*/ 20993 w 2423720"/>
                <a:gd name="connsiteY52" fmla="*/ 1390233 h 3030582"/>
                <a:gd name="connsiteX53" fmla="*/ 5941 w 2423720"/>
                <a:gd name="connsiteY53" fmla="*/ 1257585 h 3030582"/>
                <a:gd name="connsiteX54" fmla="*/ 3589 w 2423720"/>
                <a:gd name="connsiteY54" fmla="*/ 1232654 h 3030582"/>
                <a:gd name="connsiteX55" fmla="*/ 3119 w 2423720"/>
                <a:gd name="connsiteY55" fmla="*/ 1143751 h 3030582"/>
                <a:gd name="connsiteX56" fmla="*/ 5941 w 2423720"/>
                <a:gd name="connsiteY56" fmla="*/ 1115528 h 3030582"/>
                <a:gd name="connsiteX57" fmla="*/ 13937 w 2423720"/>
                <a:gd name="connsiteY57" fmla="*/ 1023333 h 3030582"/>
                <a:gd name="connsiteX58" fmla="*/ 35105 w 2423720"/>
                <a:gd name="connsiteY58" fmla="*/ 906207 h 3030582"/>
                <a:gd name="connsiteX59" fmla="*/ 71795 w 2423720"/>
                <a:gd name="connsiteY59" fmla="*/ 776381 h 3030582"/>
                <a:gd name="connsiteX60" fmla="*/ 97196 w 2423720"/>
                <a:gd name="connsiteY60" fmla="*/ 707234 h 3030582"/>
                <a:gd name="connsiteX61" fmla="*/ 121185 w 2423720"/>
                <a:gd name="connsiteY61" fmla="*/ 655962 h 3030582"/>
                <a:gd name="connsiteX62" fmla="*/ 144705 w 2423720"/>
                <a:gd name="connsiteY62" fmla="*/ 609864 h 3030582"/>
                <a:gd name="connsiteX63" fmla="*/ 191273 w 2423720"/>
                <a:gd name="connsiteY63" fmla="*/ 529899 h 3030582"/>
                <a:gd name="connsiteX64" fmla="*/ 218085 w 2423720"/>
                <a:gd name="connsiteY64" fmla="*/ 493209 h 3030582"/>
                <a:gd name="connsiteX65" fmla="*/ 300872 w 2423720"/>
                <a:gd name="connsiteY65" fmla="*/ 388783 h 3030582"/>
                <a:gd name="connsiteX66" fmla="*/ 336151 w 2423720"/>
                <a:gd name="connsiteY66" fmla="*/ 348801 h 3030582"/>
                <a:gd name="connsiteX67" fmla="*/ 343677 w 2423720"/>
                <a:gd name="connsiteY67" fmla="*/ 340804 h 3030582"/>
                <a:gd name="connsiteX68" fmla="*/ 422232 w 2423720"/>
                <a:gd name="connsiteY68" fmla="*/ 268365 h 3030582"/>
                <a:gd name="connsiteX69" fmla="*/ 427876 w 2423720"/>
                <a:gd name="connsiteY69" fmla="*/ 263190 h 3030582"/>
                <a:gd name="connsiteX70" fmla="*/ 429758 w 2423720"/>
                <a:gd name="connsiteY70" fmla="*/ 229323 h 3030582"/>
                <a:gd name="connsiteX71" fmla="*/ 390246 w 2423720"/>
                <a:gd name="connsiteY71" fmla="*/ 182755 h 3030582"/>
                <a:gd name="connsiteX72" fmla="*/ 356378 w 2423720"/>
                <a:gd name="connsiteY72" fmla="*/ 172877 h 3030582"/>
                <a:gd name="connsiteX73" fmla="*/ 305106 w 2423720"/>
                <a:gd name="connsiteY73" fmla="*/ 177580 h 3030582"/>
                <a:gd name="connsiteX74" fmla="*/ 253363 w 2423720"/>
                <a:gd name="connsiteY74" fmla="*/ 166291 h 3030582"/>
                <a:gd name="connsiteX75" fmla="*/ 235959 w 2423720"/>
                <a:gd name="connsiteY75" fmla="*/ 151239 h 3030582"/>
                <a:gd name="connsiteX76" fmla="*/ 218555 w 2423720"/>
                <a:gd name="connsiteY76" fmla="*/ 77859 h 3030582"/>
                <a:gd name="connsiteX77" fmla="*/ 247248 w 2423720"/>
                <a:gd name="connsiteY77" fmla="*/ 17649 h 3030582"/>
                <a:gd name="connsiteX78" fmla="*/ 284409 w 2423720"/>
                <a:gd name="connsiteY78" fmla="*/ 2597 h 3030582"/>
                <a:gd name="connsiteX79" fmla="*/ 345089 w 2423720"/>
                <a:gd name="connsiteY79" fmla="*/ 3538 h 3030582"/>
                <a:gd name="connsiteX80" fmla="*/ 394479 w 2423720"/>
                <a:gd name="connsiteY80" fmla="*/ 35054 h 3030582"/>
                <a:gd name="connsiteX81" fmla="*/ 405768 w 2423720"/>
                <a:gd name="connsiteY81" fmla="*/ 51988 h 3030582"/>
                <a:gd name="connsiteX82" fmla="*/ 411883 w 2423720"/>
                <a:gd name="connsiteY82" fmla="*/ 113608 h 3030582"/>
                <a:gd name="connsiteX83" fmla="*/ 402476 w 2423720"/>
                <a:gd name="connsiteY83" fmla="*/ 138538 h 3030582"/>
                <a:gd name="connsiteX84" fmla="*/ 408591 w 2423720"/>
                <a:gd name="connsiteY84" fmla="*/ 166762 h 3030582"/>
                <a:gd name="connsiteX85" fmla="*/ 428347 w 2423720"/>
                <a:gd name="connsiteY85" fmla="*/ 190751 h 3030582"/>
                <a:gd name="connsiteX86" fmla="*/ 491849 w 2423720"/>
                <a:gd name="connsiteY86" fmla="*/ 264602 h 3030582"/>
                <a:gd name="connsiteX87" fmla="*/ 548765 w 2423720"/>
                <a:gd name="connsiteY87" fmla="*/ 327163 h 3030582"/>
                <a:gd name="connsiteX88" fmla="*/ 583574 w 2423720"/>
                <a:gd name="connsiteY88" fmla="*/ 363382 h 3030582"/>
                <a:gd name="connsiteX89" fmla="*/ 607093 w 2423720"/>
                <a:gd name="connsiteY89" fmla="*/ 363382 h 3030582"/>
                <a:gd name="connsiteX90" fmla="*/ 829115 w 2423720"/>
                <a:gd name="connsiteY90" fmla="*/ 227441 h 3030582"/>
                <a:gd name="connsiteX91" fmla="*/ 1147566 w 2423720"/>
                <a:gd name="connsiteY91" fmla="*/ 133835 h 3030582"/>
                <a:gd name="connsiteX92" fmla="*/ 1332427 w 2423720"/>
                <a:gd name="connsiteY92" fmla="*/ 122545 h 3030582"/>
                <a:gd name="connsiteX93" fmla="*/ 1875251 w 2423720"/>
                <a:gd name="connsiteY93" fmla="*/ 272128 h 3030582"/>
                <a:gd name="connsiteX94" fmla="*/ 1929816 w 2423720"/>
                <a:gd name="connsiteY94" fmla="*/ 303173 h 3030582"/>
                <a:gd name="connsiteX95" fmla="*/ 2024363 w 2423720"/>
                <a:gd name="connsiteY95" fmla="*/ 373261 h 3030582"/>
                <a:gd name="connsiteX96" fmla="*/ 2026715 w 2423720"/>
                <a:gd name="connsiteY96" fmla="*/ 375142 h 3030582"/>
                <a:gd name="connsiteX97" fmla="*/ 2111855 w 2423720"/>
                <a:gd name="connsiteY97" fmla="*/ 449463 h 3030582"/>
                <a:gd name="connsiteX98" fmla="*/ 2148545 w 2423720"/>
                <a:gd name="connsiteY98" fmla="*/ 488035 h 3030582"/>
                <a:gd name="connsiteX99" fmla="*/ 2236507 w 2423720"/>
                <a:gd name="connsiteY99" fmla="*/ 598575 h 3030582"/>
                <a:gd name="connsiteX100" fmla="*/ 2273197 w 2423720"/>
                <a:gd name="connsiteY100" fmla="*/ 651258 h 3030582"/>
                <a:gd name="connsiteX101" fmla="*/ 2293424 w 2423720"/>
                <a:gd name="connsiteY101" fmla="*/ 686537 h 3030582"/>
                <a:gd name="connsiteX102" fmla="*/ 2361629 w 2423720"/>
                <a:gd name="connsiteY102" fmla="*/ 826241 h 3030582"/>
                <a:gd name="connsiteX103" fmla="*/ 2386089 w 2423720"/>
                <a:gd name="connsiteY103" fmla="*/ 905266 h 3030582"/>
                <a:gd name="connsiteX104" fmla="*/ 2388441 w 2423720"/>
                <a:gd name="connsiteY104" fmla="*/ 914203 h 3030582"/>
                <a:gd name="connsiteX105" fmla="*/ 2412901 w 2423720"/>
                <a:gd name="connsiteY105" fmla="*/ 1030859 h 3030582"/>
                <a:gd name="connsiteX106" fmla="*/ 2421839 w 2423720"/>
                <a:gd name="connsiteY106" fmla="*/ 1140459 h 3030582"/>
                <a:gd name="connsiteX107" fmla="*/ 2423720 w 2423720"/>
                <a:gd name="connsiteY107" fmla="*/ 1192201 h 3030582"/>
                <a:gd name="connsiteX108" fmla="*/ 2158423 w 2423720"/>
                <a:gd name="connsiteY108" fmla="*/ 1892605 h 3030582"/>
                <a:gd name="connsiteX109" fmla="*/ 2084102 w 2423720"/>
                <a:gd name="connsiteY109" fmla="*/ 1969277 h 3030582"/>
                <a:gd name="connsiteX110" fmla="*/ 2083632 w 2423720"/>
                <a:gd name="connsiteY110" fmla="*/ 1983859 h 3030582"/>
                <a:gd name="connsiteX111" fmla="*/ 2162186 w 2423720"/>
                <a:gd name="connsiteY111" fmla="*/ 2065236 h 3030582"/>
                <a:gd name="connsiteX112" fmla="*/ 2204991 w 2423720"/>
                <a:gd name="connsiteY112" fmla="*/ 2115097 h 3030582"/>
                <a:gd name="connsiteX113" fmla="*/ 2212517 w 2423720"/>
                <a:gd name="connsiteY113" fmla="*/ 2123093 h 3030582"/>
                <a:gd name="connsiteX114" fmla="*/ 2241681 w 2423720"/>
                <a:gd name="connsiteY114" fmla="*/ 2156020 h 3030582"/>
                <a:gd name="connsiteX115" fmla="*/ 2266141 w 2423720"/>
                <a:gd name="connsiteY115" fmla="*/ 2180480 h 3030582"/>
                <a:gd name="connsiteX116" fmla="*/ 2306124 w 2423720"/>
                <a:gd name="connsiteY116" fmla="*/ 2179539 h 3030582"/>
                <a:gd name="connsiteX117" fmla="*/ 2317884 w 2423720"/>
                <a:gd name="connsiteY117" fmla="*/ 2169191 h 3030582"/>
                <a:gd name="connsiteX118" fmla="*/ 2330584 w 2423720"/>
                <a:gd name="connsiteY118" fmla="*/ 2163546 h 3030582"/>
                <a:gd name="connsiteX119" fmla="*/ 2339521 w 2423720"/>
                <a:gd name="connsiteY119" fmla="*/ 2176247 h 3030582"/>
                <a:gd name="connsiteX120" fmla="*/ 2331995 w 2423720"/>
                <a:gd name="connsiteY120" fmla="*/ 2186125 h 3030582"/>
                <a:gd name="connsiteX121" fmla="*/ 2310828 w 2423720"/>
                <a:gd name="connsiteY121" fmla="*/ 2204940 h 3030582"/>
                <a:gd name="connsiteX122" fmla="*/ 2245444 w 2423720"/>
                <a:gd name="connsiteY122" fmla="*/ 2256212 h 3030582"/>
                <a:gd name="connsiteX123" fmla="*/ 2231333 w 2423720"/>
                <a:gd name="connsiteY123" fmla="*/ 2262798 h 3030582"/>
                <a:gd name="connsiteX124" fmla="*/ 2220984 w 2423720"/>
                <a:gd name="connsiteY124" fmla="*/ 2250097 h 3030582"/>
                <a:gd name="connsiteX125" fmla="*/ 2226158 w 2423720"/>
                <a:gd name="connsiteY125" fmla="*/ 2242571 h 3030582"/>
                <a:gd name="connsiteX126" fmla="*/ 2236037 w 2423720"/>
                <a:gd name="connsiteY126" fmla="*/ 2234574 h 3030582"/>
                <a:gd name="connsiteX127" fmla="*/ 2242622 w 2423720"/>
                <a:gd name="connsiteY127" fmla="*/ 2193181 h 3030582"/>
                <a:gd name="connsiteX128" fmla="*/ 2214399 w 2423720"/>
                <a:gd name="connsiteY128" fmla="*/ 2159313 h 3030582"/>
                <a:gd name="connsiteX129" fmla="*/ 2202169 w 2423720"/>
                <a:gd name="connsiteY129" fmla="*/ 2143320 h 3030582"/>
                <a:gd name="connsiteX130" fmla="*/ 2151367 w 2423720"/>
                <a:gd name="connsiteY130" fmla="*/ 2136734 h 3030582"/>
                <a:gd name="connsiteX131" fmla="*/ 2117970 w 2423720"/>
                <a:gd name="connsiteY131" fmla="*/ 2164958 h 3030582"/>
                <a:gd name="connsiteX132" fmla="*/ 2021541 w 2423720"/>
                <a:gd name="connsiteY132" fmla="*/ 2229400 h 3030582"/>
                <a:gd name="connsiteX133" fmla="*/ 1887481 w 2423720"/>
                <a:gd name="connsiteY133" fmla="*/ 2301840 h 3030582"/>
                <a:gd name="connsiteX134" fmla="*/ 1767063 w 2423720"/>
                <a:gd name="connsiteY134" fmla="*/ 2351700 h 3030582"/>
                <a:gd name="connsiteX135" fmla="*/ 1739780 w 2423720"/>
                <a:gd name="connsiteY135" fmla="*/ 2359697 h 3030582"/>
                <a:gd name="connsiteX136" fmla="*/ 1682864 w 2423720"/>
                <a:gd name="connsiteY136" fmla="*/ 2377572 h 3030582"/>
                <a:gd name="connsiteX137" fmla="*/ 1656992 w 2423720"/>
                <a:gd name="connsiteY137" fmla="*/ 2414261 h 3030582"/>
                <a:gd name="connsiteX138" fmla="*/ 1646174 w 2423720"/>
                <a:gd name="connsiteY138" fmla="*/ 2461771 h 3030582"/>
                <a:gd name="connsiteX139" fmla="*/ 1636296 w 2423720"/>
                <a:gd name="connsiteY139" fmla="*/ 2510690 h 3030582"/>
                <a:gd name="connsiteX140" fmla="*/ 1621714 w 2423720"/>
                <a:gd name="connsiteY140" fmla="*/ 2566666 h 3030582"/>
                <a:gd name="connsiteX141" fmla="*/ 1607602 w 2423720"/>
                <a:gd name="connsiteY141" fmla="*/ 2580308 h 3030582"/>
                <a:gd name="connsiteX142" fmla="*/ 1595372 w 2423720"/>
                <a:gd name="connsiteY142" fmla="*/ 2582660 h 3030582"/>
                <a:gd name="connsiteX143" fmla="*/ 1471661 w 2423720"/>
                <a:gd name="connsiteY143" fmla="*/ 2582660 h 3030582"/>
                <a:gd name="connsiteX144" fmla="*/ 1445319 w 2423720"/>
                <a:gd name="connsiteY144" fmla="*/ 2582189 h 3030582"/>
                <a:gd name="connsiteX145" fmla="*/ 1418037 w 2423720"/>
                <a:gd name="connsiteY145" fmla="*/ 2621701 h 3030582"/>
                <a:gd name="connsiteX146" fmla="*/ 1418037 w 2423720"/>
                <a:gd name="connsiteY146" fmla="*/ 2662154 h 3030582"/>
                <a:gd name="connsiteX147" fmla="*/ 1418507 w 2423720"/>
                <a:gd name="connsiteY147" fmla="*/ 2868183 h 3030582"/>
                <a:gd name="connsiteX148" fmla="*/ 1420389 w 2423720"/>
                <a:gd name="connsiteY148" fmla="*/ 2957556 h 3030582"/>
                <a:gd name="connsiteX149" fmla="*/ 1419918 w 2423720"/>
                <a:gd name="connsiteY149" fmla="*/ 2970257 h 3030582"/>
                <a:gd name="connsiteX150" fmla="*/ 1437323 w 2423720"/>
                <a:gd name="connsiteY150" fmla="*/ 3001302 h 3030582"/>
                <a:gd name="connsiteX151" fmla="*/ 1458960 w 2423720"/>
                <a:gd name="connsiteY151" fmla="*/ 3005065 h 3030582"/>
                <a:gd name="connsiteX152" fmla="*/ 1597254 w 2423720"/>
                <a:gd name="connsiteY152" fmla="*/ 3004125 h 3030582"/>
                <a:gd name="connsiteX153" fmla="*/ 1841854 w 2423720"/>
                <a:gd name="connsiteY153" fmla="*/ 3007888 h 3030582"/>
                <a:gd name="connsiteX154" fmla="*/ 1841854 w 2423720"/>
                <a:gd name="connsiteY154" fmla="*/ 3007888 h 3030582"/>
                <a:gd name="connsiteX155" fmla="*/ 1335720 w 2423720"/>
                <a:gd name="connsiteY155" fmla="*/ 2401091 h 3030582"/>
                <a:gd name="connsiteX156" fmla="*/ 1475424 w 2423720"/>
                <a:gd name="connsiteY156" fmla="*/ 2394976 h 3030582"/>
                <a:gd name="connsiteX157" fmla="*/ 1555860 w 2423720"/>
                <a:gd name="connsiteY157" fmla="*/ 2382275 h 3030582"/>
                <a:gd name="connsiteX158" fmla="*/ 1637236 w 2423720"/>
                <a:gd name="connsiteY158" fmla="*/ 2365812 h 3030582"/>
                <a:gd name="connsiteX159" fmla="*/ 1690860 w 2423720"/>
                <a:gd name="connsiteY159" fmla="*/ 2353582 h 3030582"/>
                <a:gd name="connsiteX160" fmla="*/ 1717672 w 2423720"/>
                <a:gd name="connsiteY160" fmla="*/ 2344645 h 3030582"/>
                <a:gd name="connsiteX161" fmla="*/ 1823979 w 2423720"/>
                <a:gd name="connsiteY161" fmla="*/ 2306073 h 3030582"/>
                <a:gd name="connsiteX162" fmla="*/ 1875722 w 2423720"/>
                <a:gd name="connsiteY162" fmla="*/ 2283024 h 3030582"/>
                <a:gd name="connsiteX163" fmla="*/ 1959920 w 2423720"/>
                <a:gd name="connsiteY163" fmla="*/ 2241160 h 3030582"/>
                <a:gd name="connsiteX164" fmla="*/ 2072813 w 2423720"/>
                <a:gd name="connsiteY164" fmla="*/ 2170132 h 3030582"/>
                <a:gd name="connsiteX165" fmla="*/ 2138667 w 2423720"/>
                <a:gd name="connsiteY165" fmla="*/ 2121212 h 3030582"/>
                <a:gd name="connsiteX166" fmla="*/ 2144311 w 2423720"/>
                <a:gd name="connsiteY166" fmla="*/ 2085462 h 3030582"/>
                <a:gd name="connsiteX167" fmla="*/ 2135374 w 2423720"/>
                <a:gd name="connsiteY167" fmla="*/ 2074643 h 3030582"/>
                <a:gd name="connsiteX168" fmla="*/ 2098684 w 2423720"/>
                <a:gd name="connsiteY168" fmla="*/ 2037953 h 3030582"/>
                <a:gd name="connsiteX169" fmla="*/ 2064816 w 2423720"/>
                <a:gd name="connsiteY169" fmla="*/ 2000793 h 3030582"/>
                <a:gd name="connsiteX170" fmla="*/ 2050705 w 2423720"/>
                <a:gd name="connsiteY170" fmla="*/ 1999852 h 3030582"/>
                <a:gd name="connsiteX171" fmla="*/ 2018248 w 2423720"/>
                <a:gd name="connsiteY171" fmla="*/ 2027135 h 3030582"/>
                <a:gd name="connsiteX172" fmla="*/ 1392636 w 2423720"/>
                <a:gd name="connsiteY172" fmla="*/ 2271735 h 3030582"/>
                <a:gd name="connsiteX173" fmla="*/ 1204012 w 2423720"/>
                <a:gd name="connsiteY173" fmla="*/ 2269853 h 3030582"/>
                <a:gd name="connsiteX174" fmla="*/ 976345 w 2423720"/>
                <a:gd name="connsiteY174" fmla="*/ 2225637 h 3030582"/>
                <a:gd name="connsiteX175" fmla="*/ 433521 w 2423720"/>
                <a:gd name="connsiteY175" fmla="*/ 1863911 h 3030582"/>
                <a:gd name="connsiteX176" fmla="*/ 195976 w 2423720"/>
                <a:gd name="connsiteY176" fmla="*/ 1258055 h 3030582"/>
                <a:gd name="connsiteX177" fmla="*/ 222318 w 2423720"/>
                <a:gd name="connsiteY177" fmla="*/ 959831 h 3030582"/>
                <a:gd name="connsiteX178" fmla="*/ 483382 w 2423720"/>
                <a:gd name="connsiteY178" fmla="*/ 477216 h 3030582"/>
                <a:gd name="connsiteX179" fmla="*/ 563818 w 2423720"/>
                <a:gd name="connsiteY179" fmla="*/ 399602 h 3030582"/>
                <a:gd name="connsiteX180" fmla="*/ 565699 w 2423720"/>
                <a:gd name="connsiteY180" fmla="*/ 380316 h 3030582"/>
                <a:gd name="connsiteX181" fmla="*/ 544061 w 2423720"/>
                <a:gd name="connsiteY181" fmla="*/ 355856 h 3030582"/>
                <a:gd name="connsiteX182" fmla="*/ 483382 w 2423720"/>
                <a:gd name="connsiteY182" fmla="*/ 290473 h 3030582"/>
                <a:gd name="connsiteX183" fmla="*/ 438225 w 2423720"/>
                <a:gd name="connsiteY183" fmla="*/ 286710 h 3030582"/>
                <a:gd name="connsiteX184" fmla="*/ 370019 w 2423720"/>
                <a:gd name="connsiteY184" fmla="*/ 348801 h 3030582"/>
                <a:gd name="connsiteX185" fmla="*/ 306987 w 2423720"/>
                <a:gd name="connsiteY185" fmla="*/ 416536 h 3030582"/>
                <a:gd name="connsiteX186" fmla="*/ 229844 w 2423720"/>
                <a:gd name="connsiteY186" fmla="*/ 515317 h 3030582"/>
                <a:gd name="connsiteX187" fmla="*/ 205855 w 2423720"/>
                <a:gd name="connsiteY187" fmla="*/ 552477 h 3030582"/>
                <a:gd name="connsiteX188" fmla="*/ 161638 w 2423720"/>
                <a:gd name="connsiteY188" fmla="*/ 628209 h 3030582"/>
                <a:gd name="connsiteX189" fmla="*/ 153642 w 2423720"/>
                <a:gd name="connsiteY189" fmla="*/ 641850 h 3030582"/>
                <a:gd name="connsiteX190" fmla="*/ 140941 w 2423720"/>
                <a:gd name="connsiteY190" fmla="*/ 665370 h 3030582"/>
                <a:gd name="connsiteX191" fmla="*/ 108485 w 2423720"/>
                <a:gd name="connsiteY191" fmla="*/ 740161 h 3030582"/>
                <a:gd name="connsiteX192" fmla="*/ 105192 w 2423720"/>
                <a:gd name="connsiteY192" fmla="*/ 747217 h 3030582"/>
                <a:gd name="connsiteX193" fmla="*/ 90610 w 2423720"/>
                <a:gd name="connsiteY193" fmla="*/ 785318 h 3030582"/>
                <a:gd name="connsiteX194" fmla="*/ 62387 w 2423720"/>
                <a:gd name="connsiteY194" fmla="*/ 881747 h 3030582"/>
                <a:gd name="connsiteX195" fmla="*/ 29460 w 2423720"/>
                <a:gd name="connsiteY195" fmla="*/ 1073194 h 3030582"/>
                <a:gd name="connsiteX196" fmla="*/ 27579 w 2423720"/>
                <a:gd name="connsiteY196" fmla="*/ 1137636 h 3030582"/>
                <a:gd name="connsiteX197" fmla="*/ 25697 w 2423720"/>
                <a:gd name="connsiteY197" fmla="*/ 1224187 h 3030582"/>
                <a:gd name="connsiteX198" fmla="*/ 33694 w 2423720"/>
                <a:gd name="connsiteY198" fmla="*/ 1321087 h 3030582"/>
                <a:gd name="connsiteX199" fmla="*/ 55802 w 2423720"/>
                <a:gd name="connsiteY199" fmla="*/ 1447620 h 3030582"/>
                <a:gd name="connsiteX200" fmla="*/ 82614 w 2423720"/>
                <a:gd name="connsiteY200" fmla="*/ 1542638 h 3030582"/>
                <a:gd name="connsiteX201" fmla="*/ 100488 w 2423720"/>
                <a:gd name="connsiteY201" fmla="*/ 1597673 h 3030582"/>
                <a:gd name="connsiteX202" fmla="*/ 124008 w 2423720"/>
                <a:gd name="connsiteY202" fmla="*/ 1652238 h 3030582"/>
                <a:gd name="connsiteX203" fmla="*/ 158346 w 2423720"/>
                <a:gd name="connsiteY203" fmla="*/ 1720914 h 3030582"/>
                <a:gd name="connsiteX204" fmla="*/ 211029 w 2423720"/>
                <a:gd name="connsiteY204" fmla="*/ 1809817 h 3030582"/>
                <a:gd name="connsiteX205" fmla="*/ 275942 w 2423720"/>
                <a:gd name="connsiteY205" fmla="*/ 1900131 h 3030582"/>
                <a:gd name="connsiteX206" fmla="*/ 342737 w 2423720"/>
                <a:gd name="connsiteY206" fmla="*/ 1979155 h 3030582"/>
                <a:gd name="connsiteX207" fmla="*/ 405298 w 2423720"/>
                <a:gd name="connsiteY207" fmla="*/ 2043128 h 3030582"/>
                <a:gd name="connsiteX208" fmla="*/ 443399 w 2423720"/>
                <a:gd name="connsiteY208" fmla="*/ 2080288 h 3030582"/>
                <a:gd name="connsiteX209" fmla="*/ 485734 w 2423720"/>
                <a:gd name="connsiteY209" fmla="*/ 2115567 h 3030582"/>
                <a:gd name="connsiteX210" fmla="*/ 502668 w 2423720"/>
                <a:gd name="connsiteY210" fmla="*/ 2129679 h 3030582"/>
                <a:gd name="connsiteX211" fmla="*/ 570873 w 2423720"/>
                <a:gd name="connsiteY211" fmla="*/ 2180010 h 3030582"/>
                <a:gd name="connsiteX212" fmla="*/ 648957 w 2423720"/>
                <a:gd name="connsiteY212" fmla="*/ 2229871 h 3030582"/>
                <a:gd name="connsiteX213" fmla="*/ 809359 w 2423720"/>
                <a:gd name="connsiteY213" fmla="*/ 2309366 h 3030582"/>
                <a:gd name="connsiteX214" fmla="*/ 937303 w 2423720"/>
                <a:gd name="connsiteY214" fmla="*/ 2353112 h 3030582"/>
                <a:gd name="connsiteX215" fmla="*/ 1084064 w 2423720"/>
                <a:gd name="connsiteY215" fmla="*/ 2386979 h 3030582"/>
                <a:gd name="connsiteX216" fmla="*/ 1098175 w 2423720"/>
                <a:gd name="connsiteY216" fmla="*/ 2388390 h 3030582"/>
                <a:gd name="connsiteX217" fmla="*/ 1165440 w 2423720"/>
                <a:gd name="connsiteY217" fmla="*/ 2395446 h 3030582"/>
                <a:gd name="connsiteX218" fmla="*/ 1198367 w 2423720"/>
                <a:gd name="connsiteY218" fmla="*/ 2396857 h 3030582"/>
                <a:gd name="connsiteX219" fmla="*/ 1221886 w 2423720"/>
                <a:gd name="connsiteY219" fmla="*/ 2397798 h 3030582"/>
                <a:gd name="connsiteX220" fmla="*/ 1265632 w 2423720"/>
                <a:gd name="connsiteY220" fmla="*/ 2401091 h 3030582"/>
                <a:gd name="connsiteX221" fmla="*/ 1335720 w 2423720"/>
                <a:gd name="connsiteY221" fmla="*/ 2401091 h 3030582"/>
                <a:gd name="connsiteX222" fmla="*/ 1081241 w 2423720"/>
                <a:gd name="connsiteY222" fmla="*/ 1529938 h 3030582"/>
                <a:gd name="connsiteX223" fmla="*/ 1109935 w 2423720"/>
                <a:gd name="connsiteY223" fmla="*/ 1523352 h 3030582"/>
                <a:gd name="connsiteX224" fmla="*/ 1160266 w 2423720"/>
                <a:gd name="connsiteY224" fmla="*/ 1494659 h 3030582"/>
                <a:gd name="connsiteX225" fmla="*/ 1253873 w 2423720"/>
                <a:gd name="connsiteY225" fmla="*/ 1437272 h 3030582"/>
                <a:gd name="connsiteX226" fmla="*/ 1373821 w 2423720"/>
                <a:gd name="connsiteY226" fmla="*/ 1354484 h 3030582"/>
                <a:gd name="connsiteX227" fmla="*/ 1436852 w 2423720"/>
                <a:gd name="connsiteY227" fmla="*/ 1307445 h 3030582"/>
                <a:gd name="connsiteX228" fmla="*/ 1547393 w 2423720"/>
                <a:gd name="connsiteY228" fmla="*/ 1214780 h 3030582"/>
                <a:gd name="connsiteX229" fmla="*/ 1596783 w 2423720"/>
                <a:gd name="connsiteY229" fmla="*/ 1169152 h 3030582"/>
                <a:gd name="connsiteX230" fmla="*/ 1703561 w 2423720"/>
                <a:gd name="connsiteY230" fmla="*/ 1056260 h 3030582"/>
                <a:gd name="connsiteX231" fmla="*/ 1721906 w 2423720"/>
                <a:gd name="connsiteY231" fmla="*/ 1036974 h 3030582"/>
                <a:gd name="connsiteX232" fmla="*/ 1770826 w 2423720"/>
                <a:gd name="connsiteY232" fmla="*/ 979587 h 3030582"/>
                <a:gd name="connsiteX233" fmla="*/ 1783996 w 2423720"/>
                <a:gd name="connsiteY233" fmla="*/ 956538 h 3030582"/>
                <a:gd name="connsiteX234" fmla="*/ 1781645 w 2423720"/>
                <a:gd name="connsiteY234" fmla="*/ 927845 h 3030582"/>
                <a:gd name="connsiteX235" fmla="*/ 1768003 w 2423720"/>
                <a:gd name="connsiteY235" fmla="*/ 908559 h 3030582"/>
                <a:gd name="connsiteX236" fmla="*/ 1729902 w 2423720"/>
                <a:gd name="connsiteY236" fmla="*/ 866695 h 3030582"/>
                <a:gd name="connsiteX237" fmla="*/ 1638647 w 2423720"/>
                <a:gd name="connsiteY237" fmla="*/ 771206 h 3030582"/>
                <a:gd name="connsiteX238" fmla="*/ 1627829 w 2423720"/>
                <a:gd name="connsiteY238" fmla="*/ 762269 h 3030582"/>
                <a:gd name="connsiteX239" fmla="*/ 1610895 w 2423720"/>
                <a:gd name="connsiteY239" fmla="*/ 748157 h 3030582"/>
                <a:gd name="connsiteX240" fmla="*/ 1566208 w 2423720"/>
                <a:gd name="connsiteY240" fmla="*/ 708175 h 3030582"/>
                <a:gd name="connsiteX241" fmla="*/ 1487654 w 2423720"/>
                <a:gd name="connsiteY241" fmla="*/ 645614 h 3030582"/>
                <a:gd name="connsiteX242" fmla="*/ 1425563 w 2423720"/>
                <a:gd name="connsiteY242" fmla="*/ 600457 h 3030582"/>
                <a:gd name="connsiteX243" fmla="*/ 1405336 w 2423720"/>
                <a:gd name="connsiteY243" fmla="*/ 588227 h 3030582"/>
                <a:gd name="connsiteX244" fmla="*/ 1377113 w 2423720"/>
                <a:gd name="connsiteY244" fmla="*/ 595753 h 3030582"/>
                <a:gd name="connsiteX245" fmla="*/ 1350302 w 2423720"/>
                <a:gd name="connsiteY245" fmla="*/ 638558 h 3030582"/>
                <a:gd name="connsiteX246" fmla="*/ 1299029 w 2423720"/>
                <a:gd name="connsiteY246" fmla="*/ 705823 h 3030582"/>
                <a:gd name="connsiteX247" fmla="*/ 1255284 w 2423720"/>
                <a:gd name="connsiteY247" fmla="*/ 743924 h 3030582"/>
                <a:gd name="connsiteX248" fmla="*/ 1161207 w 2423720"/>
                <a:gd name="connsiteY248" fmla="*/ 834238 h 3030582"/>
                <a:gd name="connsiteX249" fmla="*/ 1062896 w 2423720"/>
                <a:gd name="connsiteY249" fmla="*/ 912322 h 3030582"/>
                <a:gd name="connsiteX250" fmla="*/ 1057722 w 2423720"/>
                <a:gd name="connsiteY250" fmla="*/ 915615 h 3030582"/>
                <a:gd name="connsiteX251" fmla="*/ 1015858 w 2423720"/>
                <a:gd name="connsiteY251" fmla="*/ 943367 h 3030582"/>
                <a:gd name="connsiteX252" fmla="*/ 918958 w 2423720"/>
                <a:gd name="connsiteY252" fmla="*/ 1004517 h 3030582"/>
                <a:gd name="connsiteX253" fmla="*/ 858749 w 2423720"/>
                <a:gd name="connsiteY253" fmla="*/ 1037915 h 3030582"/>
                <a:gd name="connsiteX254" fmla="*/ 768906 w 2423720"/>
                <a:gd name="connsiteY254" fmla="*/ 1083542 h 3030582"/>
                <a:gd name="connsiteX255" fmla="*/ 759027 w 2423720"/>
                <a:gd name="connsiteY255" fmla="*/ 1112236 h 3030582"/>
                <a:gd name="connsiteX256" fmla="*/ 781606 w 2423720"/>
                <a:gd name="connsiteY256" fmla="*/ 1156922 h 3030582"/>
                <a:gd name="connsiteX257" fmla="*/ 832408 w 2423720"/>
                <a:gd name="connsiteY257" fmla="*/ 1240180 h 3030582"/>
                <a:gd name="connsiteX258" fmla="*/ 891206 w 2423720"/>
                <a:gd name="connsiteY258" fmla="*/ 1327672 h 3030582"/>
                <a:gd name="connsiteX259" fmla="*/ 899202 w 2423720"/>
                <a:gd name="connsiteY259" fmla="*/ 1337550 h 3030582"/>
                <a:gd name="connsiteX260" fmla="*/ 977286 w 2423720"/>
                <a:gd name="connsiteY260" fmla="*/ 1429745 h 3030582"/>
                <a:gd name="connsiteX261" fmla="*/ 1013035 w 2423720"/>
                <a:gd name="connsiteY261" fmla="*/ 1469258 h 3030582"/>
                <a:gd name="connsiteX262" fmla="*/ 1032792 w 2423720"/>
                <a:gd name="connsiteY262" fmla="*/ 1493718 h 3030582"/>
                <a:gd name="connsiteX263" fmla="*/ 1071834 w 2423720"/>
                <a:gd name="connsiteY263" fmla="*/ 1527115 h 3030582"/>
                <a:gd name="connsiteX264" fmla="*/ 1081241 w 2423720"/>
                <a:gd name="connsiteY264" fmla="*/ 1529938 h 3030582"/>
                <a:gd name="connsiteX265" fmla="*/ 497023 w 2423720"/>
                <a:gd name="connsiteY265" fmla="*/ 1800409 h 3030582"/>
                <a:gd name="connsiteX266" fmla="*/ 497964 w 2423720"/>
                <a:gd name="connsiteY266" fmla="*/ 1804172 h 3030582"/>
                <a:gd name="connsiteX267" fmla="*/ 505490 w 2423720"/>
                <a:gd name="connsiteY267" fmla="*/ 1814050 h 3030582"/>
                <a:gd name="connsiteX268" fmla="*/ 644254 w 2423720"/>
                <a:gd name="connsiteY268" fmla="*/ 1952814 h 3030582"/>
                <a:gd name="connsiteX269" fmla="*/ 972582 w 2423720"/>
                <a:gd name="connsiteY269" fmla="*/ 2134382 h 3030582"/>
                <a:gd name="connsiteX270" fmla="*/ 992338 w 2423720"/>
                <a:gd name="connsiteY270" fmla="*/ 2136734 h 3030582"/>
                <a:gd name="connsiteX271" fmla="*/ 1064778 w 2423720"/>
                <a:gd name="connsiteY271" fmla="*/ 2122623 h 3030582"/>
                <a:gd name="connsiteX272" fmla="*/ 1154621 w 2423720"/>
                <a:gd name="connsiteY272" fmla="*/ 2100985 h 3030582"/>
                <a:gd name="connsiteX273" fmla="*/ 1287740 w 2423720"/>
                <a:gd name="connsiteY273" fmla="*/ 2065236 h 3030582"/>
                <a:gd name="connsiteX274" fmla="*/ 1483891 w 2423720"/>
                <a:gd name="connsiteY274" fmla="*/ 1995148 h 3030582"/>
                <a:gd name="connsiteX275" fmla="*/ 1490476 w 2423720"/>
                <a:gd name="connsiteY275" fmla="*/ 1990915 h 3030582"/>
                <a:gd name="connsiteX276" fmla="*/ 1514936 w 2423720"/>
                <a:gd name="connsiteY276" fmla="*/ 1980096 h 3030582"/>
                <a:gd name="connsiteX277" fmla="*/ 1563386 w 2423720"/>
                <a:gd name="connsiteY277" fmla="*/ 1957988 h 3030582"/>
                <a:gd name="connsiteX278" fmla="*/ 1561504 w 2423720"/>
                <a:gd name="connsiteY278" fmla="*/ 1917535 h 3030582"/>
                <a:gd name="connsiteX279" fmla="*/ 1517758 w 2423720"/>
                <a:gd name="connsiteY279" fmla="*/ 1893545 h 3030582"/>
                <a:gd name="connsiteX280" fmla="*/ 1352183 w 2423720"/>
                <a:gd name="connsiteY280" fmla="*/ 1794294 h 3030582"/>
                <a:gd name="connsiteX281" fmla="*/ 1229413 w 2423720"/>
                <a:gd name="connsiteY281" fmla="*/ 1706802 h 3030582"/>
                <a:gd name="connsiteX282" fmla="*/ 1085004 w 2423720"/>
                <a:gd name="connsiteY282" fmla="*/ 1585443 h 3030582"/>
                <a:gd name="connsiteX283" fmla="*/ 1045962 w 2423720"/>
                <a:gd name="connsiteY283" fmla="*/ 1581210 h 3030582"/>
                <a:gd name="connsiteX284" fmla="*/ 1000335 w 2423720"/>
                <a:gd name="connsiteY284" fmla="*/ 1605199 h 3030582"/>
                <a:gd name="connsiteX285" fmla="*/ 950474 w 2423720"/>
                <a:gd name="connsiteY285" fmla="*/ 1628248 h 3030582"/>
                <a:gd name="connsiteX286" fmla="*/ 867686 w 2423720"/>
                <a:gd name="connsiteY286" fmla="*/ 1666820 h 3030582"/>
                <a:gd name="connsiteX287" fmla="*/ 696466 w 2423720"/>
                <a:gd name="connsiteY287" fmla="*/ 1733144 h 3030582"/>
                <a:gd name="connsiteX288" fmla="*/ 562877 w 2423720"/>
                <a:gd name="connsiteY288" fmla="*/ 1779242 h 3030582"/>
                <a:gd name="connsiteX289" fmla="*/ 497023 w 2423720"/>
                <a:gd name="connsiteY289" fmla="*/ 1800409 h 3030582"/>
                <a:gd name="connsiteX290" fmla="*/ 2056820 w 2423720"/>
                <a:gd name="connsiteY290" fmla="*/ 524254 h 3030582"/>
                <a:gd name="connsiteX291" fmla="*/ 2052116 w 2423720"/>
                <a:gd name="connsiteY291" fmla="*/ 533662 h 3030582"/>
                <a:gd name="connsiteX292" fmla="*/ 1984851 w 2423720"/>
                <a:gd name="connsiteY292" fmla="*/ 680422 h 3030582"/>
                <a:gd name="connsiteX293" fmla="*/ 1984381 w 2423720"/>
                <a:gd name="connsiteY293" fmla="*/ 681833 h 3030582"/>
                <a:gd name="connsiteX294" fmla="*/ 1952865 w 2423720"/>
                <a:gd name="connsiteY294" fmla="*/ 744865 h 3030582"/>
                <a:gd name="connsiteX295" fmla="*/ 1931227 w 2423720"/>
                <a:gd name="connsiteY295" fmla="*/ 790022 h 3030582"/>
                <a:gd name="connsiteX296" fmla="*/ 1878073 w 2423720"/>
                <a:gd name="connsiteY296" fmla="*/ 871869 h 3030582"/>
                <a:gd name="connsiteX297" fmla="*/ 1865843 w 2423720"/>
                <a:gd name="connsiteY297" fmla="*/ 888332 h 3030582"/>
                <a:gd name="connsiteX298" fmla="*/ 1845147 w 2423720"/>
                <a:gd name="connsiteY298" fmla="*/ 917967 h 3030582"/>
                <a:gd name="connsiteX299" fmla="*/ 1844676 w 2423720"/>
                <a:gd name="connsiteY299" fmla="*/ 963124 h 3030582"/>
                <a:gd name="connsiteX300" fmla="*/ 1864432 w 2423720"/>
                <a:gd name="connsiteY300" fmla="*/ 987584 h 3030582"/>
                <a:gd name="connsiteX301" fmla="*/ 1936872 w 2423720"/>
                <a:gd name="connsiteY301" fmla="*/ 1092009 h 3030582"/>
                <a:gd name="connsiteX302" fmla="*/ 2015426 w 2423720"/>
                <a:gd name="connsiteY302" fmla="*/ 1224187 h 3030582"/>
                <a:gd name="connsiteX303" fmla="*/ 2034241 w 2423720"/>
                <a:gd name="connsiteY303" fmla="*/ 1262289 h 3030582"/>
                <a:gd name="connsiteX304" fmla="*/ 2073754 w 2423720"/>
                <a:gd name="connsiteY304" fmla="*/ 1344135 h 3030582"/>
                <a:gd name="connsiteX305" fmla="*/ 2101977 w 2423720"/>
                <a:gd name="connsiteY305" fmla="*/ 1412341 h 3030582"/>
                <a:gd name="connsiteX306" fmla="*/ 2120322 w 2423720"/>
                <a:gd name="connsiteY306" fmla="*/ 1453735 h 3030582"/>
                <a:gd name="connsiteX307" fmla="*/ 2146663 w 2423720"/>
                <a:gd name="connsiteY307" fmla="*/ 1461732 h 3030582"/>
                <a:gd name="connsiteX308" fmla="*/ 2164538 w 2423720"/>
                <a:gd name="connsiteY308" fmla="*/ 1442446 h 3030582"/>
                <a:gd name="connsiteX309" fmla="*/ 2197935 w 2423720"/>
                <a:gd name="connsiteY309" fmla="*/ 1385529 h 3030582"/>
                <a:gd name="connsiteX310" fmla="*/ 2235096 w 2423720"/>
                <a:gd name="connsiteY310" fmla="*/ 1322027 h 3030582"/>
                <a:gd name="connsiteX311" fmla="*/ 2262849 w 2423720"/>
                <a:gd name="connsiteY311" fmla="*/ 1266052 h 3030582"/>
                <a:gd name="connsiteX312" fmla="*/ 2274138 w 2423720"/>
                <a:gd name="connsiteY312" fmla="*/ 1243943 h 3030582"/>
                <a:gd name="connsiteX313" fmla="*/ 2302361 w 2423720"/>
                <a:gd name="connsiteY313" fmla="*/ 1176208 h 3030582"/>
                <a:gd name="connsiteX314" fmla="*/ 2325880 w 2423720"/>
                <a:gd name="connsiteY314" fmla="*/ 1109884 h 3030582"/>
                <a:gd name="connsiteX315" fmla="*/ 2327291 w 2423720"/>
                <a:gd name="connsiteY315" fmla="*/ 1095772 h 3030582"/>
                <a:gd name="connsiteX316" fmla="*/ 2310828 w 2423720"/>
                <a:gd name="connsiteY316" fmla="*/ 995110 h 3030582"/>
                <a:gd name="connsiteX317" fmla="*/ 2092569 w 2423720"/>
                <a:gd name="connsiteY317" fmla="*/ 563296 h 3030582"/>
                <a:gd name="connsiteX318" fmla="*/ 2056820 w 2423720"/>
                <a:gd name="connsiteY318" fmla="*/ 524254 h 3030582"/>
                <a:gd name="connsiteX319" fmla="*/ 283939 w 2423720"/>
                <a:gd name="connsiteY319" fmla="*/ 1204431 h 3030582"/>
                <a:gd name="connsiteX320" fmla="*/ 294757 w 2423720"/>
                <a:gd name="connsiteY320" fmla="*/ 1204431 h 3030582"/>
                <a:gd name="connsiteX321" fmla="*/ 350263 w 2423720"/>
                <a:gd name="connsiteY321" fmla="*/ 1193612 h 3030582"/>
                <a:gd name="connsiteX322" fmla="*/ 427876 w 2423720"/>
                <a:gd name="connsiteY322" fmla="*/ 1174797 h 3030582"/>
                <a:gd name="connsiteX323" fmla="*/ 556291 w 2423720"/>
                <a:gd name="connsiteY323" fmla="*/ 1139518 h 3030582"/>
                <a:gd name="connsiteX324" fmla="*/ 677651 w 2423720"/>
                <a:gd name="connsiteY324" fmla="*/ 1096713 h 3030582"/>
                <a:gd name="connsiteX325" fmla="*/ 694585 w 2423720"/>
                <a:gd name="connsiteY325" fmla="*/ 1088716 h 3030582"/>
                <a:gd name="connsiteX326" fmla="*/ 703052 w 2423720"/>
                <a:gd name="connsiteY326" fmla="*/ 1062845 h 3030582"/>
                <a:gd name="connsiteX327" fmla="*/ 676710 w 2423720"/>
                <a:gd name="connsiteY327" fmla="*/ 1002636 h 3030582"/>
                <a:gd name="connsiteX328" fmla="*/ 634375 w 2423720"/>
                <a:gd name="connsiteY328" fmla="*/ 891155 h 3030582"/>
                <a:gd name="connsiteX329" fmla="*/ 610856 w 2423720"/>
                <a:gd name="connsiteY329" fmla="*/ 816363 h 3030582"/>
                <a:gd name="connsiteX330" fmla="*/ 579811 w 2423720"/>
                <a:gd name="connsiteY330" fmla="*/ 693122 h 3030582"/>
                <a:gd name="connsiteX331" fmla="*/ 557703 w 2423720"/>
                <a:gd name="connsiteY331" fmla="*/ 670074 h 3030582"/>
                <a:gd name="connsiteX332" fmla="*/ 516779 w 2423720"/>
                <a:gd name="connsiteY332" fmla="*/ 676659 h 3030582"/>
                <a:gd name="connsiteX333" fmla="*/ 500786 w 2423720"/>
                <a:gd name="connsiteY333" fmla="*/ 682774 h 3030582"/>
                <a:gd name="connsiteX334" fmla="*/ 432110 w 2423720"/>
                <a:gd name="connsiteY334" fmla="*/ 698767 h 3030582"/>
                <a:gd name="connsiteX335" fmla="*/ 416587 w 2423720"/>
                <a:gd name="connsiteY335" fmla="*/ 710527 h 3030582"/>
                <a:gd name="connsiteX336" fmla="*/ 368608 w 2423720"/>
                <a:gd name="connsiteY336" fmla="*/ 802722 h 3030582"/>
                <a:gd name="connsiteX337" fmla="*/ 282527 w 2423720"/>
                <a:gd name="connsiteY337" fmla="*/ 1187968 h 3030582"/>
                <a:gd name="connsiteX338" fmla="*/ 283939 w 2423720"/>
                <a:gd name="connsiteY338" fmla="*/ 1204431 h 3030582"/>
                <a:gd name="connsiteX339" fmla="*/ 1307967 w 2423720"/>
                <a:gd name="connsiteY339" fmla="*/ 210037 h 3030582"/>
                <a:gd name="connsiteX340" fmla="*/ 1150858 w 2423720"/>
                <a:gd name="connsiteY340" fmla="*/ 220856 h 3030582"/>
                <a:gd name="connsiteX341" fmla="*/ 1069011 w 2423720"/>
                <a:gd name="connsiteY341" fmla="*/ 236378 h 3030582"/>
                <a:gd name="connsiteX342" fmla="*/ 1055840 w 2423720"/>
                <a:gd name="connsiteY342" fmla="*/ 246257 h 3030582"/>
                <a:gd name="connsiteX343" fmla="*/ 1033732 w 2423720"/>
                <a:gd name="connsiteY343" fmla="*/ 287650 h 3030582"/>
                <a:gd name="connsiteX344" fmla="*/ 1014447 w 2423720"/>
                <a:gd name="connsiteY344" fmla="*/ 323400 h 3030582"/>
                <a:gd name="connsiteX345" fmla="*/ 1019621 w 2423720"/>
                <a:gd name="connsiteY345" fmla="*/ 353034 h 3030582"/>
                <a:gd name="connsiteX346" fmla="*/ 1045492 w 2423720"/>
                <a:gd name="connsiteY346" fmla="*/ 367616 h 3030582"/>
                <a:gd name="connsiteX347" fmla="*/ 1133454 w 2423720"/>
                <a:gd name="connsiteY347" fmla="*/ 405247 h 3030582"/>
                <a:gd name="connsiteX348" fmla="*/ 1332427 w 2423720"/>
                <a:gd name="connsiteY348" fmla="*/ 512024 h 3030582"/>
                <a:gd name="connsiteX349" fmla="*/ 1355476 w 2423720"/>
                <a:gd name="connsiteY349" fmla="*/ 525665 h 3030582"/>
                <a:gd name="connsiteX350" fmla="*/ 1399692 w 2423720"/>
                <a:gd name="connsiteY350" fmla="*/ 517198 h 3030582"/>
                <a:gd name="connsiteX351" fmla="*/ 1426974 w 2423720"/>
                <a:gd name="connsiteY351" fmla="*/ 475334 h 3030582"/>
                <a:gd name="connsiteX352" fmla="*/ 1463664 w 2423720"/>
                <a:gd name="connsiteY352" fmla="*/ 400543 h 3030582"/>
                <a:gd name="connsiteX353" fmla="*/ 1490947 w 2423720"/>
                <a:gd name="connsiteY353" fmla="*/ 344097 h 3030582"/>
                <a:gd name="connsiteX354" fmla="*/ 1493299 w 2423720"/>
                <a:gd name="connsiteY354" fmla="*/ 339863 h 3030582"/>
                <a:gd name="connsiteX355" fmla="*/ 1530459 w 2423720"/>
                <a:gd name="connsiteY355" fmla="*/ 255194 h 3030582"/>
                <a:gd name="connsiteX356" fmla="*/ 1531400 w 2423720"/>
                <a:gd name="connsiteY356" fmla="*/ 252372 h 3030582"/>
                <a:gd name="connsiteX357" fmla="*/ 1517758 w 2423720"/>
                <a:gd name="connsiteY357" fmla="*/ 230263 h 3030582"/>
                <a:gd name="connsiteX358" fmla="*/ 1307967 w 2423720"/>
                <a:gd name="connsiteY358" fmla="*/ 210037 h 3030582"/>
                <a:gd name="connsiteX359" fmla="*/ 1863491 w 2423720"/>
                <a:gd name="connsiteY359" fmla="*/ 2025723 h 3030582"/>
                <a:gd name="connsiteX360" fmla="*/ 1880425 w 2423720"/>
                <a:gd name="connsiteY360" fmla="*/ 2019138 h 3030582"/>
                <a:gd name="connsiteX361" fmla="*/ 2091158 w 2423720"/>
                <a:gd name="connsiteY361" fmla="*/ 1836158 h 3030582"/>
                <a:gd name="connsiteX362" fmla="*/ 2170183 w 2423720"/>
                <a:gd name="connsiteY362" fmla="*/ 1732674 h 3030582"/>
                <a:gd name="connsiteX363" fmla="*/ 2174887 w 2423720"/>
                <a:gd name="connsiteY363" fmla="*/ 1715740 h 3030582"/>
                <a:gd name="connsiteX364" fmla="*/ 2160775 w 2423720"/>
                <a:gd name="connsiteY364" fmla="*/ 1666349 h 3030582"/>
                <a:gd name="connsiteX365" fmla="*/ 2141019 w 2423720"/>
                <a:gd name="connsiteY365" fmla="*/ 1600025 h 3030582"/>
                <a:gd name="connsiteX366" fmla="*/ 2132552 w 2423720"/>
                <a:gd name="connsiteY366" fmla="*/ 1581210 h 3030582"/>
                <a:gd name="connsiteX367" fmla="*/ 2097273 w 2423720"/>
                <a:gd name="connsiteY367" fmla="*/ 1578387 h 3030582"/>
                <a:gd name="connsiteX368" fmla="*/ 2034712 w 2423720"/>
                <a:gd name="connsiteY368" fmla="*/ 1648945 h 3030582"/>
                <a:gd name="connsiteX369" fmla="*/ 1974502 w 2423720"/>
                <a:gd name="connsiteY369" fmla="*/ 1708214 h 3030582"/>
                <a:gd name="connsiteX370" fmla="*/ 1865843 w 2423720"/>
                <a:gd name="connsiteY370" fmla="*/ 1800879 h 3030582"/>
                <a:gd name="connsiteX371" fmla="*/ 1789641 w 2423720"/>
                <a:gd name="connsiteY371" fmla="*/ 1856385 h 3030582"/>
                <a:gd name="connsiteX372" fmla="*/ 1697446 w 2423720"/>
                <a:gd name="connsiteY372" fmla="*/ 1916124 h 3030582"/>
                <a:gd name="connsiteX373" fmla="*/ 1679571 w 2423720"/>
                <a:gd name="connsiteY373" fmla="*/ 1935880 h 3030582"/>
                <a:gd name="connsiteX374" fmla="*/ 1699798 w 2423720"/>
                <a:gd name="connsiteY374" fmla="*/ 1955636 h 3030582"/>
                <a:gd name="connsiteX375" fmla="*/ 1750129 w 2423720"/>
                <a:gd name="connsiteY375" fmla="*/ 1978215 h 3030582"/>
                <a:gd name="connsiteX376" fmla="*/ 1841854 w 2423720"/>
                <a:gd name="connsiteY376" fmla="*/ 2018668 h 3030582"/>
                <a:gd name="connsiteX377" fmla="*/ 1863491 w 2423720"/>
                <a:gd name="connsiteY377" fmla="*/ 2025723 h 3030582"/>
                <a:gd name="connsiteX378" fmla="*/ 610856 w 2423720"/>
                <a:gd name="connsiteY378" fmla="*/ 619742 h 3030582"/>
                <a:gd name="connsiteX379" fmla="*/ 629672 w 2423720"/>
                <a:gd name="connsiteY379" fmla="*/ 615039 h 3030582"/>
                <a:gd name="connsiteX380" fmla="*/ 655072 w 2423720"/>
                <a:gd name="connsiteY380" fmla="*/ 602338 h 3030582"/>
                <a:gd name="connsiteX381" fmla="*/ 763731 w 2423720"/>
                <a:gd name="connsiteY381" fmla="*/ 543070 h 3030582"/>
                <a:gd name="connsiteX382" fmla="*/ 775961 w 2423720"/>
                <a:gd name="connsiteY382" fmla="*/ 535543 h 3030582"/>
                <a:gd name="connsiteX383" fmla="*/ 833348 w 2423720"/>
                <a:gd name="connsiteY383" fmla="*/ 494620 h 3030582"/>
                <a:gd name="connsiteX384" fmla="*/ 890735 w 2423720"/>
                <a:gd name="connsiteY384" fmla="*/ 440996 h 3030582"/>
                <a:gd name="connsiteX385" fmla="*/ 939655 w 2423720"/>
                <a:gd name="connsiteY385" fmla="*/ 386431 h 3030582"/>
                <a:gd name="connsiteX386" fmla="*/ 927425 w 2423720"/>
                <a:gd name="connsiteY386" fmla="*/ 346449 h 3030582"/>
                <a:gd name="connsiteX387" fmla="*/ 864864 w 2423720"/>
                <a:gd name="connsiteY387" fmla="*/ 325281 h 3030582"/>
                <a:gd name="connsiteX388" fmla="*/ 813592 w 2423720"/>
                <a:gd name="connsiteY388" fmla="*/ 330926 h 3030582"/>
                <a:gd name="connsiteX389" fmla="*/ 731275 w 2423720"/>
                <a:gd name="connsiteY389" fmla="*/ 380316 h 3030582"/>
                <a:gd name="connsiteX390" fmla="*/ 580751 w 2423720"/>
                <a:gd name="connsiteY390" fmla="*/ 501205 h 3030582"/>
                <a:gd name="connsiteX391" fmla="*/ 571814 w 2423720"/>
                <a:gd name="connsiteY391" fmla="*/ 520021 h 3030582"/>
                <a:gd name="connsiteX392" fmla="*/ 584044 w 2423720"/>
                <a:gd name="connsiteY392" fmla="*/ 599045 h 3030582"/>
                <a:gd name="connsiteX393" fmla="*/ 610856 w 2423720"/>
                <a:gd name="connsiteY393" fmla="*/ 619742 h 303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</a:cxnLst>
              <a:rect l="l" t="t" r="r" b="b"/>
              <a:pathLst>
                <a:path w="2423720" h="3030582">
                  <a:moveTo>
                    <a:pt x="1841854" y="3007888"/>
                  </a:moveTo>
                  <a:cubicBezTo>
                    <a:pt x="1969799" y="3007888"/>
                    <a:pt x="2097743" y="3007888"/>
                    <a:pt x="2225688" y="3007888"/>
                  </a:cubicBezTo>
                  <a:cubicBezTo>
                    <a:pt x="2231803" y="3007888"/>
                    <a:pt x="2238388" y="3007417"/>
                    <a:pt x="2244033" y="3011651"/>
                  </a:cubicBezTo>
                  <a:cubicBezTo>
                    <a:pt x="2250148" y="3016354"/>
                    <a:pt x="2249678" y="3023410"/>
                    <a:pt x="2242622" y="3026233"/>
                  </a:cubicBezTo>
                  <a:cubicBezTo>
                    <a:pt x="2238859" y="3027644"/>
                    <a:pt x="2234155" y="3029055"/>
                    <a:pt x="2230392" y="3028585"/>
                  </a:cubicBezTo>
                  <a:cubicBezTo>
                    <a:pt x="2204991" y="3024822"/>
                    <a:pt x="2180061" y="3029996"/>
                    <a:pt x="2155130" y="3029525"/>
                  </a:cubicBezTo>
                  <a:cubicBezTo>
                    <a:pt x="1944398" y="3025292"/>
                    <a:pt x="1733665" y="3028585"/>
                    <a:pt x="1522933" y="3027644"/>
                  </a:cubicBezTo>
                  <a:cubicBezTo>
                    <a:pt x="1507410" y="3027644"/>
                    <a:pt x="1491417" y="3026703"/>
                    <a:pt x="1475894" y="3029055"/>
                  </a:cubicBezTo>
                  <a:cubicBezTo>
                    <a:pt x="1466016" y="3030466"/>
                    <a:pt x="1455668" y="3027173"/>
                    <a:pt x="1446260" y="3028114"/>
                  </a:cubicBezTo>
                  <a:cubicBezTo>
                    <a:pt x="1410040" y="3030466"/>
                    <a:pt x="1374291" y="3027173"/>
                    <a:pt x="1338071" y="3028585"/>
                  </a:cubicBezTo>
                  <a:cubicBezTo>
                    <a:pt x="1311730" y="3029525"/>
                    <a:pt x="1284918" y="3032818"/>
                    <a:pt x="1258576" y="3028114"/>
                  </a:cubicBezTo>
                  <a:cubicBezTo>
                    <a:pt x="1253873" y="3027173"/>
                    <a:pt x="1249169" y="3027644"/>
                    <a:pt x="1244465" y="3027644"/>
                  </a:cubicBezTo>
                  <a:cubicBezTo>
                    <a:pt x="1060074" y="3027644"/>
                    <a:pt x="875213" y="3027644"/>
                    <a:pt x="690822" y="3027644"/>
                  </a:cubicBezTo>
                  <a:cubicBezTo>
                    <a:pt x="678592" y="3027644"/>
                    <a:pt x="666832" y="3029055"/>
                    <a:pt x="654602" y="3029996"/>
                  </a:cubicBezTo>
                  <a:cubicBezTo>
                    <a:pt x="649428" y="3030466"/>
                    <a:pt x="644254" y="3029996"/>
                    <a:pt x="639550" y="3027173"/>
                  </a:cubicBezTo>
                  <a:cubicBezTo>
                    <a:pt x="636257" y="3025292"/>
                    <a:pt x="633435" y="3022470"/>
                    <a:pt x="633435" y="3018706"/>
                  </a:cubicBezTo>
                  <a:cubicBezTo>
                    <a:pt x="633435" y="3014473"/>
                    <a:pt x="636257" y="3012121"/>
                    <a:pt x="640020" y="3010710"/>
                  </a:cubicBezTo>
                  <a:cubicBezTo>
                    <a:pt x="643783" y="3009299"/>
                    <a:pt x="648017" y="3008828"/>
                    <a:pt x="652250" y="3008358"/>
                  </a:cubicBezTo>
                  <a:cubicBezTo>
                    <a:pt x="670595" y="3007888"/>
                    <a:pt x="688940" y="3007888"/>
                    <a:pt x="707285" y="3007888"/>
                  </a:cubicBezTo>
                  <a:cubicBezTo>
                    <a:pt x="886502" y="3007888"/>
                    <a:pt x="1066189" y="3007888"/>
                    <a:pt x="1245406" y="3007888"/>
                  </a:cubicBezTo>
                  <a:cubicBezTo>
                    <a:pt x="1282566" y="3007888"/>
                    <a:pt x="1319726" y="3006947"/>
                    <a:pt x="1356887" y="3008828"/>
                  </a:cubicBezTo>
                  <a:cubicBezTo>
                    <a:pt x="1365354" y="3009299"/>
                    <a:pt x="1373350" y="3006476"/>
                    <a:pt x="1380877" y="3002243"/>
                  </a:cubicBezTo>
                  <a:cubicBezTo>
                    <a:pt x="1389343" y="2997539"/>
                    <a:pt x="1393577" y="2990013"/>
                    <a:pt x="1393577" y="2980135"/>
                  </a:cubicBezTo>
                  <a:cubicBezTo>
                    <a:pt x="1393577" y="2955675"/>
                    <a:pt x="1394047" y="2930745"/>
                    <a:pt x="1394047" y="2906284"/>
                  </a:cubicBezTo>
                  <a:cubicBezTo>
                    <a:pt x="1394047" y="2818322"/>
                    <a:pt x="1394047" y="2729890"/>
                    <a:pt x="1394047" y="2641928"/>
                  </a:cubicBezTo>
                  <a:cubicBezTo>
                    <a:pt x="1394047" y="2631579"/>
                    <a:pt x="1393577" y="2620761"/>
                    <a:pt x="1391695" y="2610412"/>
                  </a:cubicBezTo>
                  <a:cubicBezTo>
                    <a:pt x="1389343" y="2595360"/>
                    <a:pt x="1383699" y="2588775"/>
                    <a:pt x="1368647" y="2586893"/>
                  </a:cubicBezTo>
                  <a:cubicBezTo>
                    <a:pt x="1356416" y="2585482"/>
                    <a:pt x="1343716" y="2582189"/>
                    <a:pt x="1331016" y="2585482"/>
                  </a:cubicBezTo>
                  <a:cubicBezTo>
                    <a:pt x="1327253" y="2586423"/>
                    <a:pt x="1322549" y="2585952"/>
                    <a:pt x="1318315" y="2585952"/>
                  </a:cubicBezTo>
                  <a:cubicBezTo>
                    <a:pt x="1285388" y="2585952"/>
                    <a:pt x="1252461" y="2585952"/>
                    <a:pt x="1219064" y="2585952"/>
                  </a:cubicBezTo>
                  <a:cubicBezTo>
                    <a:pt x="1202130" y="2585952"/>
                    <a:pt x="1194134" y="2580308"/>
                    <a:pt x="1188489" y="2564314"/>
                  </a:cubicBezTo>
                  <a:cubicBezTo>
                    <a:pt x="1182374" y="2545499"/>
                    <a:pt x="1176259" y="2526213"/>
                    <a:pt x="1173437" y="2506457"/>
                  </a:cubicBezTo>
                  <a:cubicBezTo>
                    <a:pt x="1169674" y="2482467"/>
                    <a:pt x="1160266" y="2460359"/>
                    <a:pt x="1154621" y="2436840"/>
                  </a:cubicBezTo>
                  <a:cubicBezTo>
                    <a:pt x="1152740" y="2428844"/>
                    <a:pt x="1147095" y="2423199"/>
                    <a:pt x="1140039" y="2419436"/>
                  </a:cubicBezTo>
                  <a:cubicBezTo>
                    <a:pt x="1129220" y="2413321"/>
                    <a:pt x="1117461" y="2410498"/>
                    <a:pt x="1105231" y="2410498"/>
                  </a:cubicBezTo>
                  <a:cubicBezTo>
                    <a:pt x="1080771" y="2410969"/>
                    <a:pt x="1057722" y="2405795"/>
                    <a:pt x="1034203" y="2398739"/>
                  </a:cubicBezTo>
                  <a:cubicBezTo>
                    <a:pt x="1019150" y="2394035"/>
                    <a:pt x="1003628" y="2392624"/>
                    <a:pt x="988105" y="2389802"/>
                  </a:cubicBezTo>
                  <a:cubicBezTo>
                    <a:pt x="958471" y="2383687"/>
                    <a:pt x="929777" y="2372397"/>
                    <a:pt x="900143" y="2365812"/>
                  </a:cubicBezTo>
                  <a:cubicBezTo>
                    <a:pt x="873331" y="2359697"/>
                    <a:pt x="848401" y="2348408"/>
                    <a:pt x="823470" y="2338059"/>
                  </a:cubicBezTo>
                  <a:cubicBezTo>
                    <a:pt x="786310" y="2323007"/>
                    <a:pt x="747738" y="2310306"/>
                    <a:pt x="711989" y="2290550"/>
                  </a:cubicBezTo>
                  <a:cubicBezTo>
                    <a:pt x="663539" y="2263738"/>
                    <a:pt x="614149" y="2237867"/>
                    <a:pt x="568521" y="2206351"/>
                  </a:cubicBezTo>
                  <a:cubicBezTo>
                    <a:pt x="540298" y="2187066"/>
                    <a:pt x="512546" y="2167780"/>
                    <a:pt x="487615" y="2144731"/>
                  </a:cubicBezTo>
                  <a:cubicBezTo>
                    <a:pt x="485734" y="2142849"/>
                    <a:pt x="483852" y="2140968"/>
                    <a:pt x="481500" y="2139557"/>
                  </a:cubicBezTo>
                  <a:cubicBezTo>
                    <a:pt x="453277" y="2122623"/>
                    <a:pt x="432110" y="2097692"/>
                    <a:pt x="406239" y="2077466"/>
                  </a:cubicBezTo>
                  <a:cubicBezTo>
                    <a:pt x="396831" y="2069940"/>
                    <a:pt x="388834" y="2061002"/>
                    <a:pt x="380367" y="2052065"/>
                  </a:cubicBezTo>
                  <a:cubicBezTo>
                    <a:pt x="359200" y="2029957"/>
                    <a:pt x="338033" y="2007378"/>
                    <a:pt x="316395" y="1985270"/>
                  </a:cubicBezTo>
                  <a:cubicBezTo>
                    <a:pt x="308869" y="1977744"/>
                    <a:pt x="304635" y="1967866"/>
                    <a:pt x="297109" y="1960340"/>
                  </a:cubicBezTo>
                  <a:cubicBezTo>
                    <a:pt x="262771" y="1924591"/>
                    <a:pt x="236430" y="1883197"/>
                    <a:pt x="206795" y="1843684"/>
                  </a:cubicBezTo>
                  <a:cubicBezTo>
                    <a:pt x="191273" y="1823458"/>
                    <a:pt x="180924" y="1800879"/>
                    <a:pt x="166813" y="1780182"/>
                  </a:cubicBezTo>
                  <a:cubicBezTo>
                    <a:pt x="156935" y="1766071"/>
                    <a:pt x="148468" y="1751019"/>
                    <a:pt x="140471" y="1735966"/>
                  </a:cubicBezTo>
                  <a:cubicBezTo>
                    <a:pt x="126830" y="1710095"/>
                    <a:pt x="111778" y="1684694"/>
                    <a:pt x="100959" y="1657412"/>
                  </a:cubicBezTo>
                  <a:cubicBezTo>
                    <a:pt x="86847" y="1622133"/>
                    <a:pt x="72265" y="1586854"/>
                    <a:pt x="60035" y="1550164"/>
                  </a:cubicBezTo>
                  <a:cubicBezTo>
                    <a:pt x="42161" y="1497951"/>
                    <a:pt x="31342" y="1443857"/>
                    <a:pt x="20993" y="1390233"/>
                  </a:cubicBezTo>
                  <a:cubicBezTo>
                    <a:pt x="12526" y="1346958"/>
                    <a:pt x="5000" y="1302742"/>
                    <a:pt x="5941" y="1257585"/>
                  </a:cubicBezTo>
                  <a:cubicBezTo>
                    <a:pt x="5941" y="1249118"/>
                    <a:pt x="5000" y="1241121"/>
                    <a:pt x="3589" y="1232654"/>
                  </a:cubicBezTo>
                  <a:cubicBezTo>
                    <a:pt x="-1115" y="1203020"/>
                    <a:pt x="-1115" y="1173386"/>
                    <a:pt x="3119" y="1143751"/>
                  </a:cubicBezTo>
                  <a:cubicBezTo>
                    <a:pt x="4530" y="1134344"/>
                    <a:pt x="5941" y="1125406"/>
                    <a:pt x="5941" y="1115528"/>
                  </a:cubicBezTo>
                  <a:cubicBezTo>
                    <a:pt x="6882" y="1084483"/>
                    <a:pt x="10645" y="1053908"/>
                    <a:pt x="13937" y="1023333"/>
                  </a:cubicBezTo>
                  <a:cubicBezTo>
                    <a:pt x="17701" y="983820"/>
                    <a:pt x="27108" y="944778"/>
                    <a:pt x="35105" y="906207"/>
                  </a:cubicBezTo>
                  <a:cubicBezTo>
                    <a:pt x="44042" y="862461"/>
                    <a:pt x="54391" y="818245"/>
                    <a:pt x="71795" y="776381"/>
                  </a:cubicBezTo>
                  <a:cubicBezTo>
                    <a:pt x="81203" y="753802"/>
                    <a:pt x="88729" y="730283"/>
                    <a:pt x="97196" y="707234"/>
                  </a:cubicBezTo>
                  <a:cubicBezTo>
                    <a:pt x="103781" y="689359"/>
                    <a:pt x="112718" y="672896"/>
                    <a:pt x="121185" y="655962"/>
                  </a:cubicBezTo>
                  <a:cubicBezTo>
                    <a:pt x="128711" y="640439"/>
                    <a:pt x="137178" y="625387"/>
                    <a:pt x="144705" y="609864"/>
                  </a:cubicBezTo>
                  <a:cubicBezTo>
                    <a:pt x="157405" y="581641"/>
                    <a:pt x="177631" y="557652"/>
                    <a:pt x="191273" y="529899"/>
                  </a:cubicBezTo>
                  <a:cubicBezTo>
                    <a:pt x="197858" y="516258"/>
                    <a:pt x="209618" y="505909"/>
                    <a:pt x="218085" y="493209"/>
                  </a:cubicBezTo>
                  <a:cubicBezTo>
                    <a:pt x="243015" y="456048"/>
                    <a:pt x="270768" y="421710"/>
                    <a:pt x="300872" y="388783"/>
                  </a:cubicBezTo>
                  <a:cubicBezTo>
                    <a:pt x="312632" y="375612"/>
                    <a:pt x="325332" y="363382"/>
                    <a:pt x="336151" y="348801"/>
                  </a:cubicBezTo>
                  <a:cubicBezTo>
                    <a:pt x="338503" y="345978"/>
                    <a:pt x="340855" y="343156"/>
                    <a:pt x="343677" y="340804"/>
                  </a:cubicBezTo>
                  <a:cubicBezTo>
                    <a:pt x="372371" y="319166"/>
                    <a:pt x="394009" y="290473"/>
                    <a:pt x="422232" y="268365"/>
                  </a:cubicBezTo>
                  <a:cubicBezTo>
                    <a:pt x="424113" y="266954"/>
                    <a:pt x="425995" y="265072"/>
                    <a:pt x="427876" y="263190"/>
                  </a:cubicBezTo>
                  <a:cubicBezTo>
                    <a:pt x="438225" y="252372"/>
                    <a:pt x="440106" y="239671"/>
                    <a:pt x="429758" y="229323"/>
                  </a:cubicBezTo>
                  <a:cubicBezTo>
                    <a:pt x="415176" y="214741"/>
                    <a:pt x="403887" y="197807"/>
                    <a:pt x="390246" y="182755"/>
                  </a:cubicBezTo>
                  <a:cubicBezTo>
                    <a:pt x="380838" y="171936"/>
                    <a:pt x="369549" y="169113"/>
                    <a:pt x="356378" y="172877"/>
                  </a:cubicBezTo>
                  <a:cubicBezTo>
                    <a:pt x="339444" y="177580"/>
                    <a:pt x="322040" y="178051"/>
                    <a:pt x="305106" y="177580"/>
                  </a:cubicBezTo>
                  <a:cubicBezTo>
                    <a:pt x="286761" y="177580"/>
                    <a:pt x="270297" y="170054"/>
                    <a:pt x="253363" y="166291"/>
                  </a:cubicBezTo>
                  <a:cubicBezTo>
                    <a:pt x="245367" y="164410"/>
                    <a:pt x="239722" y="158765"/>
                    <a:pt x="235959" y="151239"/>
                  </a:cubicBezTo>
                  <a:cubicBezTo>
                    <a:pt x="223729" y="128190"/>
                    <a:pt x="214322" y="104671"/>
                    <a:pt x="218555" y="77859"/>
                  </a:cubicBezTo>
                  <a:cubicBezTo>
                    <a:pt x="222318" y="54810"/>
                    <a:pt x="232667" y="34583"/>
                    <a:pt x="247248" y="17649"/>
                  </a:cubicBezTo>
                  <a:cubicBezTo>
                    <a:pt x="256186" y="7301"/>
                    <a:pt x="271709" y="5890"/>
                    <a:pt x="284409" y="2597"/>
                  </a:cubicBezTo>
                  <a:cubicBezTo>
                    <a:pt x="304635" y="-2577"/>
                    <a:pt x="324862" y="1186"/>
                    <a:pt x="345089" y="3538"/>
                  </a:cubicBezTo>
                  <a:cubicBezTo>
                    <a:pt x="367197" y="5890"/>
                    <a:pt x="383660" y="15768"/>
                    <a:pt x="394479" y="35054"/>
                  </a:cubicBezTo>
                  <a:cubicBezTo>
                    <a:pt x="397772" y="41169"/>
                    <a:pt x="401535" y="46343"/>
                    <a:pt x="405768" y="51988"/>
                  </a:cubicBezTo>
                  <a:cubicBezTo>
                    <a:pt x="419409" y="71273"/>
                    <a:pt x="418939" y="91970"/>
                    <a:pt x="411883" y="113608"/>
                  </a:cubicBezTo>
                  <a:cubicBezTo>
                    <a:pt x="409061" y="122075"/>
                    <a:pt x="405768" y="130071"/>
                    <a:pt x="402476" y="138538"/>
                  </a:cubicBezTo>
                  <a:cubicBezTo>
                    <a:pt x="398242" y="149357"/>
                    <a:pt x="399653" y="159235"/>
                    <a:pt x="408591" y="166762"/>
                  </a:cubicBezTo>
                  <a:cubicBezTo>
                    <a:pt x="416587" y="173817"/>
                    <a:pt x="421761" y="182755"/>
                    <a:pt x="428347" y="190751"/>
                  </a:cubicBezTo>
                  <a:cubicBezTo>
                    <a:pt x="449044" y="215682"/>
                    <a:pt x="469270" y="241082"/>
                    <a:pt x="491849" y="264602"/>
                  </a:cubicBezTo>
                  <a:cubicBezTo>
                    <a:pt x="511135" y="285299"/>
                    <a:pt x="529950" y="305996"/>
                    <a:pt x="548765" y="327163"/>
                  </a:cubicBezTo>
                  <a:cubicBezTo>
                    <a:pt x="560055" y="339393"/>
                    <a:pt x="572755" y="350682"/>
                    <a:pt x="583574" y="363382"/>
                  </a:cubicBezTo>
                  <a:cubicBezTo>
                    <a:pt x="592041" y="373261"/>
                    <a:pt x="595333" y="372790"/>
                    <a:pt x="607093" y="363382"/>
                  </a:cubicBezTo>
                  <a:cubicBezTo>
                    <a:pt x="675769" y="309288"/>
                    <a:pt x="750090" y="264131"/>
                    <a:pt x="829115" y="227441"/>
                  </a:cubicBezTo>
                  <a:cubicBezTo>
                    <a:pt x="930718" y="180403"/>
                    <a:pt x="1036555" y="149357"/>
                    <a:pt x="1147566" y="133835"/>
                  </a:cubicBezTo>
                  <a:cubicBezTo>
                    <a:pt x="1209186" y="125368"/>
                    <a:pt x="1270806" y="121134"/>
                    <a:pt x="1332427" y="122545"/>
                  </a:cubicBezTo>
                  <a:cubicBezTo>
                    <a:pt x="1525755" y="127249"/>
                    <a:pt x="1706853" y="176640"/>
                    <a:pt x="1875251" y="272128"/>
                  </a:cubicBezTo>
                  <a:cubicBezTo>
                    <a:pt x="1893596" y="282476"/>
                    <a:pt x="1912882" y="290943"/>
                    <a:pt x="1929816" y="303173"/>
                  </a:cubicBezTo>
                  <a:cubicBezTo>
                    <a:pt x="1961802" y="325752"/>
                    <a:pt x="1996140" y="345508"/>
                    <a:pt x="2024363" y="373261"/>
                  </a:cubicBezTo>
                  <a:cubicBezTo>
                    <a:pt x="2025304" y="374201"/>
                    <a:pt x="2025774" y="374672"/>
                    <a:pt x="2026715" y="375142"/>
                  </a:cubicBezTo>
                  <a:cubicBezTo>
                    <a:pt x="2059642" y="394898"/>
                    <a:pt x="2083161" y="425003"/>
                    <a:pt x="2111855" y="449463"/>
                  </a:cubicBezTo>
                  <a:cubicBezTo>
                    <a:pt x="2125496" y="461223"/>
                    <a:pt x="2137726" y="473923"/>
                    <a:pt x="2148545" y="488035"/>
                  </a:cubicBezTo>
                  <a:cubicBezTo>
                    <a:pt x="2177709" y="525195"/>
                    <a:pt x="2210636" y="559063"/>
                    <a:pt x="2236507" y="598575"/>
                  </a:cubicBezTo>
                  <a:cubicBezTo>
                    <a:pt x="2248267" y="616450"/>
                    <a:pt x="2260026" y="634795"/>
                    <a:pt x="2273197" y="651258"/>
                  </a:cubicBezTo>
                  <a:cubicBezTo>
                    <a:pt x="2281664" y="662077"/>
                    <a:pt x="2286368" y="675248"/>
                    <a:pt x="2293424" y="686537"/>
                  </a:cubicBezTo>
                  <a:cubicBezTo>
                    <a:pt x="2320706" y="730753"/>
                    <a:pt x="2342344" y="777792"/>
                    <a:pt x="2361629" y="826241"/>
                  </a:cubicBezTo>
                  <a:cubicBezTo>
                    <a:pt x="2371978" y="851642"/>
                    <a:pt x="2382797" y="877513"/>
                    <a:pt x="2386089" y="905266"/>
                  </a:cubicBezTo>
                  <a:cubicBezTo>
                    <a:pt x="2386560" y="908559"/>
                    <a:pt x="2387030" y="911381"/>
                    <a:pt x="2388441" y="914203"/>
                  </a:cubicBezTo>
                  <a:cubicBezTo>
                    <a:pt x="2401612" y="951834"/>
                    <a:pt x="2406786" y="991817"/>
                    <a:pt x="2412901" y="1030859"/>
                  </a:cubicBezTo>
                  <a:cubicBezTo>
                    <a:pt x="2418546" y="1067079"/>
                    <a:pt x="2421368" y="1103769"/>
                    <a:pt x="2421839" y="1140459"/>
                  </a:cubicBezTo>
                  <a:cubicBezTo>
                    <a:pt x="2422309" y="1157863"/>
                    <a:pt x="2423720" y="1174797"/>
                    <a:pt x="2423720" y="1192201"/>
                  </a:cubicBezTo>
                  <a:cubicBezTo>
                    <a:pt x="2422309" y="1458439"/>
                    <a:pt x="2332936" y="1691750"/>
                    <a:pt x="2158423" y="1892605"/>
                  </a:cubicBezTo>
                  <a:cubicBezTo>
                    <a:pt x="2134904" y="1919416"/>
                    <a:pt x="2109973" y="1944817"/>
                    <a:pt x="2084102" y="1969277"/>
                  </a:cubicBezTo>
                  <a:cubicBezTo>
                    <a:pt x="2076576" y="1976333"/>
                    <a:pt x="2076576" y="1976803"/>
                    <a:pt x="2083632" y="1983859"/>
                  </a:cubicBezTo>
                  <a:cubicBezTo>
                    <a:pt x="2109973" y="2011141"/>
                    <a:pt x="2137256" y="2037013"/>
                    <a:pt x="2162186" y="2065236"/>
                  </a:cubicBezTo>
                  <a:cubicBezTo>
                    <a:pt x="2176768" y="2081699"/>
                    <a:pt x="2193232" y="2096281"/>
                    <a:pt x="2204991" y="2115097"/>
                  </a:cubicBezTo>
                  <a:cubicBezTo>
                    <a:pt x="2206873" y="2118389"/>
                    <a:pt x="2209695" y="2120741"/>
                    <a:pt x="2212517" y="2123093"/>
                  </a:cubicBezTo>
                  <a:cubicBezTo>
                    <a:pt x="2224277" y="2132501"/>
                    <a:pt x="2233214" y="2143790"/>
                    <a:pt x="2241681" y="2156020"/>
                  </a:cubicBezTo>
                  <a:cubicBezTo>
                    <a:pt x="2248267" y="2165898"/>
                    <a:pt x="2256263" y="2173895"/>
                    <a:pt x="2266141" y="2180480"/>
                  </a:cubicBezTo>
                  <a:cubicBezTo>
                    <a:pt x="2281194" y="2191299"/>
                    <a:pt x="2291542" y="2190829"/>
                    <a:pt x="2306124" y="2179539"/>
                  </a:cubicBezTo>
                  <a:cubicBezTo>
                    <a:pt x="2310357" y="2176247"/>
                    <a:pt x="2314121" y="2172484"/>
                    <a:pt x="2317884" y="2169191"/>
                  </a:cubicBezTo>
                  <a:cubicBezTo>
                    <a:pt x="2321647" y="2165898"/>
                    <a:pt x="2325410" y="2163546"/>
                    <a:pt x="2330584" y="2163546"/>
                  </a:cubicBezTo>
                  <a:cubicBezTo>
                    <a:pt x="2338110" y="2163546"/>
                    <a:pt x="2342344" y="2169191"/>
                    <a:pt x="2339521" y="2176247"/>
                  </a:cubicBezTo>
                  <a:cubicBezTo>
                    <a:pt x="2338110" y="2180480"/>
                    <a:pt x="2335288" y="2183303"/>
                    <a:pt x="2331995" y="2186125"/>
                  </a:cubicBezTo>
                  <a:cubicBezTo>
                    <a:pt x="2324939" y="2192710"/>
                    <a:pt x="2318354" y="2199296"/>
                    <a:pt x="2310828" y="2204940"/>
                  </a:cubicBezTo>
                  <a:cubicBezTo>
                    <a:pt x="2287779" y="2220463"/>
                    <a:pt x="2268493" y="2241160"/>
                    <a:pt x="2245444" y="2256212"/>
                  </a:cubicBezTo>
                  <a:cubicBezTo>
                    <a:pt x="2241211" y="2259035"/>
                    <a:pt x="2236977" y="2262327"/>
                    <a:pt x="2231333" y="2262798"/>
                  </a:cubicBezTo>
                  <a:cubicBezTo>
                    <a:pt x="2222395" y="2263738"/>
                    <a:pt x="2218162" y="2258564"/>
                    <a:pt x="2220984" y="2250097"/>
                  </a:cubicBezTo>
                  <a:cubicBezTo>
                    <a:pt x="2221925" y="2247275"/>
                    <a:pt x="2223807" y="2244453"/>
                    <a:pt x="2226158" y="2242571"/>
                  </a:cubicBezTo>
                  <a:cubicBezTo>
                    <a:pt x="2228981" y="2239749"/>
                    <a:pt x="2232744" y="2237397"/>
                    <a:pt x="2236037" y="2234574"/>
                  </a:cubicBezTo>
                  <a:cubicBezTo>
                    <a:pt x="2253441" y="2220933"/>
                    <a:pt x="2255322" y="2211055"/>
                    <a:pt x="2242622" y="2193181"/>
                  </a:cubicBezTo>
                  <a:cubicBezTo>
                    <a:pt x="2234155" y="2181421"/>
                    <a:pt x="2226158" y="2169191"/>
                    <a:pt x="2214399" y="2159313"/>
                  </a:cubicBezTo>
                  <a:cubicBezTo>
                    <a:pt x="2209225" y="2155079"/>
                    <a:pt x="2205932" y="2148964"/>
                    <a:pt x="2202169" y="2143320"/>
                  </a:cubicBezTo>
                  <a:cubicBezTo>
                    <a:pt x="2189468" y="2124034"/>
                    <a:pt x="2169242" y="2121212"/>
                    <a:pt x="2151367" y="2136734"/>
                  </a:cubicBezTo>
                  <a:cubicBezTo>
                    <a:pt x="2140548" y="2146613"/>
                    <a:pt x="2129730" y="2156491"/>
                    <a:pt x="2117970" y="2164958"/>
                  </a:cubicBezTo>
                  <a:cubicBezTo>
                    <a:pt x="2086454" y="2187536"/>
                    <a:pt x="2053997" y="2208703"/>
                    <a:pt x="2021541" y="2229400"/>
                  </a:cubicBezTo>
                  <a:cubicBezTo>
                    <a:pt x="1978266" y="2256683"/>
                    <a:pt x="1933579" y="2280202"/>
                    <a:pt x="1887481" y="2301840"/>
                  </a:cubicBezTo>
                  <a:cubicBezTo>
                    <a:pt x="1847969" y="2320185"/>
                    <a:pt x="1807045" y="2335237"/>
                    <a:pt x="1767063" y="2351700"/>
                  </a:cubicBezTo>
                  <a:cubicBezTo>
                    <a:pt x="1758125" y="2354993"/>
                    <a:pt x="1749188" y="2357815"/>
                    <a:pt x="1739780" y="2359697"/>
                  </a:cubicBezTo>
                  <a:cubicBezTo>
                    <a:pt x="1720024" y="2363460"/>
                    <a:pt x="1701679" y="2370986"/>
                    <a:pt x="1682864" y="2377572"/>
                  </a:cubicBezTo>
                  <a:cubicBezTo>
                    <a:pt x="1666400" y="2383216"/>
                    <a:pt x="1658874" y="2397798"/>
                    <a:pt x="1656992" y="2414261"/>
                  </a:cubicBezTo>
                  <a:cubicBezTo>
                    <a:pt x="1655581" y="2430725"/>
                    <a:pt x="1651348" y="2446248"/>
                    <a:pt x="1646174" y="2461771"/>
                  </a:cubicBezTo>
                  <a:cubicBezTo>
                    <a:pt x="1640999" y="2477763"/>
                    <a:pt x="1637236" y="2493757"/>
                    <a:pt x="1636296" y="2510690"/>
                  </a:cubicBezTo>
                  <a:cubicBezTo>
                    <a:pt x="1635355" y="2530447"/>
                    <a:pt x="1626417" y="2548321"/>
                    <a:pt x="1621714" y="2566666"/>
                  </a:cubicBezTo>
                  <a:cubicBezTo>
                    <a:pt x="1619832" y="2573252"/>
                    <a:pt x="1614187" y="2577956"/>
                    <a:pt x="1607602" y="2580308"/>
                  </a:cubicBezTo>
                  <a:cubicBezTo>
                    <a:pt x="1603839" y="2581719"/>
                    <a:pt x="1599606" y="2583130"/>
                    <a:pt x="1595372" y="2582660"/>
                  </a:cubicBezTo>
                  <a:cubicBezTo>
                    <a:pt x="1553978" y="2579837"/>
                    <a:pt x="1512584" y="2580778"/>
                    <a:pt x="1471661" y="2582660"/>
                  </a:cubicBezTo>
                  <a:cubicBezTo>
                    <a:pt x="1462724" y="2583130"/>
                    <a:pt x="1454727" y="2579367"/>
                    <a:pt x="1445319" y="2582189"/>
                  </a:cubicBezTo>
                  <a:cubicBezTo>
                    <a:pt x="1425093" y="2588775"/>
                    <a:pt x="1415215" y="2601004"/>
                    <a:pt x="1418037" y="2621701"/>
                  </a:cubicBezTo>
                  <a:cubicBezTo>
                    <a:pt x="1419918" y="2635342"/>
                    <a:pt x="1417567" y="2648984"/>
                    <a:pt x="1418037" y="2662154"/>
                  </a:cubicBezTo>
                  <a:cubicBezTo>
                    <a:pt x="1418037" y="2730831"/>
                    <a:pt x="1417567" y="2799507"/>
                    <a:pt x="1418507" y="2868183"/>
                  </a:cubicBezTo>
                  <a:cubicBezTo>
                    <a:pt x="1418978" y="2897818"/>
                    <a:pt x="1420389" y="2927922"/>
                    <a:pt x="1420389" y="2957556"/>
                  </a:cubicBezTo>
                  <a:cubicBezTo>
                    <a:pt x="1420389" y="2961790"/>
                    <a:pt x="1420389" y="2966023"/>
                    <a:pt x="1419918" y="2970257"/>
                  </a:cubicBezTo>
                  <a:cubicBezTo>
                    <a:pt x="1418037" y="2985779"/>
                    <a:pt x="1423211" y="2994717"/>
                    <a:pt x="1437323" y="3001302"/>
                  </a:cubicBezTo>
                  <a:cubicBezTo>
                    <a:pt x="1444379" y="3004125"/>
                    <a:pt x="1451434" y="3005065"/>
                    <a:pt x="1458960" y="3005065"/>
                  </a:cubicBezTo>
                  <a:cubicBezTo>
                    <a:pt x="1505058" y="3004595"/>
                    <a:pt x="1551156" y="3004125"/>
                    <a:pt x="1597254" y="3004125"/>
                  </a:cubicBezTo>
                  <a:cubicBezTo>
                    <a:pt x="1677219" y="3007888"/>
                    <a:pt x="1759537" y="3007888"/>
                    <a:pt x="1841854" y="3007888"/>
                  </a:cubicBezTo>
                  <a:cubicBezTo>
                    <a:pt x="1841854" y="3007888"/>
                    <a:pt x="1841854" y="3007888"/>
                    <a:pt x="1841854" y="3007888"/>
                  </a:cubicBezTo>
                  <a:close/>
                  <a:moveTo>
                    <a:pt x="1335720" y="2401091"/>
                  </a:moveTo>
                  <a:cubicBezTo>
                    <a:pt x="1382288" y="2401091"/>
                    <a:pt x="1428856" y="2402972"/>
                    <a:pt x="1475424" y="2394976"/>
                  </a:cubicBezTo>
                  <a:cubicBezTo>
                    <a:pt x="1502236" y="2390272"/>
                    <a:pt x="1529989" y="2390272"/>
                    <a:pt x="1555860" y="2382275"/>
                  </a:cubicBezTo>
                  <a:cubicBezTo>
                    <a:pt x="1582672" y="2374279"/>
                    <a:pt x="1609954" y="2370986"/>
                    <a:pt x="1637236" y="2365812"/>
                  </a:cubicBezTo>
                  <a:cubicBezTo>
                    <a:pt x="1655111" y="2362049"/>
                    <a:pt x="1672515" y="2356875"/>
                    <a:pt x="1690860" y="2353582"/>
                  </a:cubicBezTo>
                  <a:cubicBezTo>
                    <a:pt x="1699798" y="2351700"/>
                    <a:pt x="1708735" y="2346996"/>
                    <a:pt x="1717672" y="2344645"/>
                  </a:cubicBezTo>
                  <a:cubicBezTo>
                    <a:pt x="1754362" y="2334767"/>
                    <a:pt x="1789171" y="2321596"/>
                    <a:pt x="1823979" y="2306073"/>
                  </a:cubicBezTo>
                  <a:cubicBezTo>
                    <a:pt x="1841383" y="2298547"/>
                    <a:pt x="1858317" y="2290080"/>
                    <a:pt x="1875722" y="2283024"/>
                  </a:cubicBezTo>
                  <a:cubicBezTo>
                    <a:pt x="1904885" y="2270794"/>
                    <a:pt x="1932638" y="2256212"/>
                    <a:pt x="1959920" y="2241160"/>
                  </a:cubicBezTo>
                  <a:cubicBezTo>
                    <a:pt x="1998962" y="2219522"/>
                    <a:pt x="2036123" y="2195062"/>
                    <a:pt x="2072813" y="2170132"/>
                  </a:cubicBezTo>
                  <a:cubicBezTo>
                    <a:pt x="2095391" y="2155079"/>
                    <a:pt x="2117029" y="2138146"/>
                    <a:pt x="2138667" y="2121212"/>
                  </a:cubicBezTo>
                  <a:cubicBezTo>
                    <a:pt x="2151838" y="2111334"/>
                    <a:pt x="2153249" y="2099104"/>
                    <a:pt x="2144311" y="2085462"/>
                  </a:cubicBezTo>
                  <a:cubicBezTo>
                    <a:pt x="2141960" y="2081699"/>
                    <a:pt x="2139137" y="2077466"/>
                    <a:pt x="2135374" y="2074643"/>
                  </a:cubicBezTo>
                  <a:cubicBezTo>
                    <a:pt x="2121263" y="2064295"/>
                    <a:pt x="2110914" y="2050184"/>
                    <a:pt x="2098684" y="2037953"/>
                  </a:cubicBezTo>
                  <a:cubicBezTo>
                    <a:pt x="2086924" y="2026194"/>
                    <a:pt x="2077046" y="2012553"/>
                    <a:pt x="2064816" y="2000793"/>
                  </a:cubicBezTo>
                  <a:cubicBezTo>
                    <a:pt x="2059642" y="1995619"/>
                    <a:pt x="2056349" y="1994678"/>
                    <a:pt x="2050705" y="1999852"/>
                  </a:cubicBezTo>
                  <a:cubicBezTo>
                    <a:pt x="2040356" y="2009260"/>
                    <a:pt x="2029067" y="2018197"/>
                    <a:pt x="2018248" y="2027135"/>
                  </a:cubicBezTo>
                  <a:cubicBezTo>
                    <a:pt x="1834798" y="2172954"/>
                    <a:pt x="1625477" y="2253390"/>
                    <a:pt x="1392636" y="2271735"/>
                  </a:cubicBezTo>
                  <a:cubicBezTo>
                    <a:pt x="1329604" y="2276909"/>
                    <a:pt x="1267043" y="2275498"/>
                    <a:pt x="1204012" y="2269853"/>
                  </a:cubicBezTo>
                  <a:cubicBezTo>
                    <a:pt x="1126398" y="2262798"/>
                    <a:pt x="1050666" y="2248686"/>
                    <a:pt x="976345" y="2225637"/>
                  </a:cubicBezTo>
                  <a:cubicBezTo>
                    <a:pt x="759498" y="2159313"/>
                    <a:pt x="577459" y="2039835"/>
                    <a:pt x="433521" y="1863911"/>
                  </a:cubicBezTo>
                  <a:cubicBezTo>
                    <a:pt x="289583" y="1687987"/>
                    <a:pt x="209618" y="1485251"/>
                    <a:pt x="195976" y="1258055"/>
                  </a:cubicBezTo>
                  <a:cubicBezTo>
                    <a:pt x="189861" y="1157393"/>
                    <a:pt x="198799" y="1058141"/>
                    <a:pt x="222318" y="959831"/>
                  </a:cubicBezTo>
                  <a:cubicBezTo>
                    <a:pt x="266534" y="775910"/>
                    <a:pt x="354496" y="615509"/>
                    <a:pt x="483382" y="477216"/>
                  </a:cubicBezTo>
                  <a:cubicBezTo>
                    <a:pt x="508783" y="449933"/>
                    <a:pt x="535595" y="424533"/>
                    <a:pt x="563818" y="399602"/>
                  </a:cubicBezTo>
                  <a:cubicBezTo>
                    <a:pt x="573225" y="391606"/>
                    <a:pt x="573225" y="389254"/>
                    <a:pt x="565699" y="380316"/>
                  </a:cubicBezTo>
                  <a:cubicBezTo>
                    <a:pt x="558643" y="371849"/>
                    <a:pt x="551588" y="363382"/>
                    <a:pt x="544061" y="355856"/>
                  </a:cubicBezTo>
                  <a:cubicBezTo>
                    <a:pt x="522894" y="334689"/>
                    <a:pt x="502668" y="312581"/>
                    <a:pt x="483382" y="290473"/>
                  </a:cubicBezTo>
                  <a:cubicBezTo>
                    <a:pt x="469270" y="274480"/>
                    <a:pt x="453748" y="272598"/>
                    <a:pt x="438225" y="286710"/>
                  </a:cubicBezTo>
                  <a:cubicBezTo>
                    <a:pt x="413765" y="306466"/>
                    <a:pt x="391186" y="327163"/>
                    <a:pt x="370019" y="348801"/>
                  </a:cubicBezTo>
                  <a:cubicBezTo>
                    <a:pt x="348381" y="370909"/>
                    <a:pt x="326744" y="393017"/>
                    <a:pt x="306987" y="416536"/>
                  </a:cubicBezTo>
                  <a:cubicBezTo>
                    <a:pt x="280175" y="448522"/>
                    <a:pt x="251952" y="479568"/>
                    <a:pt x="229844" y="515317"/>
                  </a:cubicBezTo>
                  <a:cubicBezTo>
                    <a:pt x="222318" y="528017"/>
                    <a:pt x="214322" y="540247"/>
                    <a:pt x="205855" y="552477"/>
                  </a:cubicBezTo>
                  <a:cubicBezTo>
                    <a:pt x="188450" y="576467"/>
                    <a:pt x="173398" y="600927"/>
                    <a:pt x="161638" y="628209"/>
                  </a:cubicBezTo>
                  <a:cubicBezTo>
                    <a:pt x="159757" y="632913"/>
                    <a:pt x="156935" y="637617"/>
                    <a:pt x="153642" y="641850"/>
                  </a:cubicBezTo>
                  <a:cubicBezTo>
                    <a:pt x="148468" y="648906"/>
                    <a:pt x="144234" y="656903"/>
                    <a:pt x="140941" y="665370"/>
                  </a:cubicBezTo>
                  <a:cubicBezTo>
                    <a:pt x="131063" y="690771"/>
                    <a:pt x="115541" y="713349"/>
                    <a:pt x="108485" y="740161"/>
                  </a:cubicBezTo>
                  <a:cubicBezTo>
                    <a:pt x="108014" y="742513"/>
                    <a:pt x="106133" y="744865"/>
                    <a:pt x="105192" y="747217"/>
                  </a:cubicBezTo>
                  <a:cubicBezTo>
                    <a:pt x="100018" y="759917"/>
                    <a:pt x="93903" y="772147"/>
                    <a:pt x="90610" y="785318"/>
                  </a:cubicBezTo>
                  <a:cubicBezTo>
                    <a:pt x="82614" y="817774"/>
                    <a:pt x="70854" y="849290"/>
                    <a:pt x="62387" y="881747"/>
                  </a:cubicBezTo>
                  <a:cubicBezTo>
                    <a:pt x="46394" y="944778"/>
                    <a:pt x="34164" y="1008280"/>
                    <a:pt x="29460" y="1073194"/>
                  </a:cubicBezTo>
                  <a:cubicBezTo>
                    <a:pt x="28049" y="1094831"/>
                    <a:pt x="30871" y="1115999"/>
                    <a:pt x="27579" y="1137636"/>
                  </a:cubicBezTo>
                  <a:cubicBezTo>
                    <a:pt x="23345" y="1166330"/>
                    <a:pt x="23816" y="1195023"/>
                    <a:pt x="25697" y="1224187"/>
                  </a:cubicBezTo>
                  <a:cubicBezTo>
                    <a:pt x="27579" y="1256644"/>
                    <a:pt x="30871" y="1289100"/>
                    <a:pt x="33694" y="1321087"/>
                  </a:cubicBezTo>
                  <a:cubicBezTo>
                    <a:pt x="36986" y="1363892"/>
                    <a:pt x="42631" y="1406697"/>
                    <a:pt x="55802" y="1447620"/>
                  </a:cubicBezTo>
                  <a:cubicBezTo>
                    <a:pt x="65680" y="1479136"/>
                    <a:pt x="70384" y="1511593"/>
                    <a:pt x="82614" y="1542638"/>
                  </a:cubicBezTo>
                  <a:cubicBezTo>
                    <a:pt x="89669" y="1560513"/>
                    <a:pt x="94844" y="1579328"/>
                    <a:pt x="100488" y="1597673"/>
                  </a:cubicBezTo>
                  <a:cubicBezTo>
                    <a:pt x="106603" y="1616488"/>
                    <a:pt x="114600" y="1634833"/>
                    <a:pt x="124008" y="1652238"/>
                  </a:cubicBezTo>
                  <a:cubicBezTo>
                    <a:pt x="136238" y="1674816"/>
                    <a:pt x="146116" y="1698335"/>
                    <a:pt x="158346" y="1720914"/>
                  </a:cubicBezTo>
                  <a:cubicBezTo>
                    <a:pt x="174809" y="1751489"/>
                    <a:pt x="191273" y="1781594"/>
                    <a:pt x="211029" y="1809817"/>
                  </a:cubicBezTo>
                  <a:cubicBezTo>
                    <a:pt x="232667" y="1839921"/>
                    <a:pt x="253363" y="1870496"/>
                    <a:pt x="275942" y="1900131"/>
                  </a:cubicBezTo>
                  <a:cubicBezTo>
                    <a:pt x="296639" y="1927883"/>
                    <a:pt x="319688" y="1953755"/>
                    <a:pt x="342737" y="1979155"/>
                  </a:cubicBezTo>
                  <a:cubicBezTo>
                    <a:pt x="362493" y="2001263"/>
                    <a:pt x="380838" y="2025253"/>
                    <a:pt x="405298" y="2043128"/>
                  </a:cubicBezTo>
                  <a:cubicBezTo>
                    <a:pt x="419880" y="2053947"/>
                    <a:pt x="428817" y="2070410"/>
                    <a:pt x="443399" y="2080288"/>
                  </a:cubicBezTo>
                  <a:cubicBezTo>
                    <a:pt x="458922" y="2090637"/>
                    <a:pt x="472093" y="2102867"/>
                    <a:pt x="485734" y="2115567"/>
                  </a:cubicBezTo>
                  <a:cubicBezTo>
                    <a:pt x="490908" y="2120741"/>
                    <a:pt x="496553" y="2125915"/>
                    <a:pt x="502668" y="2129679"/>
                  </a:cubicBezTo>
                  <a:cubicBezTo>
                    <a:pt x="526657" y="2144731"/>
                    <a:pt x="546884" y="2164487"/>
                    <a:pt x="570873" y="2180010"/>
                  </a:cubicBezTo>
                  <a:cubicBezTo>
                    <a:pt x="596745" y="2196944"/>
                    <a:pt x="622616" y="2213407"/>
                    <a:pt x="648957" y="2229871"/>
                  </a:cubicBezTo>
                  <a:cubicBezTo>
                    <a:pt x="699759" y="2261857"/>
                    <a:pt x="754794" y="2284435"/>
                    <a:pt x="809359" y="2309366"/>
                  </a:cubicBezTo>
                  <a:cubicBezTo>
                    <a:pt x="850282" y="2328181"/>
                    <a:pt x="894028" y="2339941"/>
                    <a:pt x="937303" y="2353112"/>
                  </a:cubicBezTo>
                  <a:cubicBezTo>
                    <a:pt x="985283" y="2367694"/>
                    <a:pt x="1035614" y="2373338"/>
                    <a:pt x="1084064" y="2386979"/>
                  </a:cubicBezTo>
                  <a:cubicBezTo>
                    <a:pt x="1088297" y="2388390"/>
                    <a:pt x="1093471" y="2387920"/>
                    <a:pt x="1098175" y="2388390"/>
                  </a:cubicBezTo>
                  <a:cubicBezTo>
                    <a:pt x="1120754" y="2389802"/>
                    <a:pt x="1143332" y="2391213"/>
                    <a:pt x="1165440" y="2395446"/>
                  </a:cubicBezTo>
                  <a:cubicBezTo>
                    <a:pt x="1176259" y="2397328"/>
                    <a:pt x="1187548" y="2397798"/>
                    <a:pt x="1198367" y="2396857"/>
                  </a:cubicBezTo>
                  <a:cubicBezTo>
                    <a:pt x="1206364" y="2395917"/>
                    <a:pt x="1214360" y="2395917"/>
                    <a:pt x="1221886" y="2397798"/>
                  </a:cubicBezTo>
                  <a:cubicBezTo>
                    <a:pt x="1236468" y="2401561"/>
                    <a:pt x="1251050" y="2401091"/>
                    <a:pt x="1265632" y="2401091"/>
                  </a:cubicBezTo>
                  <a:cubicBezTo>
                    <a:pt x="1288681" y="2401091"/>
                    <a:pt x="1312200" y="2401091"/>
                    <a:pt x="1335720" y="2401091"/>
                  </a:cubicBezTo>
                  <a:close/>
                  <a:moveTo>
                    <a:pt x="1081241" y="1529938"/>
                  </a:moveTo>
                  <a:cubicBezTo>
                    <a:pt x="1093471" y="1530408"/>
                    <a:pt x="1101938" y="1527586"/>
                    <a:pt x="1109935" y="1523352"/>
                  </a:cubicBezTo>
                  <a:cubicBezTo>
                    <a:pt x="1126869" y="1513945"/>
                    <a:pt x="1143802" y="1504537"/>
                    <a:pt x="1160266" y="1494659"/>
                  </a:cubicBezTo>
                  <a:cubicBezTo>
                    <a:pt x="1191782" y="1475843"/>
                    <a:pt x="1222827" y="1456557"/>
                    <a:pt x="1253873" y="1437272"/>
                  </a:cubicBezTo>
                  <a:cubicBezTo>
                    <a:pt x="1294796" y="1411400"/>
                    <a:pt x="1334779" y="1383648"/>
                    <a:pt x="1373821" y="1354484"/>
                  </a:cubicBezTo>
                  <a:cubicBezTo>
                    <a:pt x="1394988" y="1338961"/>
                    <a:pt x="1417567" y="1324850"/>
                    <a:pt x="1436852" y="1307445"/>
                  </a:cubicBezTo>
                  <a:cubicBezTo>
                    <a:pt x="1472602" y="1274989"/>
                    <a:pt x="1513995" y="1250058"/>
                    <a:pt x="1547393" y="1214780"/>
                  </a:cubicBezTo>
                  <a:cubicBezTo>
                    <a:pt x="1562915" y="1198786"/>
                    <a:pt x="1580320" y="1184675"/>
                    <a:pt x="1596783" y="1169152"/>
                  </a:cubicBezTo>
                  <a:cubicBezTo>
                    <a:pt x="1634884" y="1133873"/>
                    <a:pt x="1668752" y="1094361"/>
                    <a:pt x="1703561" y="1056260"/>
                  </a:cubicBezTo>
                  <a:cubicBezTo>
                    <a:pt x="1709676" y="1049674"/>
                    <a:pt x="1716731" y="1044030"/>
                    <a:pt x="1721906" y="1036974"/>
                  </a:cubicBezTo>
                  <a:cubicBezTo>
                    <a:pt x="1736488" y="1016277"/>
                    <a:pt x="1752951" y="997462"/>
                    <a:pt x="1770826" y="979587"/>
                  </a:cubicBezTo>
                  <a:cubicBezTo>
                    <a:pt x="1777411" y="973002"/>
                    <a:pt x="1780704" y="965005"/>
                    <a:pt x="1783996" y="956538"/>
                  </a:cubicBezTo>
                  <a:cubicBezTo>
                    <a:pt x="1787760" y="946660"/>
                    <a:pt x="1787289" y="937252"/>
                    <a:pt x="1781645" y="927845"/>
                  </a:cubicBezTo>
                  <a:cubicBezTo>
                    <a:pt x="1777411" y="921259"/>
                    <a:pt x="1774118" y="913733"/>
                    <a:pt x="1768003" y="908559"/>
                  </a:cubicBezTo>
                  <a:cubicBezTo>
                    <a:pt x="1753892" y="895858"/>
                    <a:pt x="1742132" y="881276"/>
                    <a:pt x="1729902" y="866695"/>
                  </a:cubicBezTo>
                  <a:cubicBezTo>
                    <a:pt x="1701209" y="833297"/>
                    <a:pt x="1668282" y="803663"/>
                    <a:pt x="1638647" y="771206"/>
                  </a:cubicBezTo>
                  <a:cubicBezTo>
                    <a:pt x="1635355" y="767914"/>
                    <a:pt x="1631592" y="765091"/>
                    <a:pt x="1627829" y="762269"/>
                  </a:cubicBezTo>
                  <a:cubicBezTo>
                    <a:pt x="1621714" y="758036"/>
                    <a:pt x="1616539" y="753332"/>
                    <a:pt x="1610895" y="748157"/>
                  </a:cubicBezTo>
                  <a:cubicBezTo>
                    <a:pt x="1596313" y="734516"/>
                    <a:pt x="1581731" y="720875"/>
                    <a:pt x="1566208" y="708175"/>
                  </a:cubicBezTo>
                  <a:cubicBezTo>
                    <a:pt x="1539867" y="687478"/>
                    <a:pt x="1513995" y="666311"/>
                    <a:pt x="1487654" y="645614"/>
                  </a:cubicBezTo>
                  <a:cubicBezTo>
                    <a:pt x="1467427" y="629620"/>
                    <a:pt x="1445319" y="616450"/>
                    <a:pt x="1425563" y="600457"/>
                  </a:cubicBezTo>
                  <a:cubicBezTo>
                    <a:pt x="1419448" y="595753"/>
                    <a:pt x="1412392" y="591990"/>
                    <a:pt x="1405336" y="588227"/>
                  </a:cubicBezTo>
                  <a:cubicBezTo>
                    <a:pt x="1393106" y="582112"/>
                    <a:pt x="1384640" y="584463"/>
                    <a:pt x="1377113" y="595753"/>
                  </a:cubicBezTo>
                  <a:cubicBezTo>
                    <a:pt x="1367706" y="609864"/>
                    <a:pt x="1358768" y="623976"/>
                    <a:pt x="1350302" y="638558"/>
                  </a:cubicBezTo>
                  <a:cubicBezTo>
                    <a:pt x="1336190" y="663488"/>
                    <a:pt x="1317845" y="684655"/>
                    <a:pt x="1299029" y="705823"/>
                  </a:cubicBezTo>
                  <a:cubicBezTo>
                    <a:pt x="1285859" y="720405"/>
                    <a:pt x="1268454" y="729812"/>
                    <a:pt x="1255284" y="743924"/>
                  </a:cubicBezTo>
                  <a:cubicBezTo>
                    <a:pt x="1225649" y="775440"/>
                    <a:pt x="1192722" y="804604"/>
                    <a:pt x="1161207" y="834238"/>
                  </a:cubicBezTo>
                  <a:cubicBezTo>
                    <a:pt x="1130632" y="862931"/>
                    <a:pt x="1094882" y="885040"/>
                    <a:pt x="1062896" y="912322"/>
                  </a:cubicBezTo>
                  <a:cubicBezTo>
                    <a:pt x="1061485" y="913733"/>
                    <a:pt x="1059603" y="914674"/>
                    <a:pt x="1057722" y="915615"/>
                  </a:cubicBezTo>
                  <a:cubicBezTo>
                    <a:pt x="1043610" y="924552"/>
                    <a:pt x="1029499" y="933489"/>
                    <a:pt x="1015858" y="943367"/>
                  </a:cubicBezTo>
                  <a:cubicBezTo>
                    <a:pt x="984812" y="965475"/>
                    <a:pt x="953296" y="987113"/>
                    <a:pt x="918958" y="1004517"/>
                  </a:cubicBezTo>
                  <a:cubicBezTo>
                    <a:pt x="898261" y="1014866"/>
                    <a:pt x="878976" y="1027566"/>
                    <a:pt x="858749" y="1037915"/>
                  </a:cubicBezTo>
                  <a:cubicBezTo>
                    <a:pt x="828644" y="1052967"/>
                    <a:pt x="798069" y="1066608"/>
                    <a:pt x="768906" y="1083542"/>
                  </a:cubicBezTo>
                  <a:cubicBezTo>
                    <a:pt x="753383" y="1092479"/>
                    <a:pt x="751501" y="1096242"/>
                    <a:pt x="759027" y="1112236"/>
                  </a:cubicBezTo>
                  <a:cubicBezTo>
                    <a:pt x="766083" y="1127288"/>
                    <a:pt x="772669" y="1142811"/>
                    <a:pt x="781606" y="1156922"/>
                  </a:cubicBezTo>
                  <a:cubicBezTo>
                    <a:pt x="798540" y="1184675"/>
                    <a:pt x="815474" y="1212428"/>
                    <a:pt x="832408" y="1240180"/>
                  </a:cubicBezTo>
                  <a:cubicBezTo>
                    <a:pt x="850753" y="1269815"/>
                    <a:pt x="873801" y="1296627"/>
                    <a:pt x="891206" y="1327672"/>
                  </a:cubicBezTo>
                  <a:cubicBezTo>
                    <a:pt x="893087" y="1331435"/>
                    <a:pt x="896380" y="1334257"/>
                    <a:pt x="899202" y="1337550"/>
                  </a:cubicBezTo>
                  <a:cubicBezTo>
                    <a:pt x="926014" y="1367655"/>
                    <a:pt x="949063" y="1401052"/>
                    <a:pt x="977286" y="1429745"/>
                  </a:cubicBezTo>
                  <a:cubicBezTo>
                    <a:pt x="989516" y="1442446"/>
                    <a:pt x="999394" y="1457498"/>
                    <a:pt x="1013035" y="1469258"/>
                  </a:cubicBezTo>
                  <a:cubicBezTo>
                    <a:pt x="1021032" y="1476314"/>
                    <a:pt x="1027147" y="1484781"/>
                    <a:pt x="1032792" y="1493718"/>
                  </a:cubicBezTo>
                  <a:cubicBezTo>
                    <a:pt x="1042199" y="1509241"/>
                    <a:pt x="1058192" y="1516767"/>
                    <a:pt x="1071834" y="1527115"/>
                  </a:cubicBezTo>
                  <a:cubicBezTo>
                    <a:pt x="1075597" y="1530408"/>
                    <a:pt x="1080300" y="1529938"/>
                    <a:pt x="1081241" y="1529938"/>
                  </a:cubicBezTo>
                  <a:close/>
                  <a:moveTo>
                    <a:pt x="497023" y="1800409"/>
                  </a:moveTo>
                  <a:cubicBezTo>
                    <a:pt x="497493" y="1802291"/>
                    <a:pt x="497023" y="1803231"/>
                    <a:pt x="497964" y="1804172"/>
                  </a:cubicBezTo>
                  <a:cubicBezTo>
                    <a:pt x="500316" y="1807465"/>
                    <a:pt x="503138" y="1810757"/>
                    <a:pt x="505490" y="1814050"/>
                  </a:cubicBezTo>
                  <a:cubicBezTo>
                    <a:pt x="547354" y="1864852"/>
                    <a:pt x="593452" y="1910950"/>
                    <a:pt x="644254" y="1952814"/>
                  </a:cubicBezTo>
                  <a:cubicBezTo>
                    <a:pt x="742564" y="2033250"/>
                    <a:pt x="852164" y="2093459"/>
                    <a:pt x="972582" y="2134382"/>
                  </a:cubicBezTo>
                  <a:cubicBezTo>
                    <a:pt x="979168" y="2136734"/>
                    <a:pt x="985753" y="2138146"/>
                    <a:pt x="992338" y="2136734"/>
                  </a:cubicBezTo>
                  <a:cubicBezTo>
                    <a:pt x="1016328" y="2132031"/>
                    <a:pt x="1040788" y="2127797"/>
                    <a:pt x="1064778" y="2122623"/>
                  </a:cubicBezTo>
                  <a:cubicBezTo>
                    <a:pt x="1094882" y="2115567"/>
                    <a:pt x="1124987" y="2108982"/>
                    <a:pt x="1154621" y="2100985"/>
                  </a:cubicBezTo>
                  <a:cubicBezTo>
                    <a:pt x="1198837" y="2088755"/>
                    <a:pt x="1243994" y="2079347"/>
                    <a:pt x="1287740" y="2065236"/>
                  </a:cubicBezTo>
                  <a:cubicBezTo>
                    <a:pt x="1354065" y="2043598"/>
                    <a:pt x="1419448" y="2020079"/>
                    <a:pt x="1483891" y="1995148"/>
                  </a:cubicBezTo>
                  <a:cubicBezTo>
                    <a:pt x="1486243" y="1994208"/>
                    <a:pt x="1488595" y="1992796"/>
                    <a:pt x="1490476" y="1990915"/>
                  </a:cubicBezTo>
                  <a:cubicBezTo>
                    <a:pt x="1497532" y="1985270"/>
                    <a:pt x="1505999" y="1982918"/>
                    <a:pt x="1514936" y="1980096"/>
                  </a:cubicBezTo>
                  <a:cubicBezTo>
                    <a:pt x="1531870" y="1974922"/>
                    <a:pt x="1547863" y="1966925"/>
                    <a:pt x="1563386" y="1957988"/>
                  </a:cubicBezTo>
                  <a:cubicBezTo>
                    <a:pt x="1587376" y="1943876"/>
                    <a:pt x="1586435" y="1930235"/>
                    <a:pt x="1561504" y="1917535"/>
                  </a:cubicBezTo>
                  <a:cubicBezTo>
                    <a:pt x="1546452" y="1910009"/>
                    <a:pt x="1532340" y="1901071"/>
                    <a:pt x="1517758" y="1893545"/>
                  </a:cubicBezTo>
                  <a:cubicBezTo>
                    <a:pt x="1460372" y="1864381"/>
                    <a:pt x="1406277" y="1829103"/>
                    <a:pt x="1352183" y="1794294"/>
                  </a:cubicBezTo>
                  <a:cubicBezTo>
                    <a:pt x="1309848" y="1767012"/>
                    <a:pt x="1269395" y="1737377"/>
                    <a:pt x="1229413" y="1706802"/>
                  </a:cubicBezTo>
                  <a:cubicBezTo>
                    <a:pt x="1179552" y="1668231"/>
                    <a:pt x="1132513" y="1627307"/>
                    <a:pt x="1085004" y="1585443"/>
                  </a:cubicBezTo>
                  <a:cubicBezTo>
                    <a:pt x="1069482" y="1571802"/>
                    <a:pt x="1062426" y="1569920"/>
                    <a:pt x="1045962" y="1581210"/>
                  </a:cubicBezTo>
                  <a:cubicBezTo>
                    <a:pt x="1031380" y="1591088"/>
                    <a:pt x="1015858" y="1598143"/>
                    <a:pt x="1000335" y="1605199"/>
                  </a:cubicBezTo>
                  <a:cubicBezTo>
                    <a:pt x="983401" y="1612725"/>
                    <a:pt x="967408" y="1620722"/>
                    <a:pt x="950474" y="1628248"/>
                  </a:cubicBezTo>
                  <a:cubicBezTo>
                    <a:pt x="922721" y="1640949"/>
                    <a:pt x="895910" y="1655530"/>
                    <a:pt x="867686" y="1666820"/>
                  </a:cubicBezTo>
                  <a:cubicBezTo>
                    <a:pt x="810770" y="1688928"/>
                    <a:pt x="754794" y="1713858"/>
                    <a:pt x="696466" y="1733144"/>
                  </a:cubicBezTo>
                  <a:cubicBezTo>
                    <a:pt x="651780" y="1747726"/>
                    <a:pt x="607093" y="1762308"/>
                    <a:pt x="562877" y="1779242"/>
                  </a:cubicBezTo>
                  <a:cubicBezTo>
                    <a:pt x="542180" y="1786768"/>
                    <a:pt x="519601" y="1793353"/>
                    <a:pt x="497023" y="1800409"/>
                  </a:cubicBezTo>
                  <a:close/>
                  <a:moveTo>
                    <a:pt x="2056820" y="524254"/>
                  </a:moveTo>
                  <a:cubicBezTo>
                    <a:pt x="2054468" y="528958"/>
                    <a:pt x="2053057" y="531310"/>
                    <a:pt x="2052116" y="533662"/>
                  </a:cubicBezTo>
                  <a:cubicBezTo>
                    <a:pt x="2029067" y="582112"/>
                    <a:pt x="2014956" y="635265"/>
                    <a:pt x="1984851" y="680422"/>
                  </a:cubicBezTo>
                  <a:cubicBezTo>
                    <a:pt x="1984381" y="680892"/>
                    <a:pt x="1984381" y="681363"/>
                    <a:pt x="1984381" y="681833"/>
                  </a:cubicBezTo>
                  <a:cubicBezTo>
                    <a:pt x="1974973" y="703471"/>
                    <a:pt x="1965565" y="724638"/>
                    <a:pt x="1952865" y="744865"/>
                  </a:cubicBezTo>
                  <a:cubicBezTo>
                    <a:pt x="1943927" y="758976"/>
                    <a:pt x="1936872" y="774029"/>
                    <a:pt x="1931227" y="790022"/>
                  </a:cubicBezTo>
                  <a:cubicBezTo>
                    <a:pt x="1920408" y="821538"/>
                    <a:pt x="1904415" y="850231"/>
                    <a:pt x="1878073" y="871869"/>
                  </a:cubicBezTo>
                  <a:cubicBezTo>
                    <a:pt x="1872899" y="876102"/>
                    <a:pt x="1869136" y="882217"/>
                    <a:pt x="1865843" y="888332"/>
                  </a:cubicBezTo>
                  <a:cubicBezTo>
                    <a:pt x="1860199" y="899151"/>
                    <a:pt x="1853143" y="908559"/>
                    <a:pt x="1845147" y="917967"/>
                  </a:cubicBezTo>
                  <a:cubicBezTo>
                    <a:pt x="1832916" y="931608"/>
                    <a:pt x="1832446" y="949482"/>
                    <a:pt x="1844676" y="963124"/>
                  </a:cubicBezTo>
                  <a:cubicBezTo>
                    <a:pt x="1851732" y="971120"/>
                    <a:pt x="1858788" y="978646"/>
                    <a:pt x="1864432" y="987584"/>
                  </a:cubicBezTo>
                  <a:cubicBezTo>
                    <a:pt x="1887952" y="1022862"/>
                    <a:pt x="1914293" y="1055789"/>
                    <a:pt x="1936872" y="1092009"/>
                  </a:cubicBezTo>
                  <a:cubicBezTo>
                    <a:pt x="1963684" y="1135755"/>
                    <a:pt x="1989555" y="1179971"/>
                    <a:pt x="2015426" y="1224187"/>
                  </a:cubicBezTo>
                  <a:cubicBezTo>
                    <a:pt x="2022482" y="1236417"/>
                    <a:pt x="2026715" y="1250058"/>
                    <a:pt x="2034241" y="1262289"/>
                  </a:cubicBezTo>
                  <a:cubicBezTo>
                    <a:pt x="2049764" y="1288630"/>
                    <a:pt x="2062464" y="1316383"/>
                    <a:pt x="2073754" y="1344135"/>
                  </a:cubicBezTo>
                  <a:cubicBezTo>
                    <a:pt x="2083161" y="1366714"/>
                    <a:pt x="2093039" y="1389292"/>
                    <a:pt x="2101977" y="1412341"/>
                  </a:cubicBezTo>
                  <a:cubicBezTo>
                    <a:pt x="2107151" y="1426453"/>
                    <a:pt x="2114677" y="1439624"/>
                    <a:pt x="2120322" y="1453735"/>
                  </a:cubicBezTo>
                  <a:cubicBezTo>
                    <a:pt x="2125496" y="1467376"/>
                    <a:pt x="2134433" y="1469258"/>
                    <a:pt x="2146663" y="1461732"/>
                  </a:cubicBezTo>
                  <a:cubicBezTo>
                    <a:pt x="2154190" y="1457028"/>
                    <a:pt x="2159364" y="1449972"/>
                    <a:pt x="2164538" y="1442446"/>
                  </a:cubicBezTo>
                  <a:cubicBezTo>
                    <a:pt x="2176768" y="1424101"/>
                    <a:pt x="2183824" y="1402934"/>
                    <a:pt x="2197935" y="1385529"/>
                  </a:cubicBezTo>
                  <a:cubicBezTo>
                    <a:pt x="2213458" y="1366243"/>
                    <a:pt x="2223807" y="1343665"/>
                    <a:pt x="2235096" y="1322027"/>
                  </a:cubicBezTo>
                  <a:cubicBezTo>
                    <a:pt x="2244503" y="1303682"/>
                    <a:pt x="2253441" y="1284397"/>
                    <a:pt x="2262849" y="1266052"/>
                  </a:cubicBezTo>
                  <a:cubicBezTo>
                    <a:pt x="2266612" y="1258525"/>
                    <a:pt x="2271315" y="1251470"/>
                    <a:pt x="2274138" y="1243943"/>
                  </a:cubicBezTo>
                  <a:cubicBezTo>
                    <a:pt x="2282605" y="1220895"/>
                    <a:pt x="2291542" y="1198316"/>
                    <a:pt x="2302361" y="1176208"/>
                  </a:cubicBezTo>
                  <a:cubicBezTo>
                    <a:pt x="2312709" y="1155041"/>
                    <a:pt x="2318354" y="1131992"/>
                    <a:pt x="2325880" y="1109884"/>
                  </a:cubicBezTo>
                  <a:cubicBezTo>
                    <a:pt x="2327291" y="1105180"/>
                    <a:pt x="2327762" y="1100476"/>
                    <a:pt x="2327291" y="1095772"/>
                  </a:cubicBezTo>
                  <a:cubicBezTo>
                    <a:pt x="2323058" y="1061904"/>
                    <a:pt x="2317884" y="1028507"/>
                    <a:pt x="2310828" y="995110"/>
                  </a:cubicBezTo>
                  <a:cubicBezTo>
                    <a:pt x="2275078" y="832827"/>
                    <a:pt x="2201228" y="689359"/>
                    <a:pt x="2092569" y="563296"/>
                  </a:cubicBezTo>
                  <a:cubicBezTo>
                    <a:pt x="2081280" y="550596"/>
                    <a:pt x="2069991" y="538366"/>
                    <a:pt x="2056820" y="524254"/>
                  </a:cubicBezTo>
                  <a:close/>
                  <a:moveTo>
                    <a:pt x="283939" y="1204431"/>
                  </a:moveTo>
                  <a:cubicBezTo>
                    <a:pt x="287702" y="1205842"/>
                    <a:pt x="290994" y="1205372"/>
                    <a:pt x="294757" y="1204431"/>
                  </a:cubicBezTo>
                  <a:cubicBezTo>
                    <a:pt x="313102" y="1199257"/>
                    <a:pt x="331447" y="1196905"/>
                    <a:pt x="350263" y="1193612"/>
                  </a:cubicBezTo>
                  <a:cubicBezTo>
                    <a:pt x="376604" y="1188908"/>
                    <a:pt x="402005" y="1180912"/>
                    <a:pt x="427876" y="1174797"/>
                  </a:cubicBezTo>
                  <a:cubicBezTo>
                    <a:pt x="471152" y="1164919"/>
                    <a:pt x="513016" y="1148926"/>
                    <a:pt x="556291" y="1139518"/>
                  </a:cubicBezTo>
                  <a:cubicBezTo>
                    <a:pt x="598626" y="1130110"/>
                    <a:pt x="636727" y="1108943"/>
                    <a:pt x="677651" y="1096713"/>
                  </a:cubicBezTo>
                  <a:cubicBezTo>
                    <a:pt x="683766" y="1094831"/>
                    <a:pt x="689410" y="1092009"/>
                    <a:pt x="694585" y="1088716"/>
                  </a:cubicBezTo>
                  <a:cubicBezTo>
                    <a:pt x="706344" y="1081661"/>
                    <a:pt x="708696" y="1075546"/>
                    <a:pt x="703052" y="1062845"/>
                  </a:cubicBezTo>
                  <a:cubicBezTo>
                    <a:pt x="694114" y="1042619"/>
                    <a:pt x="685177" y="1022862"/>
                    <a:pt x="676710" y="1002636"/>
                  </a:cubicBezTo>
                  <a:cubicBezTo>
                    <a:pt x="661187" y="965946"/>
                    <a:pt x="647076" y="928785"/>
                    <a:pt x="634375" y="891155"/>
                  </a:cubicBezTo>
                  <a:cubicBezTo>
                    <a:pt x="625908" y="866224"/>
                    <a:pt x="619793" y="840823"/>
                    <a:pt x="610856" y="816363"/>
                  </a:cubicBezTo>
                  <a:cubicBezTo>
                    <a:pt x="595804" y="776381"/>
                    <a:pt x="588748" y="734516"/>
                    <a:pt x="579811" y="693122"/>
                  </a:cubicBezTo>
                  <a:cubicBezTo>
                    <a:pt x="576988" y="679481"/>
                    <a:pt x="571344" y="672896"/>
                    <a:pt x="557703" y="670074"/>
                  </a:cubicBezTo>
                  <a:cubicBezTo>
                    <a:pt x="543121" y="667251"/>
                    <a:pt x="529950" y="670544"/>
                    <a:pt x="516779" y="676659"/>
                  </a:cubicBezTo>
                  <a:cubicBezTo>
                    <a:pt x="511605" y="679011"/>
                    <a:pt x="506431" y="682774"/>
                    <a:pt x="500786" y="682774"/>
                  </a:cubicBezTo>
                  <a:cubicBezTo>
                    <a:pt x="477267" y="684185"/>
                    <a:pt x="454688" y="692182"/>
                    <a:pt x="432110" y="698767"/>
                  </a:cubicBezTo>
                  <a:cubicBezTo>
                    <a:pt x="425054" y="700649"/>
                    <a:pt x="420350" y="704412"/>
                    <a:pt x="416587" y="710527"/>
                  </a:cubicBezTo>
                  <a:cubicBezTo>
                    <a:pt x="399183" y="740631"/>
                    <a:pt x="383190" y="771206"/>
                    <a:pt x="368608" y="802722"/>
                  </a:cubicBezTo>
                  <a:cubicBezTo>
                    <a:pt x="313102" y="925022"/>
                    <a:pt x="284409" y="1053437"/>
                    <a:pt x="282527" y="1187968"/>
                  </a:cubicBezTo>
                  <a:cubicBezTo>
                    <a:pt x="282527" y="1193142"/>
                    <a:pt x="281587" y="1198786"/>
                    <a:pt x="283939" y="1204431"/>
                  </a:cubicBezTo>
                  <a:close/>
                  <a:moveTo>
                    <a:pt x="1307967" y="210037"/>
                  </a:moveTo>
                  <a:cubicBezTo>
                    <a:pt x="1256225" y="208626"/>
                    <a:pt x="1203541" y="213330"/>
                    <a:pt x="1150858" y="220856"/>
                  </a:cubicBezTo>
                  <a:cubicBezTo>
                    <a:pt x="1123576" y="225089"/>
                    <a:pt x="1096294" y="231204"/>
                    <a:pt x="1069011" y="236378"/>
                  </a:cubicBezTo>
                  <a:cubicBezTo>
                    <a:pt x="1062896" y="237319"/>
                    <a:pt x="1058192" y="239671"/>
                    <a:pt x="1055840" y="246257"/>
                  </a:cubicBezTo>
                  <a:cubicBezTo>
                    <a:pt x="1051137" y="261309"/>
                    <a:pt x="1042199" y="274480"/>
                    <a:pt x="1033732" y="287650"/>
                  </a:cubicBezTo>
                  <a:cubicBezTo>
                    <a:pt x="1026676" y="298940"/>
                    <a:pt x="1020562" y="311170"/>
                    <a:pt x="1014447" y="323400"/>
                  </a:cubicBezTo>
                  <a:cubicBezTo>
                    <a:pt x="1007861" y="336100"/>
                    <a:pt x="1009743" y="343156"/>
                    <a:pt x="1019621" y="353034"/>
                  </a:cubicBezTo>
                  <a:cubicBezTo>
                    <a:pt x="1027147" y="360090"/>
                    <a:pt x="1036084" y="364323"/>
                    <a:pt x="1045492" y="367616"/>
                  </a:cubicBezTo>
                  <a:cubicBezTo>
                    <a:pt x="1075597" y="378435"/>
                    <a:pt x="1105231" y="391135"/>
                    <a:pt x="1133454" y="405247"/>
                  </a:cubicBezTo>
                  <a:cubicBezTo>
                    <a:pt x="1200719" y="438644"/>
                    <a:pt x="1269866" y="469690"/>
                    <a:pt x="1332427" y="512024"/>
                  </a:cubicBezTo>
                  <a:cubicBezTo>
                    <a:pt x="1339953" y="517198"/>
                    <a:pt x="1347479" y="521432"/>
                    <a:pt x="1355476" y="525665"/>
                  </a:cubicBezTo>
                  <a:cubicBezTo>
                    <a:pt x="1372880" y="535073"/>
                    <a:pt x="1387932" y="532251"/>
                    <a:pt x="1399692" y="517198"/>
                  </a:cubicBezTo>
                  <a:cubicBezTo>
                    <a:pt x="1410040" y="504028"/>
                    <a:pt x="1419448" y="490386"/>
                    <a:pt x="1426974" y="475334"/>
                  </a:cubicBezTo>
                  <a:cubicBezTo>
                    <a:pt x="1439204" y="450404"/>
                    <a:pt x="1450964" y="425003"/>
                    <a:pt x="1463664" y="400543"/>
                  </a:cubicBezTo>
                  <a:cubicBezTo>
                    <a:pt x="1473542" y="382198"/>
                    <a:pt x="1485302" y="364794"/>
                    <a:pt x="1490947" y="344097"/>
                  </a:cubicBezTo>
                  <a:cubicBezTo>
                    <a:pt x="1491417" y="342686"/>
                    <a:pt x="1492358" y="341274"/>
                    <a:pt x="1493299" y="339863"/>
                  </a:cubicBezTo>
                  <a:cubicBezTo>
                    <a:pt x="1509292" y="313522"/>
                    <a:pt x="1516347" y="282476"/>
                    <a:pt x="1530459" y="255194"/>
                  </a:cubicBezTo>
                  <a:cubicBezTo>
                    <a:pt x="1530929" y="254253"/>
                    <a:pt x="1530929" y="253312"/>
                    <a:pt x="1531400" y="252372"/>
                  </a:cubicBezTo>
                  <a:cubicBezTo>
                    <a:pt x="1537044" y="234027"/>
                    <a:pt x="1537044" y="234027"/>
                    <a:pt x="1517758" y="230263"/>
                  </a:cubicBezTo>
                  <a:cubicBezTo>
                    <a:pt x="1449082" y="217093"/>
                    <a:pt x="1379936" y="209096"/>
                    <a:pt x="1307967" y="210037"/>
                  </a:cubicBezTo>
                  <a:close/>
                  <a:moveTo>
                    <a:pt x="1863491" y="2025723"/>
                  </a:moveTo>
                  <a:cubicBezTo>
                    <a:pt x="1869136" y="2026194"/>
                    <a:pt x="1869136" y="2026664"/>
                    <a:pt x="1880425" y="2019138"/>
                  </a:cubicBezTo>
                  <a:cubicBezTo>
                    <a:pt x="1958980" y="1967866"/>
                    <a:pt x="2029538" y="1907186"/>
                    <a:pt x="2091158" y="1836158"/>
                  </a:cubicBezTo>
                  <a:cubicBezTo>
                    <a:pt x="2119851" y="1803231"/>
                    <a:pt x="2146193" y="1768893"/>
                    <a:pt x="2170183" y="1732674"/>
                  </a:cubicBezTo>
                  <a:cubicBezTo>
                    <a:pt x="2173475" y="1727499"/>
                    <a:pt x="2178650" y="1722795"/>
                    <a:pt x="2174887" y="1715740"/>
                  </a:cubicBezTo>
                  <a:cubicBezTo>
                    <a:pt x="2166890" y="1700217"/>
                    <a:pt x="2165008" y="1682813"/>
                    <a:pt x="2160775" y="1666349"/>
                  </a:cubicBezTo>
                  <a:cubicBezTo>
                    <a:pt x="2155130" y="1644241"/>
                    <a:pt x="2148075" y="1622133"/>
                    <a:pt x="2141019" y="1600025"/>
                  </a:cubicBezTo>
                  <a:cubicBezTo>
                    <a:pt x="2139137" y="1593440"/>
                    <a:pt x="2136315" y="1587324"/>
                    <a:pt x="2132552" y="1581210"/>
                  </a:cubicBezTo>
                  <a:cubicBezTo>
                    <a:pt x="2118911" y="1559572"/>
                    <a:pt x="2112325" y="1558631"/>
                    <a:pt x="2097273" y="1578387"/>
                  </a:cubicBezTo>
                  <a:cubicBezTo>
                    <a:pt x="2077987" y="1603318"/>
                    <a:pt x="2055409" y="1625426"/>
                    <a:pt x="2034712" y="1648945"/>
                  </a:cubicBezTo>
                  <a:cubicBezTo>
                    <a:pt x="2016367" y="1670112"/>
                    <a:pt x="1994259" y="1688457"/>
                    <a:pt x="1974502" y="1708214"/>
                  </a:cubicBezTo>
                  <a:cubicBezTo>
                    <a:pt x="1941105" y="1742081"/>
                    <a:pt x="1903945" y="1772656"/>
                    <a:pt x="1865843" y="1800879"/>
                  </a:cubicBezTo>
                  <a:cubicBezTo>
                    <a:pt x="1840913" y="1819695"/>
                    <a:pt x="1815512" y="1838510"/>
                    <a:pt x="1789641" y="1856385"/>
                  </a:cubicBezTo>
                  <a:cubicBezTo>
                    <a:pt x="1759066" y="1877082"/>
                    <a:pt x="1728491" y="1896838"/>
                    <a:pt x="1697446" y="1916124"/>
                  </a:cubicBezTo>
                  <a:cubicBezTo>
                    <a:pt x="1689919" y="1920828"/>
                    <a:pt x="1678630" y="1924591"/>
                    <a:pt x="1679571" y="1935880"/>
                  </a:cubicBezTo>
                  <a:cubicBezTo>
                    <a:pt x="1680512" y="1947169"/>
                    <a:pt x="1691331" y="1951403"/>
                    <a:pt x="1699798" y="1955636"/>
                  </a:cubicBezTo>
                  <a:cubicBezTo>
                    <a:pt x="1716261" y="1963633"/>
                    <a:pt x="1733195" y="1970688"/>
                    <a:pt x="1750129" y="1978215"/>
                  </a:cubicBezTo>
                  <a:cubicBezTo>
                    <a:pt x="1780704" y="1991856"/>
                    <a:pt x="1812220" y="2002675"/>
                    <a:pt x="1841854" y="2018668"/>
                  </a:cubicBezTo>
                  <a:cubicBezTo>
                    <a:pt x="1848910" y="2021960"/>
                    <a:pt x="1856436" y="2023372"/>
                    <a:pt x="1863491" y="2025723"/>
                  </a:cubicBezTo>
                  <a:close/>
                  <a:moveTo>
                    <a:pt x="610856" y="619742"/>
                  </a:moveTo>
                  <a:cubicBezTo>
                    <a:pt x="616971" y="620683"/>
                    <a:pt x="623557" y="617861"/>
                    <a:pt x="629672" y="615039"/>
                  </a:cubicBezTo>
                  <a:cubicBezTo>
                    <a:pt x="638138" y="611275"/>
                    <a:pt x="646605" y="607042"/>
                    <a:pt x="655072" y="602338"/>
                  </a:cubicBezTo>
                  <a:cubicBezTo>
                    <a:pt x="691762" y="583523"/>
                    <a:pt x="731275" y="569882"/>
                    <a:pt x="763731" y="543070"/>
                  </a:cubicBezTo>
                  <a:cubicBezTo>
                    <a:pt x="767494" y="540247"/>
                    <a:pt x="771728" y="538366"/>
                    <a:pt x="775961" y="535543"/>
                  </a:cubicBezTo>
                  <a:cubicBezTo>
                    <a:pt x="795717" y="522373"/>
                    <a:pt x="815474" y="510143"/>
                    <a:pt x="833348" y="494620"/>
                  </a:cubicBezTo>
                  <a:cubicBezTo>
                    <a:pt x="853104" y="477686"/>
                    <a:pt x="872390" y="459811"/>
                    <a:pt x="890735" y="440996"/>
                  </a:cubicBezTo>
                  <a:cubicBezTo>
                    <a:pt x="907669" y="423592"/>
                    <a:pt x="926955" y="408069"/>
                    <a:pt x="939655" y="386431"/>
                  </a:cubicBezTo>
                  <a:cubicBezTo>
                    <a:pt x="948593" y="370909"/>
                    <a:pt x="944359" y="352093"/>
                    <a:pt x="927425" y="346449"/>
                  </a:cubicBezTo>
                  <a:cubicBezTo>
                    <a:pt x="906728" y="339393"/>
                    <a:pt x="886502" y="329515"/>
                    <a:pt x="864864" y="325281"/>
                  </a:cubicBezTo>
                  <a:cubicBezTo>
                    <a:pt x="847460" y="321989"/>
                    <a:pt x="830526" y="321048"/>
                    <a:pt x="813592" y="330926"/>
                  </a:cubicBezTo>
                  <a:cubicBezTo>
                    <a:pt x="786310" y="347389"/>
                    <a:pt x="758087" y="362442"/>
                    <a:pt x="731275" y="380316"/>
                  </a:cubicBezTo>
                  <a:cubicBezTo>
                    <a:pt x="677180" y="416066"/>
                    <a:pt x="627320" y="456048"/>
                    <a:pt x="580751" y="501205"/>
                  </a:cubicBezTo>
                  <a:cubicBezTo>
                    <a:pt x="575577" y="506380"/>
                    <a:pt x="570403" y="511083"/>
                    <a:pt x="571814" y="520021"/>
                  </a:cubicBezTo>
                  <a:cubicBezTo>
                    <a:pt x="576048" y="546362"/>
                    <a:pt x="579340" y="572704"/>
                    <a:pt x="584044" y="599045"/>
                  </a:cubicBezTo>
                  <a:cubicBezTo>
                    <a:pt x="586396" y="613157"/>
                    <a:pt x="596274" y="619742"/>
                    <a:pt x="610856" y="619742"/>
                  </a:cubicBezTo>
                  <a:close/>
                </a:path>
              </a:pathLst>
            </a:custGeom>
            <a:solidFill>
              <a:schemeClr val="accent1"/>
            </a:solidFill>
            <a:ln w="4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4" name="图形 13"/>
            <p:cNvGrpSpPr/>
            <p:nvPr userDrawn="1"/>
          </p:nvGrpSpPr>
          <p:grpSpPr>
            <a:xfrm flipH="1">
              <a:off x="24765" y="5951220"/>
              <a:ext cx="812165" cy="814705"/>
              <a:chOff x="7263890" y="269415"/>
              <a:chExt cx="2803728" cy="2984797"/>
            </a:xfrm>
            <a:solidFill>
              <a:schemeClr val="accent1"/>
            </a:solidFill>
          </p:grpSpPr>
          <p:sp>
            <p:nvSpPr>
              <p:cNvPr id="15" name="任意多边形: 形状 14"/>
              <p:cNvSpPr/>
              <p:nvPr>
                <p:custDataLst>
                  <p:tags r:id="rId4"/>
                </p:custDataLst>
              </p:nvPr>
            </p:nvSpPr>
            <p:spPr>
              <a:xfrm>
                <a:off x="7263890" y="269415"/>
                <a:ext cx="2803728" cy="2984797"/>
              </a:xfrm>
              <a:custGeom>
                <a:avLst/>
                <a:gdLst>
                  <a:gd name="connsiteX0" fmla="*/ 1364160 w 2803728"/>
                  <a:gd name="connsiteY0" fmla="*/ 2984565 h 2984797"/>
                  <a:gd name="connsiteX1" fmla="*/ 1317314 w 2803728"/>
                  <a:gd name="connsiteY1" fmla="*/ 2984565 h 2984797"/>
                  <a:gd name="connsiteX2" fmla="*/ 1158146 w 2803728"/>
                  <a:gd name="connsiteY2" fmla="*/ 2972321 h 2984797"/>
                  <a:gd name="connsiteX3" fmla="*/ 1039967 w 2803728"/>
                  <a:gd name="connsiteY3" fmla="*/ 2949963 h 2984797"/>
                  <a:gd name="connsiteX4" fmla="*/ 876540 w 2803728"/>
                  <a:gd name="connsiteY4" fmla="*/ 2898859 h 2984797"/>
                  <a:gd name="connsiteX5" fmla="*/ 671059 w 2803728"/>
                  <a:gd name="connsiteY5" fmla="*/ 2800909 h 2984797"/>
                  <a:gd name="connsiteX6" fmla="*/ 652427 w 2803728"/>
                  <a:gd name="connsiteY6" fmla="*/ 2806765 h 2984797"/>
                  <a:gd name="connsiteX7" fmla="*/ 616228 w 2803728"/>
                  <a:gd name="connsiteY7" fmla="*/ 2881824 h 2984797"/>
                  <a:gd name="connsiteX8" fmla="*/ 588547 w 2803728"/>
                  <a:gd name="connsiteY8" fmla="*/ 2939316 h 2984797"/>
                  <a:gd name="connsiteX9" fmla="*/ 581094 w 2803728"/>
                  <a:gd name="connsiteY9" fmla="*/ 2949431 h 2984797"/>
                  <a:gd name="connsiteX10" fmla="*/ 501244 w 2803728"/>
                  <a:gd name="connsiteY10" fmla="*/ 2969660 h 2984797"/>
                  <a:gd name="connsiteX11" fmla="*/ 454398 w 2803728"/>
                  <a:gd name="connsiteY11" fmla="*/ 2940913 h 2984797"/>
                  <a:gd name="connsiteX12" fmla="*/ 427249 w 2803728"/>
                  <a:gd name="connsiteY12" fmla="*/ 2908441 h 2984797"/>
                  <a:gd name="connsiteX13" fmla="*/ 411279 w 2803728"/>
                  <a:gd name="connsiteY13" fmla="*/ 2861063 h 2984797"/>
                  <a:gd name="connsiteX14" fmla="*/ 417667 w 2803728"/>
                  <a:gd name="connsiteY14" fmla="*/ 2835511 h 2984797"/>
                  <a:gd name="connsiteX15" fmla="*/ 543831 w 2803728"/>
                  <a:gd name="connsiteY15" fmla="*/ 2591701 h 2984797"/>
                  <a:gd name="connsiteX16" fmla="*/ 590676 w 2803728"/>
                  <a:gd name="connsiteY16" fmla="*/ 2501204 h 2984797"/>
                  <a:gd name="connsiteX17" fmla="*/ 583756 w 2803728"/>
                  <a:gd name="connsiteY17" fmla="*/ 2479378 h 2984797"/>
                  <a:gd name="connsiteX18" fmla="*/ 458657 w 2803728"/>
                  <a:gd name="connsiteY18" fmla="*/ 2391543 h 2984797"/>
                  <a:gd name="connsiteX19" fmla="*/ 339946 w 2803728"/>
                  <a:gd name="connsiteY19" fmla="*/ 2282414 h 2984797"/>
                  <a:gd name="connsiteX20" fmla="*/ 173857 w 2803728"/>
                  <a:gd name="connsiteY20" fmla="*/ 2067883 h 2984797"/>
                  <a:gd name="connsiteX21" fmla="*/ 63664 w 2803728"/>
                  <a:gd name="connsiteY21" fmla="*/ 1830993 h 2984797"/>
                  <a:gd name="connsiteX22" fmla="*/ 25336 w 2803728"/>
                  <a:gd name="connsiteY22" fmla="*/ 1689392 h 2984797"/>
                  <a:gd name="connsiteX23" fmla="*/ 2977 w 2803728"/>
                  <a:gd name="connsiteY23" fmla="*/ 1525432 h 2984797"/>
                  <a:gd name="connsiteX24" fmla="*/ 5639 w 2803728"/>
                  <a:gd name="connsiteY24" fmla="*/ 1318886 h 2984797"/>
                  <a:gd name="connsiteX25" fmla="*/ 36515 w 2803728"/>
                  <a:gd name="connsiteY25" fmla="*/ 1137892 h 2984797"/>
                  <a:gd name="connsiteX26" fmla="*/ 88151 w 2803728"/>
                  <a:gd name="connsiteY26" fmla="*/ 980853 h 2984797"/>
                  <a:gd name="connsiteX27" fmla="*/ 164807 w 2803728"/>
                  <a:gd name="connsiteY27" fmla="*/ 824878 h 2984797"/>
                  <a:gd name="connsiteX28" fmla="*/ 262225 w 2803728"/>
                  <a:gd name="connsiteY28" fmla="*/ 683809 h 2984797"/>
                  <a:gd name="connsiteX29" fmla="*/ 408085 w 2803728"/>
                  <a:gd name="connsiteY29" fmla="*/ 529432 h 2984797"/>
                  <a:gd name="connsiteX30" fmla="*/ 633795 w 2803728"/>
                  <a:gd name="connsiteY30" fmla="*/ 369199 h 2984797"/>
                  <a:gd name="connsiteX31" fmla="*/ 806272 w 2803728"/>
                  <a:gd name="connsiteY31" fmla="*/ 290946 h 2984797"/>
                  <a:gd name="connsiteX32" fmla="*/ 959585 w 2803728"/>
                  <a:gd name="connsiteY32" fmla="*/ 245697 h 2984797"/>
                  <a:gd name="connsiteX33" fmla="*/ 1050082 w 2803728"/>
                  <a:gd name="connsiteY33" fmla="*/ 229195 h 2984797"/>
                  <a:gd name="connsiteX34" fmla="*/ 1145902 w 2803728"/>
                  <a:gd name="connsiteY34" fmla="*/ 218548 h 2984797"/>
                  <a:gd name="connsiteX35" fmla="*/ 1160275 w 2803728"/>
                  <a:gd name="connsiteY35" fmla="*/ 218016 h 2984797"/>
                  <a:gd name="connsiteX36" fmla="*/ 1318911 w 2803728"/>
                  <a:gd name="connsiteY36" fmla="*/ 218548 h 2984797"/>
                  <a:gd name="connsiteX37" fmla="*/ 1411538 w 2803728"/>
                  <a:gd name="connsiteY37" fmla="*/ 227598 h 2984797"/>
                  <a:gd name="connsiteX38" fmla="*/ 1474353 w 2803728"/>
                  <a:gd name="connsiteY38" fmla="*/ 237712 h 2984797"/>
                  <a:gd name="connsiteX39" fmla="*/ 1572303 w 2803728"/>
                  <a:gd name="connsiteY39" fmla="*/ 260070 h 2984797"/>
                  <a:gd name="connsiteX40" fmla="*/ 1686223 w 2803728"/>
                  <a:gd name="connsiteY40" fmla="*/ 297866 h 2984797"/>
                  <a:gd name="connsiteX41" fmla="*/ 1721357 w 2803728"/>
                  <a:gd name="connsiteY41" fmla="*/ 312239 h 2984797"/>
                  <a:gd name="connsiteX42" fmla="*/ 1742118 w 2803728"/>
                  <a:gd name="connsiteY42" fmla="*/ 305319 h 2984797"/>
                  <a:gd name="connsiteX43" fmla="*/ 1860829 w 2803728"/>
                  <a:gd name="connsiteY43" fmla="*/ 76414 h 2984797"/>
                  <a:gd name="connsiteX44" fmla="*/ 1892237 w 2803728"/>
                  <a:gd name="connsiteY44" fmla="*/ 17857 h 2984797"/>
                  <a:gd name="connsiteX45" fmla="*/ 1917257 w 2803728"/>
                  <a:gd name="connsiteY45" fmla="*/ 2420 h 2984797"/>
                  <a:gd name="connsiteX46" fmla="*/ 1955052 w 2803728"/>
                  <a:gd name="connsiteY46" fmla="*/ 290 h 2984797"/>
                  <a:gd name="connsiteX47" fmla="*/ 2051937 w 2803728"/>
                  <a:gd name="connsiteY47" fmla="*/ 62573 h 2984797"/>
                  <a:gd name="connsiteX48" fmla="*/ 2051405 w 2803728"/>
                  <a:gd name="connsiteY48" fmla="*/ 112613 h 2984797"/>
                  <a:gd name="connsiteX49" fmla="*/ 2055132 w 2803728"/>
                  <a:gd name="connsiteY49" fmla="*/ 129115 h 2984797"/>
                  <a:gd name="connsiteX50" fmla="*/ 2089201 w 2803728"/>
                  <a:gd name="connsiteY50" fmla="*/ 149344 h 2984797"/>
                  <a:gd name="connsiteX51" fmla="*/ 2264872 w 2803728"/>
                  <a:gd name="connsiteY51" fmla="*/ 278169 h 2984797"/>
                  <a:gd name="connsiteX52" fmla="*/ 2433090 w 2803728"/>
                  <a:gd name="connsiteY52" fmla="*/ 444258 h 2984797"/>
                  <a:gd name="connsiteX53" fmla="*/ 2614616 w 2803728"/>
                  <a:gd name="connsiteY53" fmla="*/ 707232 h 2984797"/>
                  <a:gd name="connsiteX54" fmla="*/ 2703516 w 2803728"/>
                  <a:gd name="connsiteY54" fmla="*/ 902599 h 2984797"/>
                  <a:gd name="connsiteX55" fmla="*/ 2748765 w 2803728"/>
                  <a:gd name="connsiteY55" fmla="*/ 1043668 h 2984797"/>
                  <a:gd name="connsiteX56" fmla="*/ 2786561 w 2803728"/>
                  <a:gd name="connsiteY56" fmla="*/ 1226260 h 2984797"/>
                  <a:gd name="connsiteX57" fmla="*/ 2800402 w 2803728"/>
                  <a:gd name="connsiteY57" fmla="*/ 1369990 h 2984797"/>
                  <a:gd name="connsiteX58" fmla="*/ 2803595 w 2803728"/>
                  <a:gd name="connsiteY58" fmla="*/ 1497219 h 2984797"/>
                  <a:gd name="connsiteX59" fmla="*/ 2798272 w 2803728"/>
                  <a:gd name="connsiteY59" fmla="*/ 1600492 h 2984797"/>
                  <a:gd name="connsiteX60" fmla="*/ 2783899 w 2803728"/>
                  <a:gd name="connsiteY60" fmla="*/ 1725591 h 2984797"/>
                  <a:gd name="connsiteX61" fmla="*/ 2768461 w 2803728"/>
                  <a:gd name="connsiteY61" fmla="*/ 1807570 h 2984797"/>
                  <a:gd name="connsiteX62" fmla="*/ 2748233 w 2803728"/>
                  <a:gd name="connsiteY62" fmla="*/ 1892744 h 2984797"/>
                  <a:gd name="connsiteX63" fmla="*/ 2720019 w 2803728"/>
                  <a:gd name="connsiteY63" fmla="*/ 1984838 h 2984797"/>
                  <a:gd name="connsiteX64" fmla="*/ 2673173 w 2803728"/>
                  <a:gd name="connsiteY64" fmla="*/ 2106211 h 2984797"/>
                  <a:gd name="connsiteX65" fmla="*/ 2574691 w 2803728"/>
                  <a:gd name="connsiteY65" fmla="*/ 2294125 h 2984797"/>
                  <a:gd name="connsiteX66" fmla="*/ 2441075 w 2803728"/>
                  <a:gd name="connsiteY66" fmla="*/ 2478846 h 2984797"/>
                  <a:gd name="connsiteX67" fmla="*/ 2291489 w 2803728"/>
                  <a:gd name="connsiteY67" fmla="*/ 2631626 h 2984797"/>
                  <a:gd name="connsiteX68" fmla="*/ 2105703 w 2803728"/>
                  <a:gd name="connsiteY68" fmla="*/ 2772695 h 2984797"/>
                  <a:gd name="connsiteX69" fmla="*/ 1957182 w 2803728"/>
                  <a:gd name="connsiteY69" fmla="*/ 2854675 h 2984797"/>
                  <a:gd name="connsiteX70" fmla="*/ 1774058 w 2803728"/>
                  <a:gd name="connsiteY70" fmla="*/ 2926008 h 2984797"/>
                  <a:gd name="connsiteX71" fmla="*/ 1649492 w 2803728"/>
                  <a:gd name="connsiteY71" fmla="*/ 2957948 h 2984797"/>
                  <a:gd name="connsiteX72" fmla="*/ 1547816 w 2803728"/>
                  <a:gd name="connsiteY72" fmla="*/ 2975515 h 2984797"/>
                  <a:gd name="connsiteX73" fmla="*/ 1516940 w 2803728"/>
                  <a:gd name="connsiteY73" fmla="*/ 2978709 h 2984797"/>
                  <a:gd name="connsiteX74" fmla="*/ 1364160 w 2803728"/>
                  <a:gd name="connsiteY74" fmla="*/ 2984565 h 2984797"/>
                  <a:gd name="connsiteX75" fmla="*/ 1237464 w 2803728"/>
                  <a:gd name="connsiteY75" fmla="*/ 249423 h 2984797"/>
                  <a:gd name="connsiteX76" fmla="*/ 1088942 w 2803728"/>
                  <a:gd name="connsiteY76" fmla="*/ 260070 h 2984797"/>
                  <a:gd name="connsiteX77" fmla="*/ 1080425 w 2803728"/>
                  <a:gd name="connsiteY77" fmla="*/ 275508 h 2984797"/>
                  <a:gd name="connsiteX78" fmla="*/ 1090007 w 2803728"/>
                  <a:gd name="connsiteY78" fmla="*/ 307980 h 2984797"/>
                  <a:gd name="connsiteX79" fmla="*/ 1090007 w 2803728"/>
                  <a:gd name="connsiteY79" fmla="*/ 389960 h 2984797"/>
                  <a:gd name="connsiteX80" fmla="*/ 1071375 w 2803728"/>
                  <a:gd name="connsiteY80" fmla="*/ 468213 h 2984797"/>
                  <a:gd name="connsiteX81" fmla="*/ 1018674 w 2803728"/>
                  <a:gd name="connsiteY81" fmla="*/ 565098 h 2984797"/>
                  <a:gd name="connsiteX82" fmla="*/ 988863 w 2803728"/>
                  <a:gd name="connsiteY82" fmla="*/ 600765 h 2984797"/>
                  <a:gd name="connsiteX83" fmla="*/ 776994 w 2803728"/>
                  <a:gd name="connsiteY83" fmla="*/ 688068 h 2984797"/>
                  <a:gd name="connsiteX84" fmla="*/ 728019 w 2803728"/>
                  <a:gd name="connsiteY84" fmla="*/ 703506 h 2984797"/>
                  <a:gd name="connsiteX85" fmla="*/ 656153 w 2803728"/>
                  <a:gd name="connsiteY85" fmla="*/ 776968 h 2984797"/>
                  <a:gd name="connsiteX86" fmla="*/ 565124 w 2803728"/>
                  <a:gd name="connsiteY86" fmla="*/ 883435 h 2984797"/>
                  <a:gd name="connsiteX87" fmla="*/ 507632 w 2803728"/>
                  <a:gd name="connsiteY87" fmla="*/ 942525 h 2984797"/>
                  <a:gd name="connsiteX88" fmla="*/ 396906 w 2803728"/>
                  <a:gd name="connsiteY88" fmla="*/ 1008002 h 2984797"/>
                  <a:gd name="connsiteX89" fmla="*/ 249449 w 2803728"/>
                  <a:gd name="connsiteY89" fmla="*/ 987773 h 2984797"/>
                  <a:gd name="connsiteX90" fmla="*/ 171196 w 2803728"/>
                  <a:gd name="connsiteY90" fmla="*/ 931878 h 2984797"/>
                  <a:gd name="connsiteX91" fmla="*/ 150967 w 2803728"/>
                  <a:gd name="connsiteY91" fmla="*/ 935604 h 2984797"/>
                  <a:gd name="connsiteX92" fmla="*/ 80166 w 2803728"/>
                  <a:gd name="connsiteY92" fmla="*/ 1126181 h 2984797"/>
                  <a:gd name="connsiteX93" fmla="*/ 46097 w 2803728"/>
                  <a:gd name="connsiteY93" fmla="*/ 1292269 h 2984797"/>
                  <a:gd name="connsiteX94" fmla="*/ 35982 w 2803728"/>
                  <a:gd name="connsiteY94" fmla="*/ 1417901 h 2984797"/>
                  <a:gd name="connsiteX95" fmla="*/ 43967 w 2803728"/>
                  <a:gd name="connsiteY95" fmla="*/ 1569084 h 2984797"/>
                  <a:gd name="connsiteX96" fmla="*/ 61534 w 2803728"/>
                  <a:gd name="connsiteY96" fmla="*/ 1678213 h 2984797"/>
                  <a:gd name="connsiteX97" fmla="*/ 95072 w 2803728"/>
                  <a:gd name="connsiteY97" fmla="*/ 1802247 h 2984797"/>
                  <a:gd name="connsiteX98" fmla="*/ 117962 w 2803728"/>
                  <a:gd name="connsiteY98" fmla="*/ 1809700 h 2984797"/>
                  <a:gd name="connsiteX99" fmla="*/ 130206 w 2803728"/>
                  <a:gd name="connsiteY99" fmla="*/ 1797988 h 2984797"/>
                  <a:gd name="connsiteX100" fmla="*/ 173857 w 2803728"/>
                  <a:gd name="connsiteY100" fmla="*/ 1727188 h 2984797"/>
                  <a:gd name="connsiteX101" fmla="*/ 226026 w 2803728"/>
                  <a:gd name="connsiteY101" fmla="*/ 1585054 h 2984797"/>
                  <a:gd name="connsiteX102" fmla="*/ 243061 w 2803728"/>
                  <a:gd name="connsiteY102" fmla="*/ 1481781 h 2984797"/>
                  <a:gd name="connsiteX103" fmla="*/ 253175 w 2803728"/>
                  <a:gd name="connsiteY103" fmla="*/ 1401930 h 2984797"/>
                  <a:gd name="connsiteX104" fmla="*/ 284583 w 2803728"/>
                  <a:gd name="connsiteY104" fmla="*/ 1323677 h 2984797"/>
                  <a:gd name="connsiteX105" fmla="*/ 347399 w 2803728"/>
                  <a:gd name="connsiteY105" fmla="*/ 1242230 h 2984797"/>
                  <a:gd name="connsiteX106" fmla="*/ 479950 w 2803728"/>
                  <a:gd name="connsiteY106" fmla="*/ 1166106 h 2984797"/>
                  <a:gd name="connsiteX107" fmla="*/ 602387 w 2803728"/>
                  <a:gd name="connsiteY107" fmla="*/ 1175688 h 2984797"/>
                  <a:gd name="connsiteX108" fmla="*/ 749844 w 2803728"/>
                  <a:gd name="connsiteY108" fmla="*/ 1313030 h 2984797"/>
                  <a:gd name="connsiteX109" fmla="*/ 868555 w 2803728"/>
                  <a:gd name="connsiteY109" fmla="*/ 1432274 h 2984797"/>
                  <a:gd name="connsiteX110" fmla="*/ 1000042 w 2803728"/>
                  <a:gd name="connsiteY110" fmla="*/ 1495089 h 2984797"/>
                  <a:gd name="connsiteX111" fmla="*/ 1077763 w 2803728"/>
                  <a:gd name="connsiteY111" fmla="*/ 1535014 h 2984797"/>
                  <a:gd name="connsiteX112" fmla="*/ 1132594 w 2803728"/>
                  <a:gd name="connsiteY112" fmla="*/ 1625511 h 2984797"/>
                  <a:gd name="connsiteX113" fmla="*/ 1126738 w 2803728"/>
                  <a:gd name="connsiteY113" fmla="*/ 1703765 h 2984797"/>
                  <a:gd name="connsiteX114" fmla="*/ 1072440 w 2803728"/>
                  <a:gd name="connsiteY114" fmla="*/ 1790536 h 2984797"/>
                  <a:gd name="connsiteX115" fmla="*/ 997913 w 2803728"/>
                  <a:gd name="connsiteY115" fmla="*/ 1859739 h 2984797"/>
                  <a:gd name="connsiteX116" fmla="*/ 889316 w 2803728"/>
                  <a:gd name="connsiteY116" fmla="*/ 1930540 h 2984797"/>
                  <a:gd name="connsiteX117" fmla="*/ 850456 w 2803728"/>
                  <a:gd name="connsiteY117" fmla="*/ 1947575 h 2984797"/>
                  <a:gd name="connsiteX118" fmla="*/ 838744 w 2803728"/>
                  <a:gd name="connsiteY118" fmla="*/ 1966739 h 2984797"/>
                  <a:gd name="connsiteX119" fmla="*/ 845132 w 2803728"/>
                  <a:gd name="connsiteY119" fmla="*/ 2031151 h 2984797"/>
                  <a:gd name="connsiteX120" fmla="*/ 855779 w 2803728"/>
                  <a:gd name="connsiteY120" fmla="*/ 2093967 h 2984797"/>
                  <a:gd name="connsiteX121" fmla="*/ 804143 w 2803728"/>
                  <a:gd name="connsiteY121" fmla="*/ 2215872 h 2984797"/>
                  <a:gd name="connsiteX122" fmla="*/ 726954 w 2803728"/>
                  <a:gd name="connsiteY122" fmla="*/ 2270170 h 2984797"/>
                  <a:gd name="connsiteX123" fmla="*/ 632731 w 2803728"/>
                  <a:gd name="connsiteY123" fmla="*/ 2303707 h 2984797"/>
                  <a:gd name="connsiteX124" fmla="*/ 565124 w 2803728"/>
                  <a:gd name="connsiteY124" fmla="*/ 2318080 h 2984797"/>
                  <a:gd name="connsiteX125" fmla="*/ 477821 w 2803728"/>
                  <a:gd name="connsiteY125" fmla="*/ 2325001 h 2984797"/>
                  <a:gd name="connsiteX126" fmla="*/ 460786 w 2803728"/>
                  <a:gd name="connsiteY126" fmla="*/ 2325001 h 2984797"/>
                  <a:gd name="connsiteX127" fmla="*/ 451736 w 2803728"/>
                  <a:gd name="connsiteY127" fmla="*/ 2330324 h 2984797"/>
                  <a:gd name="connsiteX128" fmla="*/ 456527 w 2803728"/>
                  <a:gd name="connsiteY128" fmla="*/ 2339906 h 2984797"/>
                  <a:gd name="connsiteX129" fmla="*/ 553945 w 2803728"/>
                  <a:gd name="connsiteY129" fmla="*/ 2412836 h 2984797"/>
                  <a:gd name="connsiteX130" fmla="*/ 763685 w 2803728"/>
                  <a:gd name="connsiteY130" fmla="*/ 2527288 h 2984797"/>
                  <a:gd name="connsiteX131" fmla="*/ 962246 w 2803728"/>
                  <a:gd name="connsiteY131" fmla="*/ 2593298 h 2984797"/>
                  <a:gd name="connsiteX132" fmla="*/ 1119818 w 2803728"/>
                  <a:gd name="connsiteY132" fmla="*/ 2619915 h 2984797"/>
                  <a:gd name="connsiteX133" fmla="*/ 1259822 w 2803728"/>
                  <a:gd name="connsiteY133" fmla="*/ 2626835 h 2984797"/>
                  <a:gd name="connsiteX134" fmla="*/ 1285374 w 2803728"/>
                  <a:gd name="connsiteY134" fmla="*/ 2624706 h 2984797"/>
                  <a:gd name="connsiteX135" fmla="*/ 1403553 w 2803728"/>
                  <a:gd name="connsiteY135" fmla="*/ 2614059 h 2984797"/>
                  <a:gd name="connsiteX136" fmla="*/ 1506293 w 2803728"/>
                  <a:gd name="connsiteY136" fmla="*/ 2595427 h 2984797"/>
                  <a:gd name="connsiteX137" fmla="*/ 1524393 w 2803728"/>
                  <a:gd name="connsiteY137" fmla="*/ 2579990 h 2984797"/>
                  <a:gd name="connsiteX138" fmla="*/ 1518005 w 2803728"/>
                  <a:gd name="connsiteY138" fmla="*/ 2556035 h 2984797"/>
                  <a:gd name="connsiteX139" fmla="*/ 1484468 w 2803728"/>
                  <a:gd name="connsiteY139" fmla="*/ 2510786 h 2984797"/>
                  <a:gd name="connsiteX140" fmla="*/ 1461577 w 2803728"/>
                  <a:gd name="connsiteY140" fmla="*/ 2460746 h 2984797"/>
                  <a:gd name="connsiteX141" fmla="*/ 1454125 w 2803728"/>
                  <a:gd name="connsiteY141" fmla="*/ 2439453 h 2984797"/>
                  <a:gd name="connsiteX142" fmla="*/ 1455189 w 2803728"/>
                  <a:gd name="connsiteY142" fmla="*/ 2387284 h 2984797"/>
                  <a:gd name="connsiteX143" fmla="*/ 1500970 w 2803728"/>
                  <a:gd name="connsiteY143" fmla="*/ 2255797 h 2984797"/>
                  <a:gd name="connsiteX144" fmla="*/ 1577094 w 2803728"/>
                  <a:gd name="connsiteY144" fmla="*/ 2134957 h 2984797"/>
                  <a:gd name="connsiteX145" fmla="*/ 1629263 w 2803728"/>
                  <a:gd name="connsiteY145" fmla="*/ 2060962 h 2984797"/>
                  <a:gd name="connsiteX146" fmla="*/ 1674512 w 2803728"/>
                  <a:gd name="connsiteY146" fmla="*/ 1997614 h 2984797"/>
                  <a:gd name="connsiteX147" fmla="*/ 1678238 w 2803728"/>
                  <a:gd name="connsiteY147" fmla="*/ 1884227 h 2984797"/>
                  <a:gd name="connsiteX148" fmla="*/ 1632457 w 2803728"/>
                  <a:gd name="connsiteY148" fmla="*/ 1821411 h 2984797"/>
                  <a:gd name="connsiteX149" fmla="*/ 1574965 w 2803728"/>
                  <a:gd name="connsiteY149" fmla="*/ 1734108 h 2984797"/>
                  <a:gd name="connsiteX150" fmla="*/ 1564850 w 2803728"/>
                  <a:gd name="connsiteY150" fmla="*/ 1704829 h 2984797"/>
                  <a:gd name="connsiteX151" fmla="*/ 1562189 w 2803728"/>
                  <a:gd name="connsiteY151" fmla="*/ 1649999 h 2984797"/>
                  <a:gd name="connsiteX152" fmla="*/ 1584014 w 2803728"/>
                  <a:gd name="connsiteY152" fmla="*/ 1570149 h 2984797"/>
                  <a:gd name="connsiteX153" fmla="*/ 1747442 w 2803728"/>
                  <a:gd name="connsiteY153" fmla="*/ 1395010 h 2984797"/>
                  <a:gd name="connsiteX154" fmla="*/ 1864023 w 2803728"/>
                  <a:gd name="connsiteY154" fmla="*/ 1350826 h 2984797"/>
                  <a:gd name="connsiteX155" fmla="*/ 1941744 w 2803728"/>
                  <a:gd name="connsiteY155" fmla="*/ 1350826 h 2984797"/>
                  <a:gd name="connsiteX156" fmla="*/ 1997107 w 2803728"/>
                  <a:gd name="connsiteY156" fmla="*/ 1361473 h 2984797"/>
                  <a:gd name="connsiteX157" fmla="*/ 2065246 w 2803728"/>
                  <a:gd name="connsiteY157" fmla="*/ 1405657 h 2984797"/>
                  <a:gd name="connsiteX158" fmla="*/ 2116883 w 2803728"/>
                  <a:gd name="connsiteY158" fmla="*/ 1477522 h 2984797"/>
                  <a:gd name="connsiteX159" fmla="*/ 2137111 w 2803728"/>
                  <a:gd name="connsiteY159" fmla="*/ 1539273 h 2984797"/>
                  <a:gd name="connsiteX160" fmla="*/ 2153614 w 2803728"/>
                  <a:gd name="connsiteY160" fmla="*/ 1574940 h 2984797"/>
                  <a:gd name="connsiteX161" fmla="*/ 2187151 w 2803728"/>
                  <a:gd name="connsiteY161" fmla="*/ 1622317 h 2984797"/>
                  <a:gd name="connsiteX162" fmla="*/ 2232399 w 2803728"/>
                  <a:gd name="connsiteY162" fmla="*/ 1662243 h 2984797"/>
                  <a:gd name="connsiteX163" fmla="*/ 2302135 w 2803728"/>
                  <a:gd name="connsiteY163" fmla="*/ 1699506 h 2984797"/>
                  <a:gd name="connsiteX164" fmla="*/ 2353240 w 2803728"/>
                  <a:gd name="connsiteY164" fmla="*/ 1747416 h 2984797"/>
                  <a:gd name="connsiteX165" fmla="*/ 2369742 w 2803728"/>
                  <a:gd name="connsiteY165" fmla="*/ 1793730 h 2984797"/>
                  <a:gd name="connsiteX166" fmla="*/ 2375598 w 2803728"/>
                  <a:gd name="connsiteY166" fmla="*/ 1802247 h 2984797"/>
                  <a:gd name="connsiteX167" fmla="*/ 2383050 w 2803728"/>
                  <a:gd name="connsiteY167" fmla="*/ 1794794 h 2984797"/>
                  <a:gd name="connsiteX168" fmla="*/ 2388906 w 2803728"/>
                  <a:gd name="connsiteY168" fmla="*/ 1772969 h 2984797"/>
                  <a:gd name="connsiteX169" fmla="*/ 2411796 w 2803728"/>
                  <a:gd name="connsiteY169" fmla="*/ 1685666 h 2984797"/>
                  <a:gd name="connsiteX170" fmla="*/ 2434155 w 2803728"/>
                  <a:gd name="connsiteY170" fmla="*/ 1542999 h 2984797"/>
                  <a:gd name="connsiteX171" fmla="*/ 2440010 w 2803728"/>
                  <a:gd name="connsiteY171" fmla="*/ 1420030 h 2984797"/>
                  <a:gd name="connsiteX172" fmla="*/ 2435752 w 2803728"/>
                  <a:gd name="connsiteY172" fmla="*/ 1352423 h 2984797"/>
                  <a:gd name="connsiteX173" fmla="*/ 2414458 w 2803728"/>
                  <a:gd name="connsiteY173" fmla="*/ 1335921 h 2984797"/>
                  <a:gd name="connsiteX174" fmla="*/ 2337270 w 2803728"/>
                  <a:gd name="connsiteY174" fmla="*/ 1334324 h 2984797"/>
                  <a:gd name="connsiteX175" fmla="*/ 2266469 w 2803728"/>
                  <a:gd name="connsiteY175" fmla="*/ 1288011 h 2984797"/>
                  <a:gd name="connsiteX176" fmla="*/ 2230270 w 2803728"/>
                  <a:gd name="connsiteY176" fmla="*/ 1232115 h 2984797"/>
                  <a:gd name="connsiteX177" fmla="*/ 2189812 w 2803728"/>
                  <a:gd name="connsiteY177" fmla="*/ 1170897 h 2984797"/>
                  <a:gd name="connsiteX178" fmla="*/ 2149887 w 2803728"/>
                  <a:gd name="connsiteY178" fmla="*/ 1149603 h 2984797"/>
                  <a:gd name="connsiteX179" fmla="*/ 2082281 w 2803728"/>
                  <a:gd name="connsiteY179" fmla="*/ 1166106 h 2984797"/>
                  <a:gd name="connsiteX180" fmla="*/ 1982734 w 2803728"/>
                  <a:gd name="connsiteY180" fmla="*/ 1212951 h 2984797"/>
                  <a:gd name="connsiteX181" fmla="*/ 1834745 w 2803728"/>
                  <a:gd name="connsiteY181" fmla="*/ 1215613 h 2984797"/>
                  <a:gd name="connsiteX182" fmla="*/ 1792690 w 2803728"/>
                  <a:gd name="connsiteY182" fmla="*/ 1187399 h 2984797"/>
                  <a:gd name="connsiteX183" fmla="*/ 1785237 w 2803728"/>
                  <a:gd name="connsiteY183" fmla="*/ 1141618 h 2984797"/>
                  <a:gd name="connsiteX184" fmla="*/ 1803869 w 2803728"/>
                  <a:gd name="connsiteY184" fmla="*/ 1115001 h 2984797"/>
                  <a:gd name="connsiteX185" fmla="*/ 1857103 w 2803728"/>
                  <a:gd name="connsiteY185" fmla="*/ 1036216 h 2984797"/>
                  <a:gd name="connsiteX186" fmla="*/ 1871476 w 2803728"/>
                  <a:gd name="connsiteY186" fmla="*/ 996291 h 2984797"/>
                  <a:gd name="connsiteX187" fmla="*/ 1896496 w 2803728"/>
                  <a:gd name="connsiteY187" fmla="*/ 922828 h 2984797"/>
                  <a:gd name="connsiteX188" fmla="*/ 1930565 w 2803728"/>
                  <a:gd name="connsiteY188" fmla="*/ 867465 h 2984797"/>
                  <a:gd name="connsiteX189" fmla="*/ 2008818 w 2803728"/>
                  <a:gd name="connsiteY189" fmla="*/ 788680 h 2984797"/>
                  <a:gd name="connsiteX190" fmla="*/ 2106768 w 2803728"/>
                  <a:gd name="connsiteY190" fmla="*/ 729590 h 2984797"/>
                  <a:gd name="connsiteX191" fmla="*/ 2167454 w 2803728"/>
                  <a:gd name="connsiteY191" fmla="*/ 710959 h 2984797"/>
                  <a:gd name="connsiteX192" fmla="*/ 2178101 w 2803728"/>
                  <a:gd name="connsiteY192" fmla="*/ 706167 h 2984797"/>
                  <a:gd name="connsiteX193" fmla="*/ 2173842 w 2803728"/>
                  <a:gd name="connsiteY193" fmla="*/ 694988 h 2984797"/>
                  <a:gd name="connsiteX194" fmla="*/ 2132853 w 2803728"/>
                  <a:gd name="connsiteY194" fmla="*/ 648143 h 2984797"/>
                  <a:gd name="connsiteX195" fmla="*/ 1997107 w 2803728"/>
                  <a:gd name="connsiteY195" fmla="*/ 519850 h 2984797"/>
                  <a:gd name="connsiteX196" fmla="*/ 1778317 w 2803728"/>
                  <a:gd name="connsiteY196" fmla="*/ 379846 h 2984797"/>
                  <a:gd name="connsiteX197" fmla="*/ 1594661 w 2803728"/>
                  <a:gd name="connsiteY197" fmla="*/ 305851 h 2984797"/>
                  <a:gd name="connsiteX198" fmla="*/ 1479677 w 2803728"/>
                  <a:gd name="connsiteY198" fmla="*/ 276040 h 2984797"/>
                  <a:gd name="connsiteX199" fmla="*/ 1389180 w 2803728"/>
                  <a:gd name="connsiteY199" fmla="*/ 261135 h 2984797"/>
                  <a:gd name="connsiteX200" fmla="*/ 1237464 w 2803728"/>
                  <a:gd name="connsiteY200" fmla="*/ 249423 h 2984797"/>
                  <a:gd name="connsiteX201" fmla="*/ 1364160 w 2803728"/>
                  <a:gd name="connsiteY201" fmla="*/ 2947834 h 2984797"/>
                  <a:gd name="connsiteX202" fmla="*/ 1393438 w 2803728"/>
                  <a:gd name="connsiteY202" fmla="*/ 2946769 h 2984797"/>
                  <a:gd name="connsiteX203" fmla="*/ 1540363 w 2803728"/>
                  <a:gd name="connsiteY203" fmla="*/ 2935058 h 2984797"/>
                  <a:gd name="connsiteX204" fmla="*/ 1672382 w 2803728"/>
                  <a:gd name="connsiteY204" fmla="*/ 2910038 h 2984797"/>
                  <a:gd name="connsiteX205" fmla="*/ 1798546 w 2803728"/>
                  <a:gd name="connsiteY205" fmla="*/ 2872242 h 2984797"/>
                  <a:gd name="connsiteX206" fmla="*/ 1981669 w 2803728"/>
                  <a:gd name="connsiteY206" fmla="*/ 2792924 h 2984797"/>
                  <a:gd name="connsiteX207" fmla="*/ 2196733 w 2803728"/>
                  <a:gd name="connsiteY207" fmla="*/ 2653984 h 2984797"/>
                  <a:gd name="connsiteX208" fmla="*/ 2374001 w 2803728"/>
                  <a:gd name="connsiteY208" fmla="*/ 2487363 h 2984797"/>
                  <a:gd name="connsiteX209" fmla="*/ 2535831 w 2803728"/>
                  <a:gd name="connsiteY209" fmla="*/ 2267509 h 2984797"/>
                  <a:gd name="connsiteX210" fmla="*/ 2654009 w 2803728"/>
                  <a:gd name="connsiteY210" fmla="*/ 2027957 h 2984797"/>
                  <a:gd name="connsiteX211" fmla="*/ 2709372 w 2803728"/>
                  <a:gd name="connsiteY211" fmla="*/ 1857078 h 2984797"/>
                  <a:gd name="connsiteX212" fmla="*/ 2739183 w 2803728"/>
                  <a:gd name="connsiteY212" fmla="*/ 1718670 h 2984797"/>
                  <a:gd name="connsiteX213" fmla="*/ 2756750 w 2803728"/>
                  <a:gd name="connsiteY213" fmla="*/ 1572810 h 2984797"/>
                  <a:gd name="connsiteX214" fmla="*/ 2760476 w 2803728"/>
                  <a:gd name="connsiteY214" fmla="*/ 1437065 h 2984797"/>
                  <a:gd name="connsiteX215" fmla="*/ 2751427 w 2803728"/>
                  <a:gd name="connsiteY215" fmla="*/ 1297593 h 2984797"/>
                  <a:gd name="connsiteX216" fmla="*/ 2733327 w 2803728"/>
                  <a:gd name="connsiteY216" fmla="*/ 1179946 h 2984797"/>
                  <a:gd name="connsiteX217" fmla="*/ 2694999 w 2803728"/>
                  <a:gd name="connsiteY217" fmla="*/ 1023440 h 2984797"/>
                  <a:gd name="connsiteX218" fmla="*/ 2643363 w 2803728"/>
                  <a:gd name="connsiteY218" fmla="*/ 878112 h 2984797"/>
                  <a:gd name="connsiteX219" fmla="*/ 2521458 w 2803728"/>
                  <a:gd name="connsiteY219" fmla="*/ 641755 h 2984797"/>
                  <a:gd name="connsiteX220" fmla="*/ 2328220 w 2803728"/>
                  <a:gd name="connsiteY220" fmla="*/ 396348 h 2984797"/>
                  <a:gd name="connsiteX221" fmla="*/ 2165857 w 2803728"/>
                  <a:gd name="connsiteY221" fmla="*/ 255279 h 2984797"/>
                  <a:gd name="connsiteX222" fmla="*/ 2042356 w 2803728"/>
                  <a:gd name="connsiteY222" fmla="*/ 172767 h 2984797"/>
                  <a:gd name="connsiteX223" fmla="*/ 2018933 w 2803728"/>
                  <a:gd name="connsiteY223" fmla="*/ 179155 h 2984797"/>
                  <a:gd name="connsiteX224" fmla="*/ 1983266 w 2803728"/>
                  <a:gd name="connsiteY224" fmla="*/ 249956 h 2984797"/>
                  <a:gd name="connsiteX225" fmla="*/ 1989122 w 2803728"/>
                  <a:gd name="connsiteY225" fmla="*/ 272846 h 2984797"/>
                  <a:gd name="connsiteX226" fmla="*/ 2049808 w 2803728"/>
                  <a:gd name="connsiteY226" fmla="*/ 312239 h 2984797"/>
                  <a:gd name="connsiteX227" fmla="*/ 2260613 w 2803728"/>
                  <a:gd name="connsiteY227" fmla="*/ 490571 h 2984797"/>
                  <a:gd name="connsiteX228" fmla="*/ 2389438 w 2803728"/>
                  <a:gd name="connsiteY228" fmla="*/ 642820 h 2984797"/>
                  <a:gd name="connsiteX229" fmla="*/ 2498567 w 2803728"/>
                  <a:gd name="connsiteY229" fmla="*/ 821684 h 2984797"/>
                  <a:gd name="connsiteX230" fmla="*/ 2556592 w 2803728"/>
                  <a:gd name="connsiteY230" fmla="*/ 953704 h 2984797"/>
                  <a:gd name="connsiteX231" fmla="*/ 2591726 w 2803728"/>
                  <a:gd name="connsiteY231" fmla="*/ 1059639 h 2984797"/>
                  <a:gd name="connsiteX232" fmla="*/ 2617278 w 2803728"/>
                  <a:gd name="connsiteY232" fmla="*/ 1162379 h 2984797"/>
                  <a:gd name="connsiteX233" fmla="*/ 2633781 w 2803728"/>
                  <a:gd name="connsiteY233" fmla="*/ 1264055 h 2984797"/>
                  <a:gd name="connsiteX234" fmla="*/ 2642298 w 2803728"/>
                  <a:gd name="connsiteY234" fmla="*/ 1359876 h 2984797"/>
                  <a:gd name="connsiteX235" fmla="*/ 2643895 w 2803728"/>
                  <a:gd name="connsiteY235" fmla="*/ 1473263 h 2984797"/>
                  <a:gd name="connsiteX236" fmla="*/ 2636442 w 2803728"/>
                  <a:gd name="connsiteY236" fmla="*/ 1587716 h 2984797"/>
                  <a:gd name="connsiteX237" fmla="*/ 2611422 w 2803728"/>
                  <a:gd name="connsiteY237" fmla="*/ 1739964 h 2984797"/>
                  <a:gd name="connsiteX238" fmla="*/ 2565641 w 2803728"/>
                  <a:gd name="connsiteY238" fmla="*/ 1899132 h 2984797"/>
                  <a:gd name="connsiteX239" fmla="*/ 2525716 w 2803728"/>
                  <a:gd name="connsiteY239" fmla="*/ 1998679 h 2984797"/>
                  <a:gd name="connsiteX240" fmla="*/ 2458110 w 2803728"/>
                  <a:gd name="connsiteY240" fmla="*/ 2129634 h 2984797"/>
                  <a:gd name="connsiteX241" fmla="*/ 2384115 w 2803728"/>
                  <a:gd name="connsiteY241" fmla="*/ 2241957 h 2984797"/>
                  <a:gd name="connsiteX242" fmla="*/ 2267001 w 2803728"/>
                  <a:gd name="connsiteY242" fmla="*/ 2381961 h 2984797"/>
                  <a:gd name="connsiteX243" fmla="*/ 2071102 w 2803728"/>
                  <a:gd name="connsiteY243" fmla="*/ 2551244 h 2984797"/>
                  <a:gd name="connsiteX244" fmla="*/ 1868282 w 2803728"/>
                  <a:gd name="connsiteY244" fmla="*/ 2671551 h 2984797"/>
                  <a:gd name="connsiteX245" fmla="*/ 1646298 w 2803728"/>
                  <a:gd name="connsiteY245" fmla="*/ 2755128 h 2984797"/>
                  <a:gd name="connsiteX246" fmla="*/ 1518537 w 2803728"/>
                  <a:gd name="connsiteY246" fmla="*/ 2784939 h 2984797"/>
                  <a:gd name="connsiteX247" fmla="*/ 1376936 w 2803728"/>
                  <a:gd name="connsiteY247" fmla="*/ 2802506 h 2984797"/>
                  <a:gd name="connsiteX248" fmla="*/ 1208185 w 2803728"/>
                  <a:gd name="connsiteY248" fmla="*/ 2805168 h 2984797"/>
                  <a:gd name="connsiteX249" fmla="*/ 1092669 w 2803728"/>
                  <a:gd name="connsiteY249" fmla="*/ 2796118 h 2984797"/>
                  <a:gd name="connsiteX250" fmla="*/ 983540 w 2803728"/>
                  <a:gd name="connsiteY250" fmla="*/ 2779083 h 2984797"/>
                  <a:gd name="connsiteX251" fmla="*/ 881864 w 2803728"/>
                  <a:gd name="connsiteY251" fmla="*/ 2753531 h 2984797"/>
                  <a:gd name="connsiteX252" fmla="*/ 780188 w 2803728"/>
                  <a:gd name="connsiteY252" fmla="*/ 2719462 h 2984797"/>
                  <a:gd name="connsiteX253" fmla="*/ 720034 w 2803728"/>
                  <a:gd name="connsiteY253" fmla="*/ 2695507 h 2984797"/>
                  <a:gd name="connsiteX254" fmla="*/ 703531 w 2803728"/>
                  <a:gd name="connsiteY254" fmla="*/ 2701362 h 2984797"/>
                  <a:gd name="connsiteX255" fmla="*/ 684367 w 2803728"/>
                  <a:gd name="connsiteY255" fmla="*/ 2740755 h 2984797"/>
                  <a:gd name="connsiteX256" fmla="*/ 691288 w 2803728"/>
                  <a:gd name="connsiteY256" fmla="*/ 2763113 h 2984797"/>
                  <a:gd name="connsiteX257" fmla="*/ 767412 w 2803728"/>
                  <a:gd name="connsiteY257" fmla="*/ 2804103 h 2984797"/>
                  <a:gd name="connsiteX258" fmla="*/ 942018 w 2803728"/>
                  <a:gd name="connsiteY258" fmla="*/ 2877565 h 2984797"/>
                  <a:gd name="connsiteX259" fmla="*/ 1074037 w 2803728"/>
                  <a:gd name="connsiteY259" fmla="*/ 2914829 h 2984797"/>
                  <a:gd name="connsiteX260" fmla="*/ 1252369 w 2803728"/>
                  <a:gd name="connsiteY260" fmla="*/ 2944107 h 2984797"/>
                  <a:gd name="connsiteX261" fmla="*/ 1364160 w 2803728"/>
                  <a:gd name="connsiteY261" fmla="*/ 2947834 h 2984797"/>
                  <a:gd name="connsiteX262" fmla="*/ 2470353 w 2803728"/>
                  <a:gd name="connsiteY262" fmla="*/ 1437065 h 2984797"/>
                  <a:gd name="connsiteX263" fmla="*/ 2470353 w 2803728"/>
                  <a:gd name="connsiteY263" fmla="*/ 1437065 h 2984797"/>
                  <a:gd name="connsiteX264" fmla="*/ 2470353 w 2803728"/>
                  <a:gd name="connsiteY264" fmla="*/ 1464214 h 2984797"/>
                  <a:gd name="connsiteX265" fmla="*/ 2469289 w 2803728"/>
                  <a:gd name="connsiteY265" fmla="*/ 1535014 h 2984797"/>
                  <a:gd name="connsiteX266" fmla="*/ 2451722 w 2803728"/>
                  <a:gd name="connsiteY266" fmla="*/ 1667034 h 2984797"/>
                  <a:gd name="connsiteX267" fmla="*/ 2427767 w 2803728"/>
                  <a:gd name="connsiteY267" fmla="*/ 1771904 h 2984797"/>
                  <a:gd name="connsiteX268" fmla="*/ 2380389 w 2803728"/>
                  <a:gd name="connsiteY268" fmla="*/ 1908182 h 2984797"/>
                  <a:gd name="connsiteX269" fmla="*/ 2300538 w 2803728"/>
                  <a:gd name="connsiteY269" fmla="*/ 2065753 h 2984797"/>
                  <a:gd name="connsiteX270" fmla="*/ 2227076 w 2803728"/>
                  <a:gd name="connsiteY270" fmla="*/ 2174882 h 2984797"/>
                  <a:gd name="connsiteX271" fmla="*/ 2163728 w 2803728"/>
                  <a:gd name="connsiteY271" fmla="*/ 2251006 h 2984797"/>
                  <a:gd name="connsiteX272" fmla="*/ 2134450 w 2803728"/>
                  <a:gd name="connsiteY272" fmla="*/ 2281882 h 2984797"/>
                  <a:gd name="connsiteX273" fmla="*/ 2101445 w 2803728"/>
                  <a:gd name="connsiteY273" fmla="*/ 2322339 h 2984797"/>
                  <a:gd name="connsiteX274" fmla="*/ 2077490 w 2803728"/>
                  <a:gd name="connsiteY274" fmla="*/ 2342036 h 2984797"/>
                  <a:gd name="connsiteX275" fmla="*/ 2063649 w 2803728"/>
                  <a:gd name="connsiteY275" fmla="*/ 2353747 h 2984797"/>
                  <a:gd name="connsiteX276" fmla="*/ 2050341 w 2803728"/>
                  <a:gd name="connsiteY276" fmla="*/ 2362264 h 2984797"/>
                  <a:gd name="connsiteX277" fmla="*/ 1994978 w 2803728"/>
                  <a:gd name="connsiteY277" fmla="*/ 2406448 h 2984797"/>
                  <a:gd name="connsiteX278" fmla="*/ 1820371 w 2803728"/>
                  <a:gd name="connsiteY278" fmla="*/ 2519303 h 2984797"/>
                  <a:gd name="connsiteX279" fmla="*/ 1661203 w 2803728"/>
                  <a:gd name="connsiteY279" fmla="*/ 2589572 h 2984797"/>
                  <a:gd name="connsiteX280" fmla="*/ 1481806 w 2803728"/>
                  <a:gd name="connsiteY280" fmla="*/ 2639611 h 2984797"/>
                  <a:gd name="connsiteX281" fmla="*/ 1329026 w 2803728"/>
                  <a:gd name="connsiteY281" fmla="*/ 2659840 h 2984797"/>
                  <a:gd name="connsiteX282" fmla="*/ 1142176 w 2803728"/>
                  <a:gd name="connsiteY282" fmla="*/ 2659840 h 2984797"/>
                  <a:gd name="connsiteX283" fmla="*/ 1080425 w 2803728"/>
                  <a:gd name="connsiteY283" fmla="*/ 2653984 h 2984797"/>
                  <a:gd name="connsiteX284" fmla="*/ 971828 w 2803728"/>
                  <a:gd name="connsiteY284" fmla="*/ 2635885 h 2984797"/>
                  <a:gd name="connsiteX285" fmla="*/ 874411 w 2803728"/>
                  <a:gd name="connsiteY285" fmla="*/ 2610865 h 2984797"/>
                  <a:gd name="connsiteX286" fmla="*/ 780720 w 2803728"/>
                  <a:gd name="connsiteY286" fmla="*/ 2578393 h 2984797"/>
                  <a:gd name="connsiteX287" fmla="*/ 758362 w 2803728"/>
                  <a:gd name="connsiteY287" fmla="*/ 2587975 h 2984797"/>
                  <a:gd name="connsiteX288" fmla="*/ 732810 w 2803728"/>
                  <a:gd name="connsiteY288" fmla="*/ 2640144 h 2984797"/>
                  <a:gd name="connsiteX289" fmla="*/ 740262 w 2803728"/>
                  <a:gd name="connsiteY289" fmla="*/ 2659308 h 2984797"/>
                  <a:gd name="connsiteX290" fmla="*/ 847262 w 2803728"/>
                  <a:gd name="connsiteY290" fmla="*/ 2700298 h 2984797"/>
                  <a:gd name="connsiteX291" fmla="*/ 971296 w 2803728"/>
                  <a:gd name="connsiteY291" fmla="*/ 2734899 h 2984797"/>
                  <a:gd name="connsiteX292" fmla="*/ 1135788 w 2803728"/>
                  <a:gd name="connsiteY292" fmla="*/ 2763113 h 2984797"/>
                  <a:gd name="connsiteX293" fmla="*/ 1243320 w 2803728"/>
                  <a:gd name="connsiteY293" fmla="*/ 2770034 h 2984797"/>
                  <a:gd name="connsiteX294" fmla="*/ 1348190 w 2803728"/>
                  <a:gd name="connsiteY294" fmla="*/ 2767904 h 2984797"/>
                  <a:gd name="connsiteX295" fmla="*/ 1460513 w 2803728"/>
                  <a:gd name="connsiteY295" fmla="*/ 2755661 h 2984797"/>
                  <a:gd name="connsiteX296" fmla="*/ 1581353 w 2803728"/>
                  <a:gd name="connsiteY296" fmla="*/ 2732238 h 2984797"/>
                  <a:gd name="connsiteX297" fmla="*/ 1708581 w 2803728"/>
                  <a:gd name="connsiteY297" fmla="*/ 2694442 h 2984797"/>
                  <a:gd name="connsiteX298" fmla="*/ 1886381 w 2803728"/>
                  <a:gd name="connsiteY298" fmla="*/ 2617785 h 2984797"/>
                  <a:gd name="connsiteX299" fmla="*/ 2054067 w 2803728"/>
                  <a:gd name="connsiteY299" fmla="*/ 2514512 h 2984797"/>
                  <a:gd name="connsiteX300" fmla="*/ 2204718 w 2803728"/>
                  <a:gd name="connsiteY300" fmla="*/ 2387817 h 2984797"/>
                  <a:gd name="connsiteX301" fmla="*/ 2382518 w 2803728"/>
                  <a:gd name="connsiteY301" fmla="*/ 2171156 h 2984797"/>
                  <a:gd name="connsiteX302" fmla="*/ 2497503 w 2803728"/>
                  <a:gd name="connsiteY302" fmla="*/ 1957157 h 2984797"/>
                  <a:gd name="connsiteX303" fmla="*/ 2558189 w 2803728"/>
                  <a:gd name="connsiteY303" fmla="*/ 1783615 h 2984797"/>
                  <a:gd name="connsiteX304" fmla="*/ 2586935 w 2803728"/>
                  <a:gd name="connsiteY304" fmla="*/ 1652128 h 2984797"/>
                  <a:gd name="connsiteX305" fmla="*/ 2600776 w 2803728"/>
                  <a:gd name="connsiteY305" fmla="*/ 1541402 h 2984797"/>
                  <a:gd name="connsiteX306" fmla="*/ 2603970 w 2803728"/>
                  <a:gd name="connsiteY306" fmla="*/ 1494557 h 2984797"/>
                  <a:gd name="connsiteX307" fmla="*/ 2604502 w 2803728"/>
                  <a:gd name="connsiteY307" fmla="*/ 1391284 h 2984797"/>
                  <a:gd name="connsiteX308" fmla="*/ 2594388 w 2803728"/>
                  <a:gd name="connsiteY308" fmla="*/ 1271508 h 2984797"/>
                  <a:gd name="connsiteX309" fmla="*/ 2576821 w 2803728"/>
                  <a:gd name="connsiteY309" fmla="*/ 1171429 h 2984797"/>
                  <a:gd name="connsiteX310" fmla="*/ 2553398 w 2803728"/>
                  <a:gd name="connsiteY310" fmla="*/ 1078270 h 2984797"/>
                  <a:gd name="connsiteX311" fmla="*/ 2509214 w 2803728"/>
                  <a:gd name="connsiteY311" fmla="*/ 948380 h 2984797"/>
                  <a:gd name="connsiteX312" fmla="*/ 2431493 w 2803728"/>
                  <a:gd name="connsiteY312" fmla="*/ 786550 h 2984797"/>
                  <a:gd name="connsiteX313" fmla="*/ 2282971 w 2803728"/>
                  <a:gd name="connsiteY313" fmla="*/ 574681 h 2984797"/>
                  <a:gd name="connsiteX314" fmla="*/ 1975814 w 2803728"/>
                  <a:gd name="connsiteY314" fmla="*/ 311174 h 2984797"/>
                  <a:gd name="connsiteX315" fmla="*/ 1951858 w 2803728"/>
                  <a:gd name="connsiteY315" fmla="*/ 317562 h 2984797"/>
                  <a:gd name="connsiteX316" fmla="*/ 1912466 w 2803728"/>
                  <a:gd name="connsiteY316" fmla="*/ 395816 h 2984797"/>
                  <a:gd name="connsiteX317" fmla="*/ 1918854 w 2803728"/>
                  <a:gd name="connsiteY317" fmla="*/ 417109 h 2984797"/>
                  <a:gd name="connsiteX318" fmla="*/ 1966764 w 2803728"/>
                  <a:gd name="connsiteY318" fmla="*/ 450114 h 2984797"/>
                  <a:gd name="connsiteX319" fmla="*/ 2161066 w 2803728"/>
                  <a:gd name="connsiteY319" fmla="*/ 625252 h 2984797"/>
                  <a:gd name="connsiteX320" fmla="*/ 2336205 w 2803728"/>
                  <a:gd name="connsiteY320" fmla="*/ 874918 h 2984797"/>
                  <a:gd name="connsiteX321" fmla="*/ 2380921 w 2803728"/>
                  <a:gd name="connsiteY321" fmla="*/ 969674 h 2984797"/>
                  <a:gd name="connsiteX322" fmla="*/ 2428299 w 2803728"/>
                  <a:gd name="connsiteY322" fmla="*/ 1105419 h 2984797"/>
                  <a:gd name="connsiteX323" fmla="*/ 2449592 w 2803728"/>
                  <a:gd name="connsiteY323" fmla="*/ 1194852 h 2984797"/>
                  <a:gd name="connsiteX324" fmla="*/ 2460771 w 2803728"/>
                  <a:gd name="connsiteY324" fmla="*/ 1261926 h 2984797"/>
                  <a:gd name="connsiteX325" fmla="*/ 2471418 w 2803728"/>
                  <a:gd name="connsiteY325" fmla="*/ 1383299 h 2984797"/>
                  <a:gd name="connsiteX326" fmla="*/ 2470353 w 2803728"/>
                  <a:gd name="connsiteY326" fmla="*/ 1437065 h 2984797"/>
                  <a:gd name="connsiteX327" fmla="*/ 519343 w 2803728"/>
                  <a:gd name="connsiteY327" fmla="*/ 2932928 h 2984797"/>
                  <a:gd name="connsiteX328" fmla="*/ 556074 w 2803728"/>
                  <a:gd name="connsiteY328" fmla="*/ 2908973 h 2984797"/>
                  <a:gd name="connsiteX329" fmla="*/ 644442 w 2803728"/>
                  <a:gd name="connsiteY329" fmla="*/ 2725317 h 2984797"/>
                  <a:gd name="connsiteX330" fmla="*/ 720566 w 2803728"/>
                  <a:gd name="connsiteY330" fmla="*/ 2567214 h 2984797"/>
                  <a:gd name="connsiteX331" fmla="*/ 714178 w 2803728"/>
                  <a:gd name="connsiteY331" fmla="*/ 2549114 h 2984797"/>
                  <a:gd name="connsiteX332" fmla="*/ 656153 w 2803728"/>
                  <a:gd name="connsiteY332" fmla="*/ 2519836 h 2984797"/>
                  <a:gd name="connsiteX333" fmla="*/ 623681 w 2803728"/>
                  <a:gd name="connsiteY333" fmla="*/ 2529418 h 2984797"/>
                  <a:gd name="connsiteX334" fmla="*/ 544895 w 2803728"/>
                  <a:gd name="connsiteY334" fmla="*/ 2683263 h 2984797"/>
                  <a:gd name="connsiteX335" fmla="*/ 452801 w 2803728"/>
                  <a:gd name="connsiteY335" fmla="*/ 2859998 h 2984797"/>
                  <a:gd name="connsiteX336" fmla="*/ 453866 w 2803728"/>
                  <a:gd name="connsiteY336" fmla="*/ 2880760 h 2984797"/>
                  <a:gd name="connsiteX337" fmla="*/ 491129 w 2803728"/>
                  <a:gd name="connsiteY337" fmla="*/ 2921217 h 2984797"/>
                  <a:gd name="connsiteX338" fmla="*/ 519343 w 2803728"/>
                  <a:gd name="connsiteY338" fmla="*/ 2932928 h 2984797"/>
                  <a:gd name="connsiteX339" fmla="*/ 1944938 w 2803728"/>
                  <a:gd name="connsiteY339" fmla="*/ 33295 h 2984797"/>
                  <a:gd name="connsiteX340" fmla="*/ 1925242 w 2803728"/>
                  <a:gd name="connsiteY340" fmla="*/ 44474 h 2984797"/>
                  <a:gd name="connsiteX341" fmla="*/ 1866685 w 2803728"/>
                  <a:gd name="connsiteY341" fmla="*/ 157329 h 2984797"/>
                  <a:gd name="connsiteX342" fmla="*/ 1813451 w 2803728"/>
                  <a:gd name="connsiteY342" fmla="*/ 259005 h 2984797"/>
                  <a:gd name="connsiteX343" fmla="*/ 1779914 w 2803728"/>
                  <a:gd name="connsiteY343" fmla="*/ 322886 h 2984797"/>
                  <a:gd name="connsiteX344" fmla="*/ 1784173 w 2803728"/>
                  <a:gd name="connsiteY344" fmla="*/ 340453 h 2984797"/>
                  <a:gd name="connsiteX345" fmla="*/ 1857635 w 2803728"/>
                  <a:gd name="connsiteY345" fmla="*/ 379313 h 2984797"/>
                  <a:gd name="connsiteX346" fmla="*/ 1874137 w 2803728"/>
                  <a:gd name="connsiteY346" fmla="*/ 373990 h 2984797"/>
                  <a:gd name="connsiteX347" fmla="*/ 1881590 w 2803728"/>
                  <a:gd name="connsiteY347" fmla="*/ 358552 h 2984797"/>
                  <a:gd name="connsiteX348" fmla="*/ 2013609 w 2803728"/>
                  <a:gd name="connsiteY348" fmla="*/ 92384 h 2984797"/>
                  <a:gd name="connsiteX349" fmla="*/ 2010948 w 2803728"/>
                  <a:gd name="connsiteY349" fmla="*/ 64703 h 2984797"/>
                  <a:gd name="connsiteX350" fmla="*/ 1944938 w 2803728"/>
                  <a:gd name="connsiteY350" fmla="*/ 33295 h 2984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</a:cxnLst>
                <a:rect l="l" t="t" r="r" b="b"/>
                <a:pathLst>
                  <a:path w="2803728" h="2984797">
                    <a:moveTo>
                      <a:pt x="1364160" y="2984565"/>
                    </a:moveTo>
                    <a:cubicBezTo>
                      <a:pt x="1348722" y="2984565"/>
                      <a:pt x="1332752" y="2984032"/>
                      <a:pt x="1317314" y="2984565"/>
                    </a:cubicBezTo>
                    <a:cubicBezTo>
                      <a:pt x="1263548" y="2986162"/>
                      <a:pt x="1210847" y="2979242"/>
                      <a:pt x="1158146" y="2972321"/>
                    </a:cubicBezTo>
                    <a:cubicBezTo>
                      <a:pt x="1118221" y="2966998"/>
                      <a:pt x="1078828" y="2959545"/>
                      <a:pt x="1039967" y="2949963"/>
                    </a:cubicBezTo>
                    <a:cubicBezTo>
                      <a:pt x="984604" y="2936122"/>
                      <a:pt x="930306" y="2919620"/>
                      <a:pt x="876540" y="2898859"/>
                    </a:cubicBezTo>
                    <a:cubicBezTo>
                      <a:pt x="805207" y="2871710"/>
                      <a:pt x="737068" y="2839237"/>
                      <a:pt x="671059" y="2800909"/>
                    </a:cubicBezTo>
                    <a:cubicBezTo>
                      <a:pt x="661477" y="2795053"/>
                      <a:pt x="657750" y="2796118"/>
                      <a:pt x="652427" y="2806765"/>
                    </a:cubicBezTo>
                    <a:cubicBezTo>
                      <a:pt x="640183" y="2831785"/>
                      <a:pt x="627940" y="2856804"/>
                      <a:pt x="616228" y="2881824"/>
                    </a:cubicBezTo>
                    <a:cubicBezTo>
                      <a:pt x="607178" y="2900988"/>
                      <a:pt x="597596" y="2920152"/>
                      <a:pt x="588547" y="2939316"/>
                    </a:cubicBezTo>
                    <a:cubicBezTo>
                      <a:pt x="586417" y="2943043"/>
                      <a:pt x="584820" y="2947302"/>
                      <a:pt x="581094" y="2949431"/>
                    </a:cubicBezTo>
                    <a:cubicBezTo>
                      <a:pt x="556607" y="2965401"/>
                      <a:pt x="531054" y="2976047"/>
                      <a:pt x="501244" y="2969660"/>
                    </a:cubicBezTo>
                    <a:cubicBezTo>
                      <a:pt x="482612" y="2965401"/>
                      <a:pt x="468239" y="2953690"/>
                      <a:pt x="454398" y="2940913"/>
                    </a:cubicBezTo>
                    <a:cubicBezTo>
                      <a:pt x="444284" y="2931331"/>
                      <a:pt x="435766" y="2919620"/>
                      <a:pt x="427249" y="2908441"/>
                    </a:cubicBezTo>
                    <a:cubicBezTo>
                      <a:pt x="416602" y="2894068"/>
                      <a:pt x="412876" y="2878098"/>
                      <a:pt x="411279" y="2861063"/>
                    </a:cubicBezTo>
                    <a:cubicBezTo>
                      <a:pt x="410214" y="2851481"/>
                      <a:pt x="413941" y="2843496"/>
                      <a:pt x="417667" y="2835511"/>
                    </a:cubicBezTo>
                    <a:cubicBezTo>
                      <a:pt x="459721" y="2754064"/>
                      <a:pt x="501776" y="2673149"/>
                      <a:pt x="543831" y="2591701"/>
                    </a:cubicBezTo>
                    <a:cubicBezTo>
                      <a:pt x="559268" y="2561358"/>
                      <a:pt x="575238" y="2531547"/>
                      <a:pt x="590676" y="2501204"/>
                    </a:cubicBezTo>
                    <a:cubicBezTo>
                      <a:pt x="596532" y="2490025"/>
                      <a:pt x="595467" y="2486299"/>
                      <a:pt x="583756" y="2479378"/>
                    </a:cubicBezTo>
                    <a:cubicBezTo>
                      <a:pt x="539572" y="2453294"/>
                      <a:pt x="498582" y="2423483"/>
                      <a:pt x="458657" y="2391543"/>
                    </a:cubicBezTo>
                    <a:cubicBezTo>
                      <a:pt x="416602" y="2358006"/>
                      <a:pt x="376677" y="2321275"/>
                      <a:pt x="339946" y="2282414"/>
                    </a:cubicBezTo>
                    <a:cubicBezTo>
                      <a:pt x="277130" y="2216404"/>
                      <a:pt x="220703" y="2146136"/>
                      <a:pt x="173857" y="2067883"/>
                    </a:cubicBezTo>
                    <a:cubicBezTo>
                      <a:pt x="128609" y="1992823"/>
                      <a:pt x="91345" y="1914038"/>
                      <a:pt x="63664" y="1830993"/>
                    </a:cubicBezTo>
                    <a:cubicBezTo>
                      <a:pt x="48226" y="1784148"/>
                      <a:pt x="35450" y="1737302"/>
                      <a:pt x="25336" y="1689392"/>
                    </a:cubicBezTo>
                    <a:cubicBezTo>
                      <a:pt x="14156" y="1635094"/>
                      <a:pt x="6704" y="1580795"/>
                      <a:pt x="2977" y="1525432"/>
                    </a:cubicBezTo>
                    <a:cubicBezTo>
                      <a:pt x="-1814" y="1456761"/>
                      <a:pt x="-749" y="1387557"/>
                      <a:pt x="5639" y="1318886"/>
                    </a:cubicBezTo>
                    <a:cubicBezTo>
                      <a:pt x="11495" y="1257667"/>
                      <a:pt x="21609" y="1197514"/>
                      <a:pt x="36515" y="1137892"/>
                    </a:cubicBezTo>
                    <a:cubicBezTo>
                      <a:pt x="49823" y="1084126"/>
                      <a:pt x="67390" y="1031957"/>
                      <a:pt x="88151" y="980853"/>
                    </a:cubicBezTo>
                    <a:cubicBezTo>
                      <a:pt x="109977" y="927087"/>
                      <a:pt x="135529" y="874918"/>
                      <a:pt x="164807" y="824878"/>
                    </a:cubicBezTo>
                    <a:cubicBezTo>
                      <a:pt x="193554" y="775371"/>
                      <a:pt x="226558" y="729058"/>
                      <a:pt x="262225" y="683809"/>
                    </a:cubicBezTo>
                    <a:cubicBezTo>
                      <a:pt x="306409" y="627914"/>
                      <a:pt x="355384" y="576810"/>
                      <a:pt x="408085" y="529432"/>
                    </a:cubicBezTo>
                    <a:cubicBezTo>
                      <a:pt x="476756" y="467149"/>
                      <a:pt x="552348" y="413383"/>
                      <a:pt x="633795" y="369199"/>
                    </a:cubicBezTo>
                    <a:cubicBezTo>
                      <a:pt x="689158" y="338856"/>
                      <a:pt x="746650" y="312239"/>
                      <a:pt x="806272" y="290946"/>
                    </a:cubicBezTo>
                    <a:cubicBezTo>
                      <a:pt x="856312" y="272846"/>
                      <a:pt x="907416" y="257408"/>
                      <a:pt x="959585" y="245697"/>
                    </a:cubicBezTo>
                    <a:cubicBezTo>
                      <a:pt x="989395" y="238777"/>
                      <a:pt x="1019739" y="234518"/>
                      <a:pt x="1050082" y="229195"/>
                    </a:cubicBezTo>
                    <a:cubicBezTo>
                      <a:pt x="1082022" y="223871"/>
                      <a:pt x="1113962" y="223339"/>
                      <a:pt x="1145902" y="218548"/>
                    </a:cubicBezTo>
                    <a:cubicBezTo>
                      <a:pt x="1150693" y="218016"/>
                      <a:pt x="1155484" y="218016"/>
                      <a:pt x="1160275" y="218016"/>
                    </a:cubicBezTo>
                    <a:cubicBezTo>
                      <a:pt x="1212977" y="218016"/>
                      <a:pt x="1266210" y="216419"/>
                      <a:pt x="1318911" y="218548"/>
                    </a:cubicBezTo>
                    <a:cubicBezTo>
                      <a:pt x="1349787" y="219613"/>
                      <a:pt x="1381195" y="222807"/>
                      <a:pt x="1411538" y="227598"/>
                    </a:cubicBezTo>
                    <a:cubicBezTo>
                      <a:pt x="1432299" y="231324"/>
                      <a:pt x="1453592" y="233986"/>
                      <a:pt x="1474353" y="237712"/>
                    </a:cubicBezTo>
                    <a:cubicBezTo>
                      <a:pt x="1507358" y="243568"/>
                      <a:pt x="1539831" y="251020"/>
                      <a:pt x="1572303" y="260070"/>
                    </a:cubicBezTo>
                    <a:cubicBezTo>
                      <a:pt x="1610631" y="270717"/>
                      <a:pt x="1648959" y="282961"/>
                      <a:pt x="1686223" y="297866"/>
                    </a:cubicBezTo>
                    <a:cubicBezTo>
                      <a:pt x="1697934" y="302657"/>
                      <a:pt x="1710178" y="306383"/>
                      <a:pt x="1721357" y="312239"/>
                    </a:cubicBezTo>
                    <a:cubicBezTo>
                      <a:pt x="1731472" y="317562"/>
                      <a:pt x="1736795" y="315433"/>
                      <a:pt x="1742118" y="305319"/>
                    </a:cubicBezTo>
                    <a:cubicBezTo>
                      <a:pt x="1781511" y="229195"/>
                      <a:pt x="1820904" y="153071"/>
                      <a:pt x="1860829" y="76414"/>
                    </a:cubicBezTo>
                    <a:cubicBezTo>
                      <a:pt x="1870943" y="56718"/>
                      <a:pt x="1881590" y="37554"/>
                      <a:pt x="1892237" y="17857"/>
                    </a:cubicBezTo>
                    <a:cubicBezTo>
                      <a:pt x="1897560" y="7743"/>
                      <a:pt x="1905545" y="3484"/>
                      <a:pt x="1917257" y="2420"/>
                    </a:cubicBezTo>
                    <a:cubicBezTo>
                      <a:pt x="1930033" y="1355"/>
                      <a:pt x="1942276" y="-775"/>
                      <a:pt x="1955052" y="290"/>
                    </a:cubicBezTo>
                    <a:cubicBezTo>
                      <a:pt x="1999236" y="2420"/>
                      <a:pt x="2032241" y="23181"/>
                      <a:pt x="2051937" y="62573"/>
                    </a:cubicBezTo>
                    <a:cubicBezTo>
                      <a:pt x="2059923" y="78544"/>
                      <a:pt x="2062052" y="95578"/>
                      <a:pt x="2051405" y="112613"/>
                    </a:cubicBezTo>
                    <a:cubicBezTo>
                      <a:pt x="2046082" y="120598"/>
                      <a:pt x="2047146" y="123792"/>
                      <a:pt x="2055132" y="129115"/>
                    </a:cubicBezTo>
                    <a:cubicBezTo>
                      <a:pt x="2066311" y="136036"/>
                      <a:pt x="2078022" y="142424"/>
                      <a:pt x="2089201" y="149344"/>
                    </a:cubicBezTo>
                    <a:cubicBezTo>
                      <a:pt x="2150952" y="187672"/>
                      <a:pt x="2209509" y="230792"/>
                      <a:pt x="2264872" y="278169"/>
                    </a:cubicBezTo>
                    <a:cubicBezTo>
                      <a:pt x="2325026" y="329806"/>
                      <a:pt x="2381453" y="384637"/>
                      <a:pt x="2433090" y="444258"/>
                    </a:cubicBezTo>
                    <a:cubicBezTo>
                      <a:pt x="2502826" y="525173"/>
                      <a:pt x="2563512" y="613009"/>
                      <a:pt x="2614616" y="707232"/>
                    </a:cubicBezTo>
                    <a:cubicBezTo>
                      <a:pt x="2648686" y="770580"/>
                      <a:pt x="2678497" y="835525"/>
                      <a:pt x="2703516" y="902599"/>
                    </a:cubicBezTo>
                    <a:cubicBezTo>
                      <a:pt x="2720551" y="948913"/>
                      <a:pt x="2735989" y="996291"/>
                      <a:pt x="2748765" y="1043668"/>
                    </a:cubicBezTo>
                    <a:cubicBezTo>
                      <a:pt x="2764735" y="1103822"/>
                      <a:pt x="2778043" y="1164509"/>
                      <a:pt x="2786561" y="1226260"/>
                    </a:cubicBezTo>
                    <a:cubicBezTo>
                      <a:pt x="2792949" y="1274170"/>
                      <a:pt x="2797740" y="1321548"/>
                      <a:pt x="2800402" y="1369990"/>
                    </a:cubicBezTo>
                    <a:cubicBezTo>
                      <a:pt x="2803063" y="1412577"/>
                      <a:pt x="2804128" y="1455164"/>
                      <a:pt x="2803595" y="1497219"/>
                    </a:cubicBezTo>
                    <a:cubicBezTo>
                      <a:pt x="2803063" y="1531820"/>
                      <a:pt x="2799869" y="1565890"/>
                      <a:pt x="2798272" y="1600492"/>
                    </a:cubicBezTo>
                    <a:cubicBezTo>
                      <a:pt x="2795610" y="1642546"/>
                      <a:pt x="2789755" y="1684068"/>
                      <a:pt x="2783899" y="1725591"/>
                    </a:cubicBezTo>
                    <a:cubicBezTo>
                      <a:pt x="2780173" y="1753272"/>
                      <a:pt x="2774317" y="1780421"/>
                      <a:pt x="2768461" y="1807570"/>
                    </a:cubicBezTo>
                    <a:cubicBezTo>
                      <a:pt x="2762073" y="1836317"/>
                      <a:pt x="2755685" y="1864530"/>
                      <a:pt x="2748233" y="1892744"/>
                    </a:cubicBezTo>
                    <a:cubicBezTo>
                      <a:pt x="2739715" y="1923620"/>
                      <a:pt x="2730133" y="1954495"/>
                      <a:pt x="2720019" y="1984838"/>
                    </a:cubicBezTo>
                    <a:cubicBezTo>
                      <a:pt x="2706178" y="2025828"/>
                      <a:pt x="2690740" y="2066286"/>
                      <a:pt x="2673173" y="2106211"/>
                    </a:cubicBezTo>
                    <a:cubicBezTo>
                      <a:pt x="2644427" y="2171156"/>
                      <a:pt x="2611955" y="2233971"/>
                      <a:pt x="2574691" y="2294125"/>
                    </a:cubicBezTo>
                    <a:cubicBezTo>
                      <a:pt x="2534766" y="2359070"/>
                      <a:pt x="2490582" y="2420821"/>
                      <a:pt x="2441075" y="2478846"/>
                    </a:cubicBezTo>
                    <a:cubicBezTo>
                      <a:pt x="2394762" y="2533144"/>
                      <a:pt x="2344722" y="2583716"/>
                      <a:pt x="2291489" y="2631626"/>
                    </a:cubicBezTo>
                    <a:cubicBezTo>
                      <a:pt x="2233464" y="2683795"/>
                      <a:pt x="2171181" y="2730641"/>
                      <a:pt x="2105703" y="2772695"/>
                    </a:cubicBezTo>
                    <a:cubicBezTo>
                      <a:pt x="2057793" y="2803571"/>
                      <a:pt x="2008286" y="2830188"/>
                      <a:pt x="1957182" y="2854675"/>
                    </a:cubicBezTo>
                    <a:cubicBezTo>
                      <a:pt x="1898093" y="2882889"/>
                      <a:pt x="1836874" y="2906844"/>
                      <a:pt x="1774058" y="2926008"/>
                    </a:cubicBezTo>
                    <a:cubicBezTo>
                      <a:pt x="1733068" y="2938784"/>
                      <a:pt x="1691546" y="2949431"/>
                      <a:pt x="1649492" y="2957948"/>
                    </a:cubicBezTo>
                    <a:cubicBezTo>
                      <a:pt x="1615955" y="2964869"/>
                      <a:pt x="1581885" y="2970192"/>
                      <a:pt x="1547816" y="2975515"/>
                    </a:cubicBezTo>
                    <a:cubicBezTo>
                      <a:pt x="1537701" y="2977112"/>
                      <a:pt x="1527054" y="2977112"/>
                      <a:pt x="1516940" y="2978709"/>
                    </a:cubicBezTo>
                    <a:cubicBezTo>
                      <a:pt x="1465304" y="2986162"/>
                      <a:pt x="1414732" y="2984565"/>
                      <a:pt x="1364160" y="2984565"/>
                    </a:cubicBezTo>
                    <a:close/>
                    <a:moveTo>
                      <a:pt x="1237464" y="249423"/>
                    </a:moveTo>
                    <a:cubicBezTo>
                      <a:pt x="1185827" y="251553"/>
                      <a:pt x="1137385" y="253682"/>
                      <a:pt x="1088942" y="260070"/>
                    </a:cubicBezTo>
                    <a:cubicBezTo>
                      <a:pt x="1078828" y="261135"/>
                      <a:pt x="1076166" y="265926"/>
                      <a:pt x="1080425" y="275508"/>
                    </a:cubicBezTo>
                    <a:cubicBezTo>
                      <a:pt x="1085216" y="286155"/>
                      <a:pt x="1088942" y="296269"/>
                      <a:pt x="1090007" y="307980"/>
                    </a:cubicBezTo>
                    <a:cubicBezTo>
                      <a:pt x="1092136" y="335129"/>
                      <a:pt x="1092136" y="362279"/>
                      <a:pt x="1090007" y="389960"/>
                    </a:cubicBezTo>
                    <a:cubicBezTo>
                      <a:pt x="1087878" y="417109"/>
                      <a:pt x="1080957" y="443194"/>
                      <a:pt x="1071375" y="468213"/>
                    </a:cubicBezTo>
                    <a:cubicBezTo>
                      <a:pt x="1057535" y="502283"/>
                      <a:pt x="1038370" y="533691"/>
                      <a:pt x="1018674" y="565098"/>
                    </a:cubicBezTo>
                    <a:cubicBezTo>
                      <a:pt x="1010157" y="578407"/>
                      <a:pt x="1000574" y="590651"/>
                      <a:pt x="988863" y="600765"/>
                    </a:cubicBezTo>
                    <a:cubicBezTo>
                      <a:pt x="929242" y="656128"/>
                      <a:pt x="860038" y="688600"/>
                      <a:pt x="776994" y="688068"/>
                    </a:cubicBezTo>
                    <a:cubicBezTo>
                      <a:pt x="758894" y="688068"/>
                      <a:pt x="742392" y="693391"/>
                      <a:pt x="728019" y="703506"/>
                    </a:cubicBezTo>
                    <a:cubicBezTo>
                      <a:pt x="699273" y="723202"/>
                      <a:pt x="676382" y="748754"/>
                      <a:pt x="656153" y="776968"/>
                    </a:cubicBezTo>
                    <a:cubicBezTo>
                      <a:pt x="629004" y="814764"/>
                      <a:pt x="599726" y="851495"/>
                      <a:pt x="565124" y="883435"/>
                    </a:cubicBezTo>
                    <a:cubicBezTo>
                      <a:pt x="544895" y="902067"/>
                      <a:pt x="525199" y="921231"/>
                      <a:pt x="507632" y="942525"/>
                    </a:cubicBezTo>
                    <a:cubicBezTo>
                      <a:pt x="478353" y="977659"/>
                      <a:pt x="442687" y="1001082"/>
                      <a:pt x="396906" y="1008002"/>
                    </a:cubicBezTo>
                    <a:cubicBezTo>
                      <a:pt x="345802" y="1015455"/>
                      <a:pt x="296294" y="1011728"/>
                      <a:pt x="249449" y="987773"/>
                    </a:cubicBezTo>
                    <a:cubicBezTo>
                      <a:pt x="220703" y="972868"/>
                      <a:pt x="196215" y="952107"/>
                      <a:pt x="171196" y="931878"/>
                    </a:cubicBezTo>
                    <a:cubicBezTo>
                      <a:pt x="160016" y="923361"/>
                      <a:pt x="156822" y="923361"/>
                      <a:pt x="150967" y="935604"/>
                    </a:cubicBezTo>
                    <a:cubicBezTo>
                      <a:pt x="121688" y="997355"/>
                      <a:pt x="98266" y="1060703"/>
                      <a:pt x="80166" y="1126181"/>
                    </a:cubicBezTo>
                    <a:cubicBezTo>
                      <a:pt x="65261" y="1181011"/>
                      <a:pt x="54082" y="1236374"/>
                      <a:pt x="46097" y="1292269"/>
                    </a:cubicBezTo>
                    <a:cubicBezTo>
                      <a:pt x="40241" y="1333792"/>
                      <a:pt x="37579" y="1375846"/>
                      <a:pt x="35982" y="1417901"/>
                    </a:cubicBezTo>
                    <a:cubicBezTo>
                      <a:pt x="34385" y="1468472"/>
                      <a:pt x="38112" y="1519044"/>
                      <a:pt x="43967" y="1569084"/>
                    </a:cubicBezTo>
                    <a:cubicBezTo>
                      <a:pt x="48226" y="1605815"/>
                      <a:pt x="54082" y="1642014"/>
                      <a:pt x="61534" y="1678213"/>
                    </a:cubicBezTo>
                    <a:cubicBezTo>
                      <a:pt x="70584" y="1720267"/>
                      <a:pt x="82295" y="1761257"/>
                      <a:pt x="95072" y="1802247"/>
                    </a:cubicBezTo>
                    <a:cubicBezTo>
                      <a:pt x="100395" y="1819282"/>
                      <a:pt x="105186" y="1820879"/>
                      <a:pt x="117962" y="1809700"/>
                    </a:cubicBezTo>
                    <a:cubicBezTo>
                      <a:pt x="122221" y="1805973"/>
                      <a:pt x="125947" y="1801715"/>
                      <a:pt x="130206" y="1797988"/>
                    </a:cubicBezTo>
                    <a:cubicBezTo>
                      <a:pt x="149902" y="1777227"/>
                      <a:pt x="162678" y="1752740"/>
                      <a:pt x="173857" y="1727188"/>
                    </a:cubicBezTo>
                    <a:cubicBezTo>
                      <a:pt x="194086" y="1680874"/>
                      <a:pt x="211653" y="1634029"/>
                      <a:pt x="226026" y="1585054"/>
                    </a:cubicBezTo>
                    <a:cubicBezTo>
                      <a:pt x="235608" y="1551517"/>
                      <a:pt x="241996" y="1516915"/>
                      <a:pt x="243061" y="1481781"/>
                    </a:cubicBezTo>
                    <a:cubicBezTo>
                      <a:pt x="244126" y="1454632"/>
                      <a:pt x="247852" y="1428015"/>
                      <a:pt x="253175" y="1401930"/>
                    </a:cubicBezTo>
                    <a:cubicBezTo>
                      <a:pt x="259031" y="1374249"/>
                      <a:pt x="269678" y="1347632"/>
                      <a:pt x="284583" y="1323677"/>
                    </a:cubicBezTo>
                    <a:cubicBezTo>
                      <a:pt x="302682" y="1294399"/>
                      <a:pt x="322379" y="1265653"/>
                      <a:pt x="347399" y="1242230"/>
                    </a:cubicBezTo>
                    <a:cubicBezTo>
                      <a:pt x="385727" y="1206563"/>
                      <a:pt x="429378" y="1181011"/>
                      <a:pt x="479950" y="1166106"/>
                    </a:cubicBezTo>
                    <a:cubicBezTo>
                      <a:pt x="522005" y="1153862"/>
                      <a:pt x="563527" y="1155459"/>
                      <a:pt x="602387" y="1175688"/>
                    </a:cubicBezTo>
                    <a:cubicBezTo>
                      <a:pt x="663606" y="1207628"/>
                      <a:pt x="713646" y="1252876"/>
                      <a:pt x="749844" y="1313030"/>
                    </a:cubicBezTo>
                    <a:cubicBezTo>
                      <a:pt x="779655" y="1362538"/>
                      <a:pt x="819048" y="1401930"/>
                      <a:pt x="868555" y="1432274"/>
                    </a:cubicBezTo>
                    <a:cubicBezTo>
                      <a:pt x="910077" y="1457826"/>
                      <a:pt x="954261" y="1478055"/>
                      <a:pt x="1000042" y="1495089"/>
                    </a:cubicBezTo>
                    <a:cubicBezTo>
                      <a:pt x="1027191" y="1505204"/>
                      <a:pt x="1054340" y="1516383"/>
                      <a:pt x="1077763" y="1535014"/>
                    </a:cubicBezTo>
                    <a:cubicBezTo>
                      <a:pt x="1108106" y="1558437"/>
                      <a:pt x="1128867" y="1586651"/>
                      <a:pt x="1132594" y="1625511"/>
                    </a:cubicBezTo>
                    <a:cubicBezTo>
                      <a:pt x="1135255" y="1652128"/>
                      <a:pt x="1135788" y="1678213"/>
                      <a:pt x="1126738" y="1703765"/>
                    </a:cubicBezTo>
                    <a:cubicBezTo>
                      <a:pt x="1115027" y="1736770"/>
                      <a:pt x="1095330" y="1764984"/>
                      <a:pt x="1072440" y="1790536"/>
                    </a:cubicBezTo>
                    <a:cubicBezTo>
                      <a:pt x="1049549" y="1816088"/>
                      <a:pt x="1022933" y="1837381"/>
                      <a:pt x="997913" y="1859739"/>
                    </a:cubicBezTo>
                    <a:cubicBezTo>
                      <a:pt x="965440" y="1889018"/>
                      <a:pt x="929774" y="1913505"/>
                      <a:pt x="889316" y="1930540"/>
                    </a:cubicBezTo>
                    <a:cubicBezTo>
                      <a:pt x="876008" y="1935863"/>
                      <a:pt x="862700" y="1940654"/>
                      <a:pt x="850456" y="1947575"/>
                    </a:cubicBezTo>
                    <a:cubicBezTo>
                      <a:pt x="842471" y="1951833"/>
                      <a:pt x="839277" y="1957689"/>
                      <a:pt x="838744" y="1966739"/>
                    </a:cubicBezTo>
                    <a:cubicBezTo>
                      <a:pt x="837680" y="1988565"/>
                      <a:pt x="838744" y="2010390"/>
                      <a:pt x="845132" y="2031151"/>
                    </a:cubicBezTo>
                    <a:cubicBezTo>
                      <a:pt x="851521" y="2051380"/>
                      <a:pt x="855247" y="2072141"/>
                      <a:pt x="855779" y="2093967"/>
                    </a:cubicBezTo>
                    <a:cubicBezTo>
                      <a:pt x="857376" y="2142410"/>
                      <a:pt x="835018" y="2181270"/>
                      <a:pt x="804143" y="2215872"/>
                    </a:cubicBezTo>
                    <a:cubicBezTo>
                      <a:pt x="782849" y="2239827"/>
                      <a:pt x="755168" y="2255797"/>
                      <a:pt x="726954" y="2270170"/>
                    </a:cubicBezTo>
                    <a:cubicBezTo>
                      <a:pt x="697143" y="2285608"/>
                      <a:pt x="664671" y="2295190"/>
                      <a:pt x="632731" y="2303707"/>
                    </a:cubicBezTo>
                    <a:cubicBezTo>
                      <a:pt x="610372" y="2309563"/>
                      <a:pt x="588014" y="2315419"/>
                      <a:pt x="565124" y="2318080"/>
                    </a:cubicBezTo>
                    <a:cubicBezTo>
                      <a:pt x="535845" y="2321275"/>
                      <a:pt x="507099" y="2325001"/>
                      <a:pt x="477821" y="2325001"/>
                    </a:cubicBezTo>
                    <a:cubicBezTo>
                      <a:pt x="471965" y="2325001"/>
                      <a:pt x="466642" y="2325001"/>
                      <a:pt x="460786" y="2325001"/>
                    </a:cubicBezTo>
                    <a:cubicBezTo>
                      <a:pt x="457060" y="2325001"/>
                      <a:pt x="452801" y="2326066"/>
                      <a:pt x="451736" y="2330324"/>
                    </a:cubicBezTo>
                    <a:cubicBezTo>
                      <a:pt x="450672" y="2334583"/>
                      <a:pt x="453333" y="2337245"/>
                      <a:pt x="456527" y="2339906"/>
                    </a:cubicBezTo>
                    <a:cubicBezTo>
                      <a:pt x="488468" y="2364926"/>
                      <a:pt x="520408" y="2389946"/>
                      <a:pt x="553945" y="2412836"/>
                    </a:cubicBezTo>
                    <a:cubicBezTo>
                      <a:pt x="619955" y="2458085"/>
                      <a:pt x="690223" y="2495881"/>
                      <a:pt x="763685" y="2527288"/>
                    </a:cubicBezTo>
                    <a:cubicBezTo>
                      <a:pt x="828098" y="2554970"/>
                      <a:pt x="894107" y="2576796"/>
                      <a:pt x="962246" y="2593298"/>
                    </a:cubicBezTo>
                    <a:cubicBezTo>
                      <a:pt x="1013883" y="2606074"/>
                      <a:pt x="1066584" y="2614592"/>
                      <a:pt x="1119818" y="2619915"/>
                    </a:cubicBezTo>
                    <a:cubicBezTo>
                      <a:pt x="1166131" y="2624706"/>
                      <a:pt x="1212977" y="2627900"/>
                      <a:pt x="1259822" y="2626835"/>
                    </a:cubicBezTo>
                    <a:cubicBezTo>
                      <a:pt x="1268339" y="2626835"/>
                      <a:pt x="1276857" y="2625238"/>
                      <a:pt x="1285374" y="2624706"/>
                    </a:cubicBezTo>
                    <a:cubicBezTo>
                      <a:pt x="1324767" y="2622577"/>
                      <a:pt x="1364692" y="2619915"/>
                      <a:pt x="1403553" y="2614059"/>
                    </a:cubicBezTo>
                    <a:cubicBezTo>
                      <a:pt x="1438155" y="2608736"/>
                      <a:pt x="1472224" y="2602348"/>
                      <a:pt x="1506293" y="2595427"/>
                    </a:cubicBezTo>
                    <a:cubicBezTo>
                      <a:pt x="1515343" y="2593830"/>
                      <a:pt x="1521731" y="2589572"/>
                      <a:pt x="1524393" y="2579990"/>
                    </a:cubicBezTo>
                    <a:cubicBezTo>
                      <a:pt x="1527054" y="2570408"/>
                      <a:pt x="1525458" y="2562955"/>
                      <a:pt x="1518005" y="2556035"/>
                    </a:cubicBezTo>
                    <a:cubicBezTo>
                      <a:pt x="1504164" y="2543258"/>
                      <a:pt x="1492453" y="2528353"/>
                      <a:pt x="1484468" y="2510786"/>
                    </a:cubicBezTo>
                    <a:cubicBezTo>
                      <a:pt x="1477015" y="2493751"/>
                      <a:pt x="1469562" y="2477249"/>
                      <a:pt x="1461577" y="2460746"/>
                    </a:cubicBezTo>
                    <a:cubicBezTo>
                      <a:pt x="1458383" y="2454358"/>
                      <a:pt x="1455722" y="2446906"/>
                      <a:pt x="1454125" y="2439453"/>
                    </a:cubicBezTo>
                    <a:cubicBezTo>
                      <a:pt x="1451463" y="2421886"/>
                      <a:pt x="1452527" y="2404319"/>
                      <a:pt x="1455189" y="2387284"/>
                    </a:cubicBezTo>
                    <a:cubicBezTo>
                      <a:pt x="1462642" y="2340971"/>
                      <a:pt x="1476483" y="2296255"/>
                      <a:pt x="1500970" y="2255797"/>
                    </a:cubicBezTo>
                    <a:cubicBezTo>
                      <a:pt x="1525458" y="2214807"/>
                      <a:pt x="1552074" y="2175415"/>
                      <a:pt x="1577094" y="2134957"/>
                    </a:cubicBezTo>
                    <a:cubicBezTo>
                      <a:pt x="1593064" y="2109405"/>
                      <a:pt x="1609034" y="2083853"/>
                      <a:pt x="1629263" y="2060962"/>
                    </a:cubicBezTo>
                    <a:cubicBezTo>
                      <a:pt x="1646830" y="2041798"/>
                      <a:pt x="1660671" y="2019972"/>
                      <a:pt x="1674512" y="1997614"/>
                    </a:cubicBezTo>
                    <a:cubicBezTo>
                      <a:pt x="1696870" y="1960351"/>
                      <a:pt x="1696870" y="1922555"/>
                      <a:pt x="1678238" y="1884227"/>
                    </a:cubicBezTo>
                    <a:cubicBezTo>
                      <a:pt x="1667059" y="1860272"/>
                      <a:pt x="1650024" y="1840575"/>
                      <a:pt x="1632457" y="1821411"/>
                    </a:cubicBezTo>
                    <a:cubicBezTo>
                      <a:pt x="1608502" y="1795327"/>
                      <a:pt x="1591467" y="1764984"/>
                      <a:pt x="1574965" y="1734108"/>
                    </a:cubicBezTo>
                    <a:cubicBezTo>
                      <a:pt x="1570174" y="1725058"/>
                      <a:pt x="1566980" y="1714944"/>
                      <a:pt x="1564850" y="1704829"/>
                    </a:cubicBezTo>
                    <a:cubicBezTo>
                      <a:pt x="1561656" y="1686730"/>
                      <a:pt x="1561124" y="1668098"/>
                      <a:pt x="1562189" y="1649999"/>
                    </a:cubicBezTo>
                    <a:cubicBezTo>
                      <a:pt x="1563253" y="1621785"/>
                      <a:pt x="1570174" y="1594636"/>
                      <a:pt x="1584014" y="1570149"/>
                    </a:cubicBezTo>
                    <a:cubicBezTo>
                      <a:pt x="1624472" y="1498816"/>
                      <a:pt x="1678770" y="1439726"/>
                      <a:pt x="1747442" y="1395010"/>
                    </a:cubicBezTo>
                    <a:cubicBezTo>
                      <a:pt x="1783108" y="1371587"/>
                      <a:pt x="1821436" y="1355085"/>
                      <a:pt x="1864023" y="1350826"/>
                    </a:cubicBezTo>
                    <a:cubicBezTo>
                      <a:pt x="1890107" y="1348165"/>
                      <a:pt x="1915660" y="1348697"/>
                      <a:pt x="1941744" y="1350826"/>
                    </a:cubicBezTo>
                    <a:cubicBezTo>
                      <a:pt x="1960376" y="1352423"/>
                      <a:pt x="1979540" y="1355085"/>
                      <a:pt x="1997107" y="1361473"/>
                    </a:cubicBezTo>
                    <a:cubicBezTo>
                      <a:pt x="2023191" y="1371055"/>
                      <a:pt x="2045550" y="1386493"/>
                      <a:pt x="2065246" y="1405657"/>
                    </a:cubicBezTo>
                    <a:cubicBezTo>
                      <a:pt x="2086539" y="1426950"/>
                      <a:pt x="2105171" y="1449841"/>
                      <a:pt x="2116883" y="1477522"/>
                    </a:cubicBezTo>
                    <a:cubicBezTo>
                      <a:pt x="2125400" y="1497751"/>
                      <a:pt x="2130723" y="1518512"/>
                      <a:pt x="2137111" y="1539273"/>
                    </a:cubicBezTo>
                    <a:cubicBezTo>
                      <a:pt x="2140838" y="1552049"/>
                      <a:pt x="2145629" y="1564293"/>
                      <a:pt x="2153614" y="1574940"/>
                    </a:cubicBezTo>
                    <a:cubicBezTo>
                      <a:pt x="2164793" y="1590910"/>
                      <a:pt x="2175439" y="1606880"/>
                      <a:pt x="2187151" y="1622317"/>
                    </a:cubicBezTo>
                    <a:cubicBezTo>
                      <a:pt x="2199927" y="1638288"/>
                      <a:pt x="2213768" y="1652661"/>
                      <a:pt x="2232399" y="1662243"/>
                    </a:cubicBezTo>
                    <a:cubicBezTo>
                      <a:pt x="2256354" y="1673954"/>
                      <a:pt x="2279245" y="1686730"/>
                      <a:pt x="2302135" y="1699506"/>
                    </a:cubicBezTo>
                    <a:cubicBezTo>
                      <a:pt x="2322896" y="1711218"/>
                      <a:pt x="2340464" y="1726655"/>
                      <a:pt x="2353240" y="1747416"/>
                    </a:cubicBezTo>
                    <a:cubicBezTo>
                      <a:pt x="2362289" y="1761789"/>
                      <a:pt x="2367613" y="1777227"/>
                      <a:pt x="2369742" y="1793730"/>
                    </a:cubicBezTo>
                    <a:cubicBezTo>
                      <a:pt x="2370274" y="1797456"/>
                      <a:pt x="2370807" y="1801715"/>
                      <a:pt x="2375598" y="1802247"/>
                    </a:cubicBezTo>
                    <a:cubicBezTo>
                      <a:pt x="2380389" y="1802779"/>
                      <a:pt x="2381986" y="1798521"/>
                      <a:pt x="2383050" y="1794794"/>
                    </a:cubicBezTo>
                    <a:cubicBezTo>
                      <a:pt x="2385180" y="1787342"/>
                      <a:pt x="2386777" y="1780421"/>
                      <a:pt x="2388906" y="1772969"/>
                    </a:cubicBezTo>
                    <a:cubicBezTo>
                      <a:pt x="2397956" y="1744222"/>
                      <a:pt x="2405941" y="1714944"/>
                      <a:pt x="2411796" y="1685666"/>
                    </a:cubicBezTo>
                    <a:cubicBezTo>
                      <a:pt x="2421378" y="1638820"/>
                      <a:pt x="2429896" y="1591442"/>
                      <a:pt x="2434155" y="1542999"/>
                    </a:cubicBezTo>
                    <a:cubicBezTo>
                      <a:pt x="2437349" y="1502010"/>
                      <a:pt x="2441607" y="1461020"/>
                      <a:pt x="2440010" y="1420030"/>
                    </a:cubicBezTo>
                    <a:cubicBezTo>
                      <a:pt x="2439478" y="1397672"/>
                      <a:pt x="2437349" y="1374781"/>
                      <a:pt x="2435752" y="1352423"/>
                    </a:cubicBezTo>
                    <a:cubicBezTo>
                      <a:pt x="2434687" y="1338050"/>
                      <a:pt x="2428831" y="1332727"/>
                      <a:pt x="2414458" y="1335921"/>
                    </a:cubicBezTo>
                    <a:cubicBezTo>
                      <a:pt x="2388374" y="1341777"/>
                      <a:pt x="2363354" y="1341777"/>
                      <a:pt x="2337270" y="1334324"/>
                    </a:cubicBezTo>
                    <a:cubicBezTo>
                      <a:pt x="2308523" y="1325806"/>
                      <a:pt x="2284568" y="1311433"/>
                      <a:pt x="2266469" y="1288011"/>
                    </a:cubicBezTo>
                    <a:cubicBezTo>
                      <a:pt x="2253161" y="1270444"/>
                      <a:pt x="2241449" y="1251279"/>
                      <a:pt x="2230270" y="1232115"/>
                    </a:cubicBezTo>
                    <a:cubicBezTo>
                      <a:pt x="2218026" y="1210822"/>
                      <a:pt x="2205250" y="1190061"/>
                      <a:pt x="2189812" y="1170897"/>
                    </a:cubicBezTo>
                    <a:cubicBezTo>
                      <a:pt x="2179698" y="1158121"/>
                      <a:pt x="2166390" y="1151200"/>
                      <a:pt x="2149887" y="1149603"/>
                    </a:cubicBezTo>
                    <a:cubicBezTo>
                      <a:pt x="2125400" y="1147474"/>
                      <a:pt x="2103574" y="1154394"/>
                      <a:pt x="2082281" y="1166106"/>
                    </a:cubicBezTo>
                    <a:cubicBezTo>
                      <a:pt x="2049808" y="1183673"/>
                      <a:pt x="2017336" y="1200708"/>
                      <a:pt x="1982734" y="1212951"/>
                    </a:cubicBezTo>
                    <a:cubicBezTo>
                      <a:pt x="1933227" y="1231051"/>
                      <a:pt x="1884252" y="1233180"/>
                      <a:pt x="1834745" y="1215613"/>
                    </a:cubicBezTo>
                    <a:cubicBezTo>
                      <a:pt x="1818775" y="1210290"/>
                      <a:pt x="1804401" y="1200708"/>
                      <a:pt x="1792690" y="1187399"/>
                    </a:cubicBezTo>
                    <a:cubicBezTo>
                      <a:pt x="1780979" y="1173558"/>
                      <a:pt x="1777785" y="1158653"/>
                      <a:pt x="1785237" y="1141618"/>
                    </a:cubicBezTo>
                    <a:cubicBezTo>
                      <a:pt x="1789496" y="1131504"/>
                      <a:pt x="1796416" y="1123519"/>
                      <a:pt x="1803869" y="1115001"/>
                    </a:cubicBezTo>
                    <a:cubicBezTo>
                      <a:pt x="1824630" y="1091046"/>
                      <a:pt x="1848053" y="1068156"/>
                      <a:pt x="1857103" y="1036216"/>
                    </a:cubicBezTo>
                    <a:cubicBezTo>
                      <a:pt x="1860829" y="1022907"/>
                      <a:pt x="1868282" y="1010131"/>
                      <a:pt x="1871476" y="996291"/>
                    </a:cubicBezTo>
                    <a:cubicBezTo>
                      <a:pt x="1877331" y="970738"/>
                      <a:pt x="1886381" y="946783"/>
                      <a:pt x="1896496" y="922828"/>
                    </a:cubicBezTo>
                    <a:cubicBezTo>
                      <a:pt x="1905545" y="902599"/>
                      <a:pt x="1918854" y="885565"/>
                      <a:pt x="1930565" y="867465"/>
                    </a:cubicBezTo>
                    <a:cubicBezTo>
                      <a:pt x="1951326" y="836057"/>
                      <a:pt x="1977410" y="808908"/>
                      <a:pt x="2008818" y="788680"/>
                    </a:cubicBezTo>
                    <a:cubicBezTo>
                      <a:pt x="2040758" y="767918"/>
                      <a:pt x="2072699" y="746093"/>
                      <a:pt x="2106768" y="729590"/>
                    </a:cubicBezTo>
                    <a:cubicBezTo>
                      <a:pt x="2125932" y="720541"/>
                      <a:pt x="2146161" y="713088"/>
                      <a:pt x="2167454" y="710959"/>
                    </a:cubicBezTo>
                    <a:cubicBezTo>
                      <a:pt x="2171713" y="710426"/>
                      <a:pt x="2175972" y="710426"/>
                      <a:pt x="2178101" y="706167"/>
                    </a:cubicBezTo>
                    <a:cubicBezTo>
                      <a:pt x="2180230" y="701377"/>
                      <a:pt x="2176504" y="698182"/>
                      <a:pt x="2173842" y="694988"/>
                    </a:cubicBezTo>
                    <a:cubicBezTo>
                      <a:pt x="2160534" y="679018"/>
                      <a:pt x="2146693" y="663581"/>
                      <a:pt x="2132853" y="648143"/>
                    </a:cubicBezTo>
                    <a:cubicBezTo>
                      <a:pt x="2091330" y="601297"/>
                      <a:pt x="2045550" y="559243"/>
                      <a:pt x="1997107" y="519850"/>
                    </a:cubicBezTo>
                    <a:cubicBezTo>
                      <a:pt x="1928968" y="465019"/>
                      <a:pt x="1856038" y="418706"/>
                      <a:pt x="1778317" y="379846"/>
                    </a:cubicBezTo>
                    <a:cubicBezTo>
                      <a:pt x="1719228" y="350035"/>
                      <a:pt x="1658009" y="325547"/>
                      <a:pt x="1594661" y="305851"/>
                    </a:cubicBezTo>
                    <a:cubicBezTo>
                      <a:pt x="1556865" y="294140"/>
                      <a:pt x="1518537" y="284025"/>
                      <a:pt x="1479677" y="276040"/>
                    </a:cubicBezTo>
                    <a:cubicBezTo>
                      <a:pt x="1449866" y="270184"/>
                      <a:pt x="1419523" y="265393"/>
                      <a:pt x="1389180" y="261135"/>
                    </a:cubicBezTo>
                    <a:cubicBezTo>
                      <a:pt x="1336478" y="254214"/>
                      <a:pt x="1285374" y="252085"/>
                      <a:pt x="1237464" y="249423"/>
                    </a:cubicBezTo>
                    <a:close/>
                    <a:moveTo>
                      <a:pt x="1364160" y="2947834"/>
                    </a:moveTo>
                    <a:cubicBezTo>
                      <a:pt x="1372677" y="2947302"/>
                      <a:pt x="1382792" y="2946237"/>
                      <a:pt x="1393438" y="2946769"/>
                    </a:cubicBezTo>
                    <a:cubicBezTo>
                      <a:pt x="1442413" y="2947302"/>
                      <a:pt x="1491388" y="2941446"/>
                      <a:pt x="1540363" y="2935058"/>
                    </a:cubicBezTo>
                    <a:cubicBezTo>
                      <a:pt x="1585079" y="2929202"/>
                      <a:pt x="1628731" y="2920685"/>
                      <a:pt x="1672382" y="2910038"/>
                    </a:cubicBezTo>
                    <a:cubicBezTo>
                      <a:pt x="1714969" y="2899391"/>
                      <a:pt x="1757024" y="2886615"/>
                      <a:pt x="1798546" y="2872242"/>
                    </a:cubicBezTo>
                    <a:cubicBezTo>
                      <a:pt x="1861361" y="2850416"/>
                      <a:pt x="1922580" y="2823800"/>
                      <a:pt x="1981669" y="2792924"/>
                    </a:cubicBezTo>
                    <a:cubicBezTo>
                      <a:pt x="2057793" y="2753531"/>
                      <a:pt x="2129126" y="2706686"/>
                      <a:pt x="2196733" y="2653984"/>
                    </a:cubicBezTo>
                    <a:cubicBezTo>
                      <a:pt x="2261146" y="2603945"/>
                      <a:pt x="2320235" y="2548582"/>
                      <a:pt x="2374001" y="2487363"/>
                    </a:cubicBezTo>
                    <a:cubicBezTo>
                      <a:pt x="2434155" y="2418692"/>
                      <a:pt x="2488985" y="2345762"/>
                      <a:pt x="2535831" y="2267509"/>
                    </a:cubicBezTo>
                    <a:cubicBezTo>
                      <a:pt x="2581612" y="2190852"/>
                      <a:pt x="2621537" y="2111002"/>
                      <a:pt x="2654009" y="2027957"/>
                    </a:cubicBezTo>
                    <a:cubicBezTo>
                      <a:pt x="2675835" y="1972062"/>
                      <a:pt x="2694467" y="1915102"/>
                      <a:pt x="2709372" y="1857078"/>
                    </a:cubicBezTo>
                    <a:cubicBezTo>
                      <a:pt x="2721084" y="1811297"/>
                      <a:pt x="2731198" y="1765516"/>
                      <a:pt x="2739183" y="1718670"/>
                    </a:cubicBezTo>
                    <a:cubicBezTo>
                      <a:pt x="2747168" y="1670228"/>
                      <a:pt x="2753024" y="1621785"/>
                      <a:pt x="2756750" y="1572810"/>
                    </a:cubicBezTo>
                    <a:cubicBezTo>
                      <a:pt x="2760476" y="1527562"/>
                      <a:pt x="2760476" y="1482313"/>
                      <a:pt x="2760476" y="1437065"/>
                    </a:cubicBezTo>
                    <a:cubicBezTo>
                      <a:pt x="2759944" y="1390219"/>
                      <a:pt x="2756750" y="1343906"/>
                      <a:pt x="2751427" y="1297593"/>
                    </a:cubicBezTo>
                    <a:cubicBezTo>
                      <a:pt x="2746636" y="1258200"/>
                      <a:pt x="2740780" y="1219339"/>
                      <a:pt x="2733327" y="1179946"/>
                    </a:cubicBezTo>
                    <a:cubicBezTo>
                      <a:pt x="2723213" y="1127245"/>
                      <a:pt x="2710437" y="1075076"/>
                      <a:pt x="2694999" y="1023440"/>
                    </a:cubicBezTo>
                    <a:cubicBezTo>
                      <a:pt x="2680626" y="973932"/>
                      <a:pt x="2663059" y="926022"/>
                      <a:pt x="2643363" y="878112"/>
                    </a:cubicBezTo>
                    <a:cubicBezTo>
                      <a:pt x="2609825" y="795600"/>
                      <a:pt x="2568836" y="717347"/>
                      <a:pt x="2521458" y="641755"/>
                    </a:cubicBezTo>
                    <a:cubicBezTo>
                      <a:pt x="2466095" y="552855"/>
                      <a:pt x="2401150" y="471407"/>
                      <a:pt x="2328220" y="396348"/>
                    </a:cubicBezTo>
                    <a:cubicBezTo>
                      <a:pt x="2278180" y="344711"/>
                      <a:pt x="2223882" y="297866"/>
                      <a:pt x="2165857" y="255279"/>
                    </a:cubicBezTo>
                    <a:cubicBezTo>
                      <a:pt x="2125932" y="225468"/>
                      <a:pt x="2084410" y="198851"/>
                      <a:pt x="2042356" y="172767"/>
                    </a:cubicBezTo>
                    <a:cubicBezTo>
                      <a:pt x="2028515" y="164250"/>
                      <a:pt x="2025853" y="164782"/>
                      <a:pt x="2018933" y="179155"/>
                    </a:cubicBezTo>
                    <a:cubicBezTo>
                      <a:pt x="2007221" y="203110"/>
                      <a:pt x="1995510" y="226533"/>
                      <a:pt x="1983266" y="249956"/>
                    </a:cubicBezTo>
                    <a:cubicBezTo>
                      <a:pt x="1976878" y="262199"/>
                      <a:pt x="1977410" y="265393"/>
                      <a:pt x="1989122" y="272846"/>
                    </a:cubicBezTo>
                    <a:cubicBezTo>
                      <a:pt x="2009351" y="286155"/>
                      <a:pt x="2029579" y="298398"/>
                      <a:pt x="2049808" y="312239"/>
                    </a:cubicBezTo>
                    <a:cubicBezTo>
                      <a:pt x="2125932" y="364408"/>
                      <a:pt x="2195668" y="424562"/>
                      <a:pt x="2260613" y="490571"/>
                    </a:cubicBezTo>
                    <a:cubicBezTo>
                      <a:pt x="2307459" y="537949"/>
                      <a:pt x="2350046" y="589054"/>
                      <a:pt x="2389438" y="642820"/>
                    </a:cubicBezTo>
                    <a:cubicBezTo>
                      <a:pt x="2430961" y="699247"/>
                      <a:pt x="2466627" y="759401"/>
                      <a:pt x="2498567" y="821684"/>
                    </a:cubicBezTo>
                    <a:cubicBezTo>
                      <a:pt x="2520393" y="864271"/>
                      <a:pt x="2540089" y="908455"/>
                      <a:pt x="2556592" y="953704"/>
                    </a:cubicBezTo>
                    <a:cubicBezTo>
                      <a:pt x="2569368" y="988838"/>
                      <a:pt x="2581612" y="1023972"/>
                      <a:pt x="2591726" y="1059639"/>
                    </a:cubicBezTo>
                    <a:cubicBezTo>
                      <a:pt x="2601840" y="1093708"/>
                      <a:pt x="2610358" y="1127777"/>
                      <a:pt x="2617278" y="1162379"/>
                    </a:cubicBezTo>
                    <a:cubicBezTo>
                      <a:pt x="2623666" y="1195916"/>
                      <a:pt x="2629522" y="1229986"/>
                      <a:pt x="2633781" y="1264055"/>
                    </a:cubicBezTo>
                    <a:cubicBezTo>
                      <a:pt x="2638039" y="1295996"/>
                      <a:pt x="2640168" y="1327936"/>
                      <a:pt x="2642298" y="1359876"/>
                    </a:cubicBezTo>
                    <a:cubicBezTo>
                      <a:pt x="2645492" y="1397672"/>
                      <a:pt x="2644427" y="1435468"/>
                      <a:pt x="2643895" y="1473263"/>
                    </a:cubicBezTo>
                    <a:cubicBezTo>
                      <a:pt x="2643895" y="1511592"/>
                      <a:pt x="2640168" y="1549920"/>
                      <a:pt x="2636442" y="1587716"/>
                    </a:cubicBezTo>
                    <a:cubicBezTo>
                      <a:pt x="2631651" y="1638820"/>
                      <a:pt x="2622601" y="1689392"/>
                      <a:pt x="2611422" y="1739964"/>
                    </a:cubicBezTo>
                    <a:cubicBezTo>
                      <a:pt x="2599711" y="1794262"/>
                      <a:pt x="2583741" y="1846963"/>
                      <a:pt x="2565641" y="1899132"/>
                    </a:cubicBezTo>
                    <a:cubicBezTo>
                      <a:pt x="2553930" y="1933202"/>
                      <a:pt x="2540089" y="1966206"/>
                      <a:pt x="2525716" y="1998679"/>
                    </a:cubicBezTo>
                    <a:cubicBezTo>
                      <a:pt x="2506020" y="2043395"/>
                      <a:pt x="2483129" y="2087047"/>
                      <a:pt x="2458110" y="2129634"/>
                    </a:cubicBezTo>
                    <a:cubicBezTo>
                      <a:pt x="2435752" y="2168494"/>
                      <a:pt x="2410200" y="2205758"/>
                      <a:pt x="2384115" y="2241957"/>
                    </a:cubicBezTo>
                    <a:cubicBezTo>
                      <a:pt x="2348449" y="2291464"/>
                      <a:pt x="2309588" y="2338309"/>
                      <a:pt x="2267001" y="2381961"/>
                    </a:cubicBezTo>
                    <a:cubicBezTo>
                      <a:pt x="2206847" y="2444244"/>
                      <a:pt x="2141370" y="2500672"/>
                      <a:pt x="2071102" y="2551244"/>
                    </a:cubicBezTo>
                    <a:cubicBezTo>
                      <a:pt x="2006689" y="2597557"/>
                      <a:pt x="1939615" y="2637482"/>
                      <a:pt x="1868282" y="2671551"/>
                    </a:cubicBezTo>
                    <a:cubicBezTo>
                      <a:pt x="1796949" y="2705621"/>
                      <a:pt x="1722954" y="2733835"/>
                      <a:pt x="1646298" y="2755128"/>
                    </a:cubicBezTo>
                    <a:cubicBezTo>
                      <a:pt x="1604243" y="2766840"/>
                      <a:pt x="1561656" y="2777486"/>
                      <a:pt x="1518537" y="2784939"/>
                    </a:cubicBezTo>
                    <a:cubicBezTo>
                      <a:pt x="1471692" y="2792924"/>
                      <a:pt x="1424314" y="2798780"/>
                      <a:pt x="1376936" y="2802506"/>
                    </a:cubicBezTo>
                    <a:cubicBezTo>
                      <a:pt x="1320508" y="2806233"/>
                      <a:pt x="1264613" y="2807297"/>
                      <a:pt x="1208185" y="2805168"/>
                    </a:cubicBezTo>
                    <a:cubicBezTo>
                      <a:pt x="1169857" y="2803571"/>
                      <a:pt x="1130997" y="2800909"/>
                      <a:pt x="1092669" y="2796118"/>
                    </a:cubicBezTo>
                    <a:cubicBezTo>
                      <a:pt x="1056470" y="2791327"/>
                      <a:pt x="1019739" y="2786004"/>
                      <a:pt x="983540" y="2779083"/>
                    </a:cubicBezTo>
                    <a:cubicBezTo>
                      <a:pt x="949470" y="2772163"/>
                      <a:pt x="915401" y="2763646"/>
                      <a:pt x="881864" y="2753531"/>
                    </a:cubicBezTo>
                    <a:cubicBezTo>
                      <a:pt x="847262" y="2743417"/>
                      <a:pt x="813725" y="2732238"/>
                      <a:pt x="780188" y="2719462"/>
                    </a:cubicBezTo>
                    <a:cubicBezTo>
                      <a:pt x="759959" y="2711477"/>
                      <a:pt x="739730" y="2703492"/>
                      <a:pt x="720034" y="2695507"/>
                    </a:cubicBezTo>
                    <a:cubicBezTo>
                      <a:pt x="709387" y="2691248"/>
                      <a:pt x="708855" y="2691248"/>
                      <a:pt x="703531" y="2701362"/>
                    </a:cubicBezTo>
                    <a:cubicBezTo>
                      <a:pt x="696611" y="2714138"/>
                      <a:pt x="690755" y="2727447"/>
                      <a:pt x="684367" y="2740755"/>
                    </a:cubicBezTo>
                    <a:cubicBezTo>
                      <a:pt x="677979" y="2753531"/>
                      <a:pt x="679044" y="2756193"/>
                      <a:pt x="691288" y="2763113"/>
                    </a:cubicBezTo>
                    <a:cubicBezTo>
                      <a:pt x="716840" y="2776954"/>
                      <a:pt x="741859" y="2790795"/>
                      <a:pt x="767412" y="2804103"/>
                    </a:cubicBezTo>
                    <a:cubicBezTo>
                      <a:pt x="823839" y="2833382"/>
                      <a:pt x="882396" y="2857337"/>
                      <a:pt x="942018" y="2877565"/>
                    </a:cubicBezTo>
                    <a:cubicBezTo>
                      <a:pt x="985137" y="2892471"/>
                      <a:pt x="1029321" y="2904182"/>
                      <a:pt x="1074037" y="2914829"/>
                    </a:cubicBezTo>
                    <a:cubicBezTo>
                      <a:pt x="1133126" y="2928670"/>
                      <a:pt x="1192748" y="2937187"/>
                      <a:pt x="1252369" y="2944107"/>
                    </a:cubicBezTo>
                    <a:cubicBezTo>
                      <a:pt x="1289633" y="2946769"/>
                      <a:pt x="1325832" y="2945172"/>
                      <a:pt x="1364160" y="2947834"/>
                    </a:cubicBezTo>
                    <a:close/>
                    <a:moveTo>
                      <a:pt x="2470353" y="1437065"/>
                    </a:moveTo>
                    <a:cubicBezTo>
                      <a:pt x="2470353" y="1437065"/>
                      <a:pt x="2470353" y="1437065"/>
                      <a:pt x="2470353" y="1437065"/>
                    </a:cubicBezTo>
                    <a:cubicBezTo>
                      <a:pt x="2470353" y="1446114"/>
                      <a:pt x="2470353" y="1455164"/>
                      <a:pt x="2470353" y="1464214"/>
                    </a:cubicBezTo>
                    <a:cubicBezTo>
                      <a:pt x="2470353" y="1487637"/>
                      <a:pt x="2471418" y="1511592"/>
                      <a:pt x="2469289" y="1535014"/>
                    </a:cubicBezTo>
                    <a:cubicBezTo>
                      <a:pt x="2465030" y="1579198"/>
                      <a:pt x="2460239" y="1623382"/>
                      <a:pt x="2451722" y="1667034"/>
                    </a:cubicBezTo>
                    <a:cubicBezTo>
                      <a:pt x="2444801" y="1702168"/>
                      <a:pt x="2437349" y="1737302"/>
                      <a:pt x="2427767" y="1771904"/>
                    </a:cubicBezTo>
                    <a:cubicBezTo>
                      <a:pt x="2414458" y="1818217"/>
                      <a:pt x="2399020" y="1863466"/>
                      <a:pt x="2380389" y="1908182"/>
                    </a:cubicBezTo>
                    <a:cubicBezTo>
                      <a:pt x="2357498" y="1962480"/>
                      <a:pt x="2330881" y="2015181"/>
                      <a:pt x="2300538" y="2065753"/>
                    </a:cubicBezTo>
                    <a:cubicBezTo>
                      <a:pt x="2277648" y="2103549"/>
                      <a:pt x="2252096" y="2138683"/>
                      <a:pt x="2227076" y="2174882"/>
                    </a:cubicBezTo>
                    <a:cubicBezTo>
                      <a:pt x="2207912" y="2202031"/>
                      <a:pt x="2187683" y="2228116"/>
                      <a:pt x="2163728" y="2251006"/>
                    </a:cubicBezTo>
                    <a:cubicBezTo>
                      <a:pt x="2153614" y="2260588"/>
                      <a:pt x="2144564" y="2272300"/>
                      <a:pt x="2134450" y="2281882"/>
                    </a:cubicBezTo>
                    <a:cubicBezTo>
                      <a:pt x="2121674" y="2294125"/>
                      <a:pt x="2114753" y="2310628"/>
                      <a:pt x="2101445" y="2322339"/>
                    </a:cubicBezTo>
                    <a:cubicBezTo>
                      <a:pt x="2093460" y="2329260"/>
                      <a:pt x="2083345" y="2332986"/>
                      <a:pt x="2077490" y="2342036"/>
                    </a:cubicBezTo>
                    <a:cubicBezTo>
                      <a:pt x="2074296" y="2347359"/>
                      <a:pt x="2068972" y="2350553"/>
                      <a:pt x="2063649" y="2353747"/>
                    </a:cubicBezTo>
                    <a:cubicBezTo>
                      <a:pt x="2058858" y="2355876"/>
                      <a:pt x="2054599" y="2358538"/>
                      <a:pt x="2050341" y="2362264"/>
                    </a:cubicBezTo>
                    <a:cubicBezTo>
                      <a:pt x="2032241" y="2377170"/>
                      <a:pt x="2013609" y="2392075"/>
                      <a:pt x="1994978" y="2406448"/>
                    </a:cubicBezTo>
                    <a:cubicBezTo>
                      <a:pt x="1940147" y="2449568"/>
                      <a:pt x="1881590" y="2486831"/>
                      <a:pt x="1820371" y="2519303"/>
                    </a:cubicBezTo>
                    <a:cubicBezTo>
                      <a:pt x="1769267" y="2546453"/>
                      <a:pt x="1716034" y="2569875"/>
                      <a:pt x="1661203" y="2589572"/>
                    </a:cubicBezTo>
                    <a:cubicBezTo>
                      <a:pt x="1602646" y="2610865"/>
                      <a:pt x="1542492" y="2626835"/>
                      <a:pt x="1481806" y="2639611"/>
                    </a:cubicBezTo>
                    <a:cubicBezTo>
                      <a:pt x="1431234" y="2649726"/>
                      <a:pt x="1380130" y="2655581"/>
                      <a:pt x="1329026" y="2659840"/>
                    </a:cubicBezTo>
                    <a:cubicBezTo>
                      <a:pt x="1266742" y="2664631"/>
                      <a:pt x="1204459" y="2663566"/>
                      <a:pt x="1142176" y="2659840"/>
                    </a:cubicBezTo>
                    <a:cubicBezTo>
                      <a:pt x="1121415" y="2658775"/>
                      <a:pt x="1100654" y="2657178"/>
                      <a:pt x="1080425" y="2653984"/>
                    </a:cubicBezTo>
                    <a:cubicBezTo>
                      <a:pt x="1044226" y="2648661"/>
                      <a:pt x="1007495" y="2643338"/>
                      <a:pt x="971828" y="2635885"/>
                    </a:cubicBezTo>
                    <a:cubicBezTo>
                      <a:pt x="939356" y="2628965"/>
                      <a:pt x="906883" y="2620980"/>
                      <a:pt x="874411" y="2610865"/>
                    </a:cubicBezTo>
                    <a:cubicBezTo>
                      <a:pt x="843003" y="2601283"/>
                      <a:pt x="811595" y="2591169"/>
                      <a:pt x="780720" y="2578393"/>
                    </a:cubicBezTo>
                    <a:cubicBezTo>
                      <a:pt x="766347" y="2572537"/>
                      <a:pt x="765282" y="2573602"/>
                      <a:pt x="758362" y="2587975"/>
                    </a:cubicBezTo>
                    <a:cubicBezTo>
                      <a:pt x="749844" y="2605542"/>
                      <a:pt x="741327" y="2622577"/>
                      <a:pt x="732810" y="2640144"/>
                    </a:cubicBezTo>
                    <a:cubicBezTo>
                      <a:pt x="727486" y="2651323"/>
                      <a:pt x="728019" y="2653984"/>
                      <a:pt x="740262" y="2659308"/>
                    </a:cubicBezTo>
                    <a:cubicBezTo>
                      <a:pt x="775397" y="2674745"/>
                      <a:pt x="811063" y="2688586"/>
                      <a:pt x="847262" y="2700298"/>
                    </a:cubicBezTo>
                    <a:cubicBezTo>
                      <a:pt x="888252" y="2713606"/>
                      <a:pt x="929242" y="2725317"/>
                      <a:pt x="971296" y="2734899"/>
                    </a:cubicBezTo>
                    <a:cubicBezTo>
                      <a:pt x="1025594" y="2747676"/>
                      <a:pt x="1080425" y="2756725"/>
                      <a:pt x="1135788" y="2763113"/>
                    </a:cubicBezTo>
                    <a:cubicBezTo>
                      <a:pt x="1171454" y="2767372"/>
                      <a:pt x="1207121" y="2768969"/>
                      <a:pt x="1243320" y="2770034"/>
                    </a:cubicBezTo>
                    <a:cubicBezTo>
                      <a:pt x="1278454" y="2771098"/>
                      <a:pt x="1313056" y="2770034"/>
                      <a:pt x="1348190" y="2767904"/>
                    </a:cubicBezTo>
                    <a:cubicBezTo>
                      <a:pt x="1385986" y="2765775"/>
                      <a:pt x="1423249" y="2760984"/>
                      <a:pt x="1460513" y="2755661"/>
                    </a:cubicBezTo>
                    <a:cubicBezTo>
                      <a:pt x="1500970" y="2750337"/>
                      <a:pt x="1541428" y="2741820"/>
                      <a:pt x="1581353" y="2732238"/>
                    </a:cubicBezTo>
                    <a:cubicBezTo>
                      <a:pt x="1624472" y="2722123"/>
                      <a:pt x="1666526" y="2708815"/>
                      <a:pt x="1708581" y="2694442"/>
                    </a:cubicBezTo>
                    <a:cubicBezTo>
                      <a:pt x="1769800" y="2672616"/>
                      <a:pt x="1828889" y="2647596"/>
                      <a:pt x="1886381" y="2617785"/>
                    </a:cubicBezTo>
                    <a:cubicBezTo>
                      <a:pt x="1944406" y="2587442"/>
                      <a:pt x="2000301" y="2552841"/>
                      <a:pt x="2054067" y="2514512"/>
                    </a:cubicBezTo>
                    <a:cubicBezTo>
                      <a:pt x="2107300" y="2476184"/>
                      <a:pt x="2157872" y="2434130"/>
                      <a:pt x="2204718" y="2387817"/>
                    </a:cubicBezTo>
                    <a:cubicBezTo>
                      <a:pt x="2271792" y="2321807"/>
                      <a:pt x="2330881" y="2249942"/>
                      <a:pt x="2382518" y="2171156"/>
                    </a:cubicBezTo>
                    <a:cubicBezTo>
                      <a:pt x="2427234" y="2103017"/>
                      <a:pt x="2465562" y="2031684"/>
                      <a:pt x="2497503" y="1957157"/>
                    </a:cubicBezTo>
                    <a:cubicBezTo>
                      <a:pt x="2521458" y="1900729"/>
                      <a:pt x="2541154" y="1842705"/>
                      <a:pt x="2558189" y="1783615"/>
                    </a:cubicBezTo>
                    <a:cubicBezTo>
                      <a:pt x="2570432" y="1740496"/>
                      <a:pt x="2579482" y="1696844"/>
                      <a:pt x="2586935" y="1652128"/>
                    </a:cubicBezTo>
                    <a:cubicBezTo>
                      <a:pt x="2592791" y="1615397"/>
                      <a:pt x="2598646" y="1578666"/>
                      <a:pt x="2600776" y="1541402"/>
                    </a:cubicBezTo>
                    <a:cubicBezTo>
                      <a:pt x="2601840" y="1525965"/>
                      <a:pt x="2602373" y="1510527"/>
                      <a:pt x="2603970" y="1494557"/>
                    </a:cubicBezTo>
                    <a:cubicBezTo>
                      <a:pt x="2607164" y="1459955"/>
                      <a:pt x="2607164" y="1425353"/>
                      <a:pt x="2604502" y="1391284"/>
                    </a:cubicBezTo>
                    <a:cubicBezTo>
                      <a:pt x="2601840" y="1351359"/>
                      <a:pt x="2600243" y="1311433"/>
                      <a:pt x="2594388" y="1271508"/>
                    </a:cubicBezTo>
                    <a:cubicBezTo>
                      <a:pt x="2589597" y="1237971"/>
                      <a:pt x="2584273" y="1204434"/>
                      <a:pt x="2576821" y="1171429"/>
                    </a:cubicBezTo>
                    <a:cubicBezTo>
                      <a:pt x="2569900" y="1140021"/>
                      <a:pt x="2562447" y="1109146"/>
                      <a:pt x="2553398" y="1078270"/>
                    </a:cubicBezTo>
                    <a:cubicBezTo>
                      <a:pt x="2540622" y="1034086"/>
                      <a:pt x="2525716" y="990967"/>
                      <a:pt x="2509214" y="948380"/>
                    </a:cubicBezTo>
                    <a:cubicBezTo>
                      <a:pt x="2487388" y="892485"/>
                      <a:pt x="2461304" y="838719"/>
                      <a:pt x="2431493" y="786550"/>
                    </a:cubicBezTo>
                    <a:cubicBezTo>
                      <a:pt x="2388374" y="711491"/>
                      <a:pt x="2339399" y="640690"/>
                      <a:pt x="2282971" y="574681"/>
                    </a:cubicBezTo>
                    <a:cubicBezTo>
                      <a:pt x="2194071" y="470875"/>
                      <a:pt x="2091863" y="383040"/>
                      <a:pt x="1975814" y="311174"/>
                    </a:cubicBezTo>
                    <a:cubicBezTo>
                      <a:pt x="1961973" y="302657"/>
                      <a:pt x="1958779" y="303189"/>
                      <a:pt x="1951858" y="317562"/>
                    </a:cubicBezTo>
                    <a:cubicBezTo>
                      <a:pt x="1938550" y="343647"/>
                      <a:pt x="1925774" y="369731"/>
                      <a:pt x="1912466" y="395816"/>
                    </a:cubicBezTo>
                    <a:cubicBezTo>
                      <a:pt x="1907674" y="405930"/>
                      <a:pt x="1908739" y="410189"/>
                      <a:pt x="1918854" y="417109"/>
                    </a:cubicBezTo>
                    <a:cubicBezTo>
                      <a:pt x="1934824" y="427756"/>
                      <a:pt x="1950794" y="438935"/>
                      <a:pt x="1966764" y="450114"/>
                    </a:cubicBezTo>
                    <a:cubicBezTo>
                      <a:pt x="2038629" y="500686"/>
                      <a:pt x="2101445" y="560840"/>
                      <a:pt x="2161066" y="625252"/>
                    </a:cubicBezTo>
                    <a:cubicBezTo>
                      <a:pt x="2230802" y="700312"/>
                      <a:pt x="2288295" y="784421"/>
                      <a:pt x="2336205" y="874918"/>
                    </a:cubicBezTo>
                    <a:cubicBezTo>
                      <a:pt x="2352707" y="905793"/>
                      <a:pt x="2367613" y="937201"/>
                      <a:pt x="2380921" y="969674"/>
                    </a:cubicBezTo>
                    <a:cubicBezTo>
                      <a:pt x="2399553" y="1013858"/>
                      <a:pt x="2414991" y="1059639"/>
                      <a:pt x="2428299" y="1105419"/>
                    </a:cubicBezTo>
                    <a:cubicBezTo>
                      <a:pt x="2436816" y="1134698"/>
                      <a:pt x="2443737" y="1164509"/>
                      <a:pt x="2449592" y="1194852"/>
                    </a:cubicBezTo>
                    <a:cubicBezTo>
                      <a:pt x="2454383" y="1217210"/>
                      <a:pt x="2457577" y="1239568"/>
                      <a:pt x="2460771" y="1261926"/>
                    </a:cubicBezTo>
                    <a:cubicBezTo>
                      <a:pt x="2466095" y="1302384"/>
                      <a:pt x="2471418" y="1342309"/>
                      <a:pt x="2471418" y="1383299"/>
                    </a:cubicBezTo>
                    <a:cubicBezTo>
                      <a:pt x="2470353" y="1399801"/>
                      <a:pt x="2470353" y="1418433"/>
                      <a:pt x="2470353" y="1437065"/>
                    </a:cubicBezTo>
                    <a:close/>
                    <a:moveTo>
                      <a:pt x="519343" y="2932928"/>
                    </a:moveTo>
                    <a:cubicBezTo>
                      <a:pt x="536378" y="2932396"/>
                      <a:pt x="548622" y="2924943"/>
                      <a:pt x="556074" y="2908973"/>
                    </a:cubicBezTo>
                    <a:cubicBezTo>
                      <a:pt x="585353" y="2847755"/>
                      <a:pt x="614631" y="2786536"/>
                      <a:pt x="644442" y="2725317"/>
                    </a:cubicBezTo>
                    <a:cubicBezTo>
                      <a:pt x="669994" y="2672616"/>
                      <a:pt x="695014" y="2619915"/>
                      <a:pt x="720566" y="2567214"/>
                    </a:cubicBezTo>
                    <a:cubicBezTo>
                      <a:pt x="725889" y="2556035"/>
                      <a:pt x="725357" y="2554438"/>
                      <a:pt x="714178" y="2549114"/>
                    </a:cubicBezTo>
                    <a:cubicBezTo>
                      <a:pt x="694481" y="2540065"/>
                      <a:pt x="674785" y="2530482"/>
                      <a:pt x="656153" y="2519836"/>
                    </a:cubicBezTo>
                    <a:cubicBezTo>
                      <a:pt x="634860" y="2508124"/>
                      <a:pt x="634860" y="2508124"/>
                      <a:pt x="623681" y="2529418"/>
                    </a:cubicBezTo>
                    <a:cubicBezTo>
                      <a:pt x="597596" y="2580522"/>
                      <a:pt x="571512" y="2632159"/>
                      <a:pt x="544895" y="2683263"/>
                    </a:cubicBezTo>
                    <a:cubicBezTo>
                      <a:pt x="514552" y="2742352"/>
                      <a:pt x="483677" y="2800909"/>
                      <a:pt x="452801" y="2859998"/>
                    </a:cubicBezTo>
                    <a:cubicBezTo>
                      <a:pt x="448542" y="2867451"/>
                      <a:pt x="449075" y="2873839"/>
                      <a:pt x="453866" y="2880760"/>
                    </a:cubicBezTo>
                    <a:cubicBezTo>
                      <a:pt x="465045" y="2895665"/>
                      <a:pt x="477289" y="2909505"/>
                      <a:pt x="491129" y="2921217"/>
                    </a:cubicBezTo>
                    <a:cubicBezTo>
                      <a:pt x="499114" y="2928137"/>
                      <a:pt x="508164" y="2933461"/>
                      <a:pt x="519343" y="2932928"/>
                    </a:cubicBezTo>
                    <a:close/>
                    <a:moveTo>
                      <a:pt x="1944938" y="33295"/>
                    </a:moveTo>
                    <a:cubicBezTo>
                      <a:pt x="1936953" y="31166"/>
                      <a:pt x="1930033" y="35424"/>
                      <a:pt x="1925242" y="44474"/>
                    </a:cubicBezTo>
                    <a:cubicBezTo>
                      <a:pt x="1905545" y="82270"/>
                      <a:pt x="1886381" y="120066"/>
                      <a:pt x="1866685" y="157329"/>
                    </a:cubicBezTo>
                    <a:cubicBezTo>
                      <a:pt x="1849118" y="191399"/>
                      <a:pt x="1831551" y="224936"/>
                      <a:pt x="1813451" y="259005"/>
                    </a:cubicBezTo>
                    <a:cubicBezTo>
                      <a:pt x="1802272" y="280299"/>
                      <a:pt x="1791093" y="301592"/>
                      <a:pt x="1779914" y="322886"/>
                    </a:cubicBezTo>
                    <a:cubicBezTo>
                      <a:pt x="1775123" y="331935"/>
                      <a:pt x="1776188" y="336194"/>
                      <a:pt x="1784173" y="340453"/>
                    </a:cubicBezTo>
                    <a:cubicBezTo>
                      <a:pt x="1809192" y="352697"/>
                      <a:pt x="1834212" y="364940"/>
                      <a:pt x="1857635" y="379313"/>
                    </a:cubicBezTo>
                    <a:cubicBezTo>
                      <a:pt x="1864555" y="383572"/>
                      <a:pt x="1869879" y="381443"/>
                      <a:pt x="1874137" y="373990"/>
                    </a:cubicBezTo>
                    <a:cubicBezTo>
                      <a:pt x="1876799" y="369199"/>
                      <a:pt x="1878928" y="363876"/>
                      <a:pt x="1881590" y="358552"/>
                    </a:cubicBezTo>
                    <a:cubicBezTo>
                      <a:pt x="1925242" y="269652"/>
                      <a:pt x="1969425" y="181284"/>
                      <a:pt x="2013609" y="92384"/>
                    </a:cubicBezTo>
                    <a:cubicBezTo>
                      <a:pt x="2018933" y="82270"/>
                      <a:pt x="2017336" y="73753"/>
                      <a:pt x="2010948" y="64703"/>
                    </a:cubicBezTo>
                    <a:cubicBezTo>
                      <a:pt x="1994445" y="45006"/>
                      <a:pt x="1973152" y="34892"/>
                      <a:pt x="1944938" y="33295"/>
                    </a:cubicBezTo>
                    <a:close/>
                  </a:path>
                </a:pathLst>
              </a:custGeom>
              <a:grpFill/>
              <a:ln w="53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>
                <p:custDataLst>
                  <p:tags r:id="rId5"/>
                </p:custDataLst>
              </p:nvPr>
            </p:nvSpPr>
            <p:spPr>
              <a:xfrm>
                <a:off x="8529289" y="934527"/>
                <a:ext cx="400061" cy="490567"/>
              </a:xfrm>
              <a:custGeom>
                <a:avLst/>
                <a:gdLst>
                  <a:gd name="connsiteX0" fmla="*/ 399530 w 400061"/>
                  <a:gd name="connsiteY0" fmla="*/ 238552 h 490567"/>
                  <a:gd name="connsiteX1" fmla="*/ 380366 w 400061"/>
                  <a:gd name="connsiteY1" fmla="*/ 335437 h 490567"/>
                  <a:gd name="connsiteX2" fmla="*/ 365993 w 400061"/>
                  <a:gd name="connsiteY2" fmla="*/ 373765 h 490567"/>
                  <a:gd name="connsiteX3" fmla="*/ 288804 w 400061"/>
                  <a:gd name="connsiteY3" fmla="*/ 453083 h 490567"/>
                  <a:gd name="connsiteX4" fmla="*/ 212148 w 400061"/>
                  <a:gd name="connsiteY4" fmla="*/ 485023 h 490567"/>
                  <a:gd name="connsiteX5" fmla="*/ 157317 w 400061"/>
                  <a:gd name="connsiteY5" fmla="*/ 487685 h 490567"/>
                  <a:gd name="connsiteX6" fmla="*/ 30089 w 400061"/>
                  <a:gd name="connsiteY6" fmla="*/ 421143 h 490567"/>
                  <a:gd name="connsiteX7" fmla="*/ 278 w 400061"/>
                  <a:gd name="connsiteY7" fmla="*/ 351407 h 490567"/>
                  <a:gd name="connsiteX8" fmla="*/ 2408 w 400061"/>
                  <a:gd name="connsiteY8" fmla="*/ 312014 h 490567"/>
                  <a:gd name="connsiteX9" fmla="*/ 32218 w 400061"/>
                  <a:gd name="connsiteY9" fmla="*/ 265701 h 490567"/>
                  <a:gd name="connsiteX10" fmla="*/ 71611 w 400061"/>
                  <a:gd name="connsiteY10" fmla="*/ 243343 h 490567"/>
                  <a:gd name="connsiteX11" fmla="*/ 93437 w 400061"/>
                  <a:gd name="connsiteY11" fmla="*/ 223646 h 490567"/>
                  <a:gd name="connsiteX12" fmla="*/ 99293 w 400061"/>
                  <a:gd name="connsiteY12" fmla="*/ 199691 h 490567"/>
                  <a:gd name="connsiteX13" fmla="*/ 91308 w 400061"/>
                  <a:gd name="connsiteY13" fmla="*/ 152313 h 490567"/>
                  <a:gd name="connsiteX14" fmla="*/ 88646 w 400061"/>
                  <a:gd name="connsiteY14" fmla="*/ 90030 h 490567"/>
                  <a:gd name="connsiteX15" fmla="*/ 136024 w 400061"/>
                  <a:gd name="connsiteY15" fmla="*/ 10712 h 490567"/>
                  <a:gd name="connsiteX16" fmla="*/ 175949 w 400061"/>
                  <a:gd name="connsiteY16" fmla="*/ 65 h 490567"/>
                  <a:gd name="connsiteX17" fmla="*/ 223859 w 400061"/>
                  <a:gd name="connsiteY17" fmla="*/ 14970 h 490567"/>
                  <a:gd name="connsiteX18" fmla="*/ 313824 w 400061"/>
                  <a:gd name="connsiteY18" fmla="*/ 65542 h 490567"/>
                  <a:gd name="connsiteX19" fmla="*/ 344699 w 400061"/>
                  <a:gd name="connsiteY19" fmla="*/ 94289 h 490567"/>
                  <a:gd name="connsiteX20" fmla="*/ 379834 w 400061"/>
                  <a:gd name="connsiteY20" fmla="*/ 146990 h 490567"/>
                  <a:gd name="connsiteX21" fmla="*/ 399530 w 400061"/>
                  <a:gd name="connsiteY21" fmla="*/ 238552 h 49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0061" h="490567">
                    <a:moveTo>
                      <a:pt x="399530" y="238552"/>
                    </a:moveTo>
                    <a:cubicBezTo>
                      <a:pt x="401127" y="272621"/>
                      <a:pt x="391545" y="304029"/>
                      <a:pt x="380366" y="335437"/>
                    </a:cubicBezTo>
                    <a:cubicBezTo>
                      <a:pt x="375575" y="348213"/>
                      <a:pt x="371848" y="361521"/>
                      <a:pt x="365993" y="373765"/>
                    </a:cubicBezTo>
                    <a:cubicBezTo>
                      <a:pt x="349490" y="409431"/>
                      <a:pt x="324471" y="436048"/>
                      <a:pt x="288804" y="453083"/>
                    </a:cubicBezTo>
                    <a:cubicBezTo>
                      <a:pt x="263784" y="465327"/>
                      <a:pt x="237700" y="474376"/>
                      <a:pt x="212148" y="485023"/>
                    </a:cubicBezTo>
                    <a:cubicBezTo>
                      <a:pt x="194581" y="492476"/>
                      <a:pt x="175417" y="491411"/>
                      <a:pt x="157317" y="487685"/>
                    </a:cubicBezTo>
                    <a:cubicBezTo>
                      <a:pt x="108875" y="478103"/>
                      <a:pt x="65223" y="456809"/>
                      <a:pt x="30089" y="421143"/>
                    </a:cubicBezTo>
                    <a:cubicBezTo>
                      <a:pt x="11457" y="401979"/>
                      <a:pt x="1343" y="378024"/>
                      <a:pt x="278" y="351407"/>
                    </a:cubicBezTo>
                    <a:cubicBezTo>
                      <a:pt x="-254" y="338098"/>
                      <a:pt x="-254" y="325322"/>
                      <a:pt x="2408" y="312014"/>
                    </a:cubicBezTo>
                    <a:cubicBezTo>
                      <a:pt x="6134" y="292317"/>
                      <a:pt x="16781" y="277412"/>
                      <a:pt x="32218" y="265701"/>
                    </a:cubicBezTo>
                    <a:cubicBezTo>
                      <a:pt x="44462" y="256651"/>
                      <a:pt x="57770" y="249731"/>
                      <a:pt x="71611" y="243343"/>
                    </a:cubicBezTo>
                    <a:cubicBezTo>
                      <a:pt x="81193" y="239084"/>
                      <a:pt x="87581" y="231631"/>
                      <a:pt x="93437" y="223646"/>
                    </a:cubicBezTo>
                    <a:cubicBezTo>
                      <a:pt x="98760" y="216726"/>
                      <a:pt x="100890" y="208208"/>
                      <a:pt x="99293" y="199691"/>
                    </a:cubicBezTo>
                    <a:cubicBezTo>
                      <a:pt x="96631" y="183721"/>
                      <a:pt x="94502" y="167751"/>
                      <a:pt x="91308" y="152313"/>
                    </a:cubicBezTo>
                    <a:cubicBezTo>
                      <a:pt x="87581" y="131552"/>
                      <a:pt x="85452" y="110791"/>
                      <a:pt x="88646" y="90030"/>
                    </a:cubicBezTo>
                    <a:cubicBezTo>
                      <a:pt x="93969" y="58090"/>
                      <a:pt x="108875" y="29876"/>
                      <a:pt x="136024" y="10712"/>
                    </a:cubicBezTo>
                    <a:cubicBezTo>
                      <a:pt x="147735" y="2194"/>
                      <a:pt x="161044" y="-467"/>
                      <a:pt x="175949" y="65"/>
                    </a:cubicBezTo>
                    <a:cubicBezTo>
                      <a:pt x="193516" y="1130"/>
                      <a:pt x="208954" y="6453"/>
                      <a:pt x="223859" y="14970"/>
                    </a:cubicBezTo>
                    <a:cubicBezTo>
                      <a:pt x="254202" y="31473"/>
                      <a:pt x="286142" y="44781"/>
                      <a:pt x="313824" y="65542"/>
                    </a:cubicBezTo>
                    <a:cubicBezTo>
                      <a:pt x="325003" y="74060"/>
                      <a:pt x="336182" y="83110"/>
                      <a:pt x="344699" y="94289"/>
                    </a:cubicBezTo>
                    <a:cubicBezTo>
                      <a:pt x="357475" y="111323"/>
                      <a:pt x="369719" y="128358"/>
                      <a:pt x="379834" y="146990"/>
                    </a:cubicBezTo>
                    <a:cubicBezTo>
                      <a:pt x="394739" y="175736"/>
                      <a:pt x="402192" y="206079"/>
                      <a:pt x="399530" y="238552"/>
                    </a:cubicBezTo>
                    <a:close/>
                  </a:path>
                </a:pathLst>
              </a:custGeom>
              <a:grpFill/>
              <a:ln w="53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92075"/>
            <a:ext cx="11037600" cy="672925"/>
          </a:xfrm>
        </p:spPr>
        <p:txBody>
          <a:bodyPr anchor="ctr"/>
          <a:lstStyle>
            <a:lvl1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264000" y="261000"/>
            <a:ext cx="11782020" cy="6491222"/>
            <a:chOff x="264000" y="261000"/>
            <a:chExt cx="11782020" cy="6491222"/>
          </a:xfrm>
        </p:grpSpPr>
        <p:sp>
          <p:nvSpPr>
            <p:cNvPr id="8" name="图形 14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11136000" y="5733000"/>
              <a:ext cx="910020" cy="1019222"/>
            </a:xfrm>
            <a:custGeom>
              <a:avLst/>
              <a:gdLst>
                <a:gd name="connsiteX0" fmla="*/ 1841854 w 2423720"/>
                <a:gd name="connsiteY0" fmla="*/ 3007888 h 3030582"/>
                <a:gd name="connsiteX1" fmla="*/ 2225688 w 2423720"/>
                <a:gd name="connsiteY1" fmla="*/ 3007888 h 3030582"/>
                <a:gd name="connsiteX2" fmla="*/ 2244033 w 2423720"/>
                <a:gd name="connsiteY2" fmla="*/ 3011651 h 3030582"/>
                <a:gd name="connsiteX3" fmla="*/ 2242622 w 2423720"/>
                <a:gd name="connsiteY3" fmla="*/ 3026233 h 3030582"/>
                <a:gd name="connsiteX4" fmla="*/ 2230392 w 2423720"/>
                <a:gd name="connsiteY4" fmla="*/ 3028585 h 3030582"/>
                <a:gd name="connsiteX5" fmla="*/ 2155130 w 2423720"/>
                <a:gd name="connsiteY5" fmla="*/ 3029525 h 3030582"/>
                <a:gd name="connsiteX6" fmla="*/ 1522933 w 2423720"/>
                <a:gd name="connsiteY6" fmla="*/ 3027644 h 3030582"/>
                <a:gd name="connsiteX7" fmla="*/ 1475894 w 2423720"/>
                <a:gd name="connsiteY7" fmla="*/ 3029055 h 3030582"/>
                <a:gd name="connsiteX8" fmla="*/ 1446260 w 2423720"/>
                <a:gd name="connsiteY8" fmla="*/ 3028114 h 3030582"/>
                <a:gd name="connsiteX9" fmla="*/ 1338071 w 2423720"/>
                <a:gd name="connsiteY9" fmla="*/ 3028585 h 3030582"/>
                <a:gd name="connsiteX10" fmla="*/ 1258576 w 2423720"/>
                <a:gd name="connsiteY10" fmla="*/ 3028114 h 3030582"/>
                <a:gd name="connsiteX11" fmla="*/ 1244465 w 2423720"/>
                <a:gd name="connsiteY11" fmla="*/ 3027644 h 3030582"/>
                <a:gd name="connsiteX12" fmla="*/ 690822 w 2423720"/>
                <a:gd name="connsiteY12" fmla="*/ 3027644 h 3030582"/>
                <a:gd name="connsiteX13" fmla="*/ 654602 w 2423720"/>
                <a:gd name="connsiteY13" fmla="*/ 3029996 h 3030582"/>
                <a:gd name="connsiteX14" fmla="*/ 639550 w 2423720"/>
                <a:gd name="connsiteY14" fmla="*/ 3027173 h 3030582"/>
                <a:gd name="connsiteX15" fmla="*/ 633435 w 2423720"/>
                <a:gd name="connsiteY15" fmla="*/ 3018706 h 3030582"/>
                <a:gd name="connsiteX16" fmla="*/ 640020 w 2423720"/>
                <a:gd name="connsiteY16" fmla="*/ 3010710 h 3030582"/>
                <a:gd name="connsiteX17" fmla="*/ 652250 w 2423720"/>
                <a:gd name="connsiteY17" fmla="*/ 3008358 h 3030582"/>
                <a:gd name="connsiteX18" fmla="*/ 707285 w 2423720"/>
                <a:gd name="connsiteY18" fmla="*/ 3007888 h 3030582"/>
                <a:gd name="connsiteX19" fmla="*/ 1245406 w 2423720"/>
                <a:gd name="connsiteY19" fmla="*/ 3007888 h 3030582"/>
                <a:gd name="connsiteX20" fmla="*/ 1356887 w 2423720"/>
                <a:gd name="connsiteY20" fmla="*/ 3008828 h 3030582"/>
                <a:gd name="connsiteX21" fmla="*/ 1380877 w 2423720"/>
                <a:gd name="connsiteY21" fmla="*/ 3002243 h 3030582"/>
                <a:gd name="connsiteX22" fmla="*/ 1393577 w 2423720"/>
                <a:gd name="connsiteY22" fmla="*/ 2980135 h 3030582"/>
                <a:gd name="connsiteX23" fmla="*/ 1394047 w 2423720"/>
                <a:gd name="connsiteY23" fmla="*/ 2906284 h 3030582"/>
                <a:gd name="connsiteX24" fmla="*/ 1394047 w 2423720"/>
                <a:gd name="connsiteY24" fmla="*/ 2641928 h 3030582"/>
                <a:gd name="connsiteX25" fmla="*/ 1391695 w 2423720"/>
                <a:gd name="connsiteY25" fmla="*/ 2610412 h 3030582"/>
                <a:gd name="connsiteX26" fmla="*/ 1368647 w 2423720"/>
                <a:gd name="connsiteY26" fmla="*/ 2586893 h 3030582"/>
                <a:gd name="connsiteX27" fmla="*/ 1331016 w 2423720"/>
                <a:gd name="connsiteY27" fmla="*/ 2585482 h 3030582"/>
                <a:gd name="connsiteX28" fmla="*/ 1318315 w 2423720"/>
                <a:gd name="connsiteY28" fmla="*/ 2585952 h 3030582"/>
                <a:gd name="connsiteX29" fmla="*/ 1219064 w 2423720"/>
                <a:gd name="connsiteY29" fmla="*/ 2585952 h 3030582"/>
                <a:gd name="connsiteX30" fmla="*/ 1188489 w 2423720"/>
                <a:gd name="connsiteY30" fmla="*/ 2564314 h 3030582"/>
                <a:gd name="connsiteX31" fmla="*/ 1173437 w 2423720"/>
                <a:gd name="connsiteY31" fmla="*/ 2506457 h 3030582"/>
                <a:gd name="connsiteX32" fmla="*/ 1154621 w 2423720"/>
                <a:gd name="connsiteY32" fmla="*/ 2436840 h 3030582"/>
                <a:gd name="connsiteX33" fmla="*/ 1140039 w 2423720"/>
                <a:gd name="connsiteY33" fmla="*/ 2419436 h 3030582"/>
                <a:gd name="connsiteX34" fmla="*/ 1105231 w 2423720"/>
                <a:gd name="connsiteY34" fmla="*/ 2410498 h 3030582"/>
                <a:gd name="connsiteX35" fmla="*/ 1034203 w 2423720"/>
                <a:gd name="connsiteY35" fmla="*/ 2398739 h 3030582"/>
                <a:gd name="connsiteX36" fmla="*/ 988105 w 2423720"/>
                <a:gd name="connsiteY36" fmla="*/ 2389802 h 3030582"/>
                <a:gd name="connsiteX37" fmla="*/ 900143 w 2423720"/>
                <a:gd name="connsiteY37" fmla="*/ 2365812 h 3030582"/>
                <a:gd name="connsiteX38" fmla="*/ 823470 w 2423720"/>
                <a:gd name="connsiteY38" fmla="*/ 2338059 h 3030582"/>
                <a:gd name="connsiteX39" fmla="*/ 711989 w 2423720"/>
                <a:gd name="connsiteY39" fmla="*/ 2290550 h 3030582"/>
                <a:gd name="connsiteX40" fmla="*/ 568521 w 2423720"/>
                <a:gd name="connsiteY40" fmla="*/ 2206351 h 3030582"/>
                <a:gd name="connsiteX41" fmla="*/ 487615 w 2423720"/>
                <a:gd name="connsiteY41" fmla="*/ 2144731 h 3030582"/>
                <a:gd name="connsiteX42" fmla="*/ 481500 w 2423720"/>
                <a:gd name="connsiteY42" fmla="*/ 2139557 h 3030582"/>
                <a:gd name="connsiteX43" fmla="*/ 406239 w 2423720"/>
                <a:gd name="connsiteY43" fmla="*/ 2077466 h 3030582"/>
                <a:gd name="connsiteX44" fmla="*/ 380367 w 2423720"/>
                <a:gd name="connsiteY44" fmla="*/ 2052065 h 3030582"/>
                <a:gd name="connsiteX45" fmla="*/ 316395 w 2423720"/>
                <a:gd name="connsiteY45" fmla="*/ 1985270 h 3030582"/>
                <a:gd name="connsiteX46" fmla="*/ 297109 w 2423720"/>
                <a:gd name="connsiteY46" fmla="*/ 1960340 h 3030582"/>
                <a:gd name="connsiteX47" fmla="*/ 206795 w 2423720"/>
                <a:gd name="connsiteY47" fmla="*/ 1843684 h 3030582"/>
                <a:gd name="connsiteX48" fmla="*/ 166813 w 2423720"/>
                <a:gd name="connsiteY48" fmla="*/ 1780182 h 3030582"/>
                <a:gd name="connsiteX49" fmla="*/ 140471 w 2423720"/>
                <a:gd name="connsiteY49" fmla="*/ 1735966 h 3030582"/>
                <a:gd name="connsiteX50" fmla="*/ 100959 w 2423720"/>
                <a:gd name="connsiteY50" fmla="*/ 1657412 h 3030582"/>
                <a:gd name="connsiteX51" fmla="*/ 60035 w 2423720"/>
                <a:gd name="connsiteY51" fmla="*/ 1550164 h 3030582"/>
                <a:gd name="connsiteX52" fmla="*/ 20993 w 2423720"/>
                <a:gd name="connsiteY52" fmla="*/ 1390233 h 3030582"/>
                <a:gd name="connsiteX53" fmla="*/ 5941 w 2423720"/>
                <a:gd name="connsiteY53" fmla="*/ 1257585 h 3030582"/>
                <a:gd name="connsiteX54" fmla="*/ 3589 w 2423720"/>
                <a:gd name="connsiteY54" fmla="*/ 1232654 h 3030582"/>
                <a:gd name="connsiteX55" fmla="*/ 3119 w 2423720"/>
                <a:gd name="connsiteY55" fmla="*/ 1143751 h 3030582"/>
                <a:gd name="connsiteX56" fmla="*/ 5941 w 2423720"/>
                <a:gd name="connsiteY56" fmla="*/ 1115528 h 3030582"/>
                <a:gd name="connsiteX57" fmla="*/ 13937 w 2423720"/>
                <a:gd name="connsiteY57" fmla="*/ 1023333 h 3030582"/>
                <a:gd name="connsiteX58" fmla="*/ 35105 w 2423720"/>
                <a:gd name="connsiteY58" fmla="*/ 906207 h 3030582"/>
                <a:gd name="connsiteX59" fmla="*/ 71795 w 2423720"/>
                <a:gd name="connsiteY59" fmla="*/ 776381 h 3030582"/>
                <a:gd name="connsiteX60" fmla="*/ 97196 w 2423720"/>
                <a:gd name="connsiteY60" fmla="*/ 707234 h 3030582"/>
                <a:gd name="connsiteX61" fmla="*/ 121185 w 2423720"/>
                <a:gd name="connsiteY61" fmla="*/ 655962 h 3030582"/>
                <a:gd name="connsiteX62" fmla="*/ 144705 w 2423720"/>
                <a:gd name="connsiteY62" fmla="*/ 609864 h 3030582"/>
                <a:gd name="connsiteX63" fmla="*/ 191273 w 2423720"/>
                <a:gd name="connsiteY63" fmla="*/ 529899 h 3030582"/>
                <a:gd name="connsiteX64" fmla="*/ 218085 w 2423720"/>
                <a:gd name="connsiteY64" fmla="*/ 493209 h 3030582"/>
                <a:gd name="connsiteX65" fmla="*/ 300872 w 2423720"/>
                <a:gd name="connsiteY65" fmla="*/ 388783 h 3030582"/>
                <a:gd name="connsiteX66" fmla="*/ 336151 w 2423720"/>
                <a:gd name="connsiteY66" fmla="*/ 348801 h 3030582"/>
                <a:gd name="connsiteX67" fmla="*/ 343677 w 2423720"/>
                <a:gd name="connsiteY67" fmla="*/ 340804 h 3030582"/>
                <a:gd name="connsiteX68" fmla="*/ 422232 w 2423720"/>
                <a:gd name="connsiteY68" fmla="*/ 268365 h 3030582"/>
                <a:gd name="connsiteX69" fmla="*/ 427876 w 2423720"/>
                <a:gd name="connsiteY69" fmla="*/ 263190 h 3030582"/>
                <a:gd name="connsiteX70" fmla="*/ 429758 w 2423720"/>
                <a:gd name="connsiteY70" fmla="*/ 229323 h 3030582"/>
                <a:gd name="connsiteX71" fmla="*/ 390246 w 2423720"/>
                <a:gd name="connsiteY71" fmla="*/ 182755 h 3030582"/>
                <a:gd name="connsiteX72" fmla="*/ 356378 w 2423720"/>
                <a:gd name="connsiteY72" fmla="*/ 172877 h 3030582"/>
                <a:gd name="connsiteX73" fmla="*/ 305106 w 2423720"/>
                <a:gd name="connsiteY73" fmla="*/ 177580 h 3030582"/>
                <a:gd name="connsiteX74" fmla="*/ 253363 w 2423720"/>
                <a:gd name="connsiteY74" fmla="*/ 166291 h 3030582"/>
                <a:gd name="connsiteX75" fmla="*/ 235959 w 2423720"/>
                <a:gd name="connsiteY75" fmla="*/ 151239 h 3030582"/>
                <a:gd name="connsiteX76" fmla="*/ 218555 w 2423720"/>
                <a:gd name="connsiteY76" fmla="*/ 77859 h 3030582"/>
                <a:gd name="connsiteX77" fmla="*/ 247248 w 2423720"/>
                <a:gd name="connsiteY77" fmla="*/ 17649 h 3030582"/>
                <a:gd name="connsiteX78" fmla="*/ 284409 w 2423720"/>
                <a:gd name="connsiteY78" fmla="*/ 2597 h 3030582"/>
                <a:gd name="connsiteX79" fmla="*/ 345089 w 2423720"/>
                <a:gd name="connsiteY79" fmla="*/ 3538 h 3030582"/>
                <a:gd name="connsiteX80" fmla="*/ 394479 w 2423720"/>
                <a:gd name="connsiteY80" fmla="*/ 35054 h 3030582"/>
                <a:gd name="connsiteX81" fmla="*/ 405768 w 2423720"/>
                <a:gd name="connsiteY81" fmla="*/ 51988 h 3030582"/>
                <a:gd name="connsiteX82" fmla="*/ 411883 w 2423720"/>
                <a:gd name="connsiteY82" fmla="*/ 113608 h 3030582"/>
                <a:gd name="connsiteX83" fmla="*/ 402476 w 2423720"/>
                <a:gd name="connsiteY83" fmla="*/ 138538 h 3030582"/>
                <a:gd name="connsiteX84" fmla="*/ 408591 w 2423720"/>
                <a:gd name="connsiteY84" fmla="*/ 166762 h 3030582"/>
                <a:gd name="connsiteX85" fmla="*/ 428347 w 2423720"/>
                <a:gd name="connsiteY85" fmla="*/ 190751 h 3030582"/>
                <a:gd name="connsiteX86" fmla="*/ 491849 w 2423720"/>
                <a:gd name="connsiteY86" fmla="*/ 264602 h 3030582"/>
                <a:gd name="connsiteX87" fmla="*/ 548765 w 2423720"/>
                <a:gd name="connsiteY87" fmla="*/ 327163 h 3030582"/>
                <a:gd name="connsiteX88" fmla="*/ 583574 w 2423720"/>
                <a:gd name="connsiteY88" fmla="*/ 363382 h 3030582"/>
                <a:gd name="connsiteX89" fmla="*/ 607093 w 2423720"/>
                <a:gd name="connsiteY89" fmla="*/ 363382 h 3030582"/>
                <a:gd name="connsiteX90" fmla="*/ 829115 w 2423720"/>
                <a:gd name="connsiteY90" fmla="*/ 227441 h 3030582"/>
                <a:gd name="connsiteX91" fmla="*/ 1147566 w 2423720"/>
                <a:gd name="connsiteY91" fmla="*/ 133835 h 3030582"/>
                <a:gd name="connsiteX92" fmla="*/ 1332427 w 2423720"/>
                <a:gd name="connsiteY92" fmla="*/ 122545 h 3030582"/>
                <a:gd name="connsiteX93" fmla="*/ 1875251 w 2423720"/>
                <a:gd name="connsiteY93" fmla="*/ 272128 h 3030582"/>
                <a:gd name="connsiteX94" fmla="*/ 1929816 w 2423720"/>
                <a:gd name="connsiteY94" fmla="*/ 303173 h 3030582"/>
                <a:gd name="connsiteX95" fmla="*/ 2024363 w 2423720"/>
                <a:gd name="connsiteY95" fmla="*/ 373261 h 3030582"/>
                <a:gd name="connsiteX96" fmla="*/ 2026715 w 2423720"/>
                <a:gd name="connsiteY96" fmla="*/ 375142 h 3030582"/>
                <a:gd name="connsiteX97" fmla="*/ 2111855 w 2423720"/>
                <a:gd name="connsiteY97" fmla="*/ 449463 h 3030582"/>
                <a:gd name="connsiteX98" fmla="*/ 2148545 w 2423720"/>
                <a:gd name="connsiteY98" fmla="*/ 488035 h 3030582"/>
                <a:gd name="connsiteX99" fmla="*/ 2236507 w 2423720"/>
                <a:gd name="connsiteY99" fmla="*/ 598575 h 3030582"/>
                <a:gd name="connsiteX100" fmla="*/ 2273197 w 2423720"/>
                <a:gd name="connsiteY100" fmla="*/ 651258 h 3030582"/>
                <a:gd name="connsiteX101" fmla="*/ 2293424 w 2423720"/>
                <a:gd name="connsiteY101" fmla="*/ 686537 h 3030582"/>
                <a:gd name="connsiteX102" fmla="*/ 2361629 w 2423720"/>
                <a:gd name="connsiteY102" fmla="*/ 826241 h 3030582"/>
                <a:gd name="connsiteX103" fmla="*/ 2386089 w 2423720"/>
                <a:gd name="connsiteY103" fmla="*/ 905266 h 3030582"/>
                <a:gd name="connsiteX104" fmla="*/ 2388441 w 2423720"/>
                <a:gd name="connsiteY104" fmla="*/ 914203 h 3030582"/>
                <a:gd name="connsiteX105" fmla="*/ 2412901 w 2423720"/>
                <a:gd name="connsiteY105" fmla="*/ 1030859 h 3030582"/>
                <a:gd name="connsiteX106" fmla="*/ 2421839 w 2423720"/>
                <a:gd name="connsiteY106" fmla="*/ 1140459 h 3030582"/>
                <a:gd name="connsiteX107" fmla="*/ 2423720 w 2423720"/>
                <a:gd name="connsiteY107" fmla="*/ 1192201 h 3030582"/>
                <a:gd name="connsiteX108" fmla="*/ 2158423 w 2423720"/>
                <a:gd name="connsiteY108" fmla="*/ 1892605 h 3030582"/>
                <a:gd name="connsiteX109" fmla="*/ 2084102 w 2423720"/>
                <a:gd name="connsiteY109" fmla="*/ 1969277 h 3030582"/>
                <a:gd name="connsiteX110" fmla="*/ 2083632 w 2423720"/>
                <a:gd name="connsiteY110" fmla="*/ 1983859 h 3030582"/>
                <a:gd name="connsiteX111" fmla="*/ 2162186 w 2423720"/>
                <a:gd name="connsiteY111" fmla="*/ 2065236 h 3030582"/>
                <a:gd name="connsiteX112" fmla="*/ 2204991 w 2423720"/>
                <a:gd name="connsiteY112" fmla="*/ 2115097 h 3030582"/>
                <a:gd name="connsiteX113" fmla="*/ 2212517 w 2423720"/>
                <a:gd name="connsiteY113" fmla="*/ 2123093 h 3030582"/>
                <a:gd name="connsiteX114" fmla="*/ 2241681 w 2423720"/>
                <a:gd name="connsiteY114" fmla="*/ 2156020 h 3030582"/>
                <a:gd name="connsiteX115" fmla="*/ 2266141 w 2423720"/>
                <a:gd name="connsiteY115" fmla="*/ 2180480 h 3030582"/>
                <a:gd name="connsiteX116" fmla="*/ 2306124 w 2423720"/>
                <a:gd name="connsiteY116" fmla="*/ 2179539 h 3030582"/>
                <a:gd name="connsiteX117" fmla="*/ 2317884 w 2423720"/>
                <a:gd name="connsiteY117" fmla="*/ 2169191 h 3030582"/>
                <a:gd name="connsiteX118" fmla="*/ 2330584 w 2423720"/>
                <a:gd name="connsiteY118" fmla="*/ 2163546 h 3030582"/>
                <a:gd name="connsiteX119" fmla="*/ 2339521 w 2423720"/>
                <a:gd name="connsiteY119" fmla="*/ 2176247 h 3030582"/>
                <a:gd name="connsiteX120" fmla="*/ 2331995 w 2423720"/>
                <a:gd name="connsiteY120" fmla="*/ 2186125 h 3030582"/>
                <a:gd name="connsiteX121" fmla="*/ 2310828 w 2423720"/>
                <a:gd name="connsiteY121" fmla="*/ 2204940 h 3030582"/>
                <a:gd name="connsiteX122" fmla="*/ 2245444 w 2423720"/>
                <a:gd name="connsiteY122" fmla="*/ 2256212 h 3030582"/>
                <a:gd name="connsiteX123" fmla="*/ 2231333 w 2423720"/>
                <a:gd name="connsiteY123" fmla="*/ 2262798 h 3030582"/>
                <a:gd name="connsiteX124" fmla="*/ 2220984 w 2423720"/>
                <a:gd name="connsiteY124" fmla="*/ 2250097 h 3030582"/>
                <a:gd name="connsiteX125" fmla="*/ 2226158 w 2423720"/>
                <a:gd name="connsiteY125" fmla="*/ 2242571 h 3030582"/>
                <a:gd name="connsiteX126" fmla="*/ 2236037 w 2423720"/>
                <a:gd name="connsiteY126" fmla="*/ 2234574 h 3030582"/>
                <a:gd name="connsiteX127" fmla="*/ 2242622 w 2423720"/>
                <a:gd name="connsiteY127" fmla="*/ 2193181 h 3030582"/>
                <a:gd name="connsiteX128" fmla="*/ 2214399 w 2423720"/>
                <a:gd name="connsiteY128" fmla="*/ 2159313 h 3030582"/>
                <a:gd name="connsiteX129" fmla="*/ 2202169 w 2423720"/>
                <a:gd name="connsiteY129" fmla="*/ 2143320 h 3030582"/>
                <a:gd name="connsiteX130" fmla="*/ 2151367 w 2423720"/>
                <a:gd name="connsiteY130" fmla="*/ 2136734 h 3030582"/>
                <a:gd name="connsiteX131" fmla="*/ 2117970 w 2423720"/>
                <a:gd name="connsiteY131" fmla="*/ 2164958 h 3030582"/>
                <a:gd name="connsiteX132" fmla="*/ 2021541 w 2423720"/>
                <a:gd name="connsiteY132" fmla="*/ 2229400 h 3030582"/>
                <a:gd name="connsiteX133" fmla="*/ 1887481 w 2423720"/>
                <a:gd name="connsiteY133" fmla="*/ 2301840 h 3030582"/>
                <a:gd name="connsiteX134" fmla="*/ 1767063 w 2423720"/>
                <a:gd name="connsiteY134" fmla="*/ 2351700 h 3030582"/>
                <a:gd name="connsiteX135" fmla="*/ 1739780 w 2423720"/>
                <a:gd name="connsiteY135" fmla="*/ 2359697 h 3030582"/>
                <a:gd name="connsiteX136" fmla="*/ 1682864 w 2423720"/>
                <a:gd name="connsiteY136" fmla="*/ 2377572 h 3030582"/>
                <a:gd name="connsiteX137" fmla="*/ 1656992 w 2423720"/>
                <a:gd name="connsiteY137" fmla="*/ 2414261 h 3030582"/>
                <a:gd name="connsiteX138" fmla="*/ 1646174 w 2423720"/>
                <a:gd name="connsiteY138" fmla="*/ 2461771 h 3030582"/>
                <a:gd name="connsiteX139" fmla="*/ 1636296 w 2423720"/>
                <a:gd name="connsiteY139" fmla="*/ 2510690 h 3030582"/>
                <a:gd name="connsiteX140" fmla="*/ 1621714 w 2423720"/>
                <a:gd name="connsiteY140" fmla="*/ 2566666 h 3030582"/>
                <a:gd name="connsiteX141" fmla="*/ 1607602 w 2423720"/>
                <a:gd name="connsiteY141" fmla="*/ 2580308 h 3030582"/>
                <a:gd name="connsiteX142" fmla="*/ 1595372 w 2423720"/>
                <a:gd name="connsiteY142" fmla="*/ 2582660 h 3030582"/>
                <a:gd name="connsiteX143" fmla="*/ 1471661 w 2423720"/>
                <a:gd name="connsiteY143" fmla="*/ 2582660 h 3030582"/>
                <a:gd name="connsiteX144" fmla="*/ 1445319 w 2423720"/>
                <a:gd name="connsiteY144" fmla="*/ 2582189 h 3030582"/>
                <a:gd name="connsiteX145" fmla="*/ 1418037 w 2423720"/>
                <a:gd name="connsiteY145" fmla="*/ 2621701 h 3030582"/>
                <a:gd name="connsiteX146" fmla="*/ 1418037 w 2423720"/>
                <a:gd name="connsiteY146" fmla="*/ 2662154 h 3030582"/>
                <a:gd name="connsiteX147" fmla="*/ 1418507 w 2423720"/>
                <a:gd name="connsiteY147" fmla="*/ 2868183 h 3030582"/>
                <a:gd name="connsiteX148" fmla="*/ 1420389 w 2423720"/>
                <a:gd name="connsiteY148" fmla="*/ 2957556 h 3030582"/>
                <a:gd name="connsiteX149" fmla="*/ 1419918 w 2423720"/>
                <a:gd name="connsiteY149" fmla="*/ 2970257 h 3030582"/>
                <a:gd name="connsiteX150" fmla="*/ 1437323 w 2423720"/>
                <a:gd name="connsiteY150" fmla="*/ 3001302 h 3030582"/>
                <a:gd name="connsiteX151" fmla="*/ 1458960 w 2423720"/>
                <a:gd name="connsiteY151" fmla="*/ 3005065 h 3030582"/>
                <a:gd name="connsiteX152" fmla="*/ 1597254 w 2423720"/>
                <a:gd name="connsiteY152" fmla="*/ 3004125 h 3030582"/>
                <a:gd name="connsiteX153" fmla="*/ 1841854 w 2423720"/>
                <a:gd name="connsiteY153" fmla="*/ 3007888 h 3030582"/>
                <a:gd name="connsiteX154" fmla="*/ 1841854 w 2423720"/>
                <a:gd name="connsiteY154" fmla="*/ 3007888 h 3030582"/>
                <a:gd name="connsiteX155" fmla="*/ 1335720 w 2423720"/>
                <a:gd name="connsiteY155" fmla="*/ 2401091 h 3030582"/>
                <a:gd name="connsiteX156" fmla="*/ 1475424 w 2423720"/>
                <a:gd name="connsiteY156" fmla="*/ 2394976 h 3030582"/>
                <a:gd name="connsiteX157" fmla="*/ 1555860 w 2423720"/>
                <a:gd name="connsiteY157" fmla="*/ 2382275 h 3030582"/>
                <a:gd name="connsiteX158" fmla="*/ 1637236 w 2423720"/>
                <a:gd name="connsiteY158" fmla="*/ 2365812 h 3030582"/>
                <a:gd name="connsiteX159" fmla="*/ 1690860 w 2423720"/>
                <a:gd name="connsiteY159" fmla="*/ 2353582 h 3030582"/>
                <a:gd name="connsiteX160" fmla="*/ 1717672 w 2423720"/>
                <a:gd name="connsiteY160" fmla="*/ 2344645 h 3030582"/>
                <a:gd name="connsiteX161" fmla="*/ 1823979 w 2423720"/>
                <a:gd name="connsiteY161" fmla="*/ 2306073 h 3030582"/>
                <a:gd name="connsiteX162" fmla="*/ 1875722 w 2423720"/>
                <a:gd name="connsiteY162" fmla="*/ 2283024 h 3030582"/>
                <a:gd name="connsiteX163" fmla="*/ 1959920 w 2423720"/>
                <a:gd name="connsiteY163" fmla="*/ 2241160 h 3030582"/>
                <a:gd name="connsiteX164" fmla="*/ 2072813 w 2423720"/>
                <a:gd name="connsiteY164" fmla="*/ 2170132 h 3030582"/>
                <a:gd name="connsiteX165" fmla="*/ 2138667 w 2423720"/>
                <a:gd name="connsiteY165" fmla="*/ 2121212 h 3030582"/>
                <a:gd name="connsiteX166" fmla="*/ 2144311 w 2423720"/>
                <a:gd name="connsiteY166" fmla="*/ 2085462 h 3030582"/>
                <a:gd name="connsiteX167" fmla="*/ 2135374 w 2423720"/>
                <a:gd name="connsiteY167" fmla="*/ 2074643 h 3030582"/>
                <a:gd name="connsiteX168" fmla="*/ 2098684 w 2423720"/>
                <a:gd name="connsiteY168" fmla="*/ 2037953 h 3030582"/>
                <a:gd name="connsiteX169" fmla="*/ 2064816 w 2423720"/>
                <a:gd name="connsiteY169" fmla="*/ 2000793 h 3030582"/>
                <a:gd name="connsiteX170" fmla="*/ 2050705 w 2423720"/>
                <a:gd name="connsiteY170" fmla="*/ 1999852 h 3030582"/>
                <a:gd name="connsiteX171" fmla="*/ 2018248 w 2423720"/>
                <a:gd name="connsiteY171" fmla="*/ 2027135 h 3030582"/>
                <a:gd name="connsiteX172" fmla="*/ 1392636 w 2423720"/>
                <a:gd name="connsiteY172" fmla="*/ 2271735 h 3030582"/>
                <a:gd name="connsiteX173" fmla="*/ 1204012 w 2423720"/>
                <a:gd name="connsiteY173" fmla="*/ 2269853 h 3030582"/>
                <a:gd name="connsiteX174" fmla="*/ 976345 w 2423720"/>
                <a:gd name="connsiteY174" fmla="*/ 2225637 h 3030582"/>
                <a:gd name="connsiteX175" fmla="*/ 433521 w 2423720"/>
                <a:gd name="connsiteY175" fmla="*/ 1863911 h 3030582"/>
                <a:gd name="connsiteX176" fmla="*/ 195976 w 2423720"/>
                <a:gd name="connsiteY176" fmla="*/ 1258055 h 3030582"/>
                <a:gd name="connsiteX177" fmla="*/ 222318 w 2423720"/>
                <a:gd name="connsiteY177" fmla="*/ 959831 h 3030582"/>
                <a:gd name="connsiteX178" fmla="*/ 483382 w 2423720"/>
                <a:gd name="connsiteY178" fmla="*/ 477216 h 3030582"/>
                <a:gd name="connsiteX179" fmla="*/ 563818 w 2423720"/>
                <a:gd name="connsiteY179" fmla="*/ 399602 h 3030582"/>
                <a:gd name="connsiteX180" fmla="*/ 565699 w 2423720"/>
                <a:gd name="connsiteY180" fmla="*/ 380316 h 3030582"/>
                <a:gd name="connsiteX181" fmla="*/ 544061 w 2423720"/>
                <a:gd name="connsiteY181" fmla="*/ 355856 h 3030582"/>
                <a:gd name="connsiteX182" fmla="*/ 483382 w 2423720"/>
                <a:gd name="connsiteY182" fmla="*/ 290473 h 3030582"/>
                <a:gd name="connsiteX183" fmla="*/ 438225 w 2423720"/>
                <a:gd name="connsiteY183" fmla="*/ 286710 h 3030582"/>
                <a:gd name="connsiteX184" fmla="*/ 370019 w 2423720"/>
                <a:gd name="connsiteY184" fmla="*/ 348801 h 3030582"/>
                <a:gd name="connsiteX185" fmla="*/ 306987 w 2423720"/>
                <a:gd name="connsiteY185" fmla="*/ 416536 h 3030582"/>
                <a:gd name="connsiteX186" fmla="*/ 229844 w 2423720"/>
                <a:gd name="connsiteY186" fmla="*/ 515317 h 3030582"/>
                <a:gd name="connsiteX187" fmla="*/ 205855 w 2423720"/>
                <a:gd name="connsiteY187" fmla="*/ 552477 h 3030582"/>
                <a:gd name="connsiteX188" fmla="*/ 161638 w 2423720"/>
                <a:gd name="connsiteY188" fmla="*/ 628209 h 3030582"/>
                <a:gd name="connsiteX189" fmla="*/ 153642 w 2423720"/>
                <a:gd name="connsiteY189" fmla="*/ 641850 h 3030582"/>
                <a:gd name="connsiteX190" fmla="*/ 140941 w 2423720"/>
                <a:gd name="connsiteY190" fmla="*/ 665370 h 3030582"/>
                <a:gd name="connsiteX191" fmla="*/ 108485 w 2423720"/>
                <a:gd name="connsiteY191" fmla="*/ 740161 h 3030582"/>
                <a:gd name="connsiteX192" fmla="*/ 105192 w 2423720"/>
                <a:gd name="connsiteY192" fmla="*/ 747217 h 3030582"/>
                <a:gd name="connsiteX193" fmla="*/ 90610 w 2423720"/>
                <a:gd name="connsiteY193" fmla="*/ 785318 h 3030582"/>
                <a:gd name="connsiteX194" fmla="*/ 62387 w 2423720"/>
                <a:gd name="connsiteY194" fmla="*/ 881747 h 3030582"/>
                <a:gd name="connsiteX195" fmla="*/ 29460 w 2423720"/>
                <a:gd name="connsiteY195" fmla="*/ 1073194 h 3030582"/>
                <a:gd name="connsiteX196" fmla="*/ 27579 w 2423720"/>
                <a:gd name="connsiteY196" fmla="*/ 1137636 h 3030582"/>
                <a:gd name="connsiteX197" fmla="*/ 25697 w 2423720"/>
                <a:gd name="connsiteY197" fmla="*/ 1224187 h 3030582"/>
                <a:gd name="connsiteX198" fmla="*/ 33694 w 2423720"/>
                <a:gd name="connsiteY198" fmla="*/ 1321087 h 3030582"/>
                <a:gd name="connsiteX199" fmla="*/ 55802 w 2423720"/>
                <a:gd name="connsiteY199" fmla="*/ 1447620 h 3030582"/>
                <a:gd name="connsiteX200" fmla="*/ 82614 w 2423720"/>
                <a:gd name="connsiteY200" fmla="*/ 1542638 h 3030582"/>
                <a:gd name="connsiteX201" fmla="*/ 100488 w 2423720"/>
                <a:gd name="connsiteY201" fmla="*/ 1597673 h 3030582"/>
                <a:gd name="connsiteX202" fmla="*/ 124008 w 2423720"/>
                <a:gd name="connsiteY202" fmla="*/ 1652238 h 3030582"/>
                <a:gd name="connsiteX203" fmla="*/ 158346 w 2423720"/>
                <a:gd name="connsiteY203" fmla="*/ 1720914 h 3030582"/>
                <a:gd name="connsiteX204" fmla="*/ 211029 w 2423720"/>
                <a:gd name="connsiteY204" fmla="*/ 1809817 h 3030582"/>
                <a:gd name="connsiteX205" fmla="*/ 275942 w 2423720"/>
                <a:gd name="connsiteY205" fmla="*/ 1900131 h 3030582"/>
                <a:gd name="connsiteX206" fmla="*/ 342737 w 2423720"/>
                <a:gd name="connsiteY206" fmla="*/ 1979155 h 3030582"/>
                <a:gd name="connsiteX207" fmla="*/ 405298 w 2423720"/>
                <a:gd name="connsiteY207" fmla="*/ 2043128 h 3030582"/>
                <a:gd name="connsiteX208" fmla="*/ 443399 w 2423720"/>
                <a:gd name="connsiteY208" fmla="*/ 2080288 h 3030582"/>
                <a:gd name="connsiteX209" fmla="*/ 485734 w 2423720"/>
                <a:gd name="connsiteY209" fmla="*/ 2115567 h 3030582"/>
                <a:gd name="connsiteX210" fmla="*/ 502668 w 2423720"/>
                <a:gd name="connsiteY210" fmla="*/ 2129679 h 3030582"/>
                <a:gd name="connsiteX211" fmla="*/ 570873 w 2423720"/>
                <a:gd name="connsiteY211" fmla="*/ 2180010 h 3030582"/>
                <a:gd name="connsiteX212" fmla="*/ 648957 w 2423720"/>
                <a:gd name="connsiteY212" fmla="*/ 2229871 h 3030582"/>
                <a:gd name="connsiteX213" fmla="*/ 809359 w 2423720"/>
                <a:gd name="connsiteY213" fmla="*/ 2309366 h 3030582"/>
                <a:gd name="connsiteX214" fmla="*/ 937303 w 2423720"/>
                <a:gd name="connsiteY214" fmla="*/ 2353112 h 3030582"/>
                <a:gd name="connsiteX215" fmla="*/ 1084064 w 2423720"/>
                <a:gd name="connsiteY215" fmla="*/ 2386979 h 3030582"/>
                <a:gd name="connsiteX216" fmla="*/ 1098175 w 2423720"/>
                <a:gd name="connsiteY216" fmla="*/ 2388390 h 3030582"/>
                <a:gd name="connsiteX217" fmla="*/ 1165440 w 2423720"/>
                <a:gd name="connsiteY217" fmla="*/ 2395446 h 3030582"/>
                <a:gd name="connsiteX218" fmla="*/ 1198367 w 2423720"/>
                <a:gd name="connsiteY218" fmla="*/ 2396857 h 3030582"/>
                <a:gd name="connsiteX219" fmla="*/ 1221886 w 2423720"/>
                <a:gd name="connsiteY219" fmla="*/ 2397798 h 3030582"/>
                <a:gd name="connsiteX220" fmla="*/ 1265632 w 2423720"/>
                <a:gd name="connsiteY220" fmla="*/ 2401091 h 3030582"/>
                <a:gd name="connsiteX221" fmla="*/ 1335720 w 2423720"/>
                <a:gd name="connsiteY221" fmla="*/ 2401091 h 3030582"/>
                <a:gd name="connsiteX222" fmla="*/ 1081241 w 2423720"/>
                <a:gd name="connsiteY222" fmla="*/ 1529938 h 3030582"/>
                <a:gd name="connsiteX223" fmla="*/ 1109935 w 2423720"/>
                <a:gd name="connsiteY223" fmla="*/ 1523352 h 3030582"/>
                <a:gd name="connsiteX224" fmla="*/ 1160266 w 2423720"/>
                <a:gd name="connsiteY224" fmla="*/ 1494659 h 3030582"/>
                <a:gd name="connsiteX225" fmla="*/ 1253873 w 2423720"/>
                <a:gd name="connsiteY225" fmla="*/ 1437272 h 3030582"/>
                <a:gd name="connsiteX226" fmla="*/ 1373821 w 2423720"/>
                <a:gd name="connsiteY226" fmla="*/ 1354484 h 3030582"/>
                <a:gd name="connsiteX227" fmla="*/ 1436852 w 2423720"/>
                <a:gd name="connsiteY227" fmla="*/ 1307445 h 3030582"/>
                <a:gd name="connsiteX228" fmla="*/ 1547393 w 2423720"/>
                <a:gd name="connsiteY228" fmla="*/ 1214780 h 3030582"/>
                <a:gd name="connsiteX229" fmla="*/ 1596783 w 2423720"/>
                <a:gd name="connsiteY229" fmla="*/ 1169152 h 3030582"/>
                <a:gd name="connsiteX230" fmla="*/ 1703561 w 2423720"/>
                <a:gd name="connsiteY230" fmla="*/ 1056260 h 3030582"/>
                <a:gd name="connsiteX231" fmla="*/ 1721906 w 2423720"/>
                <a:gd name="connsiteY231" fmla="*/ 1036974 h 3030582"/>
                <a:gd name="connsiteX232" fmla="*/ 1770826 w 2423720"/>
                <a:gd name="connsiteY232" fmla="*/ 979587 h 3030582"/>
                <a:gd name="connsiteX233" fmla="*/ 1783996 w 2423720"/>
                <a:gd name="connsiteY233" fmla="*/ 956538 h 3030582"/>
                <a:gd name="connsiteX234" fmla="*/ 1781645 w 2423720"/>
                <a:gd name="connsiteY234" fmla="*/ 927845 h 3030582"/>
                <a:gd name="connsiteX235" fmla="*/ 1768003 w 2423720"/>
                <a:gd name="connsiteY235" fmla="*/ 908559 h 3030582"/>
                <a:gd name="connsiteX236" fmla="*/ 1729902 w 2423720"/>
                <a:gd name="connsiteY236" fmla="*/ 866695 h 3030582"/>
                <a:gd name="connsiteX237" fmla="*/ 1638647 w 2423720"/>
                <a:gd name="connsiteY237" fmla="*/ 771206 h 3030582"/>
                <a:gd name="connsiteX238" fmla="*/ 1627829 w 2423720"/>
                <a:gd name="connsiteY238" fmla="*/ 762269 h 3030582"/>
                <a:gd name="connsiteX239" fmla="*/ 1610895 w 2423720"/>
                <a:gd name="connsiteY239" fmla="*/ 748157 h 3030582"/>
                <a:gd name="connsiteX240" fmla="*/ 1566208 w 2423720"/>
                <a:gd name="connsiteY240" fmla="*/ 708175 h 3030582"/>
                <a:gd name="connsiteX241" fmla="*/ 1487654 w 2423720"/>
                <a:gd name="connsiteY241" fmla="*/ 645614 h 3030582"/>
                <a:gd name="connsiteX242" fmla="*/ 1425563 w 2423720"/>
                <a:gd name="connsiteY242" fmla="*/ 600457 h 3030582"/>
                <a:gd name="connsiteX243" fmla="*/ 1405336 w 2423720"/>
                <a:gd name="connsiteY243" fmla="*/ 588227 h 3030582"/>
                <a:gd name="connsiteX244" fmla="*/ 1377113 w 2423720"/>
                <a:gd name="connsiteY244" fmla="*/ 595753 h 3030582"/>
                <a:gd name="connsiteX245" fmla="*/ 1350302 w 2423720"/>
                <a:gd name="connsiteY245" fmla="*/ 638558 h 3030582"/>
                <a:gd name="connsiteX246" fmla="*/ 1299029 w 2423720"/>
                <a:gd name="connsiteY246" fmla="*/ 705823 h 3030582"/>
                <a:gd name="connsiteX247" fmla="*/ 1255284 w 2423720"/>
                <a:gd name="connsiteY247" fmla="*/ 743924 h 3030582"/>
                <a:gd name="connsiteX248" fmla="*/ 1161207 w 2423720"/>
                <a:gd name="connsiteY248" fmla="*/ 834238 h 3030582"/>
                <a:gd name="connsiteX249" fmla="*/ 1062896 w 2423720"/>
                <a:gd name="connsiteY249" fmla="*/ 912322 h 3030582"/>
                <a:gd name="connsiteX250" fmla="*/ 1057722 w 2423720"/>
                <a:gd name="connsiteY250" fmla="*/ 915615 h 3030582"/>
                <a:gd name="connsiteX251" fmla="*/ 1015858 w 2423720"/>
                <a:gd name="connsiteY251" fmla="*/ 943367 h 3030582"/>
                <a:gd name="connsiteX252" fmla="*/ 918958 w 2423720"/>
                <a:gd name="connsiteY252" fmla="*/ 1004517 h 3030582"/>
                <a:gd name="connsiteX253" fmla="*/ 858749 w 2423720"/>
                <a:gd name="connsiteY253" fmla="*/ 1037915 h 3030582"/>
                <a:gd name="connsiteX254" fmla="*/ 768906 w 2423720"/>
                <a:gd name="connsiteY254" fmla="*/ 1083542 h 3030582"/>
                <a:gd name="connsiteX255" fmla="*/ 759027 w 2423720"/>
                <a:gd name="connsiteY255" fmla="*/ 1112236 h 3030582"/>
                <a:gd name="connsiteX256" fmla="*/ 781606 w 2423720"/>
                <a:gd name="connsiteY256" fmla="*/ 1156922 h 3030582"/>
                <a:gd name="connsiteX257" fmla="*/ 832408 w 2423720"/>
                <a:gd name="connsiteY257" fmla="*/ 1240180 h 3030582"/>
                <a:gd name="connsiteX258" fmla="*/ 891206 w 2423720"/>
                <a:gd name="connsiteY258" fmla="*/ 1327672 h 3030582"/>
                <a:gd name="connsiteX259" fmla="*/ 899202 w 2423720"/>
                <a:gd name="connsiteY259" fmla="*/ 1337550 h 3030582"/>
                <a:gd name="connsiteX260" fmla="*/ 977286 w 2423720"/>
                <a:gd name="connsiteY260" fmla="*/ 1429745 h 3030582"/>
                <a:gd name="connsiteX261" fmla="*/ 1013035 w 2423720"/>
                <a:gd name="connsiteY261" fmla="*/ 1469258 h 3030582"/>
                <a:gd name="connsiteX262" fmla="*/ 1032792 w 2423720"/>
                <a:gd name="connsiteY262" fmla="*/ 1493718 h 3030582"/>
                <a:gd name="connsiteX263" fmla="*/ 1071834 w 2423720"/>
                <a:gd name="connsiteY263" fmla="*/ 1527115 h 3030582"/>
                <a:gd name="connsiteX264" fmla="*/ 1081241 w 2423720"/>
                <a:gd name="connsiteY264" fmla="*/ 1529938 h 3030582"/>
                <a:gd name="connsiteX265" fmla="*/ 497023 w 2423720"/>
                <a:gd name="connsiteY265" fmla="*/ 1800409 h 3030582"/>
                <a:gd name="connsiteX266" fmla="*/ 497964 w 2423720"/>
                <a:gd name="connsiteY266" fmla="*/ 1804172 h 3030582"/>
                <a:gd name="connsiteX267" fmla="*/ 505490 w 2423720"/>
                <a:gd name="connsiteY267" fmla="*/ 1814050 h 3030582"/>
                <a:gd name="connsiteX268" fmla="*/ 644254 w 2423720"/>
                <a:gd name="connsiteY268" fmla="*/ 1952814 h 3030582"/>
                <a:gd name="connsiteX269" fmla="*/ 972582 w 2423720"/>
                <a:gd name="connsiteY269" fmla="*/ 2134382 h 3030582"/>
                <a:gd name="connsiteX270" fmla="*/ 992338 w 2423720"/>
                <a:gd name="connsiteY270" fmla="*/ 2136734 h 3030582"/>
                <a:gd name="connsiteX271" fmla="*/ 1064778 w 2423720"/>
                <a:gd name="connsiteY271" fmla="*/ 2122623 h 3030582"/>
                <a:gd name="connsiteX272" fmla="*/ 1154621 w 2423720"/>
                <a:gd name="connsiteY272" fmla="*/ 2100985 h 3030582"/>
                <a:gd name="connsiteX273" fmla="*/ 1287740 w 2423720"/>
                <a:gd name="connsiteY273" fmla="*/ 2065236 h 3030582"/>
                <a:gd name="connsiteX274" fmla="*/ 1483891 w 2423720"/>
                <a:gd name="connsiteY274" fmla="*/ 1995148 h 3030582"/>
                <a:gd name="connsiteX275" fmla="*/ 1490476 w 2423720"/>
                <a:gd name="connsiteY275" fmla="*/ 1990915 h 3030582"/>
                <a:gd name="connsiteX276" fmla="*/ 1514936 w 2423720"/>
                <a:gd name="connsiteY276" fmla="*/ 1980096 h 3030582"/>
                <a:gd name="connsiteX277" fmla="*/ 1563386 w 2423720"/>
                <a:gd name="connsiteY277" fmla="*/ 1957988 h 3030582"/>
                <a:gd name="connsiteX278" fmla="*/ 1561504 w 2423720"/>
                <a:gd name="connsiteY278" fmla="*/ 1917535 h 3030582"/>
                <a:gd name="connsiteX279" fmla="*/ 1517758 w 2423720"/>
                <a:gd name="connsiteY279" fmla="*/ 1893545 h 3030582"/>
                <a:gd name="connsiteX280" fmla="*/ 1352183 w 2423720"/>
                <a:gd name="connsiteY280" fmla="*/ 1794294 h 3030582"/>
                <a:gd name="connsiteX281" fmla="*/ 1229413 w 2423720"/>
                <a:gd name="connsiteY281" fmla="*/ 1706802 h 3030582"/>
                <a:gd name="connsiteX282" fmla="*/ 1085004 w 2423720"/>
                <a:gd name="connsiteY282" fmla="*/ 1585443 h 3030582"/>
                <a:gd name="connsiteX283" fmla="*/ 1045962 w 2423720"/>
                <a:gd name="connsiteY283" fmla="*/ 1581210 h 3030582"/>
                <a:gd name="connsiteX284" fmla="*/ 1000335 w 2423720"/>
                <a:gd name="connsiteY284" fmla="*/ 1605199 h 3030582"/>
                <a:gd name="connsiteX285" fmla="*/ 950474 w 2423720"/>
                <a:gd name="connsiteY285" fmla="*/ 1628248 h 3030582"/>
                <a:gd name="connsiteX286" fmla="*/ 867686 w 2423720"/>
                <a:gd name="connsiteY286" fmla="*/ 1666820 h 3030582"/>
                <a:gd name="connsiteX287" fmla="*/ 696466 w 2423720"/>
                <a:gd name="connsiteY287" fmla="*/ 1733144 h 3030582"/>
                <a:gd name="connsiteX288" fmla="*/ 562877 w 2423720"/>
                <a:gd name="connsiteY288" fmla="*/ 1779242 h 3030582"/>
                <a:gd name="connsiteX289" fmla="*/ 497023 w 2423720"/>
                <a:gd name="connsiteY289" fmla="*/ 1800409 h 3030582"/>
                <a:gd name="connsiteX290" fmla="*/ 2056820 w 2423720"/>
                <a:gd name="connsiteY290" fmla="*/ 524254 h 3030582"/>
                <a:gd name="connsiteX291" fmla="*/ 2052116 w 2423720"/>
                <a:gd name="connsiteY291" fmla="*/ 533662 h 3030582"/>
                <a:gd name="connsiteX292" fmla="*/ 1984851 w 2423720"/>
                <a:gd name="connsiteY292" fmla="*/ 680422 h 3030582"/>
                <a:gd name="connsiteX293" fmla="*/ 1984381 w 2423720"/>
                <a:gd name="connsiteY293" fmla="*/ 681833 h 3030582"/>
                <a:gd name="connsiteX294" fmla="*/ 1952865 w 2423720"/>
                <a:gd name="connsiteY294" fmla="*/ 744865 h 3030582"/>
                <a:gd name="connsiteX295" fmla="*/ 1931227 w 2423720"/>
                <a:gd name="connsiteY295" fmla="*/ 790022 h 3030582"/>
                <a:gd name="connsiteX296" fmla="*/ 1878073 w 2423720"/>
                <a:gd name="connsiteY296" fmla="*/ 871869 h 3030582"/>
                <a:gd name="connsiteX297" fmla="*/ 1865843 w 2423720"/>
                <a:gd name="connsiteY297" fmla="*/ 888332 h 3030582"/>
                <a:gd name="connsiteX298" fmla="*/ 1845147 w 2423720"/>
                <a:gd name="connsiteY298" fmla="*/ 917967 h 3030582"/>
                <a:gd name="connsiteX299" fmla="*/ 1844676 w 2423720"/>
                <a:gd name="connsiteY299" fmla="*/ 963124 h 3030582"/>
                <a:gd name="connsiteX300" fmla="*/ 1864432 w 2423720"/>
                <a:gd name="connsiteY300" fmla="*/ 987584 h 3030582"/>
                <a:gd name="connsiteX301" fmla="*/ 1936872 w 2423720"/>
                <a:gd name="connsiteY301" fmla="*/ 1092009 h 3030582"/>
                <a:gd name="connsiteX302" fmla="*/ 2015426 w 2423720"/>
                <a:gd name="connsiteY302" fmla="*/ 1224187 h 3030582"/>
                <a:gd name="connsiteX303" fmla="*/ 2034241 w 2423720"/>
                <a:gd name="connsiteY303" fmla="*/ 1262289 h 3030582"/>
                <a:gd name="connsiteX304" fmla="*/ 2073754 w 2423720"/>
                <a:gd name="connsiteY304" fmla="*/ 1344135 h 3030582"/>
                <a:gd name="connsiteX305" fmla="*/ 2101977 w 2423720"/>
                <a:gd name="connsiteY305" fmla="*/ 1412341 h 3030582"/>
                <a:gd name="connsiteX306" fmla="*/ 2120322 w 2423720"/>
                <a:gd name="connsiteY306" fmla="*/ 1453735 h 3030582"/>
                <a:gd name="connsiteX307" fmla="*/ 2146663 w 2423720"/>
                <a:gd name="connsiteY307" fmla="*/ 1461732 h 3030582"/>
                <a:gd name="connsiteX308" fmla="*/ 2164538 w 2423720"/>
                <a:gd name="connsiteY308" fmla="*/ 1442446 h 3030582"/>
                <a:gd name="connsiteX309" fmla="*/ 2197935 w 2423720"/>
                <a:gd name="connsiteY309" fmla="*/ 1385529 h 3030582"/>
                <a:gd name="connsiteX310" fmla="*/ 2235096 w 2423720"/>
                <a:gd name="connsiteY310" fmla="*/ 1322027 h 3030582"/>
                <a:gd name="connsiteX311" fmla="*/ 2262849 w 2423720"/>
                <a:gd name="connsiteY311" fmla="*/ 1266052 h 3030582"/>
                <a:gd name="connsiteX312" fmla="*/ 2274138 w 2423720"/>
                <a:gd name="connsiteY312" fmla="*/ 1243943 h 3030582"/>
                <a:gd name="connsiteX313" fmla="*/ 2302361 w 2423720"/>
                <a:gd name="connsiteY313" fmla="*/ 1176208 h 3030582"/>
                <a:gd name="connsiteX314" fmla="*/ 2325880 w 2423720"/>
                <a:gd name="connsiteY314" fmla="*/ 1109884 h 3030582"/>
                <a:gd name="connsiteX315" fmla="*/ 2327291 w 2423720"/>
                <a:gd name="connsiteY315" fmla="*/ 1095772 h 3030582"/>
                <a:gd name="connsiteX316" fmla="*/ 2310828 w 2423720"/>
                <a:gd name="connsiteY316" fmla="*/ 995110 h 3030582"/>
                <a:gd name="connsiteX317" fmla="*/ 2092569 w 2423720"/>
                <a:gd name="connsiteY317" fmla="*/ 563296 h 3030582"/>
                <a:gd name="connsiteX318" fmla="*/ 2056820 w 2423720"/>
                <a:gd name="connsiteY318" fmla="*/ 524254 h 3030582"/>
                <a:gd name="connsiteX319" fmla="*/ 283939 w 2423720"/>
                <a:gd name="connsiteY319" fmla="*/ 1204431 h 3030582"/>
                <a:gd name="connsiteX320" fmla="*/ 294757 w 2423720"/>
                <a:gd name="connsiteY320" fmla="*/ 1204431 h 3030582"/>
                <a:gd name="connsiteX321" fmla="*/ 350263 w 2423720"/>
                <a:gd name="connsiteY321" fmla="*/ 1193612 h 3030582"/>
                <a:gd name="connsiteX322" fmla="*/ 427876 w 2423720"/>
                <a:gd name="connsiteY322" fmla="*/ 1174797 h 3030582"/>
                <a:gd name="connsiteX323" fmla="*/ 556291 w 2423720"/>
                <a:gd name="connsiteY323" fmla="*/ 1139518 h 3030582"/>
                <a:gd name="connsiteX324" fmla="*/ 677651 w 2423720"/>
                <a:gd name="connsiteY324" fmla="*/ 1096713 h 3030582"/>
                <a:gd name="connsiteX325" fmla="*/ 694585 w 2423720"/>
                <a:gd name="connsiteY325" fmla="*/ 1088716 h 3030582"/>
                <a:gd name="connsiteX326" fmla="*/ 703052 w 2423720"/>
                <a:gd name="connsiteY326" fmla="*/ 1062845 h 3030582"/>
                <a:gd name="connsiteX327" fmla="*/ 676710 w 2423720"/>
                <a:gd name="connsiteY327" fmla="*/ 1002636 h 3030582"/>
                <a:gd name="connsiteX328" fmla="*/ 634375 w 2423720"/>
                <a:gd name="connsiteY328" fmla="*/ 891155 h 3030582"/>
                <a:gd name="connsiteX329" fmla="*/ 610856 w 2423720"/>
                <a:gd name="connsiteY329" fmla="*/ 816363 h 3030582"/>
                <a:gd name="connsiteX330" fmla="*/ 579811 w 2423720"/>
                <a:gd name="connsiteY330" fmla="*/ 693122 h 3030582"/>
                <a:gd name="connsiteX331" fmla="*/ 557703 w 2423720"/>
                <a:gd name="connsiteY331" fmla="*/ 670074 h 3030582"/>
                <a:gd name="connsiteX332" fmla="*/ 516779 w 2423720"/>
                <a:gd name="connsiteY332" fmla="*/ 676659 h 3030582"/>
                <a:gd name="connsiteX333" fmla="*/ 500786 w 2423720"/>
                <a:gd name="connsiteY333" fmla="*/ 682774 h 3030582"/>
                <a:gd name="connsiteX334" fmla="*/ 432110 w 2423720"/>
                <a:gd name="connsiteY334" fmla="*/ 698767 h 3030582"/>
                <a:gd name="connsiteX335" fmla="*/ 416587 w 2423720"/>
                <a:gd name="connsiteY335" fmla="*/ 710527 h 3030582"/>
                <a:gd name="connsiteX336" fmla="*/ 368608 w 2423720"/>
                <a:gd name="connsiteY336" fmla="*/ 802722 h 3030582"/>
                <a:gd name="connsiteX337" fmla="*/ 282527 w 2423720"/>
                <a:gd name="connsiteY337" fmla="*/ 1187968 h 3030582"/>
                <a:gd name="connsiteX338" fmla="*/ 283939 w 2423720"/>
                <a:gd name="connsiteY338" fmla="*/ 1204431 h 3030582"/>
                <a:gd name="connsiteX339" fmla="*/ 1307967 w 2423720"/>
                <a:gd name="connsiteY339" fmla="*/ 210037 h 3030582"/>
                <a:gd name="connsiteX340" fmla="*/ 1150858 w 2423720"/>
                <a:gd name="connsiteY340" fmla="*/ 220856 h 3030582"/>
                <a:gd name="connsiteX341" fmla="*/ 1069011 w 2423720"/>
                <a:gd name="connsiteY341" fmla="*/ 236378 h 3030582"/>
                <a:gd name="connsiteX342" fmla="*/ 1055840 w 2423720"/>
                <a:gd name="connsiteY342" fmla="*/ 246257 h 3030582"/>
                <a:gd name="connsiteX343" fmla="*/ 1033732 w 2423720"/>
                <a:gd name="connsiteY343" fmla="*/ 287650 h 3030582"/>
                <a:gd name="connsiteX344" fmla="*/ 1014447 w 2423720"/>
                <a:gd name="connsiteY344" fmla="*/ 323400 h 3030582"/>
                <a:gd name="connsiteX345" fmla="*/ 1019621 w 2423720"/>
                <a:gd name="connsiteY345" fmla="*/ 353034 h 3030582"/>
                <a:gd name="connsiteX346" fmla="*/ 1045492 w 2423720"/>
                <a:gd name="connsiteY346" fmla="*/ 367616 h 3030582"/>
                <a:gd name="connsiteX347" fmla="*/ 1133454 w 2423720"/>
                <a:gd name="connsiteY347" fmla="*/ 405247 h 3030582"/>
                <a:gd name="connsiteX348" fmla="*/ 1332427 w 2423720"/>
                <a:gd name="connsiteY348" fmla="*/ 512024 h 3030582"/>
                <a:gd name="connsiteX349" fmla="*/ 1355476 w 2423720"/>
                <a:gd name="connsiteY349" fmla="*/ 525665 h 3030582"/>
                <a:gd name="connsiteX350" fmla="*/ 1399692 w 2423720"/>
                <a:gd name="connsiteY350" fmla="*/ 517198 h 3030582"/>
                <a:gd name="connsiteX351" fmla="*/ 1426974 w 2423720"/>
                <a:gd name="connsiteY351" fmla="*/ 475334 h 3030582"/>
                <a:gd name="connsiteX352" fmla="*/ 1463664 w 2423720"/>
                <a:gd name="connsiteY352" fmla="*/ 400543 h 3030582"/>
                <a:gd name="connsiteX353" fmla="*/ 1490947 w 2423720"/>
                <a:gd name="connsiteY353" fmla="*/ 344097 h 3030582"/>
                <a:gd name="connsiteX354" fmla="*/ 1493299 w 2423720"/>
                <a:gd name="connsiteY354" fmla="*/ 339863 h 3030582"/>
                <a:gd name="connsiteX355" fmla="*/ 1530459 w 2423720"/>
                <a:gd name="connsiteY355" fmla="*/ 255194 h 3030582"/>
                <a:gd name="connsiteX356" fmla="*/ 1531400 w 2423720"/>
                <a:gd name="connsiteY356" fmla="*/ 252372 h 3030582"/>
                <a:gd name="connsiteX357" fmla="*/ 1517758 w 2423720"/>
                <a:gd name="connsiteY357" fmla="*/ 230263 h 3030582"/>
                <a:gd name="connsiteX358" fmla="*/ 1307967 w 2423720"/>
                <a:gd name="connsiteY358" fmla="*/ 210037 h 3030582"/>
                <a:gd name="connsiteX359" fmla="*/ 1863491 w 2423720"/>
                <a:gd name="connsiteY359" fmla="*/ 2025723 h 3030582"/>
                <a:gd name="connsiteX360" fmla="*/ 1880425 w 2423720"/>
                <a:gd name="connsiteY360" fmla="*/ 2019138 h 3030582"/>
                <a:gd name="connsiteX361" fmla="*/ 2091158 w 2423720"/>
                <a:gd name="connsiteY361" fmla="*/ 1836158 h 3030582"/>
                <a:gd name="connsiteX362" fmla="*/ 2170183 w 2423720"/>
                <a:gd name="connsiteY362" fmla="*/ 1732674 h 3030582"/>
                <a:gd name="connsiteX363" fmla="*/ 2174887 w 2423720"/>
                <a:gd name="connsiteY363" fmla="*/ 1715740 h 3030582"/>
                <a:gd name="connsiteX364" fmla="*/ 2160775 w 2423720"/>
                <a:gd name="connsiteY364" fmla="*/ 1666349 h 3030582"/>
                <a:gd name="connsiteX365" fmla="*/ 2141019 w 2423720"/>
                <a:gd name="connsiteY365" fmla="*/ 1600025 h 3030582"/>
                <a:gd name="connsiteX366" fmla="*/ 2132552 w 2423720"/>
                <a:gd name="connsiteY366" fmla="*/ 1581210 h 3030582"/>
                <a:gd name="connsiteX367" fmla="*/ 2097273 w 2423720"/>
                <a:gd name="connsiteY367" fmla="*/ 1578387 h 3030582"/>
                <a:gd name="connsiteX368" fmla="*/ 2034712 w 2423720"/>
                <a:gd name="connsiteY368" fmla="*/ 1648945 h 3030582"/>
                <a:gd name="connsiteX369" fmla="*/ 1974502 w 2423720"/>
                <a:gd name="connsiteY369" fmla="*/ 1708214 h 3030582"/>
                <a:gd name="connsiteX370" fmla="*/ 1865843 w 2423720"/>
                <a:gd name="connsiteY370" fmla="*/ 1800879 h 3030582"/>
                <a:gd name="connsiteX371" fmla="*/ 1789641 w 2423720"/>
                <a:gd name="connsiteY371" fmla="*/ 1856385 h 3030582"/>
                <a:gd name="connsiteX372" fmla="*/ 1697446 w 2423720"/>
                <a:gd name="connsiteY372" fmla="*/ 1916124 h 3030582"/>
                <a:gd name="connsiteX373" fmla="*/ 1679571 w 2423720"/>
                <a:gd name="connsiteY373" fmla="*/ 1935880 h 3030582"/>
                <a:gd name="connsiteX374" fmla="*/ 1699798 w 2423720"/>
                <a:gd name="connsiteY374" fmla="*/ 1955636 h 3030582"/>
                <a:gd name="connsiteX375" fmla="*/ 1750129 w 2423720"/>
                <a:gd name="connsiteY375" fmla="*/ 1978215 h 3030582"/>
                <a:gd name="connsiteX376" fmla="*/ 1841854 w 2423720"/>
                <a:gd name="connsiteY376" fmla="*/ 2018668 h 3030582"/>
                <a:gd name="connsiteX377" fmla="*/ 1863491 w 2423720"/>
                <a:gd name="connsiteY377" fmla="*/ 2025723 h 3030582"/>
                <a:gd name="connsiteX378" fmla="*/ 610856 w 2423720"/>
                <a:gd name="connsiteY378" fmla="*/ 619742 h 3030582"/>
                <a:gd name="connsiteX379" fmla="*/ 629672 w 2423720"/>
                <a:gd name="connsiteY379" fmla="*/ 615039 h 3030582"/>
                <a:gd name="connsiteX380" fmla="*/ 655072 w 2423720"/>
                <a:gd name="connsiteY380" fmla="*/ 602338 h 3030582"/>
                <a:gd name="connsiteX381" fmla="*/ 763731 w 2423720"/>
                <a:gd name="connsiteY381" fmla="*/ 543070 h 3030582"/>
                <a:gd name="connsiteX382" fmla="*/ 775961 w 2423720"/>
                <a:gd name="connsiteY382" fmla="*/ 535543 h 3030582"/>
                <a:gd name="connsiteX383" fmla="*/ 833348 w 2423720"/>
                <a:gd name="connsiteY383" fmla="*/ 494620 h 3030582"/>
                <a:gd name="connsiteX384" fmla="*/ 890735 w 2423720"/>
                <a:gd name="connsiteY384" fmla="*/ 440996 h 3030582"/>
                <a:gd name="connsiteX385" fmla="*/ 939655 w 2423720"/>
                <a:gd name="connsiteY385" fmla="*/ 386431 h 3030582"/>
                <a:gd name="connsiteX386" fmla="*/ 927425 w 2423720"/>
                <a:gd name="connsiteY386" fmla="*/ 346449 h 3030582"/>
                <a:gd name="connsiteX387" fmla="*/ 864864 w 2423720"/>
                <a:gd name="connsiteY387" fmla="*/ 325281 h 3030582"/>
                <a:gd name="connsiteX388" fmla="*/ 813592 w 2423720"/>
                <a:gd name="connsiteY388" fmla="*/ 330926 h 3030582"/>
                <a:gd name="connsiteX389" fmla="*/ 731275 w 2423720"/>
                <a:gd name="connsiteY389" fmla="*/ 380316 h 3030582"/>
                <a:gd name="connsiteX390" fmla="*/ 580751 w 2423720"/>
                <a:gd name="connsiteY390" fmla="*/ 501205 h 3030582"/>
                <a:gd name="connsiteX391" fmla="*/ 571814 w 2423720"/>
                <a:gd name="connsiteY391" fmla="*/ 520021 h 3030582"/>
                <a:gd name="connsiteX392" fmla="*/ 584044 w 2423720"/>
                <a:gd name="connsiteY392" fmla="*/ 599045 h 3030582"/>
                <a:gd name="connsiteX393" fmla="*/ 610856 w 2423720"/>
                <a:gd name="connsiteY393" fmla="*/ 619742 h 303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</a:cxnLst>
              <a:rect l="l" t="t" r="r" b="b"/>
              <a:pathLst>
                <a:path w="2423720" h="3030582">
                  <a:moveTo>
                    <a:pt x="1841854" y="3007888"/>
                  </a:moveTo>
                  <a:cubicBezTo>
                    <a:pt x="1969799" y="3007888"/>
                    <a:pt x="2097743" y="3007888"/>
                    <a:pt x="2225688" y="3007888"/>
                  </a:cubicBezTo>
                  <a:cubicBezTo>
                    <a:pt x="2231803" y="3007888"/>
                    <a:pt x="2238388" y="3007417"/>
                    <a:pt x="2244033" y="3011651"/>
                  </a:cubicBezTo>
                  <a:cubicBezTo>
                    <a:pt x="2250148" y="3016354"/>
                    <a:pt x="2249678" y="3023410"/>
                    <a:pt x="2242622" y="3026233"/>
                  </a:cubicBezTo>
                  <a:cubicBezTo>
                    <a:pt x="2238859" y="3027644"/>
                    <a:pt x="2234155" y="3029055"/>
                    <a:pt x="2230392" y="3028585"/>
                  </a:cubicBezTo>
                  <a:cubicBezTo>
                    <a:pt x="2204991" y="3024822"/>
                    <a:pt x="2180061" y="3029996"/>
                    <a:pt x="2155130" y="3029525"/>
                  </a:cubicBezTo>
                  <a:cubicBezTo>
                    <a:pt x="1944398" y="3025292"/>
                    <a:pt x="1733665" y="3028585"/>
                    <a:pt x="1522933" y="3027644"/>
                  </a:cubicBezTo>
                  <a:cubicBezTo>
                    <a:pt x="1507410" y="3027644"/>
                    <a:pt x="1491417" y="3026703"/>
                    <a:pt x="1475894" y="3029055"/>
                  </a:cubicBezTo>
                  <a:cubicBezTo>
                    <a:pt x="1466016" y="3030466"/>
                    <a:pt x="1455668" y="3027173"/>
                    <a:pt x="1446260" y="3028114"/>
                  </a:cubicBezTo>
                  <a:cubicBezTo>
                    <a:pt x="1410040" y="3030466"/>
                    <a:pt x="1374291" y="3027173"/>
                    <a:pt x="1338071" y="3028585"/>
                  </a:cubicBezTo>
                  <a:cubicBezTo>
                    <a:pt x="1311730" y="3029525"/>
                    <a:pt x="1284918" y="3032818"/>
                    <a:pt x="1258576" y="3028114"/>
                  </a:cubicBezTo>
                  <a:cubicBezTo>
                    <a:pt x="1253873" y="3027173"/>
                    <a:pt x="1249169" y="3027644"/>
                    <a:pt x="1244465" y="3027644"/>
                  </a:cubicBezTo>
                  <a:cubicBezTo>
                    <a:pt x="1060074" y="3027644"/>
                    <a:pt x="875213" y="3027644"/>
                    <a:pt x="690822" y="3027644"/>
                  </a:cubicBezTo>
                  <a:cubicBezTo>
                    <a:pt x="678592" y="3027644"/>
                    <a:pt x="666832" y="3029055"/>
                    <a:pt x="654602" y="3029996"/>
                  </a:cubicBezTo>
                  <a:cubicBezTo>
                    <a:pt x="649428" y="3030466"/>
                    <a:pt x="644254" y="3029996"/>
                    <a:pt x="639550" y="3027173"/>
                  </a:cubicBezTo>
                  <a:cubicBezTo>
                    <a:pt x="636257" y="3025292"/>
                    <a:pt x="633435" y="3022470"/>
                    <a:pt x="633435" y="3018706"/>
                  </a:cubicBezTo>
                  <a:cubicBezTo>
                    <a:pt x="633435" y="3014473"/>
                    <a:pt x="636257" y="3012121"/>
                    <a:pt x="640020" y="3010710"/>
                  </a:cubicBezTo>
                  <a:cubicBezTo>
                    <a:pt x="643783" y="3009299"/>
                    <a:pt x="648017" y="3008828"/>
                    <a:pt x="652250" y="3008358"/>
                  </a:cubicBezTo>
                  <a:cubicBezTo>
                    <a:pt x="670595" y="3007888"/>
                    <a:pt x="688940" y="3007888"/>
                    <a:pt x="707285" y="3007888"/>
                  </a:cubicBezTo>
                  <a:cubicBezTo>
                    <a:pt x="886502" y="3007888"/>
                    <a:pt x="1066189" y="3007888"/>
                    <a:pt x="1245406" y="3007888"/>
                  </a:cubicBezTo>
                  <a:cubicBezTo>
                    <a:pt x="1282566" y="3007888"/>
                    <a:pt x="1319726" y="3006947"/>
                    <a:pt x="1356887" y="3008828"/>
                  </a:cubicBezTo>
                  <a:cubicBezTo>
                    <a:pt x="1365354" y="3009299"/>
                    <a:pt x="1373350" y="3006476"/>
                    <a:pt x="1380877" y="3002243"/>
                  </a:cubicBezTo>
                  <a:cubicBezTo>
                    <a:pt x="1389343" y="2997539"/>
                    <a:pt x="1393577" y="2990013"/>
                    <a:pt x="1393577" y="2980135"/>
                  </a:cubicBezTo>
                  <a:cubicBezTo>
                    <a:pt x="1393577" y="2955675"/>
                    <a:pt x="1394047" y="2930745"/>
                    <a:pt x="1394047" y="2906284"/>
                  </a:cubicBezTo>
                  <a:cubicBezTo>
                    <a:pt x="1394047" y="2818322"/>
                    <a:pt x="1394047" y="2729890"/>
                    <a:pt x="1394047" y="2641928"/>
                  </a:cubicBezTo>
                  <a:cubicBezTo>
                    <a:pt x="1394047" y="2631579"/>
                    <a:pt x="1393577" y="2620761"/>
                    <a:pt x="1391695" y="2610412"/>
                  </a:cubicBezTo>
                  <a:cubicBezTo>
                    <a:pt x="1389343" y="2595360"/>
                    <a:pt x="1383699" y="2588775"/>
                    <a:pt x="1368647" y="2586893"/>
                  </a:cubicBezTo>
                  <a:cubicBezTo>
                    <a:pt x="1356416" y="2585482"/>
                    <a:pt x="1343716" y="2582189"/>
                    <a:pt x="1331016" y="2585482"/>
                  </a:cubicBezTo>
                  <a:cubicBezTo>
                    <a:pt x="1327253" y="2586423"/>
                    <a:pt x="1322549" y="2585952"/>
                    <a:pt x="1318315" y="2585952"/>
                  </a:cubicBezTo>
                  <a:cubicBezTo>
                    <a:pt x="1285388" y="2585952"/>
                    <a:pt x="1252461" y="2585952"/>
                    <a:pt x="1219064" y="2585952"/>
                  </a:cubicBezTo>
                  <a:cubicBezTo>
                    <a:pt x="1202130" y="2585952"/>
                    <a:pt x="1194134" y="2580308"/>
                    <a:pt x="1188489" y="2564314"/>
                  </a:cubicBezTo>
                  <a:cubicBezTo>
                    <a:pt x="1182374" y="2545499"/>
                    <a:pt x="1176259" y="2526213"/>
                    <a:pt x="1173437" y="2506457"/>
                  </a:cubicBezTo>
                  <a:cubicBezTo>
                    <a:pt x="1169674" y="2482467"/>
                    <a:pt x="1160266" y="2460359"/>
                    <a:pt x="1154621" y="2436840"/>
                  </a:cubicBezTo>
                  <a:cubicBezTo>
                    <a:pt x="1152740" y="2428844"/>
                    <a:pt x="1147095" y="2423199"/>
                    <a:pt x="1140039" y="2419436"/>
                  </a:cubicBezTo>
                  <a:cubicBezTo>
                    <a:pt x="1129220" y="2413321"/>
                    <a:pt x="1117461" y="2410498"/>
                    <a:pt x="1105231" y="2410498"/>
                  </a:cubicBezTo>
                  <a:cubicBezTo>
                    <a:pt x="1080771" y="2410969"/>
                    <a:pt x="1057722" y="2405795"/>
                    <a:pt x="1034203" y="2398739"/>
                  </a:cubicBezTo>
                  <a:cubicBezTo>
                    <a:pt x="1019150" y="2394035"/>
                    <a:pt x="1003628" y="2392624"/>
                    <a:pt x="988105" y="2389802"/>
                  </a:cubicBezTo>
                  <a:cubicBezTo>
                    <a:pt x="958471" y="2383687"/>
                    <a:pt x="929777" y="2372397"/>
                    <a:pt x="900143" y="2365812"/>
                  </a:cubicBezTo>
                  <a:cubicBezTo>
                    <a:pt x="873331" y="2359697"/>
                    <a:pt x="848401" y="2348408"/>
                    <a:pt x="823470" y="2338059"/>
                  </a:cubicBezTo>
                  <a:cubicBezTo>
                    <a:pt x="786310" y="2323007"/>
                    <a:pt x="747738" y="2310306"/>
                    <a:pt x="711989" y="2290550"/>
                  </a:cubicBezTo>
                  <a:cubicBezTo>
                    <a:pt x="663539" y="2263738"/>
                    <a:pt x="614149" y="2237867"/>
                    <a:pt x="568521" y="2206351"/>
                  </a:cubicBezTo>
                  <a:cubicBezTo>
                    <a:pt x="540298" y="2187066"/>
                    <a:pt x="512546" y="2167780"/>
                    <a:pt x="487615" y="2144731"/>
                  </a:cubicBezTo>
                  <a:cubicBezTo>
                    <a:pt x="485734" y="2142849"/>
                    <a:pt x="483852" y="2140968"/>
                    <a:pt x="481500" y="2139557"/>
                  </a:cubicBezTo>
                  <a:cubicBezTo>
                    <a:pt x="453277" y="2122623"/>
                    <a:pt x="432110" y="2097692"/>
                    <a:pt x="406239" y="2077466"/>
                  </a:cubicBezTo>
                  <a:cubicBezTo>
                    <a:pt x="396831" y="2069940"/>
                    <a:pt x="388834" y="2061002"/>
                    <a:pt x="380367" y="2052065"/>
                  </a:cubicBezTo>
                  <a:cubicBezTo>
                    <a:pt x="359200" y="2029957"/>
                    <a:pt x="338033" y="2007378"/>
                    <a:pt x="316395" y="1985270"/>
                  </a:cubicBezTo>
                  <a:cubicBezTo>
                    <a:pt x="308869" y="1977744"/>
                    <a:pt x="304635" y="1967866"/>
                    <a:pt x="297109" y="1960340"/>
                  </a:cubicBezTo>
                  <a:cubicBezTo>
                    <a:pt x="262771" y="1924591"/>
                    <a:pt x="236430" y="1883197"/>
                    <a:pt x="206795" y="1843684"/>
                  </a:cubicBezTo>
                  <a:cubicBezTo>
                    <a:pt x="191273" y="1823458"/>
                    <a:pt x="180924" y="1800879"/>
                    <a:pt x="166813" y="1780182"/>
                  </a:cubicBezTo>
                  <a:cubicBezTo>
                    <a:pt x="156935" y="1766071"/>
                    <a:pt x="148468" y="1751019"/>
                    <a:pt x="140471" y="1735966"/>
                  </a:cubicBezTo>
                  <a:cubicBezTo>
                    <a:pt x="126830" y="1710095"/>
                    <a:pt x="111778" y="1684694"/>
                    <a:pt x="100959" y="1657412"/>
                  </a:cubicBezTo>
                  <a:cubicBezTo>
                    <a:pt x="86847" y="1622133"/>
                    <a:pt x="72265" y="1586854"/>
                    <a:pt x="60035" y="1550164"/>
                  </a:cubicBezTo>
                  <a:cubicBezTo>
                    <a:pt x="42161" y="1497951"/>
                    <a:pt x="31342" y="1443857"/>
                    <a:pt x="20993" y="1390233"/>
                  </a:cubicBezTo>
                  <a:cubicBezTo>
                    <a:pt x="12526" y="1346958"/>
                    <a:pt x="5000" y="1302742"/>
                    <a:pt x="5941" y="1257585"/>
                  </a:cubicBezTo>
                  <a:cubicBezTo>
                    <a:pt x="5941" y="1249118"/>
                    <a:pt x="5000" y="1241121"/>
                    <a:pt x="3589" y="1232654"/>
                  </a:cubicBezTo>
                  <a:cubicBezTo>
                    <a:pt x="-1115" y="1203020"/>
                    <a:pt x="-1115" y="1173386"/>
                    <a:pt x="3119" y="1143751"/>
                  </a:cubicBezTo>
                  <a:cubicBezTo>
                    <a:pt x="4530" y="1134344"/>
                    <a:pt x="5941" y="1125406"/>
                    <a:pt x="5941" y="1115528"/>
                  </a:cubicBezTo>
                  <a:cubicBezTo>
                    <a:pt x="6882" y="1084483"/>
                    <a:pt x="10645" y="1053908"/>
                    <a:pt x="13937" y="1023333"/>
                  </a:cubicBezTo>
                  <a:cubicBezTo>
                    <a:pt x="17701" y="983820"/>
                    <a:pt x="27108" y="944778"/>
                    <a:pt x="35105" y="906207"/>
                  </a:cubicBezTo>
                  <a:cubicBezTo>
                    <a:pt x="44042" y="862461"/>
                    <a:pt x="54391" y="818245"/>
                    <a:pt x="71795" y="776381"/>
                  </a:cubicBezTo>
                  <a:cubicBezTo>
                    <a:pt x="81203" y="753802"/>
                    <a:pt x="88729" y="730283"/>
                    <a:pt x="97196" y="707234"/>
                  </a:cubicBezTo>
                  <a:cubicBezTo>
                    <a:pt x="103781" y="689359"/>
                    <a:pt x="112718" y="672896"/>
                    <a:pt x="121185" y="655962"/>
                  </a:cubicBezTo>
                  <a:cubicBezTo>
                    <a:pt x="128711" y="640439"/>
                    <a:pt x="137178" y="625387"/>
                    <a:pt x="144705" y="609864"/>
                  </a:cubicBezTo>
                  <a:cubicBezTo>
                    <a:pt x="157405" y="581641"/>
                    <a:pt x="177631" y="557652"/>
                    <a:pt x="191273" y="529899"/>
                  </a:cubicBezTo>
                  <a:cubicBezTo>
                    <a:pt x="197858" y="516258"/>
                    <a:pt x="209618" y="505909"/>
                    <a:pt x="218085" y="493209"/>
                  </a:cubicBezTo>
                  <a:cubicBezTo>
                    <a:pt x="243015" y="456048"/>
                    <a:pt x="270768" y="421710"/>
                    <a:pt x="300872" y="388783"/>
                  </a:cubicBezTo>
                  <a:cubicBezTo>
                    <a:pt x="312632" y="375612"/>
                    <a:pt x="325332" y="363382"/>
                    <a:pt x="336151" y="348801"/>
                  </a:cubicBezTo>
                  <a:cubicBezTo>
                    <a:pt x="338503" y="345978"/>
                    <a:pt x="340855" y="343156"/>
                    <a:pt x="343677" y="340804"/>
                  </a:cubicBezTo>
                  <a:cubicBezTo>
                    <a:pt x="372371" y="319166"/>
                    <a:pt x="394009" y="290473"/>
                    <a:pt x="422232" y="268365"/>
                  </a:cubicBezTo>
                  <a:cubicBezTo>
                    <a:pt x="424113" y="266954"/>
                    <a:pt x="425995" y="265072"/>
                    <a:pt x="427876" y="263190"/>
                  </a:cubicBezTo>
                  <a:cubicBezTo>
                    <a:pt x="438225" y="252372"/>
                    <a:pt x="440106" y="239671"/>
                    <a:pt x="429758" y="229323"/>
                  </a:cubicBezTo>
                  <a:cubicBezTo>
                    <a:pt x="415176" y="214741"/>
                    <a:pt x="403887" y="197807"/>
                    <a:pt x="390246" y="182755"/>
                  </a:cubicBezTo>
                  <a:cubicBezTo>
                    <a:pt x="380838" y="171936"/>
                    <a:pt x="369549" y="169113"/>
                    <a:pt x="356378" y="172877"/>
                  </a:cubicBezTo>
                  <a:cubicBezTo>
                    <a:pt x="339444" y="177580"/>
                    <a:pt x="322040" y="178051"/>
                    <a:pt x="305106" y="177580"/>
                  </a:cubicBezTo>
                  <a:cubicBezTo>
                    <a:pt x="286761" y="177580"/>
                    <a:pt x="270297" y="170054"/>
                    <a:pt x="253363" y="166291"/>
                  </a:cubicBezTo>
                  <a:cubicBezTo>
                    <a:pt x="245367" y="164410"/>
                    <a:pt x="239722" y="158765"/>
                    <a:pt x="235959" y="151239"/>
                  </a:cubicBezTo>
                  <a:cubicBezTo>
                    <a:pt x="223729" y="128190"/>
                    <a:pt x="214322" y="104671"/>
                    <a:pt x="218555" y="77859"/>
                  </a:cubicBezTo>
                  <a:cubicBezTo>
                    <a:pt x="222318" y="54810"/>
                    <a:pt x="232667" y="34583"/>
                    <a:pt x="247248" y="17649"/>
                  </a:cubicBezTo>
                  <a:cubicBezTo>
                    <a:pt x="256186" y="7301"/>
                    <a:pt x="271709" y="5890"/>
                    <a:pt x="284409" y="2597"/>
                  </a:cubicBezTo>
                  <a:cubicBezTo>
                    <a:pt x="304635" y="-2577"/>
                    <a:pt x="324862" y="1186"/>
                    <a:pt x="345089" y="3538"/>
                  </a:cubicBezTo>
                  <a:cubicBezTo>
                    <a:pt x="367197" y="5890"/>
                    <a:pt x="383660" y="15768"/>
                    <a:pt x="394479" y="35054"/>
                  </a:cubicBezTo>
                  <a:cubicBezTo>
                    <a:pt x="397772" y="41169"/>
                    <a:pt x="401535" y="46343"/>
                    <a:pt x="405768" y="51988"/>
                  </a:cubicBezTo>
                  <a:cubicBezTo>
                    <a:pt x="419409" y="71273"/>
                    <a:pt x="418939" y="91970"/>
                    <a:pt x="411883" y="113608"/>
                  </a:cubicBezTo>
                  <a:cubicBezTo>
                    <a:pt x="409061" y="122075"/>
                    <a:pt x="405768" y="130071"/>
                    <a:pt x="402476" y="138538"/>
                  </a:cubicBezTo>
                  <a:cubicBezTo>
                    <a:pt x="398242" y="149357"/>
                    <a:pt x="399653" y="159235"/>
                    <a:pt x="408591" y="166762"/>
                  </a:cubicBezTo>
                  <a:cubicBezTo>
                    <a:pt x="416587" y="173817"/>
                    <a:pt x="421761" y="182755"/>
                    <a:pt x="428347" y="190751"/>
                  </a:cubicBezTo>
                  <a:cubicBezTo>
                    <a:pt x="449044" y="215682"/>
                    <a:pt x="469270" y="241082"/>
                    <a:pt x="491849" y="264602"/>
                  </a:cubicBezTo>
                  <a:cubicBezTo>
                    <a:pt x="511135" y="285299"/>
                    <a:pt x="529950" y="305996"/>
                    <a:pt x="548765" y="327163"/>
                  </a:cubicBezTo>
                  <a:cubicBezTo>
                    <a:pt x="560055" y="339393"/>
                    <a:pt x="572755" y="350682"/>
                    <a:pt x="583574" y="363382"/>
                  </a:cubicBezTo>
                  <a:cubicBezTo>
                    <a:pt x="592041" y="373261"/>
                    <a:pt x="595333" y="372790"/>
                    <a:pt x="607093" y="363382"/>
                  </a:cubicBezTo>
                  <a:cubicBezTo>
                    <a:pt x="675769" y="309288"/>
                    <a:pt x="750090" y="264131"/>
                    <a:pt x="829115" y="227441"/>
                  </a:cubicBezTo>
                  <a:cubicBezTo>
                    <a:pt x="930718" y="180403"/>
                    <a:pt x="1036555" y="149357"/>
                    <a:pt x="1147566" y="133835"/>
                  </a:cubicBezTo>
                  <a:cubicBezTo>
                    <a:pt x="1209186" y="125368"/>
                    <a:pt x="1270806" y="121134"/>
                    <a:pt x="1332427" y="122545"/>
                  </a:cubicBezTo>
                  <a:cubicBezTo>
                    <a:pt x="1525755" y="127249"/>
                    <a:pt x="1706853" y="176640"/>
                    <a:pt x="1875251" y="272128"/>
                  </a:cubicBezTo>
                  <a:cubicBezTo>
                    <a:pt x="1893596" y="282476"/>
                    <a:pt x="1912882" y="290943"/>
                    <a:pt x="1929816" y="303173"/>
                  </a:cubicBezTo>
                  <a:cubicBezTo>
                    <a:pt x="1961802" y="325752"/>
                    <a:pt x="1996140" y="345508"/>
                    <a:pt x="2024363" y="373261"/>
                  </a:cubicBezTo>
                  <a:cubicBezTo>
                    <a:pt x="2025304" y="374201"/>
                    <a:pt x="2025774" y="374672"/>
                    <a:pt x="2026715" y="375142"/>
                  </a:cubicBezTo>
                  <a:cubicBezTo>
                    <a:pt x="2059642" y="394898"/>
                    <a:pt x="2083161" y="425003"/>
                    <a:pt x="2111855" y="449463"/>
                  </a:cubicBezTo>
                  <a:cubicBezTo>
                    <a:pt x="2125496" y="461223"/>
                    <a:pt x="2137726" y="473923"/>
                    <a:pt x="2148545" y="488035"/>
                  </a:cubicBezTo>
                  <a:cubicBezTo>
                    <a:pt x="2177709" y="525195"/>
                    <a:pt x="2210636" y="559063"/>
                    <a:pt x="2236507" y="598575"/>
                  </a:cubicBezTo>
                  <a:cubicBezTo>
                    <a:pt x="2248267" y="616450"/>
                    <a:pt x="2260026" y="634795"/>
                    <a:pt x="2273197" y="651258"/>
                  </a:cubicBezTo>
                  <a:cubicBezTo>
                    <a:pt x="2281664" y="662077"/>
                    <a:pt x="2286368" y="675248"/>
                    <a:pt x="2293424" y="686537"/>
                  </a:cubicBezTo>
                  <a:cubicBezTo>
                    <a:pt x="2320706" y="730753"/>
                    <a:pt x="2342344" y="777792"/>
                    <a:pt x="2361629" y="826241"/>
                  </a:cubicBezTo>
                  <a:cubicBezTo>
                    <a:pt x="2371978" y="851642"/>
                    <a:pt x="2382797" y="877513"/>
                    <a:pt x="2386089" y="905266"/>
                  </a:cubicBezTo>
                  <a:cubicBezTo>
                    <a:pt x="2386560" y="908559"/>
                    <a:pt x="2387030" y="911381"/>
                    <a:pt x="2388441" y="914203"/>
                  </a:cubicBezTo>
                  <a:cubicBezTo>
                    <a:pt x="2401612" y="951834"/>
                    <a:pt x="2406786" y="991817"/>
                    <a:pt x="2412901" y="1030859"/>
                  </a:cubicBezTo>
                  <a:cubicBezTo>
                    <a:pt x="2418546" y="1067079"/>
                    <a:pt x="2421368" y="1103769"/>
                    <a:pt x="2421839" y="1140459"/>
                  </a:cubicBezTo>
                  <a:cubicBezTo>
                    <a:pt x="2422309" y="1157863"/>
                    <a:pt x="2423720" y="1174797"/>
                    <a:pt x="2423720" y="1192201"/>
                  </a:cubicBezTo>
                  <a:cubicBezTo>
                    <a:pt x="2422309" y="1458439"/>
                    <a:pt x="2332936" y="1691750"/>
                    <a:pt x="2158423" y="1892605"/>
                  </a:cubicBezTo>
                  <a:cubicBezTo>
                    <a:pt x="2134904" y="1919416"/>
                    <a:pt x="2109973" y="1944817"/>
                    <a:pt x="2084102" y="1969277"/>
                  </a:cubicBezTo>
                  <a:cubicBezTo>
                    <a:pt x="2076576" y="1976333"/>
                    <a:pt x="2076576" y="1976803"/>
                    <a:pt x="2083632" y="1983859"/>
                  </a:cubicBezTo>
                  <a:cubicBezTo>
                    <a:pt x="2109973" y="2011141"/>
                    <a:pt x="2137256" y="2037013"/>
                    <a:pt x="2162186" y="2065236"/>
                  </a:cubicBezTo>
                  <a:cubicBezTo>
                    <a:pt x="2176768" y="2081699"/>
                    <a:pt x="2193232" y="2096281"/>
                    <a:pt x="2204991" y="2115097"/>
                  </a:cubicBezTo>
                  <a:cubicBezTo>
                    <a:pt x="2206873" y="2118389"/>
                    <a:pt x="2209695" y="2120741"/>
                    <a:pt x="2212517" y="2123093"/>
                  </a:cubicBezTo>
                  <a:cubicBezTo>
                    <a:pt x="2224277" y="2132501"/>
                    <a:pt x="2233214" y="2143790"/>
                    <a:pt x="2241681" y="2156020"/>
                  </a:cubicBezTo>
                  <a:cubicBezTo>
                    <a:pt x="2248267" y="2165898"/>
                    <a:pt x="2256263" y="2173895"/>
                    <a:pt x="2266141" y="2180480"/>
                  </a:cubicBezTo>
                  <a:cubicBezTo>
                    <a:pt x="2281194" y="2191299"/>
                    <a:pt x="2291542" y="2190829"/>
                    <a:pt x="2306124" y="2179539"/>
                  </a:cubicBezTo>
                  <a:cubicBezTo>
                    <a:pt x="2310357" y="2176247"/>
                    <a:pt x="2314121" y="2172484"/>
                    <a:pt x="2317884" y="2169191"/>
                  </a:cubicBezTo>
                  <a:cubicBezTo>
                    <a:pt x="2321647" y="2165898"/>
                    <a:pt x="2325410" y="2163546"/>
                    <a:pt x="2330584" y="2163546"/>
                  </a:cubicBezTo>
                  <a:cubicBezTo>
                    <a:pt x="2338110" y="2163546"/>
                    <a:pt x="2342344" y="2169191"/>
                    <a:pt x="2339521" y="2176247"/>
                  </a:cubicBezTo>
                  <a:cubicBezTo>
                    <a:pt x="2338110" y="2180480"/>
                    <a:pt x="2335288" y="2183303"/>
                    <a:pt x="2331995" y="2186125"/>
                  </a:cubicBezTo>
                  <a:cubicBezTo>
                    <a:pt x="2324939" y="2192710"/>
                    <a:pt x="2318354" y="2199296"/>
                    <a:pt x="2310828" y="2204940"/>
                  </a:cubicBezTo>
                  <a:cubicBezTo>
                    <a:pt x="2287779" y="2220463"/>
                    <a:pt x="2268493" y="2241160"/>
                    <a:pt x="2245444" y="2256212"/>
                  </a:cubicBezTo>
                  <a:cubicBezTo>
                    <a:pt x="2241211" y="2259035"/>
                    <a:pt x="2236977" y="2262327"/>
                    <a:pt x="2231333" y="2262798"/>
                  </a:cubicBezTo>
                  <a:cubicBezTo>
                    <a:pt x="2222395" y="2263738"/>
                    <a:pt x="2218162" y="2258564"/>
                    <a:pt x="2220984" y="2250097"/>
                  </a:cubicBezTo>
                  <a:cubicBezTo>
                    <a:pt x="2221925" y="2247275"/>
                    <a:pt x="2223807" y="2244453"/>
                    <a:pt x="2226158" y="2242571"/>
                  </a:cubicBezTo>
                  <a:cubicBezTo>
                    <a:pt x="2228981" y="2239749"/>
                    <a:pt x="2232744" y="2237397"/>
                    <a:pt x="2236037" y="2234574"/>
                  </a:cubicBezTo>
                  <a:cubicBezTo>
                    <a:pt x="2253441" y="2220933"/>
                    <a:pt x="2255322" y="2211055"/>
                    <a:pt x="2242622" y="2193181"/>
                  </a:cubicBezTo>
                  <a:cubicBezTo>
                    <a:pt x="2234155" y="2181421"/>
                    <a:pt x="2226158" y="2169191"/>
                    <a:pt x="2214399" y="2159313"/>
                  </a:cubicBezTo>
                  <a:cubicBezTo>
                    <a:pt x="2209225" y="2155079"/>
                    <a:pt x="2205932" y="2148964"/>
                    <a:pt x="2202169" y="2143320"/>
                  </a:cubicBezTo>
                  <a:cubicBezTo>
                    <a:pt x="2189468" y="2124034"/>
                    <a:pt x="2169242" y="2121212"/>
                    <a:pt x="2151367" y="2136734"/>
                  </a:cubicBezTo>
                  <a:cubicBezTo>
                    <a:pt x="2140548" y="2146613"/>
                    <a:pt x="2129730" y="2156491"/>
                    <a:pt x="2117970" y="2164958"/>
                  </a:cubicBezTo>
                  <a:cubicBezTo>
                    <a:pt x="2086454" y="2187536"/>
                    <a:pt x="2053997" y="2208703"/>
                    <a:pt x="2021541" y="2229400"/>
                  </a:cubicBezTo>
                  <a:cubicBezTo>
                    <a:pt x="1978266" y="2256683"/>
                    <a:pt x="1933579" y="2280202"/>
                    <a:pt x="1887481" y="2301840"/>
                  </a:cubicBezTo>
                  <a:cubicBezTo>
                    <a:pt x="1847969" y="2320185"/>
                    <a:pt x="1807045" y="2335237"/>
                    <a:pt x="1767063" y="2351700"/>
                  </a:cubicBezTo>
                  <a:cubicBezTo>
                    <a:pt x="1758125" y="2354993"/>
                    <a:pt x="1749188" y="2357815"/>
                    <a:pt x="1739780" y="2359697"/>
                  </a:cubicBezTo>
                  <a:cubicBezTo>
                    <a:pt x="1720024" y="2363460"/>
                    <a:pt x="1701679" y="2370986"/>
                    <a:pt x="1682864" y="2377572"/>
                  </a:cubicBezTo>
                  <a:cubicBezTo>
                    <a:pt x="1666400" y="2383216"/>
                    <a:pt x="1658874" y="2397798"/>
                    <a:pt x="1656992" y="2414261"/>
                  </a:cubicBezTo>
                  <a:cubicBezTo>
                    <a:pt x="1655581" y="2430725"/>
                    <a:pt x="1651348" y="2446248"/>
                    <a:pt x="1646174" y="2461771"/>
                  </a:cubicBezTo>
                  <a:cubicBezTo>
                    <a:pt x="1640999" y="2477763"/>
                    <a:pt x="1637236" y="2493757"/>
                    <a:pt x="1636296" y="2510690"/>
                  </a:cubicBezTo>
                  <a:cubicBezTo>
                    <a:pt x="1635355" y="2530447"/>
                    <a:pt x="1626417" y="2548321"/>
                    <a:pt x="1621714" y="2566666"/>
                  </a:cubicBezTo>
                  <a:cubicBezTo>
                    <a:pt x="1619832" y="2573252"/>
                    <a:pt x="1614187" y="2577956"/>
                    <a:pt x="1607602" y="2580308"/>
                  </a:cubicBezTo>
                  <a:cubicBezTo>
                    <a:pt x="1603839" y="2581719"/>
                    <a:pt x="1599606" y="2583130"/>
                    <a:pt x="1595372" y="2582660"/>
                  </a:cubicBezTo>
                  <a:cubicBezTo>
                    <a:pt x="1553978" y="2579837"/>
                    <a:pt x="1512584" y="2580778"/>
                    <a:pt x="1471661" y="2582660"/>
                  </a:cubicBezTo>
                  <a:cubicBezTo>
                    <a:pt x="1462724" y="2583130"/>
                    <a:pt x="1454727" y="2579367"/>
                    <a:pt x="1445319" y="2582189"/>
                  </a:cubicBezTo>
                  <a:cubicBezTo>
                    <a:pt x="1425093" y="2588775"/>
                    <a:pt x="1415215" y="2601004"/>
                    <a:pt x="1418037" y="2621701"/>
                  </a:cubicBezTo>
                  <a:cubicBezTo>
                    <a:pt x="1419918" y="2635342"/>
                    <a:pt x="1417567" y="2648984"/>
                    <a:pt x="1418037" y="2662154"/>
                  </a:cubicBezTo>
                  <a:cubicBezTo>
                    <a:pt x="1418037" y="2730831"/>
                    <a:pt x="1417567" y="2799507"/>
                    <a:pt x="1418507" y="2868183"/>
                  </a:cubicBezTo>
                  <a:cubicBezTo>
                    <a:pt x="1418978" y="2897818"/>
                    <a:pt x="1420389" y="2927922"/>
                    <a:pt x="1420389" y="2957556"/>
                  </a:cubicBezTo>
                  <a:cubicBezTo>
                    <a:pt x="1420389" y="2961790"/>
                    <a:pt x="1420389" y="2966023"/>
                    <a:pt x="1419918" y="2970257"/>
                  </a:cubicBezTo>
                  <a:cubicBezTo>
                    <a:pt x="1418037" y="2985779"/>
                    <a:pt x="1423211" y="2994717"/>
                    <a:pt x="1437323" y="3001302"/>
                  </a:cubicBezTo>
                  <a:cubicBezTo>
                    <a:pt x="1444379" y="3004125"/>
                    <a:pt x="1451434" y="3005065"/>
                    <a:pt x="1458960" y="3005065"/>
                  </a:cubicBezTo>
                  <a:cubicBezTo>
                    <a:pt x="1505058" y="3004595"/>
                    <a:pt x="1551156" y="3004125"/>
                    <a:pt x="1597254" y="3004125"/>
                  </a:cubicBezTo>
                  <a:cubicBezTo>
                    <a:pt x="1677219" y="3007888"/>
                    <a:pt x="1759537" y="3007888"/>
                    <a:pt x="1841854" y="3007888"/>
                  </a:cubicBezTo>
                  <a:cubicBezTo>
                    <a:pt x="1841854" y="3007888"/>
                    <a:pt x="1841854" y="3007888"/>
                    <a:pt x="1841854" y="3007888"/>
                  </a:cubicBezTo>
                  <a:close/>
                  <a:moveTo>
                    <a:pt x="1335720" y="2401091"/>
                  </a:moveTo>
                  <a:cubicBezTo>
                    <a:pt x="1382288" y="2401091"/>
                    <a:pt x="1428856" y="2402972"/>
                    <a:pt x="1475424" y="2394976"/>
                  </a:cubicBezTo>
                  <a:cubicBezTo>
                    <a:pt x="1502236" y="2390272"/>
                    <a:pt x="1529989" y="2390272"/>
                    <a:pt x="1555860" y="2382275"/>
                  </a:cubicBezTo>
                  <a:cubicBezTo>
                    <a:pt x="1582672" y="2374279"/>
                    <a:pt x="1609954" y="2370986"/>
                    <a:pt x="1637236" y="2365812"/>
                  </a:cubicBezTo>
                  <a:cubicBezTo>
                    <a:pt x="1655111" y="2362049"/>
                    <a:pt x="1672515" y="2356875"/>
                    <a:pt x="1690860" y="2353582"/>
                  </a:cubicBezTo>
                  <a:cubicBezTo>
                    <a:pt x="1699798" y="2351700"/>
                    <a:pt x="1708735" y="2346996"/>
                    <a:pt x="1717672" y="2344645"/>
                  </a:cubicBezTo>
                  <a:cubicBezTo>
                    <a:pt x="1754362" y="2334767"/>
                    <a:pt x="1789171" y="2321596"/>
                    <a:pt x="1823979" y="2306073"/>
                  </a:cubicBezTo>
                  <a:cubicBezTo>
                    <a:pt x="1841383" y="2298547"/>
                    <a:pt x="1858317" y="2290080"/>
                    <a:pt x="1875722" y="2283024"/>
                  </a:cubicBezTo>
                  <a:cubicBezTo>
                    <a:pt x="1904885" y="2270794"/>
                    <a:pt x="1932638" y="2256212"/>
                    <a:pt x="1959920" y="2241160"/>
                  </a:cubicBezTo>
                  <a:cubicBezTo>
                    <a:pt x="1998962" y="2219522"/>
                    <a:pt x="2036123" y="2195062"/>
                    <a:pt x="2072813" y="2170132"/>
                  </a:cubicBezTo>
                  <a:cubicBezTo>
                    <a:pt x="2095391" y="2155079"/>
                    <a:pt x="2117029" y="2138146"/>
                    <a:pt x="2138667" y="2121212"/>
                  </a:cubicBezTo>
                  <a:cubicBezTo>
                    <a:pt x="2151838" y="2111334"/>
                    <a:pt x="2153249" y="2099104"/>
                    <a:pt x="2144311" y="2085462"/>
                  </a:cubicBezTo>
                  <a:cubicBezTo>
                    <a:pt x="2141960" y="2081699"/>
                    <a:pt x="2139137" y="2077466"/>
                    <a:pt x="2135374" y="2074643"/>
                  </a:cubicBezTo>
                  <a:cubicBezTo>
                    <a:pt x="2121263" y="2064295"/>
                    <a:pt x="2110914" y="2050184"/>
                    <a:pt x="2098684" y="2037953"/>
                  </a:cubicBezTo>
                  <a:cubicBezTo>
                    <a:pt x="2086924" y="2026194"/>
                    <a:pt x="2077046" y="2012553"/>
                    <a:pt x="2064816" y="2000793"/>
                  </a:cubicBezTo>
                  <a:cubicBezTo>
                    <a:pt x="2059642" y="1995619"/>
                    <a:pt x="2056349" y="1994678"/>
                    <a:pt x="2050705" y="1999852"/>
                  </a:cubicBezTo>
                  <a:cubicBezTo>
                    <a:pt x="2040356" y="2009260"/>
                    <a:pt x="2029067" y="2018197"/>
                    <a:pt x="2018248" y="2027135"/>
                  </a:cubicBezTo>
                  <a:cubicBezTo>
                    <a:pt x="1834798" y="2172954"/>
                    <a:pt x="1625477" y="2253390"/>
                    <a:pt x="1392636" y="2271735"/>
                  </a:cubicBezTo>
                  <a:cubicBezTo>
                    <a:pt x="1329604" y="2276909"/>
                    <a:pt x="1267043" y="2275498"/>
                    <a:pt x="1204012" y="2269853"/>
                  </a:cubicBezTo>
                  <a:cubicBezTo>
                    <a:pt x="1126398" y="2262798"/>
                    <a:pt x="1050666" y="2248686"/>
                    <a:pt x="976345" y="2225637"/>
                  </a:cubicBezTo>
                  <a:cubicBezTo>
                    <a:pt x="759498" y="2159313"/>
                    <a:pt x="577459" y="2039835"/>
                    <a:pt x="433521" y="1863911"/>
                  </a:cubicBezTo>
                  <a:cubicBezTo>
                    <a:pt x="289583" y="1687987"/>
                    <a:pt x="209618" y="1485251"/>
                    <a:pt x="195976" y="1258055"/>
                  </a:cubicBezTo>
                  <a:cubicBezTo>
                    <a:pt x="189861" y="1157393"/>
                    <a:pt x="198799" y="1058141"/>
                    <a:pt x="222318" y="959831"/>
                  </a:cubicBezTo>
                  <a:cubicBezTo>
                    <a:pt x="266534" y="775910"/>
                    <a:pt x="354496" y="615509"/>
                    <a:pt x="483382" y="477216"/>
                  </a:cubicBezTo>
                  <a:cubicBezTo>
                    <a:pt x="508783" y="449933"/>
                    <a:pt x="535595" y="424533"/>
                    <a:pt x="563818" y="399602"/>
                  </a:cubicBezTo>
                  <a:cubicBezTo>
                    <a:pt x="573225" y="391606"/>
                    <a:pt x="573225" y="389254"/>
                    <a:pt x="565699" y="380316"/>
                  </a:cubicBezTo>
                  <a:cubicBezTo>
                    <a:pt x="558643" y="371849"/>
                    <a:pt x="551588" y="363382"/>
                    <a:pt x="544061" y="355856"/>
                  </a:cubicBezTo>
                  <a:cubicBezTo>
                    <a:pt x="522894" y="334689"/>
                    <a:pt x="502668" y="312581"/>
                    <a:pt x="483382" y="290473"/>
                  </a:cubicBezTo>
                  <a:cubicBezTo>
                    <a:pt x="469270" y="274480"/>
                    <a:pt x="453748" y="272598"/>
                    <a:pt x="438225" y="286710"/>
                  </a:cubicBezTo>
                  <a:cubicBezTo>
                    <a:pt x="413765" y="306466"/>
                    <a:pt x="391186" y="327163"/>
                    <a:pt x="370019" y="348801"/>
                  </a:cubicBezTo>
                  <a:cubicBezTo>
                    <a:pt x="348381" y="370909"/>
                    <a:pt x="326744" y="393017"/>
                    <a:pt x="306987" y="416536"/>
                  </a:cubicBezTo>
                  <a:cubicBezTo>
                    <a:pt x="280175" y="448522"/>
                    <a:pt x="251952" y="479568"/>
                    <a:pt x="229844" y="515317"/>
                  </a:cubicBezTo>
                  <a:cubicBezTo>
                    <a:pt x="222318" y="528017"/>
                    <a:pt x="214322" y="540247"/>
                    <a:pt x="205855" y="552477"/>
                  </a:cubicBezTo>
                  <a:cubicBezTo>
                    <a:pt x="188450" y="576467"/>
                    <a:pt x="173398" y="600927"/>
                    <a:pt x="161638" y="628209"/>
                  </a:cubicBezTo>
                  <a:cubicBezTo>
                    <a:pt x="159757" y="632913"/>
                    <a:pt x="156935" y="637617"/>
                    <a:pt x="153642" y="641850"/>
                  </a:cubicBezTo>
                  <a:cubicBezTo>
                    <a:pt x="148468" y="648906"/>
                    <a:pt x="144234" y="656903"/>
                    <a:pt x="140941" y="665370"/>
                  </a:cubicBezTo>
                  <a:cubicBezTo>
                    <a:pt x="131063" y="690771"/>
                    <a:pt x="115541" y="713349"/>
                    <a:pt x="108485" y="740161"/>
                  </a:cubicBezTo>
                  <a:cubicBezTo>
                    <a:pt x="108014" y="742513"/>
                    <a:pt x="106133" y="744865"/>
                    <a:pt x="105192" y="747217"/>
                  </a:cubicBezTo>
                  <a:cubicBezTo>
                    <a:pt x="100018" y="759917"/>
                    <a:pt x="93903" y="772147"/>
                    <a:pt x="90610" y="785318"/>
                  </a:cubicBezTo>
                  <a:cubicBezTo>
                    <a:pt x="82614" y="817774"/>
                    <a:pt x="70854" y="849290"/>
                    <a:pt x="62387" y="881747"/>
                  </a:cubicBezTo>
                  <a:cubicBezTo>
                    <a:pt x="46394" y="944778"/>
                    <a:pt x="34164" y="1008280"/>
                    <a:pt x="29460" y="1073194"/>
                  </a:cubicBezTo>
                  <a:cubicBezTo>
                    <a:pt x="28049" y="1094831"/>
                    <a:pt x="30871" y="1115999"/>
                    <a:pt x="27579" y="1137636"/>
                  </a:cubicBezTo>
                  <a:cubicBezTo>
                    <a:pt x="23345" y="1166330"/>
                    <a:pt x="23816" y="1195023"/>
                    <a:pt x="25697" y="1224187"/>
                  </a:cubicBezTo>
                  <a:cubicBezTo>
                    <a:pt x="27579" y="1256644"/>
                    <a:pt x="30871" y="1289100"/>
                    <a:pt x="33694" y="1321087"/>
                  </a:cubicBezTo>
                  <a:cubicBezTo>
                    <a:pt x="36986" y="1363892"/>
                    <a:pt x="42631" y="1406697"/>
                    <a:pt x="55802" y="1447620"/>
                  </a:cubicBezTo>
                  <a:cubicBezTo>
                    <a:pt x="65680" y="1479136"/>
                    <a:pt x="70384" y="1511593"/>
                    <a:pt x="82614" y="1542638"/>
                  </a:cubicBezTo>
                  <a:cubicBezTo>
                    <a:pt x="89669" y="1560513"/>
                    <a:pt x="94844" y="1579328"/>
                    <a:pt x="100488" y="1597673"/>
                  </a:cubicBezTo>
                  <a:cubicBezTo>
                    <a:pt x="106603" y="1616488"/>
                    <a:pt x="114600" y="1634833"/>
                    <a:pt x="124008" y="1652238"/>
                  </a:cubicBezTo>
                  <a:cubicBezTo>
                    <a:pt x="136238" y="1674816"/>
                    <a:pt x="146116" y="1698335"/>
                    <a:pt x="158346" y="1720914"/>
                  </a:cubicBezTo>
                  <a:cubicBezTo>
                    <a:pt x="174809" y="1751489"/>
                    <a:pt x="191273" y="1781594"/>
                    <a:pt x="211029" y="1809817"/>
                  </a:cubicBezTo>
                  <a:cubicBezTo>
                    <a:pt x="232667" y="1839921"/>
                    <a:pt x="253363" y="1870496"/>
                    <a:pt x="275942" y="1900131"/>
                  </a:cubicBezTo>
                  <a:cubicBezTo>
                    <a:pt x="296639" y="1927883"/>
                    <a:pt x="319688" y="1953755"/>
                    <a:pt x="342737" y="1979155"/>
                  </a:cubicBezTo>
                  <a:cubicBezTo>
                    <a:pt x="362493" y="2001263"/>
                    <a:pt x="380838" y="2025253"/>
                    <a:pt x="405298" y="2043128"/>
                  </a:cubicBezTo>
                  <a:cubicBezTo>
                    <a:pt x="419880" y="2053947"/>
                    <a:pt x="428817" y="2070410"/>
                    <a:pt x="443399" y="2080288"/>
                  </a:cubicBezTo>
                  <a:cubicBezTo>
                    <a:pt x="458922" y="2090637"/>
                    <a:pt x="472093" y="2102867"/>
                    <a:pt x="485734" y="2115567"/>
                  </a:cubicBezTo>
                  <a:cubicBezTo>
                    <a:pt x="490908" y="2120741"/>
                    <a:pt x="496553" y="2125915"/>
                    <a:pt x="502668" y="2129679"/>
                  </a:cubicBezTo>
                  <a:cubicBezTo>
                    <a:pt x="526657" y="2144731"/>
                    <a:pt x="546884" y="2164487"/>
                    <a:pt x="570873" y="2180010"/>
                  </a:cubicBezTo>
                  <a:cubicBezTo>
                    <a:pt x="596745" y="2196944"/>
                    <a:pt x="622616" y="2213407"/>
                    <a:pt x="648957" y="2229871"/>
                  </a:cubicBezTo>
                  <a:cubicBezTo>
                    <a:pt x="699759" y="2261857"/>
                    <a:pt x="754794" y="2284435"/>
                    <a:pt x="809359" y="2309366"/>
                  </a:cubicBezTo>
                  <a:cubicBezTo>
                    <a:pt x="850282" y="2328181"/>
                    <a:pt x="894028" y="2339941"/>
                    <a:pt x="937303" y="2353112"/>
                  </a:cubicBezTo>
                  <a:cubicBezTo>
                    <a:pt x="985283" y="2367694"/>
                    <a:pt x="1035614" y="2373338"/>
                    <a:pt x="1084064" y="2386979"/>
                  </a:cubicBezTo>
                  <a:cubicBezTo>
                    <a:pt x="1088297" y="2388390"/>
                    <a:pt x="1093471" y="2387920"/>
                    <a:pt x="1098175" y="2388390"/>
                  </a:cubicBezTo>
                  <a:cubicBezTo>
                    <a:pt x="1120754" y="2389802"/>
                    <a:pt x="1143332" y="2391213"/>
                    <a:pt x="1165440" y="2395446"/>
                  </a:cubicBezTo>
                  <a:cubicBezTo>
                    <a:pt x="1176259" y="2397328"/>
                    <a:pt x="1187548" y="2397798"/>
                    <a:pt x="1198367" y="2396857"/>
                  </a:cubicBezTo>
                  <a:cubicBezTo>
                    <a:pt x="1206364" y="2395917"/>
                    <a:pt x="1214360" y="2395917"/>
                    <a:pt x="1221886" y="2397798"/>
                  </a:cubicBezTo>
                  <a:cubicBezTo>
                    <a:pt x="1236468" y="2401561"/>
                    <a:pt x="1251050" y="2401091"/>
                    <a:pt x="1265632" y="2401091"/>
                  </a:cubicBezTo>
                  <a:cubicBezTo>
                    <a:pt x="1288681" y="2401091"/>
                    <a:pt x="1312200" y="2401091"/>
                    <a:pt x="1335720" y="2401091"/>
                  </a:cubicBezTo>
                  <a:close/>
                  <a:moveTo>
                    <a:pt x="1081241" y="1529938"/>
                  </a:moveTo>
                  <a:cubicBezTo>
                    <a:pt x="1093471" y="1530408"/>
                    <a:pt x="1101938" y="1527586"/>
                    <a:pt x="1109935" y="1523352"/>
                  </a:cubicBezTo>
                  <a:cubicBezTo>
                    <a:pt x="1126869" y="1513945"/>
                    <a:pt x="1143802" y="1504537"/>
                    <a:pt x="1160266" y="1494659"/>
                  </a:cubicBezTo>
                  <a:cubicBezTo>
                    <a:pt x="1191782" y="1475843"/>
                    <a:pt x="1222827" y="1456557"/>
                    <a:pt x="1253873" y="1437272"/>
                  </a:cubicBezTo>
                  <a:cubicBezTo>
                    <a:pt x="1294796" y="1411400"/>
                    <a:pt x="1334779" y="1383648"/>
                    <a:pt x="1373821" y="1354484"/>
                  </a:cubicBezTo>
                  <a:cubicBezTo>
                    <a:pt x="1394988" y="1338961"/>
                    <a:pt x="1417567" y="1324850"/>
                    <a:pt x="1436852" y="1307445"/>
                  </a:cubicBezTo>
                  <a:cubicBezTo>
                    <a:pt x="1472602" y="1274989"/>
                    <a:pt x="1513995" y="1250058"/>
                    <a:pt x="1547393" y="1214780"/>
                  </a:cubicBezTo>
                  <a:cubicBezTo>
                    <a:pt x="1562915" y="1198786"/>
                    <a:pt x="1580320" y="1184675"/>
                    <a:pt x="1596783" y="1169152"/>
                  </a:cubicBezTo>
                  <a:cubicBezTo>
                    <a:pt x="1634884" y="1133873"/>
                    <a:pt x="1668752" y="1094361"/>
                    <a:pt x="1703561" y="1056260"/>
                  </a:cubicBezTo>
                  <a:cubicBezTo>
                    <a:pt x="1709676" y="1049674"/>
                    <a:pt x="1716731" y="1044030"/>
                    <a:pt x="1721906" y="1036974"/>
                  </a:cubicBezTo>
                  <a:cubicBezTo>
                    <a:pt x="1736488" y="1016277"/>
                    <a:pt x="1752951" y="997462"/>
                    <a:pt x="1770826" y="979587"/>
                  </a:cubicBezTo>
                  <a:cubicBezTo>
                    <a:pt x="1777411" y="973002"/>
                    <a:pt x="1780704" y="965005"/>
                    <a:pt x="1783996" y="956538"/>
                  </a:cubicBezTo>
                  <a:cubicBezTo>
                    <a:pt x="1787760" y="946660"/>
                    <a:pt x="1787289" y="937252"/>
                    <a:pt x="1781645" y="927845"/>
                  </a:cubicBezTo>
                  <a:cubicBezTo>
                    <a:pt x="1777411" y="921259"/>
                    <a:pt x="1774118" y="913733"/>
                    <a:pt x="1768003" y="908559"/>
                  </a:cubicBezTo>
                  <a:cubicBezTo>
                    <a:pt x="1753892" y="895858"/>
                    <a:pt x="1742132" y="881276"/>
                    <a:pt x="1729902" y="866695"/>
                  </a:cubicBezTo>
                  <a:cubicBezTo>
                    <a:pt x="1701209" y="833297"/>
                    <a:pt x="1668282" y="803663"/>
                    <a:pt x="1638647" y="771206"/>
                  </a:cubicBezTo>
                  <a:cubicBezTo>
                    <a:pt x="1635355" y="767914"/>
                    <a:pt x="1631592" y="765091"/>
                    <a:pt x="1627829" y="762269"/>
                  </a:cubicBezTo>
                  <a:cubicBezTo>
                    <a:pt x="1621714" y="758036"/>
                    <a:pt x="1616539" y="753332"/>
                    <a:pt x="1610895" y="748157"/>
                  </a:cubicBezTo>
                  <a:cubicBezTo>
                    <a:pt x="1596313" y="734516"/>
                    <a:pt x="1581731" y="720875"/>
                    <a:pt x="1566208" y="708175"/>
                  </a:cubicBezTo>
                  <a:cubicBezTo>
                    <a:pt x="1539867" y="687478"/>
                    <a:pt x="1513995" y="666311"/>
                    <a:pt x="1487654" y="645614"/>
                  </a:cubicBezTo>
                  <a:cubicBezTo>
                    <a:pt x="1467427" y="629620"/>
                    <a:pt x="1445319" y="616450"/>
                    <a:pt x="1425563" y="600457"/>
                  </a:cubicBezTo>
                  <a:cubicBezTo>
                    <a:pt x="1419448" y="595753"/>
                    <a:pt x="1412392" y="591990"/>
                    <a:pt x="1405336" y="588227"/>
                  </a:cubicBezTo>
                  <a:cubicBezTo>
                    <a:pt x="1393106" y="582112"/>
                    <a:pt x="1384640" y="584463"/>
                    <a:pt x="1377113" y="595753"/>
                  </a:cubicBezTo>
                  <a:cubicBezTo>
                    <a:pt x="1367706" y="609864"/>
                    <a:pt x="1358768" y="623976"/>
                    <a:pt x="1350302" y="638558"/>
                  </a:cubicBezTo>
                  <a:cubicBezTo>
                    <a:pt x="1336190" y="663488"/>
                    <a:pt x="1317845" y="684655"/>
                    <a:pt x="1299029" y="705823"/>
                  </a:cubicBezTo>
                  <a:cubicBezTo>
                    <a:pt x="1285859" y="720405"/>
                    <a:pt x="1268454" y="729812"/>
                    <a:pt x="1255284" y="743924"/>
                  </a:cubicBezTo>
                  <a:cubicBezTo>
                    <a:pt x="1225649" y="775440"/>
                    <a:pt x="1192722" y="804604"/>
                    <a:pt x="1161207" y="834238"/>
                  </a:cubicBezTo>
                  <a:cubicBezTo>
                    <a:pt x="1130632" y="862931"/>
                    <a:pt x="1094882" y="885040"/>
                    <a:pt x="1062896" y="912322"/>
                  </a:cubicBezTo>
                  <a:cubicBezTo>
                    <a:pt x="1061485" y="913733"/>
                    <a:pt x="1059603" y="914674"/>
                    <a:pt x="1057722" y="915615"/>
                  </a:cubicBezTo>
                  <a:cubicBezTo>
                    <a:pt x="1043610" y="924552"/>
                    <a:pt x="1029499" y="933489"/>
                    <a:pt x="1015858" y="943367"/>
                  </a:cubicBezTo>
                  <a:cubicBezTo>
                    <a:pt x="984812" y="965475"/>
                    <a:pt x="953296" y="987113"/>
                    <a:pt x="918958" y="1004517"/>
                  </a:cubicBezTo>
                  <a:cubicBezTo>
                    <a:pt x="898261" y="1014866"/>
                    <a:pt x="878976" y="1027566"/>
                    <a:pt x="858749" y="1037915"/>
                  </a:cubicBezTo>
                  <a:cubicBezTo>
                    <a:pt x="828644" y="1052967"/>
                    <a:pt x="798069" y="1066608"/>
                    <a:pt x="768906" y="1083542"/>
                  </a:cubicBezTo>
                  <a:cubicBezTo>
                    <a:pt x="753383" y="1092479"/>
                    <a:pt x="751501" y="1096242"/>
                    <a:pt x="759027" y="1112236"/>
                  </a:cubicBezTo>
                  <a:cubicBezTo>
                    <a:pt x="766083" y="1127288"/>
                    <a:pt x="772669" y="1142811"/>
                    <a:pt x="781606" y="1156922"/>
                  </a:cubicBezTo>
                  <a:cubicBezTo>
                    <a:pt x="798540" y="1184675"/>
                    <a:pt x="815474" y="1212428"/>
                    <a:pt x="832408" y="1240180"/>
                  </a:cubicBezTo>
                  <a:cubicBezTo>
                    <a:pt x="850753" y="1269815"/>
                    <a:pt x="873801" y="1296627"/>
                    <a:pt x="891206" y="1327672"/>
                  </a:cubicBezTo>
                  <a:cubicBezTo>
                    <a:pt x="893087" y="1331435"/>
                    <a:pt x="896380" y="1334257"/>
                    <a:pt x="899202" y="1337550"/>
                  </a:cubicBezTo>
                  <a:cubicBezTo>
                    <a:pt x="926014" y="1367655"/>
                    <a:pt x="949063" y="1401052"/>
                    <a:pt x="977286" y="1429745"/>
                  </a:cubicBezTo>
                  <a:cubicBezTo>
                    <a:pt x="989516" y="1442446"/>
                    <a:pt x="999394" y="1457498"/>
                    <a:pt x="1013035" y="1469258"/>
                  </a:cubicBezTo>
                  <a:cubicBezTo>
                    <a:pt x="1021032" y="1476314"/>
                    <a:pt x="1027147" y="1484781"/>
                    <a:pt x="1032792" y="1493718"/>
                  </a:cubicBezTo>
                  <a:cubicBezTo>
                    <a:pt x="1042199" y="1509241"/>
                    <a:pt x="1058192" y="1516767"/>
                    <a:pt x="1071834" y="1527115"/>
                  </a:cubicBezTo>
                  <a:cubicBezTo>
                    <a:pt x="1075597" y="1530408"/>
                    <a:pt x="1080300" y="1529938"/>
                    <a:pt x="1081241" y="1529938"/>
                  </a:cubicBezTo>
                  <a:close/>
                  <a:moveTo>
                    <a:pt x="497023" y="1800409"/>
                  </a:moveTo>
                  <a:cubicBezTo>
                    <a:pt x="497493" y="1802291"/>
                    <a:pt x="497023" y="1803231"/>
                    <a:pt x="497964" y="1804172"/>
                  </a:cubicBezTo>
                  <a:cubicBezTo>
                    <a:pt x="500316" y="1807465"/>
                    <a:pt x="503138" y="1810757"/>
                    <a:pt x="505490" y="1814050"/>
                  </a:cubicBezTo>
                  <a:cubicBezTo>
                    <a:pt x="547354" y="1864852"/>
                    <a:pt x="593452" y="1910950"/>
                    <a:pt x="644254" y="1952814"/>
                  </a:cubicBezTo>
                  <a:cubicBezTo>
                    <a:pt x="742564" y="2033250"/>
                    <a:pt x="852164" y="2093459"/>
                    <a:pt x="972582" y="2134382"/>
                  </a:cubicBezTo>
                  <a:cubicBezTo>
                    <a:pt x="979168" y="2136734"/>
                    <a:pt x="985753" y="2138146"/>
                    <a:pt x="992338" y="2136734"/>
                  </a:cubicBezTo>
                  <a:cubicBezTo>
                    <a:pt x="1016328" y="2132031"/>
                    <a:pt x="1040788" y="2127797"/>
                    <a:pt x="1064778" y="2122623"/>
                  </a:cubicBezTo>
                  <a:cubicBezTo>
                    <a:pt x="1094882" y="2115567"/>
                    <a:pt x="1124987" y="2108982"/>
                    <a:pt x="1154621" y="2100985"/>
                  </a:cubicBezTo>
                  <a:cubicBezTo>
                    <a:pt x="1198837" y="2088755"/>
                    <a:pt x="1243994" y="2079347"/>
                    <a:pt x="1287740" y="2065236"/>
                  </a:cubicBezTo>
                  <a:cubicBezTo>
                    <a:pt x="1354065" y="2043598"/>
                    <a:pt x="1419448" y="2020079"/>
                    <a:pt x="1483891" y="1995148"/>
                  </a:cubicBezTo>
                  <a:cubicBezTo>
                    <a:pt x="1486243" y="1994208"/>
                    <a:pt x="1488595" y="1992796"/>
                    <a:pt x="1490476" y="1990915"/>
                  </a:cubicBezTo>
                  <a:cubicBezTo>
                    <a:pt x="1497532" y="1985270"/>
                    <a:pt x="1505999" y="1982918"/>
                    <a:pt x="1514936" y="1980096"/>
                  </a:cubicBezTo>
                  <a:cubicBezTo>
                    <a:pt x="1531870" y="1974922"/>
                    <a:pt x="1547863" y="1966925"/>
                    <a:pt x="1563386" y="1957988"/>
                  </a:cubicBezTo>
                  <a:cubicBezTo>
                    <a:pt x="1587376" y="1943876"/>
                    <a:pt x="1586435" y="1930235"/>
                    <a:pt x="1561504" y="1917535"/>
                  </a:cubicBezTo>
                  <a:cubicBezTo>
                    <a:pt x="1546452" y="1910009"/>
                    <a:pt x="1532340" y="1901071"/>
                    <a:pt x="1517758" y="1893545"/>
                  </a:cubicBezTo>
                  <a:cubicBezTo>
                    <a:pt x="1460372" y="1864381"/>
                    <a:pt x="1406277" y="1829103"/>
                    <a:pt x="1352183" y="1794294"/>
                  </a:cubicBezTo>
                  <a:cubicBezTo>
                    <a:pt x="1309848" y="1767012"/>
                    <a:pt x="1269395" y="1737377"/>
                    <a:pt x="1229413" y="1706802"/>
                  </a:cubicBezTo>
                  <a:cubicBezTo>
                    <a:pt x="1179552" y="1668231"/>
                    <a:pt x="1132513" y="1627307"/>
                    <a:pt x="1085004" y="1585443"/>
                  </a:cubicBezTo>
                  <a:cubicBezTo>
                    <a:pt x="1069482" y="1571802"/>
                    <a:pt x="1062426" y="1569920"/>
                    <a:pt x="1045962" y="1581210"/>
                  </a:cubicBezTo>
                  <a:cubicBezTo>
                    <a:pt x="1031380" y="1591088"/>
                    <a:pt x="1015858" y="1598143"/>
                    <a:pt x="1000335" y="1605199"/>
                  </a:cubicBezTo>
                  <a:cubicBezTo>
                    <a:pt x="983401" y="1612725"/>
                    <a:pt x="967408" y="1620722"/>
                    <a:pt x="950474" y="1628248"/>
                  </a:cubicBezTo>
                  <a:cubicBezTo>
                    <a:pt x="922721" y="1640949"/>
                    <a:pt x="895910" y="1655530"/>
                    <a:pt x="867686" y="1666820"/>
                  </a:cubicBezTo>
                  <a:cubicBezTo>
                    <a:pt x="810770" y="1688928"/>
                    <a:pt x="754794" y="1713858"/>
                    <a:pt x="696466" y="1733144"/>
                  </a:cubicBezTo>
                  <a:cubicBezTo>
                    <a:pt x="651780" y="1747726"/>
                    <a:pt x="607093" y="1762308"/>
                    <a:pt x="562877" y="1779242"/>
                  </a:cubicBezTo>
                  <a:cubicBezTo>
                    <a:pt x="542180" y="1786768"/>
                    <a:pt x="519601" y="1793353"/>
                    <a:pt x="497023" y="1800409"/>
                  </a:cubicBezTo>
                  <a:close/>
                  <a:moveTo>
                    <a:pt x="2056820" y="524254"/>
                  </a:moveTo>
                  <a:cubicBezTo>
                    <a:pt x="2054468" y="528958"/>
                    <a:pt x="2053057" y="531310"/>
                    <a:pt x="2052116" y="533662"/>
                  </a:cubicBezTo>
                  <a:cubicBezTo>
                    <a:pt x="2029067" y="582112"/>
                    <a:pt x="2014956" y="635265"/>
                    <a:pt x="1984851" y="680422"/>
                  </a:cubicBezTo>
                  <a:cubicBezTo>
                    <a:pt x="1984381" y="680892"/>
                    <a:pt x="1984381" y="681363"/>
                    <a:pt x="1984381" y="681833"/>
                  </a:cubicBezTo>
                  <a:cubicBezTo>
                    <a:pt x="1974973" y="703471"/>
                    <a:pt x="1965565" y="724638"/>
                    <a:pt x="1952865" y="744865"/>
                  </a:cubicBezTo>
                  <a:cubicBezTo>
                    <a:pt x="1943927" y="758976"/>
                    <a:pt x="1936872" y="774029"/>
                    <a:pt x="1931227" y="790022"/>
                  </a:cubicBezTo>
                  <a:cubicBezTo>
                    <a:pt x="1920408" y="821538"/>
                    <a:pt x="1904415" y="850231"/>
                    <a:pt x="1878073" y="871869"/>
                  </a:cubicBezTo>
                  <a:cubicBezTo>
                    <a:pt x="1872899" y="876102"/>
                    <a:pt x="1869136" y="882217"/>
                    <a:pt x="1865843" y="888332"/>
                  </a:cubicBezTo>
                  <a:cubicBezTo>
                    <a:pt x="1860199" y="899151"/>
                    <a:pt x="1853143" y="908559"/>
                    <a:pt x="1845147" y="917967"/>
                  </a:cubicBezTo>
                  <a:cubicBezTo>
                    <a:pt x="1832916" y="931608"/>
                    <a:pt x="1832446" y="949482"/>
                    <a:pt x="1844676" y="963124"/>
                  </a:cubicBezTo>
                  <a:cubicBezTo>
                    <a:pt x="1851732" y="971120"/>
                    <a:pt x="1858788" y="978646"/>
                    <a:pt x="1864432" y="987584"/>
                  </a:cubicBezTo>
                  <a:cubicBezTo>
                    <a:pt x="1887952" y="1022862"/>
                    <a:pt x="1914293" y="1055789"/>
                    <a:pt x="1936872" y="1092009"/>
                  </a:cubicBezTo>
                  <a:cubicBezTo>
                    <a:pt x="1963684" y="1135755"/>
                    <a:pt x="1989555" y="1179971"/>
                    <a:pt x="2015426" y="1224187"/>
                  </a:cubicBezTo>
                  <a:cubicBezTo>
                    <a:pt x="2022482" y="1236417"/>
                    <a:pt x="2026715" y="1250058"/>
                    <a:pt x="2034241" y="1262289"/>
                  </a:cubicBezTo>
                  <a:cubicBezTo>
                    <a:pt x="2049764" y="1288630"/>
                    <a:pt x="2062464" y="1316383"/>
                    <a:pt x="2073754" y="1344135"/>
                  </a:cubicBezTo>
                  <a:cubicBezTo>
                    <a:pt x="2083161" y="1366714"/>
                    <a:pt x="2093039" y="1389292"/>
                    <a:pt x="2101977" y="1412341"/>
                  </a:cubicBezTo>
                  <a:cubicBezTo>
                    <a:pt x="2107151" y="1426453"/>
                    <a:pt x="2114677" y="1439624"/>
                    <a:pt x="2120322" y="1453735"/>
                  </a:cubicBezTo>
                  <a:cubicBezTo>
                    <a:pt x="2125496" y="1467376"/>
                    <a:pt x="2134433" y="1469258"/>
                    <a:pt x="2146663" y="1461732"/>
                  </a:cubicBezTo>
                  <a:cubicBezTo>
                    <a:pt x="2154190" y="1457028"/>
                    <a:pt x="2159364" y="1449972"/>
                    <a:pt x="2164538" y="1442446"/>
                  </a:cubicBezTo>
                  <a:cubicBezTo>
                    <a:pt x="2176768" y="1424101"/>
                    <a:pt x="2183824" y="1402934"/>
                    <a:pt x="2197935" y="1385529"/>
                  </a:cubicBezTo>
                  <a:cubicBezTo>
                    <a:pt x="2213458" y="1366243"/>
                    <a:pt x="2223807" y="1343665"/>
                    <a:pt x="2235096" y="1322027"/>
                  </a:cubicBezTo>
                  <a:cubicBezTo>
                    <a:pt x="2244503" y="1303682"/>
                    <a:pt x="2253441" y="1284397"/>
                    <a:pt x="2262849" y="1266052"/>
                  </a:cubicBezTo>
                  <a:cubicBezTo>
                    <a:pt x="2266612" y="1258525"/>
                    <a:pt x="2271315" y="1251470"/>
                    <a:pt x="2274138" y="1243943"/>
                  </a:cubicBezTo>
                  <a:cubicBezTo>
                    <a:pt x="2282605" y="1220895"/>
                    <a:pt x="2291542" y="1198316"/>
                    <a:pt x="2302361" y="1176208"/>
                  </a:cubicBezTo>
                  <a:cubicBezTo>
                    <a:pt x="2312709" y="1155041"/>
                    <a:pt x="2318354" y="1131992"/>
                    <a:pt x="2325880" y="1109884"/>
                  </a:cubicBezTo>
                  <a:cubicBezTo>
                    <a:pt x="2327291" y="1105180"/>
                    <a:pt x="2327762" y="1100476"/>
                    <a:pt x="2327291" y="1095772"/>
                  </a:cubicBezTo>
                  <a:cubicBezTo>
                    <a:pt x="2323058" y="1061904"/>
                    <a:pt x="2317884" y="1028507"/>
                    <a:pt x="2310828" y="995110"/>
                  </a:cubicBezTo>
                  <a:cubicBezTo>
                    <a:pt x="2275078" y="832827"/>
                    <a:pt x="2201228" y="689359"/>
                    <a:pt x="2092569" y="563296"/>
                  </a:cubicBezTo>
                  <a:cubicBezTo>
                    <a:pt x="2081280" y="550596"/>
                    <a:pt x="2069991" y="538366"/>
                    <a:pt x="2056820" y="524254"/>
                  </a:cubicBezTo>
                  <a:close/>
                  <a:moveTo>
                    <a:pt x="283939" y="1204431"/>
                  </a:moveTo>
                  <a:cubicBezTo>
                    <a:pt x="287702" y="1205842"/>
                    <a:pt x="290994" y="1205372"/>
                    <a:pt x="294757" y="1204431"/>
                  </a:cubicBezTo>
                  <a:cubicBezTo>
                    <a:pt x="313102" y="1199257"/>
                    <a:pt x="331447" y="1196905"/>
                    <a:pt x="350263" y="1193612"/>
                  </a:cubicBezTo>
                  <a:cubicBezTo>
                    <a:pt x="376604" y="1188908"/>
                    <a:pt x="402005" y="1180912"/>
                    <a:pt x="427876" y="1174797"/>
                  </a:cubicBezTo>
                  <a:cubicBezTo>
                    <a:pt x="471152" y="1164919"/>
                    <a:pt x="513016" y="1148926"/>
                    <a:pt x="556291" y="1139518"/>
                  </a:cubicBezTo>
                  <a:cubicBezTo>
                    <a:pt x="598626" y="1130110"/>
                    <a:pt x="636727" y="1108943"/>
                    <a:pt x="677651" y="1096713"/>
                  </a:cubicBezTo>
                  <a:cubicBezTo>
                    <a:pt x="683766" y="1094831"/>
                    <a:pt x="689410" y="1092009"/>
                    <a:pt x="694585" y="1088716"/>
                  </a:cubicBezTo>
                  <a:cubicBezTo>
                    <a:pt x="706344" y="1081661"/>
                    <a:pt x="708696" y="1075546"/>
                    <a:pt x="703052" y="1062845"/>
                  </a:cubicBezTo>
                  <a:cubicBezTo>
                    <a:pt x="694114" y="1042619"/>
                    <a:pt x="685177" y="1022862"/>
                    <a:pt x="676710" y="1002636"/>
                  </a:cubicBezTo>
                  <a:cubicBezTo>
                    <a:pt x="661187" y="965946"/>
                    <a:pt x="647076" y="928785"/>
                    <a:pt x="634375" y="891155"/>
                  </a:cubicBezTo>
                  <a:cubicBezTo>
                    <a:pt x="625908" y="866224"/>
                    <a:pt x="619793" y="840823"/>
                    <a:pt x="610856" y="816363"/>
                  </a:cubicBezTo>
                  <a:cubicBezTo>
                    <a:pt x="595804" y="776381"/>
                    <a:pt x="588748" y="734516"/>
                    <a:pt x="579811" y="693122"/>
                  </a:cubicBezTo>
                  <a:cubicBezTo>
                    <a:pt x="576988" y="679481"/>
                    <a:pt x="571344" y="672896"/>
                    <a:pt x="557703" y="670074"/>
                  </a:cubicBezTo>
                  <a:cubicBezTo>
                    <a:pt x="543121" y="667251"/>
                    <a:pt x="529950" y="670544"/>
                    <a:pt x="516779" y="676659"/>
                  </a:cubicBezTo>
                  <a:cubicBezTo>
                    <a:pt x="511605" y="679011"/>
                    <a:pt x="506431" y="682774"/>
                    <a:pt x="500786" y="682774"/>
                  </a:cubicBezTo>
                  <a:cubicBezTo>
                    <a:pt x="477267" y="684185"/>
                    <a:pt x="454688" y="692182"/>
                    <a:pt x="432110" y="698767"/>
                  </a:cubicBezTo>
                  <a:cubicBezTo>
                    <a:pt x="425054" y="700649"/>
                    <a:pt x="420350" y="704412"/>
                    <a:pt x="416587" y="710527"/>
                  </a:cubicBezTo>
                  <a:cubicBezTo>
                    <a:pt x="399183" y="740631"/>
                    <a:pt x="383190" y="771206"/>
                    <a:pt x="368608" y="802722"/>
                  </a:cubicBezTo>
                  <a:cubicBezTo>
                    <a:pt x="313102" y="925022"/>
                    <a:pt x="284409" y="1053437"/>
                    <a:pt x="282527" y="1187968"/>
                  </a:cubicBezTo>
                  <a:cubicBezTo>
                    <a:pt x="282527" y="1193142"/>
                    <a:pt x="281587" y="1198786"/>
                    <a:pt x="283939" y="1204431"/>
                  </a:cubicBezTo>
                  <a:close/>
                  <a:moveTo>
                    <a:pt x="1307967" y="210037"/>
                  </a:moveTo>
                  <a:cubicBezTo>
                    <a:pt x="1256225" y="208626"/>
                    <a:pt x="1203541" y="213330"/>
                    <a:pt x="1150858" y="220856"/>
                  </a:cubicBezTo>
                  <a:cubicBezTo>
                    <a:pt x="1123576" y="225089"/>
                    <a:pt x="1096294" y="231204"/>
                    <a:pt x="1069011" y="236378"/>
                  </a:cubicBezTo>
                  <a:cubicBezTo>
                    <a:pt x="1062896" y="237319"/>
                    <a:pt x="1058192" y="239671"/>
                    <a:pt x="1055840" y="246257"/>
                  </a:cubicBezTo>
                  <a:cubicBezTo>
                    <a:pt x="1051137" y="261309"/>
                    <a:pt x="1042199" y="274480"/>
                    <a:pt x="1033732" y="287650"/>
                  </a:cubicBezTo>
                  <a:cubicBezTo>
                    <a:pt x="1026676" y="298940"/>
                    <a:pt x="1020562" y="311170"/>
                    <a:pt x="1014447" y="323400"/>
                  </a:cubicBezTo>
                  <a:cubicBezTo>
                    <a:pt x="1007861" y="336100"/>
                    <a:pt x="1009743" y="343156"/>
                    <a:pt x="1019621" y="353034"/>
                  </a:cubicBezTo>
                  <a:cubicBezTo>
                    <a:pt x="1027147" y="360090"/>
                    <a:pt x="1036084" y="364323"/>
                    <a:pt x="1045492" y="367616"/>
                  </a:cubicBezTo>
                  <a:cubicBezTo>
                    <a:pt x="1075597" y="378435"/>
                    <a:pt x="1105231" y="391135"/>
                    <a:pt x="1133454" y="405247"/>
                  </a:cubicBezTo>
                  <a:cubicBezTo>
                    <a:pt x="1200719" y="438644"/>
                    <a:pt x="1269866" y="469690"/>
                    <a:pt x="1332427" y="512024"/>
                  </a:cubicBezTo>
                  <a:cubicBezTo>
                    <a:pt x="1339953" y="517198"/>
                    <a:pt x="1347479" y="521432"/>
                    <a:pt x="1355476" y="525665"/>
                  </a:cubicBezTo>
                  <a:cubicBezTo>
                    <a:pt x="1372880" y="535073"/>
                    <a:pt x="1387932" y="532251"/>
                    <a:pt x="1399692" y="517198"/>
                  </a:cubicBezTo>
                  <a:cubicBezTo>
                    <a:pt x="1410040" y="504028"/>
                    <a:pt x="1419448" y="490386"/>
                    <a:pt x="1426974" y="475334"/>
                  </a:cubicBezTo>
                  <a:cubicBezTo>
                    <a:pt x="1439204" y="450404"/>
                    <a:pt x="1450964" y="425003"/>
                    <a:pt x="1463664" y="400543"/>
                  </a:cubicBezTo>
                  <a:cubicBezTo>
                    <a:pt x="1473542" y="382198"/>
                    <a:pt x="1485302" y="364794"/>
                    <a:pt x="1490947" y="344097"/>
                  </a:cubicBezTo>
                  <a:cubicBezTo>
                    <a:pt x="1491417" y="342686"/>
                    <a:pt x="1492358" y="341274"/>
                    <a:pt x="1493299" y="339863"/>
                  </a:cubicBezTo>
                  <a:cubicBezTo>
                    <a:pt x="1509292" y="313522"/>
                    <a:pt x="1516347" y="282476"/>
                    <a:pt x="1530459" y="255194"/>
                  </a:cubicBezTo>
                  <a:cubicBezTo>
                    <a:pt x="1530929" y="254253"/>
                    <a:pt x="1530929" y="253312"/>
                    <a:pt x="1531400" y="252372"/>
                  </a:cubicBezTo>
                  <a:cubicBezTo>
                    <a:pt x="1537044" y="234027"/>
                    <a:pt x="1537044" y="234027"/>
                    <a:pt x="1517758" y="230263"/>
                  </a:cubicBezTo>
                  <a:cubicBezTo>
                    <a:pt x="1449082" y="217093"/>
                    <a:pt x="1379936" y="209096"/>
                    <a:pt x="1307967" y="210037"/>
                  </a:cubicBezTo>
                  <a:close/>
                  <a:moveTo>
                    <a:pt x="1863491" y="2025723"/>
                  </a:moveTo>
                  <a:cubicBezTo>
                    <a:pt x="1869136" y="2026194"/>
                    <a:pt x="1869136" y="2026664"/>
                    <a:pt x="1880425" y="2019138"/>
                  </a:cubicBezTo>
                  <a:cubicBezTo>
                    <a:pt x="1958980" y="1967866"/>
                    <a:pt x="2029538" y="1907186"/>
                    <a:pt x="2091158" y="1836158"/>
                  </a:cubicBezTo>
                  <a:cubicBezTo>
                    <a:pt x="2119851" y="1803231"/>
                    <a:pt x="2146193" y="1768893"/>
                    <a:pt x="2170183" y="1732674"/>
                  </a:cubicBezTo>
                  <a:cubicBezTo>
                    <a:pt x="2173475" y="1727499"/>
                    <a:pt x="2178650" y="1722795"/>
                    <a:pt x="2174887" y="1715740"/>
                  </a:cubicBezTo>
                  <a:cubicBezTo>
                    <a:pt x="2166890" y="1700217"/>
                    <a:pt x="2165008" y="1682813"/>
                    <a:pt x="2160775" y="1666349"/>
                  </a:cubicBezTo>
                  <a:cubicBezTo>
                    <a:pt x="2155130" y="1644241"/>
                    <a:pt x="2148075" y="1622133"/>
                    <a:pt x="2141019" y="1600025"/>
                  </a:cubicBezTo>
                  <a:cubicBezTo>
                    <a:pt x="2139137" y="1593440"/>
                    <a:pt x="2136315" y="1587324"/>
                    <a:pt x="2132552" y="1581210"/>
                  </a:cubicBezTo>
                  <a:cubicBezTo>
                    <a:pt x="2118911" y="1559572"/>
                    <a:pt x="2112325" y="1558631"/>
                    <a:pt x="2097273" y="1578387"/>
                  </a:cubicBezTo>
                  <a:cubicBezTo>
                    <a:pt x="2077987" y="1603318"/>
                    <a:pt x="2055409" y="1625426"/>
                    <a:pt x="2034712" y="1648945"/>
                  </a:cubicBezTo>
                  <a:cubicBezTo>
                    <a:pt x="2016367" y="1670112"/>
                    <a:pt x="1994259" y="1688457"/>
                    <a:pt x="1974502" y="1708214"/>
                  </a:cubicBezTo>
                  <a:cubicBezTo>
                    <a:pt x="1941105" y="1742081"/>
                    <a:pt x="1903945" y="1772656"/>
                    <a:pt x="1865843" y="1800879"/>
                  </a:cubicBezTo>
                  <a:cubicBezTo>
                    <a:pt x="1840913" y="1819695"/>
                    <a:pt x="1815512" y="1838510"/>
                    <a:pt x="1789641" y="1856385"/>
                  </a:cubicBezTo>
                  <a:cubicBezTo>
                    <a:pt x="1759066" y="1877082"/>
                    <a:pt x="1728491" y="1896838"/>
                    <a:pt x="1697446" y="1916124"/>
                  </a:cubicBezTo>
                  <a:cubicBezTo>
                    <a:pt x="1689919" y="1920828"/>
                    <a:pt x="1678630" y="1924591"/>
                    <a:pt x="1679571" y="1935880"/>
                  </a:cubicBezTo>
                  <a:cubicBezTo>
                    <a:pt x="1680512" y="1947169"/>
                    <a:pt x="1691331" y="1951403"/>
                    <a:pt x="1699798" y="1955636"/>
                  </a:cubicBezTo>
                  <a:cubicBezTo>
                    <a:pt x="1716261" y="1963633"/>
                    <a:pt x="1733195" y="1970688"/>
                    <a:pt x="1750129" y="1978215"/>
                  </a:cubicBezTo>
                  <a:cubicBezTo>
                    <a:pt x="1780704" y="1991856"/>
                    <a:pt x="1812220" y="2002675"/>
                    <a:pt x="1841854" y="2018668"/>
                  </a:cubicBezTo>
                  <a:cubicBezTo>
                    <a:pt x="1848910" y="2021960"/>
                    <a:pt x="1856436" y="2023372"/>
                    <a:pt x="1863491" y="2025723"/>
                  </a:cubicBezTo>
                  <a:close/>
                  <a:moveTo>
                    <a:pt x="610856" y="619742"/>
                  </a:moveTo>
                  <a:cubicBezTo>
                    <a:pt x="616971" y="620683"/>
                    <a:pt x="623557" y="617861"/>
                    <a:pt x="629672" y="615039"/>
                  </a:cubicBezTo>
                  <a:cubicBezTo>
                    <a:pt x="638138" y="611275"/>
                    <a:pt x="646605" y="607042"/>
                    <a:pt x="655072" y="602338"/>
                  </a:cubicBezTo>
                  <a:cubicBezTo>
                    <a:pt x="691762" y="583523"/>
                    <a:pt x="731275" y="569882"/>
                    <a:pt x="763731" y="543070"/>
                  </a:cubicBezTo>
                  <a:cubicBezTo>
                    <a:pt x="767494" y="540247"/>
                    <a:pt x="771728" y="538366"/>
                    <a:pt x="775961" y="535543"/>
                  </a:cubicBezTo>
                  <a:cubicBezTo>
                    <a:pt x="795717" y="522373"/>
                    <a:pt x="815474" y="510143"/>
                    <a:pt x="833348" y="494620"/>
                  </a:cubicBezTo>
                  <a:cubicBezTo>
                    <a:pt x="853104" y="477686"/>
                    <a:pt x="872390" y="459811"/>
                    <a:pt x="890735" y="440996"/>
                  </a:cubicBezTo>
                  <a:cubicBezTo>
                    <a:pt x="907669" y="423592"/>
                    <a:pt x="926955" y="408069"/>
                    <a:pt x="939655" y="386431"/>
                  </a:cubicBezTo>
                  <a:cubicBezTo>
                    <a:pt x="948593" y="370909"/>
                    <a:pt x="944359" y="352093"/>
                    <a:pt x="927425" y="346449"/>
                  </a:cubicBezTo>
                  <a:cubicBezTo>
                    <a:pt x="906728" y="339393"/>
                    <a:pt x="886502" y="329515"/>
                    <a:pt x="864864" y="325281"/>
                  </a:cubicBezTo>
                  <a:cubicBezTo>
                    <a:pt x="847460" y="321989"/>
                    <a:pt x="830526" y="321048"/>
                    <a:pt x="813592" y="330926"/>
                  </a:cubicBezTo>
                  <a:cubicBezTo>
                    <a:pt x="786310" y="347389"/>
                    <a:pt x="758087" y="362442"/>
                    <a:pt x="731275" y="380316"/>
                  </a:cubicBezTo>
                  <a:cubicBezTo>
                    <a:pt x="677180" y="416066"/>
                    <a:pt x="627320" y="456048"/>
                    <a:pt x="580751" y="501205"/>
                  </a:cubicBezTo>
                  <a:cubicBezTo>
                    <a:pt x="575577" y="506380"/>
                    <a:pt x="570403" y="511083"/>
                    <a:pt x="571814" y="520021"/>
                  </a:cubicBezTo>
                  <a:cubicBezTo>
                    <a:pt x="576048" y="546362"/>
                    <a:pt x="579340" y="572704"/>
                    <a:pt x="584044" y="599045"/>
                  </a:cubicBezTo>
                  <a:cubicBezTo>
                    <a:pt x="586396" y="613157"/>
                    <a:pt x="596274" y="619742"/>
                    <a:pt x="610856" y="619742"/>
                  </a:cubicBezTo>
                  <a:close/>
                </a:path>
              </a:pathLst>
            </a:custGeom>
            <a:solidFill>
              <a:schemeClr val="accent1"/>
            </a:solidFill>
            <a:ln w="4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9" name="图形 13"/>
            <p:cNvGrpSpPr/>
            <p:nvPr userDrawn="1"/>
          </p:nvGrpSpPr>
          <p:grpSpPr>
            <a:xfrm flipH="1">
              <a:off x="264000" y="261000"/>
              <a:ext cx="892170" cy="924371"/>
              <a:chOff x="7263890" y="269415"/>
              <a:chExt cx="2803728" cy="2984797"/>
            </a:xfrm>
            <a:solidFill>
              <a:schemeClr val="accent1"/>
            </a:solidFill>
          </p:grpSpPr>
          <p:sp>
            <p:nvSpPr>
              <p:cNvPr id="11" name="任意多边形: 形状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7263890" y="269415"/>
                <a:ext cx="2803728" cy="2984797"/>
              </a:xfrm>
              <a:custGeom>
                <a:avLst/>
                <a:gdLst>
                  <a:gd name="connsiteX0" fmla="*/ 1364160 w 2803728"/>
                  <a:gd name="connsiteY0" fmla="*/ 2984565 h 2984797"/>
                  <a:gd name="connsiteX1" fmla="*/ 1317314 w 2803728"/>
                  <a:gd name="connsiteY1" fmla="*/ 2984565 h 2984797"/>
                  <a:gd name="connsiteX2" fmla="*/ 1158146 w 2803728"/>
                  <a:gd name="connsiteY2" fmla="*/ 2972321 h 2984797"/>
                  <a:gd name="connsiteX3" fmla="*/ 1039967 w 2803728"/>
                  <a:gd name="connsiteY3" fmla="*/ 2949963 h 2984797"/>
                  <a:gd name="connsiteX4" fmla="*/ 876540 w 2803728"/>
                  <a:gd name="connsiteY4" fmla="*/ 2898859 h 2984797"/>
                  <a:gd name="connsiteX5" fmla="*/ 671059 w 2803728"/>
                  <a:gd name="connsiteY5" fmla="*/ 2800909 h 2984797"/>
                  <a:gd name="connsiteX6" fmla="*/ 652427 w 2803728"/>
                  <a:gd name="connsiteY6" fmla="*/ 2806765 h 2984797"/>
                  <a:gd name="connsiteX7" fmla="*/ 616228 w 2803728"/>
                  <a:gd name="connsiteY7" fmla="*/ 2881824 h 2984797"/>
                  <a:gd name="connsiteX8" fmla="*/ 588547 w 2803728"/>
                  <a:gd name="connsiteY8" fmla="*/ 2939316 h 2984797"/>
                  <a:gd name="connsiteX9" fmla="*/ 581094 w 2803728"/>
                  <a:gd name="connsiteY9" fmla="*/ 2949431 h 2984797"/>
                  <a:gd name="connsiteX10" fmla="*/ 501244 w 2803728"/>
                  <a:gd name="connsiteY10" fmla="*/ 2969660 h 2984797"/>
                  <a:gd name="connsiteX11" fmla="*/ 454398 w 2803728"/>
                  <a:gd name="connsiteY11" fmla="*/ 2940913 h 2984797"/>
                  <a:gd name="connsiteX12" fmla="*/ 427249 w 2803728"/>
                  <a:gd name="connsiteY12" fmla="*/ 2908441 h 2984797"/>
                  <a:gd name="connsiteX13" fmla="*/ 411279 w 2803728"/>
                  <a:gd name="connsiteY13" fmla="*/ 2861063 h 2984797"/>
                  <a:gd name="connsiteX14" fmla="*/ 417667 w 2803728"/>
                  <a:gd name="connsiteY14" fmla="*/ 2835511 h 2984797"/>
                  <a:gd name="connsiteX15" fmla="*/ 543831 w 2803728"/>
                  <a:gd name="connsiteY15" fmla="*/ 2591701 h 2984797"/>
                  <a:gd name="connsiteX16" fmla="*/ 590676 w 2803728"/>
                  <a:gd name="connsiteY16" fmla="*/ 2501204 h 2984797"/>
                  <a:gd name="connsiteX17" fmla="*/ 583756 w 2803728"/>
                  <a:gd name="connsiteY17" fmla="*/ 2479378 h 2984797"/>
                  <a:gd name="connsiteX18" fmla="*/ 458657 w 2803728"/>
                  <a:gd name="connsiteY18" fmla="*/ 2391543 h 2984797"/>
                  <a:gd name="connsiteX19" fmla="*/ 339946 w 2803728"/>
                  <a:gd name="connsiteY19" fmla="*/ 2282414 h 2984797"/>
                  <a:gd name="connsiteX20" fmla="*/ 173857 w 2803728"/>
                  <a:gd name="connsiteY20" fmla="*/ 2067883 h 2984797"/>
                  <a:gd name="connsiteX21" fmla="*/ 63664 w 2803728"/>
                  <a:gd name="connsiteY21" fmla="*/ 1830993 h 2984797"/>
                  <a:gd name="connsiteX22" fmla="*/ 25336 w 2803728"/>
                  <a:gd name="connsiteY22" fmla="*/ 1689392 h 2984797"/>
                  <a:gd name="connsiteX23" fmla="*/ 2977 w 2803728"/>
                  <a:gd name="connsiteY23" fmla="*/ 1525432 h 2984797"/>
                  <a:gd name="connsiteX24" fmla="*/ 5639 w 2803728"/>
                  <a:gd name="connsiteY24" fmla="*/ 1318886 h 2984797"/>
                  <a:gd name="connsiteX25" fmla="*/ 36515 w 2803728"/>
                  <a:gd name="connsiteY25" fmla="*/ 1137892 h 2984797"/>
                  <a:gd name="connsiteX26" fmla="*/ 88151 w 2803728"/>
                  <a:gd name="connsiteY26" fmla="*/ 980853 h 2984797"/>
                  <a:gd name="connsiteX27" fmla="*/ 164807 w 2803728"/>
                  <a:gd name="connsiteY27" fmla="*/ 824878 h 2984797"/>
                  <a:gd name="connsiteX28" fmla="*/ 262225 w 2803728"/>
                  <a:gd name="connsiteY28" fmla="*/ 683809 h 2984797"/>
                  <a:gd name="connsiteX29" fmla="*/ 408085 w 2803728"/>
                  <a:gd name="connsiteY29" fmla="*/ 529432 h 2984797"/>
                  <a:gd name="connsiteX30" fmla="*/ 633795 w 2803728"/>
                  <a:gd name="connsiteY30" fmla="*/ 369199 h 2984797"/>
                  <a:gd name="connsiteX31" fmla="*/ 806272 w 2803728"/>
                  <a:gd name="connsiteY31" fmla="*/ 290946 h 2984797"/>
                  <a:gd name="connsiteX32" fmla="*/ 959585 w 2803728"/>
                  <a:gd name="connsiteY32" fmla="*/ 245697 h 2984797"/>
                  <a:gd name="connsiteX33" fmla="*/ 1050082 w 2803728"/>
                  <a:gd name="connsiteY33" fmla="*/ 229195 h 2984797"/>
                  <a:gd name="connsiteX34" fmla="*/ 1145902 w 2803728"/>
                  <a:gd name="connsiteY34" fmla="*/ 218548 h 2984797"/>
                  <a:gd name="connsiteX35" fmla="*/ 1160275 w 2803728"/>
                  <a:gd name="connsiteY35" fmla="*/ 218016 h 2984797"/>
                  <a:gd name="connsiteX36" fmla="*/ 1318911 w 2803728"/>
                  <a:gd name="connsiteY36" fmla="*/ 218548 h 2984797"/>
                  <a:gd name="connsiteX37" fmla="*/ 1411538 w 2803728"/>
                  <a:gd name="connsiteY37" fmla="*/ 227598 h 2984797"/>
                  <a:gd name="connsiteX38" fmla="*/ 1474353 w 2803728"/>
                  <a:gd name="connsiteY38" fmla="*/ 237712 h 2984797"/>
                  <a:gd name="connsiteX39" fmla="*/ 1572303 w 2803728"/>
                  <a:gd name="connsiteY39" fmla="*/ 260070 h 2984797"/>
                  <a:gd name="connsiteX40" fmla="*/ 1686223 w 2803728"/>
                  <a:gd name="connsiteY40" fmla="*/ 297866 h 2984797"/>
                  <a:gd name="connsiteX41" fmla="*/ 1721357 w 2803728"/>
                  <a:gd name="connsiteY41" fmla="*/ 312239 h 2984797"/>
                  <a:gd name="connsiteX42" fmla="*/ 1742118 w 2803728"/>
                  <a:gd name="connsiteY42" fmla="*/ 305319 h 2984797"/>
                  <a:gd name="connsiteX43" fmla="*/ 1860829 w 2803728"/>
                  <a:gd name="connsiteY43" fmla="*/ 76414 h 2984797"/>
                  <a:gd name="connsiteX44" fmla="*/ 1892237 w 2803728"/>
                  <a:gd name="connsiteY44" fmla="*/ 17857 h 2984797"/>
                  <a:gd name="connsiteX45" fmla="*/ 1917257 w 2803728"/>
                  <a:gd name="connsiteY45" fmla="*/ 2420 h 2984797"/>
                  <a:gd name="connsiteX46" fmla="*/ 1955052 w 2803728"/>
                  <a:gd name="connsiteY46" fmla="*/ 290 h 2984797"/>
                  <a:gd name="connsiteX47" fmla="*/ 2051937 w 2803728"/>
                  <a:gd name="connsiteY47" fmla="*/ 62573 h 2984797"/>
                  <a:gd name="connsiteX48" fmla="*/ 2051405 w 2803728"/>
                  <a:gd name="connsiteY48" fmla="*/ 112613 h 2984797"/>
                  <a:gd name="connsiteX49" fmla="*/ 2055132 w 2803728"/>
                  <a:gd name="connsiteY49" fmla="*/ 129115 h 2984797"/>
                  <a:gd name="connsiteX50" fmla="*/ 2089201 w 2803728"/>
                  <a:gd name="connsiteY50" fmla="*/ 149344 h 2984797"/>
                  <a:gd name="connsiteX51" fmla="*/ 2264872 w 2803728"/>
                  <a:gd name="connsiteY51" fmla="*/ 278169 h 2984797"/>
                  <a:gd name="connsiteX52" fmla="*/ 2433090 w 2803728"/>
                  <a:gd name="connsiteY52" fmla="*/ 444258 h 2984797"/>
                  <a:gd name="connsiteX53" fmla="*/ 2614616 w 2803728"/>
                  <a:gd name="connsiteY53" fmla="*/ 707232 h 2984797"/>
                  <a:gd name="connsiteX54" fmla="*/ 2703516 w 2803728"/>
                  <a:gd name="connsiteY54" fmla="*/ 902599 h 2984797"/>
                  <a:gd name="connsiteX55" fmla="*/ 2748765 w 2803728"/>
                  <a:gd name="connsiteY55" fmla="*/ 1043668 h 2984797"/>
                  <a:gd name="connsiteX56" fmla="*/ 2786561 w 2803728"/>
                  <a:gd name="connsiteY56" fmla="*/ 1226260 h 2984797"/>
                  <a:gd name="connsiteX57" fmla="*/ 2800402 w 2803728"/>
                  <a:gd name="connsiteY57" fmla="*/ 1369990 h 2984797"/>
                  <a:gd name="connsiteX58" fmla="*/ 2803595 w 2803728"/>
                  <a:gd name="connsiteY58" fmla="*/ 1497219 h 2984797"/>
                  <a:gd name="connsiteX59" fmla="*/ 2798272 w 2803728"/>
                  <a:gd name="connsiteY59" fmla="*/ 1600492 h 2984797"/>
                  <a:gd name="connsiteX60" fmla="*/ 2783899 w 2803728"/>
                  <a:gd name="connsiteY60" fmla="*/ 1725591 h 2984797"/>
                  <a:gd name="connsiteX61" fmla="*/ 2768461 w 2803728"/>
                  <a:gd name="connsiteY61" fmla="*/ 1807570 h 2984797"/>
                  <a:gd name="connsiteX62" fmla="*/ 2748233 w 2803728"/>
                  <a:gd name="connsiteY62" fmla="*/ 1892744 h 2984797"/>
                  <a:gd name="connsiteX63" fmla="*/ 2720019 w 2803728"/>
                  <a:gd name="connsiteY63" fmla="*/ 1984838 h 2984797"/>
                  <a:gd name="connsiteX64" fmla="*/ 2673173 w 2803728"/>
                  <a:gd name="connsiteY64" fmla="*/ 2106211 h 2984797"/>
                  <a:gd name="connsiteX65" fmla="*/ 2574691 w 2803728"/>
                  <a:gd name="connsiteY65" fmla="*/ 2294125 h 2984797"/>
                  <a:gd name="connsiteX66" fmla="*/ 2441075 w 2803728"/>
                  <a:gd name="connsiteY66" fmla="*/ 2478846 h 2984797"/>
                  <a:gd name="connsiteX67" fmla="*/ 2291489 w 2803728"/>
                  <a:gd name="connsiteY67" fmla="*/ 2631626 h 2984797"/>
                  <a:gd name="connsiteX68" fmla="*/ 2105703 w 2803728"/>
                  <a:gd name="connsiteY68" fmla="*/ 2772695 h 2984797"/>
                  <a:gd name="connsiteX69" fmla="*/ 1957182 w 2803728"/>
                  <a:gd name="connsiteY69" fmla="*/ 2854675 h 2984797"/>
                  <a:gd name="connsiteX70" fmla="*/ 1774058 w 2803728"/>
                  <a:gd name="connsiteY70" fmla="*/ 2926008 h 2984797"/>
                  <a:gd name="connsiteX71" fmla="*/ 1649492 w 2803728"/>
                  <a:gd name="connsiteY71" fmla="*/ 2957948 h 2984797"/>
                  <a:gd name="connsiteX72" fmla="*/ 1547816 w 2803728"/>
                  <a:gd name="connsiteY72" fmla="*/ 2975515 h 2984797"/>
                  <a:gd name="connsiteX73" fmla="*/ 1516940 w 2803728"/>
                  <a:gd name="connsiteY73" fmla="*/ 2978709 h 2984797"/>
                  <a:gd name="connsiteX74" fmla="*/ 1364160 w 2803728"/>
                  <a:gd name="connsiteY74" fmla="*/ 2984565 h 2984797"/>
                  <a:gd name="connsiteX75" fmla="*/ 1237464 w 2803728"/>
                  <a:gd name="connsiteY75" fmla="*/ 249423 h 2984797"/>
                  <a:gd name="connsiteX76" fmla="*/ 1088942 w 2803728"/>
                  <a:gd name="connsiteY76" fmla="*/ 260070 h 2984797"/>
                  <a:gd name="connsiteX77" fmla="*/ 1080425 w 2803728"/>
                  <a:gd name="connsiteY77" fmla="*/ 275508 h 2984797"/>
                  <a:gd name="connsiteX78" fmla="*/ 1090007 w 2803728"/>
                  <a:gd name="connsiteY78" fmla="*/ 307980 h 2984797"/>
                  <a:gd name="connsiteX79" fmla="*/ 1090007 w 2803728"/>
                  <a:gd name="connsiteY79" fmla="*/ 389960 h 2984797"/>
                  <a:gd name="connsiteX80" fmla="*/ 1071375 w 2803728"/>
                  <a:gd name="connsiteY80" fmla="*/ 468213 h 2984797"/>
                  <a:gd name="connsiteX81" fmla="*/ 1018674 w 2803728"/>
                  <a:gd name="connsiteY81" fmla="*/ 565098 h 2984797"/>
                  <a:gd name="connsiteX82" fmla="*/ 988863 w 2803728"/>
                  <a:gd name="connsiteY82" fmla="*/ 600765 h 2984797"/>
                  <a:gd name="connsiteX83" fmla="*/ 776994 w 2803728"/>
                  <a:gd name="connsiteY83" fmla="*/ 688068 h 2984797"/>
                  <a:gd name="connsiteX84" fmla="*/ 728019 w 2803728"/>
                  <a:gd name="connsiteY84" fmla="*/ 703506 h 2984797"/>
                  <a:gd name="connsiteX85" fmla="*/ 656153 w 2803728"/>
                  <a:gd name="connsiteY85" fmla="*/ 776968 h 2984797"/>
                  <a:gd name="connsiteX86" fmla="*/ 565124 w 2803728"/>
                  <a:gd name="connsiteY86" fmla="*/ 883435 h 2984797"/>
                  <a:gd name="connsiteX87" fmla="*/ 507632 w 2803728"/>
                  <a:gd name="connsiteY87" fmla="*/ 942525 h 2984797"/>
                  <a:gd name="connsiteX88" fmla="*/ 396906 w 2803728"/>
                  <a:gd name="connsiteY88" fmla="*/ 1008002 h 2984797"/>
                  <a:gd name="connsiteX89" fmla="*/ 249449 w 2803728"/>
                  <a:gd name="connsiteY89" fmla="*/ 987773 h 2984797"/>
                  <a:gd name="connsiteX90" fmla="*/ 171196 w 2803728"/>
                  <a:gd name="connsiteY90" fmla="*/ 931878 h 2984797"/>
                  <a:gd name="connsiteX91" fmla="*/ 150967 w 2803728"/>
                  <a:gd name="connsiteY91" fmla="*/ 935604 h 2984797"/>
                  <a:gd name="connsiteX92" fmla="*/ 80166 w 2803728"/>
                  <a:gd name="connsiteY92" fmla="*/ 1126181 h 2984797"/>
                  <a:gd name="connsiteX93" fmla="*/ 46097 w 2803728"/>
                  <a:gd name="connsiteY93" fmla="*/ 1292269 h 2984797"/>
                  <a:gd name="connsiteX94" fmla="*/ 35982 w 2803728"/>
                  <a:gd name="connsiteY94" fmla="*/ 1417901 h 2984797"/>
                  <a:gd name="connsiteX95" fmla="*/ 43967 w 2803728"/>
                  <a:gd name="connsiteY95" fmla="*/ 1569084 h 2984797"/>
                  <a:gd name="connsiteX96" fmla="*/ 61534 w 2803728"/>
                  <a:gd name="connsiteY96" fmla="*/ 1678213 h 2984797"/>
                  <a:gd name="connsiteX97" fmla="*/ 95072 w 2803728"/>
                  <a:gd name="connsiteY97" fmla="*/ 1802247 h 2984797"/>
                  <a:gd name="connsiteX98" fmla="*/ 117962 w 2803728"/>
                  <a:gd name="connsiteY98" fmla="*/ 1809700 h 2984797"/>
                  <a:gd name="connsiteX99" fmla="*/ 130206 w 2803728"/>
                  <a:gd name="connsiteY99" fmla="*/ 1797988 h 2984797"/>
                  <a:gd name="connsiteX100" fmla="*/ 173857 w 2803728"/>
                  <a:gd name="connsiteY100" fmla="*/ 1727188 h 2984797"/>
                  <a:gd name="connsiteX101" fmla="*/ 226026 w 2803728"/>
                  <a:gd name="connsiteY101" fmla="*/ 1585054 h 2984797"/>
                  <a:gd name="connsiteX102" fmla="*/ 243061 w 2803728"/>
                  <a:gd name="connsiteY102" fmla="*/ 1481781 h 2984797"/>
                  <a:gd name="connsiteX103" fmla="*/ 253175 w 2803728"/>
                  <a:gd name="connsiteY103" fmla="*/ 1401930 h 2984797"/>
                  <a:gd name="connsiteX104" fmla="*/ 284583 w 2803728"/>
                  <a:gd name="connsiteY104" fmla="*/ 1323677 h 2984797"/>
                  <a:gd name="connsiteX105" fmla="*/ 347399 w 2803728"/>
                  <a:gd name="connsiteY105" fmla="*/ 1242230 h 2984797"/>
                  <a:gd name="connsiteX106" fmla="*/ 479950 w 2803728"/>
                  <a:gd name="connsiteY106" fmla="*/ 1166106 h 2984797"/>
                  <a:gd name="connsiteX107" fmla="*/ 602387 w 2803728"/>
                  <a:gd name="connsiteY107" fmla="*/ 1175688 h 2984797"/>
                  <a:gd name="connsiteX108" fmla="*/ 749844 w 2803728"/>
                  <a:gd name="connsiteY108" fmla="*/ 1313030 h 2984797"/>
                  <a:gd name="connsiteX109" fmla="*/ 868555 w 2803728"/>
                  <a:gd name="connsiteY109" fmla="*/ 1432274 h 2984797"/>
                  <a:gd name="connsiteX110" fmla="*/ 1000042 w 2803728"/>
                  <a:gd name="connsiteY110" fmla="*/ 1495089 h 2984797"/>
                  <a:gd name="connsiteX111" fmla="*/ 1077763 w 2803728"/>
                  <a:gd name="connsiteY111" fmla="*/ 1535014 h 2984797"/>
                  <a:gd name="connsiteX112" fmla="*/ 1132594 w 2803728"/>
                  <a:gd name="connsiteY112" fmla="*/ 1625511 h 2984797"/>
                  <a:gd name="connsiteX113" fmla="*/ 1126738 w 2803728"/>
                  <a:gd name="connsiteY113" fmla="*/ 1703765 h 2984797"/>
                  <a:gd name="connsiteX114" fmla="*/ 1072440 w 2803728"/>
                  <a:gd name="connsiteY114" fmla="*/ 1790536 h 2984797"/>
                  <a:gd name="connsiteX115" fmla="*/ 997913 w 2803728"/>
                  <a:gd name="connsiteY115" fmla="*/ 1859739 h 2984797"/>
                  <a:gd name="connsiteX116" fmla="*/ 889316 w 2803728"/>
                  <a:gd name="connsiteY116" fmla="*/ 1930540 h 2984797"/>
                  <a:gd name="connsiteX117" fmla="*/ 850456 w 2803728"/>
                  <a:gd name="connsiteY117" fmla="*/ 1947575 h 2984797"/>
                  <a:gd name="connsiteX118" fmla="*/ 838744 w 2803728"/>
                  <a:gd name="connsiteY118" fmla="*/ 1966739 h 2984797"/>
                  <a:gd name="connsiteX119" fmla="*/ 845132 w 2803728"/>
                  <a:gd name="connsiteY119" fmla="*/ 2031151 h 2984797"/>
                  <a:gd name="connsiteX120" fmla="*/ 855779 w 2803728"/>
                  <a:gd name="connsiteY120" fmla="*/ 2093967 h 2984797"/>
                  <a:gd name="connsiteX121" fmla="*/ 804143 w 2803728"/>
                  <a:gd name="connsiteY121" fmla="*/ 2215872 h 2984797"/>
                  <a:gd name="connsiteX122" fmla="*/ 726954 w 2803728"/>
                  <a:gd name="connsiteY122" fmla="*/ 2270170 h 2984797"/>
                  <a:gd name="connsiteX123" fmla="*/ 632731 w 2803728"/>
                  <a:gd name="connsiteY123" fmla="*/ 2303707 h 2984797"/>
                  <a:gd name="connsiteX124" fmla="*/ 565124 w 2803728"/>
                  <a:gd name="connsiteY124" fmla="*/ 2318080 h 2984797"/>
                  <a:gd name="connsiteX125" fmla="*/ 477821 w 2803728"/>
                  <a:gd name="connsiteY125" fmla="*/ 2325001 h 2984797"/>
                  <a:gd name="connsiteX126" fmla="*/ 460786 w 2803728"/>
                  <a:gd name="connsiteY126" fmla="*/ 2325001 h 2984797"/>
                  <a:gd name="connsiteX127" fmla="*/ 451736 w 2803728"/>
                  <a:gd name="connsiteY127" fmla="*/ 2330324 h 2984797"/>
                  <a:gd name="connsiteX128" fmla="*/ 456527 w 2803728"/>
                  <a:gd name="connsiteY128" fmla="*/ 2339906 h 2984797"/>
                  <a:gd name="connsiteX129" fmla="*/ 553945 w 2803728"/>
                  <a:gd name="connsiteY129" fmla="*/ 2412836 h 2984797"/>
                  <a:gd name="connsiteX130" fmla="*/ 763685 w 2803728"/>
                  <a:gd name="connsiteY130" fmla="*/ 2527288 h 2984797"/>
                  <a:gd name="connsiteX131" fmla="*/ 962246 w 2803728"/>
                  <a:gd name="connsiteY131" fmla="*/ 2593298 h 2984797"/>
                  <a:gd name="connsiteX132" fmla="*/ 1119818 w 2803728"/>
                  <a:gd name="connsiteY132" fmla="*/ 2619915 h 2984797"/>
                  <a:gd name="connsiteX133" fmla="*/ 1259822 w 2803728"/>
                  <a:gd name="connsiteY133" fmla="*/ 2626835 h 2984797"/>
                  <a:gd name="connsiteX134" fmla="*/ 1285374 w 2803728"/>
                  <a:gd name="connsiteY134" fmla="*/ 2624706 h 2984797"/>
                  <a:gd name="connsiteX135" fmla="*/ 1403553 w 2803728"/>
                  <a:gd name="connsiteY135" fmla="*/ 2614059 h 2984797"/>
                  <a:gd name="connsiteX136" fmla="*/ 1506293 w 2803728"/>
                  <a:gd name="connsiteY136" fmla="*/ 2595427 h 2984797"/>
                  <a:gd name="connsiteX137" fmla="*/ 1524393 w 2803728"/>
                  <a:gd name="connsiteY137" fmla="*/ 2579990 h 2984797"/>
                  <a:gd name="connsiteX138" fmla="*/ 1518005 w 2803728"/>
                  <a:gd name="connsiteY138" fmla="*/ 2556035 h 2984797"/>
                  <a:gd name="connsiteX139" fmla="*/ 1484468 w 2803728"/>
                  <a:gd name="connsiteY139" fmla="*/ 2510786 h 2984797"/>
                  <a:gd name="connsiteX140" fmla="*/ 1461577 w 2803728"/>
                  <a:gd name="connsiteY140" fmla="*/ 2460746 h 2984797"/>
                  <a:gd name="connsiteX141" fmla="*/ 1454125 w 2803728"/>
                  <a:gd name="connsiteY141" fmla="*/ 2439453 h 2984797"/>
                  <a:gd name="connsiteX142" fmla="*/ 1455189 w 2803728"/>
                  <a:gd name="connsiteY142" fmla="*/ 2387284 h 2984797"/>
                  <a:gd name="connsiteX143" fmla="*/ 1500970 w 2803728"/>
                  <a:gd name="connsiteY143" fmla="*/ 2255797 h 2984797"/>
                  <a:gd name="connsiteX144" fmla="*/ 1577094 w 2803728"/>
                  <a:gd name="connsiteY144" fmla="*/ 2134957 h 2984797"/>
                  <a:gd name="connsiteX145" fmla="*/ 1629263 w 2803728"/>
                  <a:gd name="connsiteY145" fmla="*/ 2060962 h 2984797"/>
                  <a:gd name="connsiteX146" fmla="*/ 1674512 w 2803728"/>
                  <a:gd name="connsiteY146" fmla="*/ 1997614 h 2984797"/>
                  <a:gd name="connsiteX147" fmla="*/ 1678238 w 2803728"/>
                  <a:gd name="connsiteY147" fmla="*/ 1884227 h 2984797"/>
                  <a:gd name="connsiteX148" fmla="*/ 1632457 w 2803728"/>
                  <a:gd name="connsiteY148" fmla="*/ 1821411 h 2984797"/>
                  <a:gd name="connsiteX149" fmla="*/ 1574965 w 2803728"/>
                  <a:gd name="connsiteY149" fmla="*/ 1734108 h 2984797"/>
                  <a:gd name="connsiteX150" fmla="*/ 1564850 w 2803728"/>
                  <a:gd name="connsiteY150" fmla="*/ 1704829 h 2984797"/>
                  <a:gd name="connsiteX151" fmla="*/ 1562189 w 2803728"/>
                  <a:gd name="connsiteY151" fmla="*/ 1649999 h 2984797"/>
                  <a:gd name="connsiteX152" fmla="*/ 1584014 w 2803728"/>
                  <a:gd name="connsiteY152" fmla="*/ 1570149 h 2984797"/>
                  <a:gd name="connsiteX153" fmla="*/ 1747442 w 2803728"/>
                  <a:gd name="connsiteY153" fmla="*/ 1395010 h 2984797"/>
                  <a:gd name="connsiteX154" fmla="*/ 1864023 w 2803728"/>
                  <a:gd name="connsiteY154" fmla="*/ 1350826 h 2984797"/>
                  <a:gd name="connsiteX155" fmla="*/ 1941744 w 2803728"/>
                  <a:gd name="connsiteY155" fmla="*/ 1350826 h 2984797"/>
                  <a:gd name="connsiteX156" fmla="*/ 1997107 w 2803728"/>
                  <a:gd name="connsiteY156" fmla="*/ 1361473 h 2984797"/>
                  <a:gd name="connsiteX157" fmla="*/ 2065246 w 2803728"/>
                  <a:gd name="connsiteY157" fmla="*/ 1405657 h 2984797"/>
                  <a:gd name="connsiteX158" fmla="*/ 2116883 w 2803728"/>
                  <a:gd name="connsiteY158" fmla="*/ 1477522 h 2984797"/>
                  <a:gd name="connsiteX159" fmla="*/ 2137111 w 2803728"/>
                  <a:gd name="connsiteY159" fmla="*/ 1539273 h 2984797"/>
                  <a:gd name="connsiteX160" fmla="*/ 2153614 w 2803728"/>
                  <a:gd name="connsiteY160" fmla="*/ 1574940 h 2984797"/>
                  <a:gd name="connsiteX161" fmla="*/ 2187151 w 2803728"/>
                  <a:gd name="connsiteY161" fmla="*/ 1622317 h 2984797"/>
                  <a:gd name="connsiteX162" fmla="*/ 2232399 w 2803728"/>
                  <a:gd name="connsiteY162" fmla="*/ 1662243 h 2984797"/>
                  <a:gd name="connsiteX163" fmla="*/ 2302135 w 2803728"/>
                  <a:gd name="connsiteY163" fmla="*/ 1699506 h 2984797"/>
                  <a:gd name="connsiteX164" fmla="*/ 2353240 w 2803728"/>
                  <a:gd name="connsiteY164" fmla="*/ 1747416 h 2984797"/>
                  <a:gd name="connsiteX165" fmla="*/ 2369742 w 2803728"/>
                  <a:gd name="connsiteY165" fmla="*/ 1793730 h 2984797"/>
                  <a:gd name="connsiteX166" fmla="*/ 2375598 w 2803728"/>
                  <a:gd name="connsiteY166" fmla="*/ 1802247 h 2984797"/>
                  <a:gd name="connsiteX167" fmla="*/ 2383050 w 2803728"/>
                  <a:gd name="connsiteY167" fmla="*/ 1794794 h 2984797"/>
                  <a:gd name="connsiteX168" fmla="*/ 2388906 w 2803728"/>
                  <a:gd name="connsiteY168" fmla="*/ 1772969 h 2984797"/>
                  <a:gd name="connsiteX169" fmla="*/ 2411796 w 2803728"/>
                  <a:gd name="connsiteY169" fmla="*/ 1685666 h 2984797"/>
                  <a:gd name="connsiteX170" fmla="*/ 2434155 w 2803728"/>
                  <a:gd name="connsiteY170" fmla="*/ 1542999 h 2984797"/>
                  <a:gd name="connsiteX171" fmla="*/ 2440010 w 2803728"/>
                  <a:gd name="connsiteY171" fmla="*/ 1420030 h 2984797"/>
                  <a:gd name="connsiteX172" fmla="*/ 2435752 w 2803728"/>
                  <a:gd name="connsiteY172" fmla="*/ 1352423 h 2984797"/>
                  <a:gd name="connsiteX173" fmla="*/ 2414458 w 2803728"/>
                  <a:gd name="connsiteY173" fmla="*/ 1335921 h 2984797"/>
                  <a:gd name="connsiteX174" fmla="*/ 2337270 w 2803728"/>
                  <a:gd name="connsiteY174" fmla="*/ 1334324 h 2984797"/>
                  <a:gd name="connsiteX175" fmla="*/ 2266469 w 2803728"/>
                  <a:gd name="connsiteY175" fmla="*/ 1288011 h 2984797"/>
                  <a:gd name="connsiteX176" fmla="*/ 2230270 w 2803728"/>
                  <a:gd name="connsiteY176" fmla="*/ 1232115 h 2984797"/>
                  <a:gd name="connsiteX177" fmla="*/ 2189812 w 2803728"/>
                  <a:gd name="connsiteY177" fmla="*/ 1170897 h 2984797"/>
                  <a:gd name="connsiteX178" fmla="*/ 2149887 w 2803728"/>
                  <a:gd name="connsiteY178" fmla="*/ 1149603 h 2984797"/>
                  <a:gd name="connsiteX179" fmla="*/ 2082281 w 2803728"/>
                  <a:gd name="connsiteY179" fmla="*/ 1166106 h 2984797"/>
                  <a:gd name="connsiteX180" fmla="*/ 1982734 w 2803728"/>
                  <a:gd name="connsiteY180" fmla="*/ 1212951 h 2984797"/>
                  <a:gd name="connsiteX181" fmla="*/ 1834745 w 2803728"/>
                  <a:gd name="connsiteY181" fmla="*/ 1215613 h 2984797"/>
                  <a:gd name="connsiteX182" fmla="*/ 1792690 w 2803728"/>
                  <a:gd name="connsiteY182" fmla="*/ 1187399 h 2984797"/>
                  <a:gd name="connsiteX183" fmla="*/ 1785237 w 2803728"/>
                  <a:gd name="connsiteY183" fmla="*/ 1141618 h 2984797"/>
                  <a:gd name="connsiteX184" fmla="*/ 1803869 w 2803728"/>
                  <a:gd name="connsiteY184" fmla="*/ 1115001 h 2984797"/>
                  <a:gd name="connsiteX185" fmla="*/ 1857103 w 2803728"/>
                  <a:gd name="connsiteY185" fmla="*/ 1036216 h 2984797"/>
                  <a:gd name="connsiteX186" fmla="*/ 1871476 w 2803728"/>
                  <a:gd name="connsiteY186" fmla="*/ 996291 h 2984797"/>
                  <a:gd name="connsiteX187" fmla="*/ 1896496 w 2803728"/>
                  <a:gd name="connsiteY187" fmla="*/ 922828 h 2984797"/>
                  <a:gd name="connsiteX188" fmla="*/ 1930565 w 2803728"/>
                  <a:gd name="connsiteY188" fmla="*/ 867465 h 2984797"/>
                  <a:gd name="connsiteX189" fmla="*/ 2008818 w 2803728"/>
                  <a:gd name="connsiteY189" fmla="*/ 788680 h 2984797"/>
                  <a:gd name="connsiteX190" fmla="*/ 2106768 w 2803728"/>
                  <a:gd name="connsiteY190" fmla="*/ 729590 h 2984797"/>
                  <a:gd name="connsiteX191" fmla="*/ 2167454 w 2803728"/>
                  <a:gd name="connsiteY191" fmla="*/ 710959 h 2984797"/>
                  <a:gd name="connsiteX192" fmla="*/ 2178101 w 2803728"/>
                  <a:gd name="connsiteY192" fmla="*/ 706167 h 2984797"/>
                  <a:gd name="connsiteX193" fmla="*/ 2173842 w 2803728"/>
                  <a:gd name="connsiteY193" fmla="*/ 694988 h 2984797"/>
                  <a:gd name="connsiteX194" fmla="*/ 2132853 w 2803728"/>
                  <a:gd name="connsiteY194" fmla="*/ 648143 h 2984797"/>
                  <a:gd name="connsiteX195" fmla="*/ 1997107 w 2803728"/>
                  <a:gd name="connsiteY195" fmla="*/ 519850 h 2984797"/>
                  <a:gd name="connsiteX196" fmla="*/ 1778317 w 2803728"/>
                  <a:gd name="connsiteY196" fmla="*/ 379846 h 2984797"/>
                  <a:gd name="connsiteX197" fmla="*/ 1594661 w 2803728"/>
                  <a:gd name="connsiteY197" fmla="*/ 305851 h 2984797"/>
                  <a:gd name="connsiteX198" fmla="*/ 1479677 w 2803728"/>
                  <a:gd name="connsiteY198" fmla="*/ 276040 h 2984797"/>
                  <a:gd name="connsiteX199" fmla="*/ 1389180 w 2803728"/>
                  <a:gd name="connsiteY199" fmla="*/ 261135 h 2984797"/>
                  <a:gd name="connsiteX200" fmla="*/ 1237464 w 2803728"/>
                  <a:gd name="connsiteY200" fmla="*/ 249423 h 2984797"/>
                  <a:gd name="connsiteX201" fmla="*/ 1364160 w 2803728"/>
                  <a:gd name="connsiteY201" fmla="*/ 2947834 h 2984797"/>
                  <a:gd name="connsiteX202" fmla="*/ 1393438 w 2803728"/>
                  <a:gd name="connsiteY202" fmla="*/ 2946769 h 2984797"/>
                  <a:gd name="connsiteX203" fmla="*/ 1540363 w 2803728"/>
                  <a:gd name="connsiteY203" fmla="*/ 2935058 h 2984797"/>
                  <a:gd name="connsiteX204" fmla="*/ 1672382 w 2803728"/>
                  <a:gd name="connsiteY204" fmla="*/ 2910038 h 2984797"/>
                  <a:gd name="connsiteX205" fmla="*/ 1798546 w 2803728"/>
                  <a:gd name="connsiteY205" fmla="*/ 2872242 h 2984797"/>
                  <a:gd name="connsiteX206" fmla="*/ 1981669 w 2803728"/>
                  <a:gd name="connsiteY206" fmla="*/ 2792924 h 2984797"/>
                  <a:gd name="connsiteX207" fmla="*/ 2196733 w 2803728"/>
                  <a:gd name="connsiteY207" fmla="*/ 2653984 h 2984797"/>
                  <a:gd name="connsiteX208" fmla="*/ 2374001 w 2803728"/>
                  <a:gd name="connsiteY208" fmla="*/ 2487363 h 2984797"/>
                  <a:gd name="connsiteX209" fmla="*/ 2535831 w 2803728"/>
                  <a:gd name="connsiteY209" fmla="*/ 2267509 h 2984797"/>
                  <a:gd name="connsiteX210" fmla="*/ 2654009 w 2803728"/>
                  <a:gd name="connsiteY210" fmla="*/ 2027957 h 2984797"/>
                  <a:gd name="connsiteX211" fmla="*/ 2709372 w 2803728"/>
                  <a:gd name="connsiteY211" fmla="*/ 1857078 h 2984797"/>
                  <a:gd name="connsiteX212" fmla="*/ 2739183 w 2803728"/>
                  <a:gd name="connsiteY212" fmla="*/ 1718670 h 2984797"/>
                  <a:gd name="connsiteX213" fmla="*/ 2756750 w 2803728"/>
                  <a:gd name="connsiteY213" fmla="*/ 1572810 h 2984797"/>
                  <a:gd name="connsiteX214" fmla="*/ 2760476 w 2803728"/>
                  <a:gd name="connsiteY214" fmla="*/ 1437065 h 2984797"/>
                  <a:gd name="connsiteX215" fmla="*/ 2751427 w 2803728"/>
                  <a:gd name="connsiteY215" fmla="*/ 1297593 h 2984797"/>
                  <a:gd name="connsiteX216" fmla="*/ 2733327 w 2803728"/>
                  <a:gd name="connsiteY216" fmla="*/ 1179946 h 2984797"/>
                  <a:gd name="connsiteX217" fmla="*/ 2694999 w 2803728"/>
                  <a:gd name="connsiteY217" fmla="*/ 1023440 h 2984797"/>
                  <a:gd name="connsiteX218" fmla="*/ 2643363 w 2803728"/>
                  <a:gd name="connsiteY218" fmla="*/ 878112 h 2984797"/>
                  <a:gd name="connsiteX219" fmla="*/ 2521458 w 2803728"/>
                  <a:gd name="connsiteY219" fmla="*/ 641755 h 2984797"/>
                  <a:gd name="connsiteX220" fmla="*/ 2328220 w 2803728"/>
                  <a:gd name="connsiteY220" fmla="*/ 396348 h 2984797"/>
                  <a:gd name="connsiteX221" fmla="*/ 2165857 w 2803728"/>
                  <a:gd name="connsiteY221" fmla="*/ 255279 h 2984797"/>
                  <a:gd name="connsiteX222" fmla="*/ 2042356 w 2803728"/>
                  <a:gd name="connsiteY222" fmla="*/ 172767 h 2984797"/>
                  <a:gd name="connsiteX223" fmla="*/ 2018933 w 2803728"/>
                  <a:gd name="connsiteY223" fmla="*/ 179155 h 2984797"/>
                  <a:gd name="connsiteX224" fmla="*/ 1983266 w 2803728"/>
                  <a:gd name="connsiteY224" fmla="*/ 249956 h 2984797"/>
                  <a:gd name="connsiteX225" fmla="*/ 1989122 w 2803728"/>
                  <a:gd name="connsiteY225" fmla="*/ 272846 h 2984797"/>
                  <a:gd name="connsiteX226" fmla="*/ 2049808 w 2803728"/>
                  <a:gd name="connsiteY226" fmla="*/ 312239 h 2984797"/>
                  <a:gd name="connsiteX227" fmla="*/ 2260613 w 2803728"/>
                  <a:gd name="connsiteY227" fmla="*/ 490571 h 2984797"/>
                  <a:gd name="connsiteX228" fmla="*/ 2389438 w 2803728"/>
                  <a:gd name="connsiteY228" fmla="*/ 642820 h 2984797"/>
                  <a:gd name="connsiteX229" fmla="*/ 2498567 w 2803728"/>
                  <a:gd name="connsiteY229" fmla="*/ 821684 h 2984797"/>
                  <a:gd name="connsiteX230" fmla="*/ 2556592 w 2803728"/>
                  <a:gd name="connsiteY230" fmla="*/ 953704 h 2984797"/>
                  <a:gd name="connsiteX231" fmla="*/ 2591726 w 2803728"/>
                  <a:gd name="connsiteY231" fmla="*/ 1059639 h 2984797"/>
                  <a:gd name="connsiteX232" fmla="*/ 2617278 w 2803728"/>
                  <a:gd name="connsiteY232" fmla="*/ 1162379 h 2984797"/>
                  <a:gd name="connsiteX233" fmla="*/ 2633781 w 2803728"/>
                  <a:gd name="connsiteY233" fmla="*/ 1264055 h 2984797"/>
                  <a:gd name="connsiteX234" fmla="*/ 2642298 w 2803728"/>
                  <a:gd name="connsiteY234" fmla="*/ 1359876 h 2984797"/>
                  <a:gd name="connsiteX235" fmla="*/ 2643895 w 2803728"/>
                  <a:gd name="connsiteY235" fmla="*/ 1473263 h 2984797"/>
                  <a:gd name="connsiteX236" fmla="*/ 2636442 w 2803728"/>
                  <a:gd name="connsiteY236" fmla="*/ 1587716 h 2984797"/>
                  <a:gd name="connsiteX237" fmla="*/ 2611422 w 2803728"/>
                  <a:gd name="connsiteY237" fmla="*/ 1739964 h 2984797"/>
                  <a:gd name="connsiteX238" fmla="*/ 2565641 w 2803728"/>
                  <a:gd name="connsiteY238" fmla="*/ 1899132 h 2984797"/>
                  <a:gd name="connsiteX239" fmla="*/ 2525716 w 2803728"/>
                  <a:gd name="connsiteY239" fmla="*/ 1998679 h 2984797"/>
                  <a:gd name="connsiteX240" fmla="*/ 2458110 w 2803728"/>
                  <a:gd name="connsiteY240" fmla="*/ 2129634 h 2984797"/>
                  <a:gd name="connsiteX241" fmla="*/ 2384115 w 2803728"/>
                  <a:gd name="connsiteY241" fmla="*/ 2241957 h 2984797"/>
                  <a:gd name="connsiteX242" fmla="*/ 2267001 w 2803728"/>
                  <a:gd name="connsiteY242" fmla="*/ 2381961 h 2984797"/>
                  <a:gd name="connsiteX243" fmla="*/ 2071102 w 2803728"/>
                  <a:gd name="connsiteY243" fmla="*/ 2551244 h 2984797"/>
                  <a:gd name="connsiteX244" fmla="*/ 1868282 w 2803728"/>
                  <a:gd name="connsiteY244" fmla="*/ 2671551 h 2984797"/>
                  <a:gd name="connsiteX245" fmla="*/ 1646298 w 2803728"/>
                  <a:gd name="connsiteY245" fmla="*/ 2755128 h 2984797"/>
                  <a:gd name="connsiteX246" fmla="*/ 1518537 w 2803728"/>
                  <a:gd name="connsiteY246" fmla="*/ 2784939 h 2984797"/>
                  <a:gd name="connsiteX247" fmla="*/ 1376936 w 2803728"/>
                  <a:gd name="connsiteY247" fmla="*/ 2802506 h 2984797"/>
                  <a:gd name="connsiteX248" fmla="*/ 1208185 w 2803728"/>
                  <a:gd name="connsiteY248" fmla="*/ 2805168 h 2984797"/>
                  <a:gd name="connsiteX249" fmla="*/ 1092669 w 2803728"/>
                  <a:gd name="connsiteY249" fmla="*/ 2796118 h 2984797"/>
                  <a:gd name="connsiteX250" fmla="*/ 983540 w 2803728"/>
                  <a:gd name="connsiteY250" fmla="*/ 2779083 h 2984797"/>
                  <a:gd name="connsiteX251" fmla="*/ 881864 w 2803728"/>
                  <a:gd name="connsiteY251" fmla="*/ 2753531 h 2984797"/>
                  <a:gd name="connsiteX252" fmla="*/ 780188 w 2803728"/>
                  <a:gd name="connsiteY252" fmla="*/ 2719462 h 2984797"/>
                  <a:gd name="connsiteX253" fmla="*/ 720034 w 2803728"/>
                  <a:gd name="connsiteY253" fmla="*/ 2695507 h 2984797"/>
                  <a:gd name="connsiteX254" fmla="*/ 703531 w 2803728"/>
                  <a:gd name="connsiteY254" fmla="*/ 2701362 h 2984797"/>
                  <a:gd name="connsiteX255" fmla="*/ 684367 w 2803728"/>
                  <a:gd name="connsiteY255" fmla="*/ 2740755 h 2984797"/>
                  <a:gd name="connsiteX256" fmla="*/ 691288 w 2803728"/>
                  <a:gd name="connsiteY256" fmla="*/ 2763113 h 2984797"/>
                  <a:gd name="connsiteX257" fmla="*/ 767412 w 2803728"/>
                  <a:gd name="connsiteY257" fmla="*/ 2804103 h 2984797"/>
                  <a:gd name="connsiteX258" fmla="*/ 942018 w 2803728"/>
                  <a:gd name="connsiteY258" fmla="*/ 2877565 h 2984797"/>
                  <a:gd name="connsiteX259" fmla="*/ 1074037 w 2803728"/>
                  <a:gd name="connsiteY259" fmla="*/ 2914829 h 2984797"/>
                  <a:gd name="connsiteX260" fmla="*/ 1252369 w 2803728"/>
                  <a:gd name="connsiteY260" fmla="*/ 2944107 h 2984797"/>
                  <a:gd name="connsiteX261" fmla="*/ 1364160 w 2803728"/>
                  <a:gd name="connsiteY261" fmla="*/ 2947834 h 2984797"/>
                  <a:gd name="connsiteX262" fmla="*/ 2470353 w 2803728"/>
                  <a:gd name="connsiteY262" fmla="*/ 1437065 h 2984797"/>
                  <a:gd name="connsiteX263" fmla="*/ 2470353 w 2803728"/>
                  <a:gd name="connsiteY263" fmla="*/ 1437065 h 2984797"/>
                  <a:gd name="connsiteX264" fmla="*/ 2470353 w 2803728"/>
                  <a:gd name="connsiteY264" fmla="*/ 1464214 h 2984797"/>
                  <a:gd name="connsiteX265" fmla="*/ 2469289 w 2803728"/>
                  <a:gd name="connsiteY265" fmla="*/ 1535014 h 2984797"/>
                  <a:gd name="connsiteX266" fmla="*/ 2451722 w 2803728"/>
                  <a:gd name="connsiteY266" fmla="*/ 1667034 h 2984797"/>
                  <a:gd name="connsiteX267" fmla="*/ 2427767 w 2803728"/>
                  <a:gd name="connsiteY267" fmla="*/ 1771904 h 2984797"/>
                  <a:gd name="connsiteX268" fmla="*/ 2380389 w 2803728"/>
                  <a:gd name="connsiteY268" fmla="*/ 1908182 h 2984797"/>
                  <a:gd name="connsiteX269" fmla="*/ 2300538 w 2803728"/>
                  <a:gd name="connsiteY269" fmla="*/ 2065753 h 2984797"/>
                  <a:gd name="connsiteX270" fmla="*/ 2227076 w 2803728"/>
                  <a:gd name="connsiteY270" fmla="*/ 2174882 h 2984797"/>
                  <a:gd name="connsiteX271" fmla="*/ 2163728 w 2803728"/>
                  <a:gd name="connsiteY271" fmla="*/ 2251006 h 2984797"/>
                  <a:gd name="connsiteX272" fmla="*/ 2134450 w 2803728"/>
                  <a:gd name="connsiteY272" fmla="*/ 2281882 h 2984797"/>
                  <a:gd name="connsiteX273" fmla="*/ 2101445 w 2803728"/>
                  <a:gd name="connsiteY273" fmla="*/ 2322339 h 2984797"/>
                  <a:gd name="connsiteX274" fmla="*/ 2077490 w 2803728"/>
                  <a:gd name="connsiteY274" fmla="*/ 2342036 h 2984797"/>
                  <a:gd name="connsiteX275" fmla="*/ 2063649 w 2803728"/>
                  <a:gd name="connsiteY275" fmla="*/ 2353747 h 2984797"/>
                  <a:gd name="connsiteX276" fmla="*/ 2050341 w 2803728"/>
                  <a:gd name="connsiteY276" fmla="*/ 2362264 h 2984797"/>
                  <a:gd name="connsiteX277" fmla="*/ 1994978 w 2803728"/>
                  <a:gd name="connsiteY277" fmla="*/ 2406448 h 2984797"/>
                  <a:gd name="connsiteX278" fmla="*/ 1820371 w 2803728"/>
                  <a:gd name="connsiteY278" fmla="*/ 2519303 h 2984797"/>
                  <a:gd name="connsiteX279" fmla="*/ 1661203 w 2803728"/>
                  <a:gd name="connsiteY279" fmla="*/ 2589572 h 2984797"/>
                  <a:gd name="connsiteX280" fmla="*/ 1481806 w 2803728"/>
                  <a:gd name="connsiteY280" fmla="*/ 2639611 h 2984797"/>
                  <a:gd name="connsiteX281" fmla="*/ 1329026 w 2803728"/>
                  <a:gd name="connsiteY281" fmla="*/ 2659840 h 2984797"/>
                  <a:gd name="connsiteX282" fmla="*/ 1142176 w 2803728"/>
                  <a:gd name="connsiteY282" fmla="*/ 2659840 h 2984797"/>
                  <a:gd name="connsiteX283" fmla="*/ 1080425 w 2803728"/>
                  <a:gd name="connsiteY283" fmla="*/ 2653984 h 2984797"/>
                  <a:gd name="connsiteX284" fmla="*/ 971828 w 2803728"/>
                  <a:gd name="connsiteY284" fmla="*/ 2635885 h 2984797"/>
                  <a:gd name="connsiteX285" fmla="*/ 874411 w 2803728"/>
                  <a:gd name="connsiteY285" fmla="*/ 2610865 h 2984797"/>
                  <a:gd name="connsiteX286" fmla="*/ 780720 w 2803728"/>
                  <a:gd name="connsiteY286" fmla="*/ 2578393 h 2984797"/>
                  <a:gd name="connsiteX287" fmla="*/ 758362 w 2803728"/>
                  <a:gd name="connsiteY287" fmla="*/ 2587975 h 2984797"/>
                  <a:gd name="connsiteX288" fmla="*/ 732810 w 2803728"/>
                  <a:gd name="connsiteY288" fmla="*/ 2640144 h 2984797"/>
                  <a:gd name="connsiteX289" fmla="*/ 740262 w 2803728"/>
                  <a:gd name="connsiteY289" fmla="*/ 2659308 h 2984797"/>
                  <a:gd name="connsiteX290" fmla="*/ 847262 w 2803728"/>
                  <a:gd name="connsiteY290" fmla="*/ 2700298 h 2984797"/>
                  <a:gd name="connsiteX291" fmla="*/ 971296 w 2803728"/>
                  <a:gd name="connsiteY291" fmla="*/ 2734899 h 2984797"/>
                  <a:gd name="connsiteX292" fmla="*/ 1135788 w 2803728"/>
                  <a:gd name="connsiteY292" fmla="*/ 2763113 h 2984797"/>
                  <a:gd name="connsiteX293" fmla="*/ 1243320 w 2803728"/>
                  <a:gd name="connsiteY293" fmla="*/ 2770034 h 2984797"/>
                  <a:gd name="connsiteX294" fmla="*/ 1348190 w 2803728"/>
                  <a:gd name="connsiteY294" fmla="*/ 2767904 h 2984797"/>
                  <a:gd name="connsiteX295" fmla="*/ 1460513 w 2803728"/>
                  <a:gd name="connsiteY295" fmla="*/ 2755661 h 2984797"/>
                  <a:gd name="connsiteX296" fmla="*/ 1581353 w 2803728"/>
                  <a:gd name="connsiteY296" fmla="*/ 2732238 h 2984797"/>
                  <a:gd name="connsiteX297" fmla="*/ 1708581 w 2803728"/>
                  <a:gd name="connsiteY297" fmla="*/ 2694442 h 2984797"/>
                  <a:gd name="connsiteX298" fmla="*/ 1886381 w 2803728"/>
                  <a:gd name="connsiteY298" fmla="*/ 2617785 h 2984797"/>
                  <a:gd name="connsiteX299" fmla="*/ 2054067 w 2803728"/>
                  <a:gd name="connsiteY299" fmla="*/ 2514512 h 2984797"/>
                  <a:gd name="connsiteX300" fmla="*/ 2204718 w 2803728"/>
                  <a:gd name="connsiteY300" fmla="*/ 2387817 h 2984797"/>
                  <a:gd name="connsiteX301" fmla="*/ 2382518 w 2803728"/>
                  <a:gd name="connsiteY301" fmla="*/ 2171156 h 2984797"/>
                  <a:gd name="connsiteX302" fmla="*/ 2497503 w 2803728"/>
                  <a:gd name="connsiteY302" fmla="*/ 1957157 h 2984797"/>
                  <a:gd name="connsiteX303" fmla="*/ 2558189 w 2803728"/>
                  <a:gd name="connsiteY303" fmla="*/ 1783615 h 2984797"/>
                  <a:gd name="connsiteX304" fmla="*/ 2586935 w 2803728"/>
                  <a:gd name="connsiteY304" fmla="*/ 1652128 h 2984797"/>
                  <a:gd name="connsiteX305" fmla="*/ 2600776 w 2803728"/>
                  <a:gd name="connsiteY305" fmla="*/ 1541402 h 2984797"/>
                  <a:gd name="connsiteX306" fmla="*/ 2603970 w 2803728"/>
                  <a:gd name="connsiteY306" fmla="*/ 1494557 h 2984797"/>
                  <a:gd name="connsiteX307" fmla="*/ 2604502 w 2803728"/>
                  <a:gd name="connsiteY307" fmla="*/ 1391284 h 2984797"/>
                  <a:gd name="connsiteX308" fmla="*/ 2594388 w 2803728"/>
                  <a:gd name="connsiteY308" fmla="*/ 1271508 h 2984797"/>
                  <a:gd name="connsiteX309" fmla="*/ 2576821 w 2803728"/>
                  <a:gd name="connsiteY309" fmla="*/ 1171429 h 2984797"/>
                  <a:gd name="connsiteX310" fmla="*/ 2553398 w 2803728"/>
                  <a:gd name="connsiteY310" fmla="*/ 1078270 h 2984797"/>
                  <a:gd name="connsiteX311" fmla="*/ 2509214 w 2803728"/>
                  <a:gd name="connsiteY311" fmla="*/ 948380 h 2984797"/>
                  <a:gd name="connsiteX312" fmla="*/ 2431493 w 2803728"/>
                  <a:gd name="connsiteY312" fmla="*/ 786550 h 2984797"/>
                  <a:gd name="connsiteX313" fmla="*/ 2282971 w 2803728"/>
                  <a:gd name="connsiteY313" fmla="*/ 574681 h 2984797"/>
                  <a:gd name="connsiteX314" fmla="*/ 1975814 w 2803728"/>
                  <a:gd name="connsiteY314" fmla="*/ 311174 h 2984797"/>
                  <a:gd name="connsiteX315" fmla="*/ 1951858 w 2803728"/>
                  <a:gd name="connsiteY315" fmla="*/ 317562 h 2984797"/>
                  <a:gd name="connsiteX316" fmla="*/ 1912466 w 2803728"/>
                  <a:gd name="connsiteY316" fmla="*/ 395816 h 2984797"/>
                  <a:gd name="connsiteX317" fmla="*/ 1918854 w 2803728"/>
                  <a:gd name="connsiteY317" fmla="*/ 417109 h 2984797"/>
                  <a:gd name="connsiteX318" fmla="*/ 1966764 w 2803728"/>
                  <a:gd name="connsiteY318" fmla="*/ 450114 h 2984797"/>
                  <a:gd name="connsiteX319" fmla="*/ 2161066 w 2803728"/>
                  <a:gd name="connsiteY319" fmla="*/ 625252 h 2984797"/>
                  <a:gd name="connsiteX320" fmla="*/ 2336205 w 2803728"/>
                  <a:gd name="connsiteY320" fmla="*/ 874918 h 2984797"/>
                  <a:gd name="connsiteX321" fmla="*/ 2380921 w 2803728"/>
                  <a:gd name="connsiteY321" fmla="*/ 969674 h 2984797"/>
                  <a:gd name="connsiteX322" fmla="*/ 2428299 w 2803728"/>
                  <a:gd name="connsiteY322" fmla="*/ 1105419 h 2984797"/>
                  <a:gd name="connsiteX323" fmla="*/ 2449592 w 2803728"/>
                  <a:gd name="connsiteY323" fmla="*/ 1194852 h 2984797"/>
                  <a:gd name="connsiteX324" fmla="*/ 2460771 w 2803728"/>
                  <a:gd name="connsiteY324" fmla="*/ 1261926 h 2984797"/>
                  <a:gd name="connsiteX325" fmla="*/ 2471418 w 2803728"/>
                  <a:gd name="connsiteY325" fmla="*/ 1383299 h 2984797"/>
                  <a:gd name="connsiteX326" fmla="*/ 2470353 w 2803728"/>
                  <a:gd name="connsiteY326" fmla="*/ 1437065 h 2984797"/>
                  <a:gd name="connsiteX327" fmla="*/ 519343 w 2803728"/>
                  <a:gd name="connsiteY327" fmla="*/ 2932928 h 2984797"/>
                  <a:gd name="connsiteX328" fmla="*/ 556074 w 2803728"/>
                  <a:gd name="connsiteY328" fmla="*/ 2908973 h 2984797"/>
                  <a:gd name="connsiteX329" fmla="*/ 644442 w 2803728"/>
                  <a:gd name="connsiteY329" fmla="*/ 2725317 h 2984797"/>
                  <a:gd name="connsiteX330" fmla="*/ 720566 w 2803728"/>
                  <a:gd name="connsiteY330" fmla="*/ 2567214 h 2984797"/>
                  <a:gd name="connsiteX331" fmla="*/ 714178 w 2803728"/>
                  <a:gd name="connsiteY331" fmla="*/ 2549114 h 2984797"/>
                  <a:gd name="connsiteX332" fmla="*/ 656153 w 2803728"/>
                  <a:gd name="connsiteY332" fmla="*/ 2519836 h 2984797"/>
                  <a:gd name="connsiteX333" fmla="*/ 623681 w 2803728"/>
                  <a:gd name="connsiteY333" fmla="*/ 2529418 h 2984797"/>
                  <a:gd name="connsiteX334" fmla="*/ 544895 w 2803728"/>
                  <a:gd name="connsiteY334" fmla="*/ 2683263 h 2984797"/>
                  <a:gd name="connsiteX335" fmla="*/ 452801 w 2803728"/>
                  <a:gd name="connsiteY335" fmla="*/ 2859998 h 2984797"/>
                  <a:gd name="connsiteX336" fmla="*/ 453866 w 2803728"/>
                  <a:gd name="connsiteY336" fmla="*/ 2880760 h 2984797"/>
                  <a:gd name="connsiteX337" fmla="*/ 491129 w 2803728"/>
                  <a:gd name="connsiteY337" fmla="*/ 2921217 h 2984797"/>
                  <a:gd name="connsiteX338" fmla="*/ 519343 w 2803728"/>
                  <a:gd name="connsiteY338" fmla="*/ 2932928 h 2984797"/>
                  <a:gd name="connsiteX339" fmla="*/ 1944938 w 2803728"/>
                  <a:gd name="connsiteY339" fmla="*/ 33295 h 2984797"/>
                  <a:gd name="connsiteX340" fmla="*/ 1925242 w 2803728"/>
                  <a:gd name="connsiteY340" fmla="*/ 44474 h 2984797"/>
                  <a:gd name="connsiteX341" fmla="*/ 1866685 w 2803728"/>
                  <a:gd name="connsiteY341" fmla="*/ 157329 h 2984797"/>
                  <a:gd name="connsiteX342" fmla="*/ 1813451 w 2803728"/>
                  <a:gd name="connsiteY342" fmla="*/ 259005 h 2984797"/>
                  <a:gd name="connsiteX343" fmla="*/ 1779914 w 2803728"/>
                  <a:gd name="connsiteY343" fmla="*/ 322886 h 2984797"/>
                  <a:gd name="connsiteX344" fmla="*/ 1784173 w 2803728"/>
                  <a:gd name="connsiteY344" fmla="*/ 340453 h 2984797"/>
                  <a:gd name="connsiteX345" fmla="*/ 1857635 w 2803728"/>
                  <a:gd name="connsiteY345" fmla="*/ 379313 h 2984797"/>
                  <a:gd name="connsiteX346" fmla="*/ 1874137 w 2803728"/>
                  <a:gd name="connsiteY346" fmla="*/ 373990 h 2984797"/>
                  <a:gd name="connsiteX347" fmla="*/ 1881590 w 2803728"/>
                  <a:gd name="connsiteY347" fmla="*/ 358552 h 2984797"/>
                  <a:gd name="connsiteX348" fmla="*/ 2013609 w 2803728"/>
                  <a:gd name="connsiteY348" fmla="*/ 92384 h 2984797"/>
                  <a:gd name="connsiteX349" fmla="*/ 2010948 w 2803728"/>
                  <a:gd name="connsiteY349" fmla="*/ 64703 h 2984797"/>
                  <a:gd name="connsiteX350" fmla="*/ 1944938 w 2803728"/>
                  <a:gd name="connsiteY350" fmla="*/ 33295 h 2984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</a:cxnLst>
                <a:rect l="l" t="t" r="r" b="b"/>
                <a:pathLst>
                  <a:path w="2803728" h="2984797">
                    <a:moveTo>
                      <a:pt x="1364160" y="2984565"/>
                    </a:moveTo>
                    <a:cubicBezTo>
                      <a:pt x="1348722" y="2984565"/>
                      <a:pt x="1332752" y="2984032"/>
                      <a:pt x="1317314" y="2984565"/>
                    </a:cubicBezTo>
                    <a:cubicBezTo>
                      <a:pt x="1263548" y="2986162"/>
                      <a:pt x="1210847" y="2979242"/>
                      <a:pt x="1158146" y="2972321"/>
                    </a:cubicBezTo>
                    <a:cubicBezTo>
                      <a:pt x="1118221" y="2966998"/>
                      <a:pt x="1078828" y="2959545"/>
                      <a:pt x="1039967" y="2949963"/>
                    </a:cubicBezTo>
                    <a:cubicBezTo>
                      <a:pt x="984604" y="2936122"/>
                      <a:pt x="930306" y="2919620"/>
                      <a:pt x="876540" y="2898859"/>
                    </a:cubicBezTo>
                    <a:cubicBezTo>
                      <a:pt x="805207" y="2871710"/>
                      <a:pt x="737068" y="2839237"/>
                      <a:pt x="671059" y="2800909"/>
                    </a:cubicBezTo>
                    <a:cubicBezTo>
                      <a:pt x="661477" y="2795053"/>
                      <a:pt x="657750" y="2796118"/>
                      <a:pt x="652427" y="2806765"/>
                    </a:cubicBezTo>
                    <a:cubicBezTo>
                      <a:pt x="640183" y="2831785"/>
                      <a:pt x="627940" y="2856804"/>
                      <a:pt x="616228" y="2881824"/>
                    </a:cubicBezTo>
                    <a:cubicBezTo>
                      <a:pt x="607178" y="2900988"/>
                      <a:pt x="597596" y="2920152"/>
                      <a:pt x="588547" y="2939316"/>
                    </a:cubicBezTo>
                    <a:cubicBezTo>
                      <a:pt x="586417" y="2943043"/>
                      <a:pt x="584820" y="2947302"/>
                      <a:pt x="581094" y="2949431"/>
                    </a:cubicBezTo>
                    <a:cubicBezTo>
                      <a:pt x="556607" y="2965401"/>
                      <a:pt x="531054" y="2976047"/>
                      <a:pt x="501244" y="2969660"/>
                    </a:cubicBezTo>
                    <a:cubicBezTo>
                      <a:pt x="482612" y="2965401"/>
                      <a:pt x="468239" y="2953690"/>
                      <a:pt x="454398" y="2940913"/>
                    </a:cubicBezTo>
                    <a:cubicBezTo>
                      <a:pt x="444284" y="2931331"/>
                      <a:pt x="435766" y="2919620"/>
                      <a:pt x="427249" y="2908441"/>
                    </a:cubicBezTo>
                    <a:cubicBezTo>
                      <a:pt x="416602" y="2894068"/>
                      <a:pt x="412876" y="2878098"/>
                      <a:pt x="411279" y="2861063"/>
                    </a:cubicBezTo>
                    <a:cubicBezTo>
                      <a:pt x="410214" y="2851481"/>
                      <a:pt x="413941" y="2843496"/>
                      <a:pt x="417667" y="2835511"/>
                    </a:cubicBezTo>
                    <a:cubicBezTo>
                      <a:pt x="459721" y="2754064"/>
                      <a:pt x="501776" y="2673149"/>
                      <a:pt x="543831" y="2591701"/>
                    </a:cubicBezTo>
                    <a:cubicBezTo>
                      <a:pt x="559268" y="2561358"/>
                      <a:pt x="575238" y="2531547"/>
                      <a:pt x="590676" y="2501204"/>
                    </a:cubicBezTo>
                    <a:cubicBezTo>
                      <a:pt x="596532" y="2490025"/>
                      <a:pt x="595467" y="2486299"/>
                      <a:pt x="583756" y="2479378"/>
                    </a:cubicBezTo>
                    <a:cubicBezTo>
                      <a:pt x="539572" y="2453294"/>
                      <a:pt x="498582" y="2423483"/>
                      <a:pt x="458657" y="2391543"/>
                    </a:cubicBezTo>
                    <a:cubicBezTo>
                      <a:pt x="416602" y="2358006"/>
                      <a:pt x="376677" y="2321275"/>
                      <a:pt x="339946" y="2282414"/>
                    </a:cubicBezTo>
                    <a:cubicBezTo>
                      <a:pt x="277130" y="2216404"/>
                      <a:pt x="220703" y="2146136"/>
                      <a:pt x="173857" y="2067883"/>
                    </a:cubicBezTo>
                    <a:cubicBezTo>
                      <a:pt x="128609" y="1992823"/>
                      <a:pt x="91345" y="1914038"/>
                      <a:pt x="63664" y="1830993"/>
                    </a:cubicBezTo>
                    <a:cubicBezTo>
                      <a:pt x="48226" y="1784148"/>
                      <a:pt x="35450" y="1737302"/>
                      <a:pt x="25336" y="1689392"/>
                    </a:cubicBezTo>
                    <a:cubicBezTo>
                      <a:pt x="14156" y="1635094"/>
                      <a:pt x="6704" y="1580795"/>
                      <a:pt x="2977" y="1525432"/>
                    </a:cubicBezTo>
                    <a:cubicBezTo>
                      <a:pt x="-1814" y="1456761"/>
                      <a:pt x="-749" y="1387557"/>
                      <a:pt x="5639" y="1318886"/>
                    </a:cubicBezTo>
                    <a:cubicBezTo>
                      <a:pt x="11495" y="1257667"/>
                      <a:pt x="21609" y="1197514"/>
                      <a:pt x="36515" y="1137892"/>
                    </a:cubicBezTo>
                    <a:cubicBezTo>
                      <a:pt x="49823" y="1084126"/>
                      <a:pt x="67390" y="1031957"/>
                      <a:pt x="88151" y="980853"/>
                    </a:cubicBezTo>
                    <a:cubicBezTo>
                      <a:pt x="109977" y="927087"/>
                      <a:pt x="135529" y="874918"/>
                      <a:pt x="164807" y="824878"/>
                    </a:cubicBezTo>
                    <a:cubicBezTo>
                      <a:pt x="193554" y="775371"/>
                      <a:pt x="226558" y="729058"/>
                      <a:pt x="262225" y="683809"/>
                    </a:cubicBezTo>
                    <a:cubicBezTo>
                      <a:pt x="306409" y="627914"/>
                      <a:pt x="355384" y="576810"/>
                      <a:pt x="408085" y="529432"/>
                    </a:cubicBezTo>
                    <a:cubicBezTo>
                      <a:pt x="476756" y="467149"/>
                      <a:pt x="552348" y="413383"/>
                      <a:pt x="633795" y="369199"/>
                    </a:cubicBezTo>
                    <a:cubicBezTo>
                      <a:pt x="689158" y="338856"/>
                      <a:pt x="746650" y="312239"/>
                      <a:pt x="806272" y="290946"/>
                    </a:cubicBezTo>
                    <a:cubicBezTo>
                      <a:pt x="856312" y="272846"/>
                      <a:pt x="907416" y="257408"/>
                      <a:pt x="959585" y="245697"/>
                    </a:cubicBezTo>
                    <a:cubicBezTo>
                      <a:pt x="989395" y="238777"/>
                      <a:pt x="1019739" y="234518"/>
                      <a:pt x="1050082" y="229195"/>
                    </a:cubicBezTo>
                    <a:cubicBezTo>
                      <a:pt x="1082022" y="223871"/>
                      <a:pt x="1113962" y="223339"/>
                      <a:pt x="1145902" y="218548"/>
                    </a:cubicBezTo>
                    <a:cubicBezTo>
                      <a:pt x="1150693" y="218016"/>
                      <a:pt x="1155484" y="218016"/>
                      <a:pt x="1160275" y="218016"/>
                    </a:cubicBezTo>
                    <a:cubicBezTo>
                      <a:pt x="1212977" y="218016"/>
                      <a:pt x="1266210" y="216419"/>
                      <a:pt x="1318911" y="218548"/>
                    </a:cubicBezTo>
                    <a:cubicBezTo>
                      <a:pt x="1349787" y="219613"/>
                      <a:pt x="1381195" y="222807"/>
                      <a:pt x="1411538" y="227598"/>
                    </a:cubicBezTo>
                    <a:cubicBezTo>
                      <a:pt x="1432299" y="231324"/>
                      <a:pt x="1453592" y="233986"/>
                      <a:pt x="1474353" y="237712"/>
                    </a:cubicBezTo>
                    <a:cubicBezTo>
                      <a:pt x="1507358" y="243568"/>
                      <a:pt x="1539831" y="251020"/>
                      <a:pt x="1572303" y="260070"/>
                    </a:cubicBezTo>
                    <a:cubicBezTo>
                      <a:pt x="1610631" y="270717"/>
                      <a:pt x="1648959" y="282961"/>
                      <a:pt x="1686223" y="297866"/>
                    </a:cubicBezTo>
                    <a:cubicBezTo>
                      <a:pt x="1697934" y="302657"/>
                      <a:pt x="1710178" y="306383"/>
                      <a:pt x="1721357" y="312239"/>
                    </a:cubicBezTo>
                    <a:cubicBezTo>
                      <a:pt x="1731472" y="317562"/>
                      <a:pt x="1736795" y="315433"/>
                      <a:pt x="1742118" y="305319"/>
                    </a:cubicBezTo>
                    <a:cubicBezTo>
                      <a:pt x="1781511" y="229195"/>
                      <a:pt x="1820904" y="153071"/>
                      <a:pt x="1860829" y="76414"/>
                    </a:cubicBezTo>
                    <a:cubicBezTo>
                      <a:pt x="1870943" y="56718"/>
                      <a:pt x="1881590" y="37554"/>
                      <a:pt x="1892237" y="17857"/>
                    </a:cubicBezTo>
                    <a:cubicBezTo>
                      <a:pt x="1897560" y="7743"/>
                      <a:pt x="1905545" y="3484"/>
                      <a:pt x="1917257" y="2420"/>
                    </a:cubicBezTo>
                    <a:cubicBezTo>
                      <a:pt x="1930033" y="1355"/>
                      <a:pt x="1942276" y="-775"/>
                      <a:pt x="1955052" y="290"/>
                    </a:cubicBezTo>
                    <a:cubicBezTo>
                      <a:pt x="1999236" y="2420"/>
                      <a:pt x="2032241" y="23181"/>
                      <a:pt x="2051937" y="62573"/>
                    </a:cubicBezTo>
                    <a:cubicBezTo>
                      <a:pt x="2059923" y="78544"/>
                      <a:pt x="2062052" y="95578"/>
                      <a:pt x="2051405" y="112613"/>
                    </a:cubicBezTo>
                    <a:cubicBezTo>
                      <a:pt x="2046082" y="120598"/>
                      <a:pt x="2047146" y="123792"/>
                      <a:pt x="2055132" y="129115"/>
                    </a:cubicBezTo>
                    <a:cubicBezTo>
                      <a:pt x="2066311" y="136036"/>
                      <a:pt x="2078022" y="142424"/>
                      <a:pt x="2089201" y="149344"/>
                    </a:cubicBezTo>
                    <a:cubicBezTo>
                      <a:pt x="2150952" y="187672"/>
                      <a:pt x="2209509" y="230792"/>
                      <a:pt x="2264872" y="278169"/>
                    </a:cubicBezTo>
                    <a:cubicBezTo>
                      <a:pt x="2325026" y="329806"/>
                      <a:pt x="2381453" y="384637"/>
                      <a:pt x="2433090" y="444258"/>
                    </a:cubicBezTo>
                    <a:cubicBezTo>
                      <a:pt x="2502826" y="525173"/>
                      <a:pt x="2563512" y="613009"/>
                      <a:pt x="2614616" y="707232"/>
                    </a:cubicBezTo>
                    <a:cubicBezTo>
                      <a:pt x="2648686" y="770580"/>
                      <a:pt x="2678497" y="835525"/>
                      <a:pt x="2703516" y="902599"/>
                    </a:cubicBezTo>
                    <a:cubicBezTo>
                      <a:pt x="2720551" y="948913"/>
                      <a:pt x="2735989" y="996291"/>
                      <a:pt x="2748765" y="1043668"/>
                    </a:cubicBezTo>
                    <a:cubicBezTo>
                      <a:pt x="2764735" y="1103822"/>
                      <a:pt x="2778043" y="1164509"/>
                      <a:pt x="2786561" y="1226260"/>
                    </a:cubicBezTo>
                    <a:cubicBezTo>
                      <a:pt x="2792949" y="1274170"/>
                      <a:pt x="2797740" y="1321548"/>
                      <a:pt x="2800402" y="1369990"/>
                    </a:cubicBezTo>
                    <a:cubicBezTo>
                      <a:pt x="2803063" y="1412577"/>
                      <a:pt x="2804128" y="1455164"/>
                      <a:pt x="2803595" y="1497219"/>
                    </a:cubicBezTo>
                    <a:cubicBezTo>
                      <a:pt x="2803063" y="1531820"/>
                      <a:pt x="2799869" y="1565890"/>
                      <a:pt x="2798272" y="1600492"/>
                    </a:cubicBezTo>
                    <a:cubicBezTo>
                      <a:pt x="2795610" y="1642546"/>
                      <a:pt x="2789755" y="1684068"/>
                      <a:pt x="2783899" y="1725591"/>
                    </a:cubicBezTo>
                    <a:cubicBezTo>
                      <a:pt x="2780173" y="1753272"/>
                      <a:pt x="2774317" y="1780421"/>
                      <a:pt x="2768461" y="1807570"/>
                    </a:cubicBezTo>
                    <a:cubicBezTo>
                      <a:pt x="2762073" y="1836317"/>
                      <a:pt x="2755685" y="1864530"/>
                      <a:pt x="2748233" y="1892744"/>
                    </a:cubicBezTo>
                    <a:cubicBezTo>
                      <a:pt x="2739715" y="1923620"/>
                      <a:pt x="2730133" y="1954495"/>
                      <a:pt x="2720019" y="1984838"/>
                    </a:cubicBezTo>
                    <a:cubicBezTo>
                      <a:pt x="2706178" y="2025828"/>
                      <a:pt x="2690740" y="2066286"/>
                      <a:pt x="2673173" y="2106211"/>
                    </a:cubicBezTo>
                    <a:cubicBezTo>
                      <a:pt x="2644427" y="2171156"/>
                      <a:pt x="2611955" y="2233971"/>
                      <a:pt x="2574691" y="2294125"/>
                    </a:cubicBezTo>
                    <a:cubicBezTo>
                      <a:pt x="2534766" y="2359070"/>
                      <a:pt x="2490582" y="2420821"/>
                      <a:pt x="2441075" y="2478846"/>
                    </a:cubicBezTo>
                    <a:cubicBezTo>
                      <a:pt x="2394762" y="2533144"/>
                      <a:pt x="2344722" y="2583716"/>
                      <a:pt x="2291489" y="2631626"/>
                    </a:cubicBezTo>
                    <a:cubicBezTo>
                      <a:pt x="2233464" y="2683795"/>
                      <a:pt x="2171181" y="2730641"/>
                      <a:pt x="2105703" y="2772695"/>
                    </a:cubicBezTo>
                    <a:cubicBezTo>
                      <a:pt x="2057793" y="2803571"/>
                      <a:pt x="2008286" y="2830188"/>
                      <a:pt x="1957182" y="2854675"/>
                    </a:cubicBezTo>
                    <a:cubicBezTo>
                      <a:pt x="1898093" y="2882889"/>
                      <a:pt x="1836874" y="2906844"/>
                      <a:pt x="1774058" y="2926008"/>
                    </a:cubicBezTo>
                    <a:cubicBezTo>
                      <a:pt x="1733068" y="2938784"/>
                      <a:pt x="1691546" y="2949431"/>
                      <a:pt x="1649492" y="2957948"/>
                    </a:cubicBezTo>
                    <a:cubicBezTo>
                      <a:pt x="1615955" y="2964869"/>
                      <a:pt x="1581885" y="2970192"/>
                      <a:pt x="1547816" y="2975515"/>
                    </a:cubicBezTo>
                    <a:cubicBezTo>
                      <a:pt x="1537701" y="2977112"/>
                      <a:pt x="1527054" y="2977112"/>
                      <a:pt x="1516940" y="2978709"/>
                    </a:cubicBezTo>
                    <a:cubicBezTo>
                      <a:pt x="1465304" y="2986162"/>
                      <a:pt x="1414732" y="2984565"/>
                      <a:pt x="1364160" y="2984565"/>
                    </a:cubicBezTo>
                    <a:close/>
                    <a:moveTo>
                      <a:pt x="1237464" y="249423"/>
                    </a:moveTo>
                    <a:cubicBezTo>
                      <a:pt x="1185827" y="251553"/>
                      <a:pt x="1137385" y="253682"/>
                      <a:pt x="1088942" y="260070"/>
                    </a:cubicBezTo>
                    <a:cubicBezTo>
                      <a:pt x="1078828" y="261135"/>
                      <a:pt x="1076166" y="265926"/>
                      <a:pt x="1080425" y="275508"/>
                    </a:cubicBezTo>
                    <a:cubicBezTo>
                      <a:pt x="1085216" y="286155"/>
                      <a:pt x="1088942" y="296269"/>
                      <a:pt x="1090007" y="307980"/>
                    </a:cubicBezTo>
                    <a:cubicBezTo>
                      <a:pt x="1092136" y="335129"/>
                      <a:pt x="1092136" y="362279"/>
                      <a:pt x="1090007" y="389960"/>
                    </a:cubicBezTo>
                    <a:cubicBezTo>
                      <a:pt x="1087878" y="417109"/>
                      <a:pt x="1080957" y="443194"/>
                      <a:pt x="1071375" y="468213"/>
                    </a:cubicBezTo>
                    <a:cubicBezTo>
                      <a:pt x="1057535" y="502283"/>
                      <a:pt x="1038370" y="533691"/>
                      <a:pt x="1018674" y="565098"/>
                    </a:cubicBezTo>
                    <a:cubicBezTo>
                      <a:pt x="1010157" y="578407"/>
                      <a:pt x="1000574" y="590651"/>
                      <a:pt x="988863" y="600765"/>
                    </a:cubicBezTo>
                    <a:cubicBezTo>
                      <a:pt x="929242" y="656128"/>
                      <a:pt x="860038" y="688600"/>
                      <a:pt x="776994" y="688068"/>
                    </a:cubicBezTo>
                    <a:cubicBezTo>
                      <a:pt x="758894" y="688068"/>
                      <a:pt x="742392" y="693391"/>
                      <a:pt x="728019" y="703506"/>
                    </a:cubicBezTo>
                    <a:cubicBezTo>
                      <a:pt x="699273" y="723202"/>
                      <a:pt x="676382" y="748754"/>
                      <a:pt x="656153" y="776968"/>
                    </a:cubicBezTo>
                    <a:cubicBezTo>
                      <a:pt x="629004" y="814764"/>
                      <a:pt x="599726" y="851495"/>
                      <a:pt x="565124" y="883435"/>
                    </a:cubicBezTo>
                    <a:cubicBezTo>
                      <a:pt x="544895" y="902067"/>
                      <a:pt x="525199" y="921231"/>
                      <a:pt x="507632" y="942525"/>
                    </a:cubicBezTo>
                    <a:cubicBezTo>
                      <a:pt x="478353" y="977659"/>
                      <a:pt x="442687" y="1001082"/>
                      <a:pt x="396906" y="1008002"/>
                    </a:cubicBezTo>
                    <a:cubicBezTo>
                      <a:pt x="345802" y="1015455"/>
                      <a:pt x="296294" y="1011728"/>
                      <a:pt x="249449" y="987773"/>
                    </a:cubicBezTo>
                    <a:cubicBezTo>
                      <a:pt x="220703" y="972868"/>
                      <a:pt x="196215" y="952107"/>
                      <a:pt x="171196" y="931878"/>
                    </a:cubicBezTo>
                    <a:cubicBezTo>
                      <a:pt x="160016" y="923361"/>
                      <a:pt x="156822" y="923361"/>
                      <a:pt x="150967" y="935604"/>
                    </a:cubicBezTo>
                    <a:cubicBezTo>
                      <a:pt x="121688" y="997355"/>
                      <a:pt x="98266" y="1060703"/>
                      <a:pt x="80166" y="1126181"/>
                    </a:cubicBezTo>
                    <a:cubicBezTo>
                      <a:pt x="65261" y="1181011"/>
                      <a:pt x="54082" y="1236374"/>
                      <a:pt x="46097" y="1292269"/>
                    </a:cubicBezTo>
                    <a:cubicBezTo>
                      <a:pt x="40241" y="1333792"/>
                      <a:pt x="37579" y="1375846"/>
                      <a:pt x="35982" y="1417901"/>
                    </a:cubicBezTo>
                    <a:cubicBezTo>
                      <a:pt x="34385" y="1468472"/>
                      <a:pt x="38112" y="1519044"/>
                      <a:pt x="43967" y="1569084"/>
                    </a:cubicBezTo>
                    <a:cubicBezTo>
                      <a:pt x="48226" y="1605815"/>
                      <a:pt x="54082" y="1642014"/>
                      <a:pt x="61534" y="1678213"/>
                    </a:cubicBezTo>
                    <a:cubicBezTo>
                      <a:pt x="70584" y="1720267"/>
                      <a:pt x="82295" y="1761257"/>
                      <a:pt x="95072" y="1802247"/>
                    </a:cubicBezTo>
                    <a:cubicBezTo>
                      <a:pt x="100395" y="1819282"/>
                      <a:pt x="105186" y="1820879"/>
                      <a:pt x="117962" y="1809700"/>
                    </a:cubicBezTo>
                    <a:cubicBezTo>
                      <a:pt x="122221" y="1805973"/>
                      <a:pt x="125947" y="1801715"/>
                      <a:pt x="130206" y="1797988"/>
                    </a:cubicBezTo>
                    <a:cubicBezTo>
                      <a:pt x="149902" y="1777227"/>
                      <a:pt x="162678" y="1752740"/>
                      <a:pt x="173857" y="1727188"/>
                    </a:cubicBezTo>
                    <a:cubicBezTo>
                      <a:pt x="194086" y="1680874"/>
                      <a:pt x="211653" y="1634029"/>
                      <a:pt x="226026" y="1585054"/>
                    </a:cubicBezTo>
                    <a:cubicBezTo>
                      <a:pt x="235608" y="1551517"/>
                      <a:pt x="241996" y="1516915"/>
                      <a:pt x="243061" y="1481781"/>
                    </a:cubicBezTo>
                    <a:cubicBezTo>
                      <a:pt x="244126" y="1454632"/>
                      <a:pt x="247852" y="1428015"/>
                      <a:pt x="253175" y="1401930"/>
                    </a:cubicBezTo>
                    <a:cubicBezTo>
                      <a:pt x="259031" y="1374249"/>
                      <a:pt x="269678" y="1347632"/>
                      <a:pt x="284583" y="1323677"/>
                    </a:cubicBezTo>
                    <a:cubicBezTo>
                      <a:pt x="302682" y="1294399"/>
                      <a:pt x="322379" y="1265653"/>
                      <a:pt x="347399" y="1242230"/>
                    </a:cubicBezTo>
                    <a:cubicBezTo>
                      <a:pt x="385727" y="1206563"/>
                      <a:pt x="429378" y="1181011"/>
                      <a:pt x="479950" y="1166106"/>
                    </a:cubicBezTo>
                    <a:cubicBezTo>
                      <a:pt x="522005" y="1153862"/>
                      <a:pt x="563527" y="1155459"/>
                      <a:pt x="602387" y="1175688"/>
                    </a:cubicBezTo>
                    <a:cubicBezTo>
                      <a:pt x="663606" y="1207628"/>
                      <a:pt x="713646" y="1252876"/>
                      <a:pt x="749844" y="1313030"/>
                    </a:cubicBezTo>
                    <a:cubicBezTo>
                      <a:pt x="779655" y="1362538"/>
                      <a:pt x="819048" y="1401930"/>
                      <a:pt x="868555" y="1432274"/>
                    </a:cubicBezTo>
                    <a:cubicBezTo>
                      <a:pt x="910077" y="1457826"/>
                      <a:pt x="954261" y="1478055"/>
                      <a:pt x="1000042" y="1495089"/>
                    </a:cubicBezTo>
                    <a:cubicBezTo>
                      <a:pt x="1027191" y="1505204"/>
                      <a:pt x="1054340" y="1516383"/>
                      <a:pt x="1077763" y="1535014"/>
                    </a:cubicBezTo>
                    <a:cubicBezTo>
                      <a:pt x="1108106" y="1558437"/>
                      <a:pt x="1128867" y="1586651"/>
                      <a:pt x="1132594" y="1625511"/>
                    </a:cubicBezTo>
                    <a:cubicBezTo>
                      <a:pt x="1135255" y="1652128"/>
                      <a:pt x="1135788" y="1678213"/>
                      <a:pt x="1126738" y="1703765"/>
                    </a:cubicBezTo>
                    <a:cubicBezTo>
                      <a:pt x="1115027" y="1736770"/>
                      <a:pt x="1095330" y="1764984"/>
                      <a:pt x="1072440" y="1790536"/>
                    </a:cubicBezTo>
                    <a:cubicBezTo>
                      <a:pt x="1049549" y="1816088"/>
                      <a:pt x="1022933" y="1837381"/>
                      <a:pt x="997913" y="1859739"/>
                    </a:cubicBezTo>
                    <a:cubicBezTo>
                      <a:pt x="965440" y="1889018"/>
                      <a:pt x="929774" y="1913505"/>
                      <a:pt x="889316" y="1930540"/>
                    </a:cubicBezTo>
                    <a:cubicBezTo>
                      <a:pt x="876008" y="1935863"/>
                      <a:pt x="862700" y="1940654"/>
                      <a:pt x="850456" y="1947575"/>
                    </a:cubicBezTo>
                    <a:cubicBezTo>
                      <a:pt x="842471" y="1951833"/>
                      <a:pt x="839277" y="1957689"/>
                      <a:pt x="838744" y="1966739"/>
                    </a:cubicBezTo>
                    <a:cubicBezTo>
                      <a:pt x="837680" y="1988565"/>
                      <a:pt x="838744" y="2010390"/>
                      <a:pt x="845132" y="2031151"/>
                    </a:cubicBezTo>
                    <a:cubicBezTo>
                      <a:pt x="851521" y="2051380"/>
                      <a:pt x="855247" y="2072141"/>
                      <a:pt x="855779" y="2093967"/>
                    </a:cubicBezTo>
                    <a:cubicBezTo>
                      <a:pt x="857376" y="2142410"/>
                      <a:pt x="835018" y="2181270"/>
                      <a:pt x="804143" y="2215872"/>
                    </a:cubicBezTo>
                    <a:cubicBezTo>
                      <a:pt x="782849" y="2239827"/>
                      <a:pt x="755168" y="2255797"/>
                      <a:pt x="726954" y="2270170"/>
                    </a:cubicBezTo>
                    <a:cubicBezTo>
                      <a:pt x="697143" y="2285608"/>
                      <a:pt x="664671" y="2295190"/>
                      <a:pt x="632731" y="2303707"/>
                    </a:cubicBezTo>
                    <a:cubicBezTo>
                      <a:pt x="610372" y="2309563"/>
                      <a:pt x="588014" y="2315419"/>
                      <a:pt x="565124" y="2318080"/>
                    </a:cubicBezTo>
                    <a:cubicBezTo>
                      <a:pt x="535845" y="2321275"/>
                      <a:pt x="507099" y="2325001"/>
                      <a:pt x="477821" y="2325001"/>
                    </a:cubicBezTo>
                    <a:cubicBezTo>
                      <a:pt x="471965" y="2325001"/>
                      <a:pt x="466642" y="2325001"/>
                      <a:pt x="460786" y="2325001"/>
                    </a:cubicBezTo>
                    <a:cubicBezTo>
                      <a:pt x="457060" y="2325001"/>
                      <a:pt x="452801" y="2326066"/>
                      <a:pt x="451736" y="2330324"/>
                    </a:cubicBezTo>
                    <a:cubicBezTo>
                      <a:pt x="450672" y="2334583"/>
                      <a:pt x="453333" y="2337245"/>
                      <a:pt x="456527" y="2339906"/>
                    </a:cubicBezTo>
                    <a:cubicBezTo>
                      <a:pt x="488468" y="2364926"/>
                      <a:pt x="520408" y="2389946"/>
                      <a:pt x="553945" y="2412836"/>
                    </a:cubicBezTo>
                    <a:cubicBezTo>
                      <a:pt x="619955" y="2458085"/>
                      <a:pt x="690223" y="2495881"/>
                      <a:pt x="763685" y="2527288"/>
                    </a:cubicBezTo>
                    <a:cubicBezTo>
                      <a:pt x="828098" y="2554970"/>
                      <a:pt x="894107" y="2576796"/>
                      <a:pt x="962246" y="2593298"/>
                    </a:cubicBezTo>
                    <a:cubicBezTo>
                      <a:pt x="1013883" y="2606074"/>
                      <a:pt x="1066584" y="2614592"/>
                      <a:pt x="1119818" y="2619915"/>
                    </a:cubicBezTo>
                    <a:cubicBezTo>
                      <a:pt x="1166131" y="2624706"/>
                      <a:pt x="1212977" y="2627900"/>
                      <a:pt x="1259822" y="2626835"/>
                    </a:cubicBezTo>
                    <a:cubicBezTo>
                      <a:pt x="1268339" y="2626835"/>
                      <a:pt x="1276857" y="2625238"/>
                      <a:pt x="1285374" y="2624706"/>
                    </a:cubicBezTo>
                    <a:cubicBezTo>
                      <a:pt x="1324767" y="2622577"/>
                      <a:pt x="1364692" y="2619915"/>
                      <a:pt x="1403553" y="2614059"/>
                    </a:cubicBezTo>
                    <a:cubicBezTo>
                      <a:pt x="1438155" y="2608736"/>
                      <a:pt x="1472224" y="2602348"/>
                      <a:pt x="1506293" y="2595427"/>
                    </a:cubicBezTo>
                    <a:cubicBezTo>
                      <a:pt x="1515343" y="2593830"/>
                      <a:pt x="1521731" y="2589572"/>
                      <a:pt x="1524393" y="2579990"/>
                    </a:cubicBezTo>
                    <a:cubicBezTo>
                      <a:pt x="1527054" y="2570408"/>
                      <a:pt x="1525458" y="2562955"/>
                      <a:pt x="1518005" y="2556035"/>
                    </a:cubicBezTo>
                    <a:cubicBezTo>
                      <a:pt x="1504164" y="2543258"/>
                      <a:pt x="1492453" y="2528353"/>
                      <a:pt x="1484468" y="2510786"/>
                    </a:cubicBezTo>
                    <a:cubicBezTo>
                      <a:pt x="1477015" y="2493751"/>
                      <a:pt x="1469562" y="2477249"/>
                      <a:pt x="1461577" y="2460746"/>
                    </a:cubicBezTo>
                    <a:cubicBezTo>
                      <a:pt x="1458383" y="2454358"/>
                      <a:pt x="1455722" y="2446906"/>
                      <a:pt x="1454125" y="2439453"/>
                    </a:cubicBezTo>
                    <a:cubicBezTo>
                      <a:pt x="1451463" y="2421886"/>
                      <a:pt x="1452527" y="2404319"/>
                      <a:pt x="1455189" y="2387284"/>
                    </a:cubicBezTo>
                    <a:cubicBezTo>
                      <a:pt x="1462642" y="2340971"/>
                      <a:pt x="1476483" y="2296255"/>
                      <a:pt x="1500970" y="2255797"/>
                    </a:cubicBezTo>
                    <a:cubicBezTo>
                      <a:pt x="1525458" y="2214807"/>
                      <a:pt x="1552074" y="2175415"/>
                      <a:pt x="1577094" y="2134957"/>
                    </a:cubicBezTo>
                    <a:cubicBezTo>
                      <a:pt x="1593064" y="2109405"/>
                      <a:pt x="1609034" y="2083853"/>
                      <a:pt x="1629263" y="2060962"/>
                    </a:cubicBezTo>
                    <a:cubicBezTo>
                      <a:pt x="1646830" y="2041798"/>
                      <a:pt x="1660671" y="2019972"/>
                      <a:pt x="1674512" y="1997614"/>
                    </a:cubicBezTo>
                    <a:cubicBezTo>
                      <a:pt x="1696870" y="1960351"/>
                      <a:pt x="1696870" y="1922555"/>
                      <a:pt x="1678238" y="1884227"/>
                    </a:cubicBezTo>
                    <a:cubicBezTo>
                      <a:pt x="1667059" y="1860272"/>
                      <a:pt x="1650024" y="1840575"/>
                      <a:pt x="1632457" y="1821411"/>
                    </a:cubicBezTo>
                    <a:cubicBezTo>
                      <a:pt x="1608502" y="1795327"/>
                      <a:pt x="1591467" y="1764984"/>
                      <a:pt x="1574965" y="1734108"/>
                    </a:cubicBezTo>
                    <a:cubicBezTo>
                      <a:pt x="1570174" y="1725058"/>
                      <a:pt x="1566980" y="1714944"/>
                      <a:pt x="1564850" y="1704829"/>
                    </a:cubicBezTo>
                    <a:cubicBezTo>
                      <a:pt x="1561656" y="1686730"/>
                      <a:pt x="1561124" y="1668098"/>
                      <a:pt x="1562189" y="1649999"/>
                    </a:cubicBezTo>
                    <a:cubicBezTo>
                      <a:pt x="1563253" y="1621785"/>
                      <a:pt x="1570174" y="1594636"/>
                      <a:pt x="1584014" y="1570149"/>
                    </a:cubicBezTo>
                    <a:cubicBezTo>
                      <a:pt x="1624472" y="1498816"/>
                      <a:pt x="1678770" y="1439726"/>
                      <a:pt x="1747442" y="1395010"/>
                    </a:cubicBezTo>
                    <a:cubicBezTo>
                      <a:pt x="1783108" y="1371587"/>
                      <a:pt x="1821436" y="1355085"/>
                      <a:pt x="1864023" y="1350826"/>
                    </a:cubicBezTo>
                    <a:cubicBezTo>
                      <a:pt x="1890107" y="1348165"/>
                      <a:pt x="1915660" y="1348697"/>
                      <a:pt x="1941744" y="1350826"/>
                    </a:cubicBezTo>
                    <a:cubicBezTo>
                      <a:pt x="1960376" y="1352423"/>
                      <a:pt x="1979540" y="1355085"/>
                      <a:pt x="1997107" y="1361473"/>
                    </a:cubicBezTo>
                    <a:cubicBezTo>
                      <a:pt x="2023191" y="1371055"/>
                      <a:pt x="2045550" y="1386493"/>
                      <a:pt x="2065246" y="1405657"/>
                    </a:cubicBezTo>
                    <a:cubicBezTo>
                      <a:pt x="2086539" y="1426950"/>
                      <a:pt x="2105171" y="1449841"/>
                      <a:pt x="2116883" y="1477522"/>
                    </a:cubicBezTo>
                    <a:cubicBezTo>
                      <a:pt x="2125400" y="1497751"/>
                      <a:pt x="2130723" y="1518512"/>
                      <a:pt x="2137111" y="1539273"/>
                    </a:cubicBezTo>
                    <a:cubicBezTo>
                      <a:pt x="2140838" y="1552049"/>
                      <a:pt x="2145629" y="1564293"/>
                      <a:pt x="2153614" y="1574940"/>
                    </a:cubicBezTo>
                    <a:cubicBezTo>
                      <a:pt x="2164793" y="1590910"/>
                      <a:pt x="2175439" y="1606880"/>
                      <a:pt x="2187151" y="1622317"/>
                    </a:cubicBezTo>
                    <a:cubicBezTo>
                      <a:pt x="2199927" y="1638288"/>
                      <a:pt x="2213768" y="1652661"/>
                      <a:pt x="2232399" y="1662243"/>
                    </a:cubicBezTo>
                    <a:cubicBezTo>
                      <a:pt x="2256354" y="1673954"/>
                      <a:pt x="2279245" y="1686730"/>
                      <a:pt x="2302135" y="1699506"/>
                    </a:cubicBezTo>
                    <a:cubicBezTo>
                      <a:pt x="2322896" y="1711218"/>
                      <a:pt x="2340464" y="1726655"/>
                      <a:pt x="2353240" y="1747416"/>
                    </a:cubicBezTo>
                    <a:cubicBezTo>
                      <a:pt x="2362289" y="1761789"/>
                      <a:pt x="2367613" y="1777227"/>
                      <a:pt x="2369742" y="1793730"/>
                    </a:cubicBezTo>
                    <a:cubicBezTo>
                      <a:pt x="2370274" y="1797456"/>
                      <a:pt x="2370807" y="1801715"/>
                      <a:pt x="2375598" y="1802247"/>
                    </a:cubicBezTo>
                    <a:cubicBezTo>
                      <a:pt x="2380389" y="1802779"/>
                      <a:pt x="2381986" y="1798521"/>
                      <a:pt x="2383050" y="1794794"/>
                    </a:cubicBezTo>
                    <a:cubicBezTo>
                      <a:pt x="2385180" y="1787342"/>
                      <a:pt x="2386777" y="1780421"/>
                      <a:pt x="2388906" y="1772969"/>
                    </a:cubicBezTo>
                    <a:cubicBezTo>
                      <a:pt x="2397956" y="1744222"/>
                      <a:pt x="2405941" y="1714944"/>
                      <a:pt x="2411796" y="1685666"/>
                    </a:cubicBezTo>
                    <a:cubicBezTo>
                      <a:pt x="2421378" y="1638820"/>
                      <a:pt x="2429896" y="1591442"/>
                      <a:pt x="2434155" y="1542999"/>
                    </a:cubicBezTo>
                    <a:cubicBezTo>
                      <a:pt x="2437349" y="1502010"/>
                      <a:pt x="2441607" y="1461020"/>
                      <a:pt x="2440010" y="1420030"/>
                    </a:cubicBezTo>
                    <a:cubicBezTo>
                      <a:pt x="2439478" y="1397672"/>
                      <a:pt x="2437349" y="1374781"/>
                      <a:pt x="2435752" y="1352423"/>
                    </a:cubicBezTo>
                    <a:cubicBezTo>
                      <a:pt x="2434687" y="1338050"/>
                      <a:pt x="2428831" y="1332727"/>
                      <a:pt x="2414458" y="1335921"/>
                    </a:cubicBezTo>
                    <a:cubicBezTo>
                      <a:pt x="2388374" y="1341777"/>
                      <a:pt x="2363354" y="1341777"/>
                      <a:pt x="2337270" y="1334324"/>
                    </a:cubicBezTo>
                    <a:cubicBezTo>
                      <a:pt x="2308523" y="1325806"/>
                      <a:pt x="2284568" y="1311433"/>
                      <a:pt x="2266469" y="1288011"/>
                    </a:cubicBezTo>
                    <a:cubicBezTo>
                      <a:pt x="2253161" y="1270444"/>
                      <a:pt x="2241449" y="1251279"/>
                      <a:pt x="2230270" y="1232115"/>
                    </a:cubicBezTo>
                    <a:cubicBezTo>
                      <a:pt x="2218026" y="1210822"/>
                      <a:pt x="2205250" y="1190061"/>
                      <a:pt x="2189812" y="1170897"/>
                    </a:cubicBezTo>
                    <a:cubicBezTo>
                      <a:pt x="2179698" y="1158121"/>
                      <a:pt x="2166390" y="1151200"/>
                      <a:pt x="2149887" y="1149603"/>
                    </a:cubicBezTo>
                    <a:cubicBezTo>
                      <a:pt x="2125400" y="1147474"/>
                      <a:pt x="2103574" y="1154394"/>
                      <a:pt x="2082281" y="1166106"/>
                    </a:cubicBezTo>
                    <a:cubicBezTo>
                      <a:pt x="2049808" y="1183673"/>
                      <a:pt x="2017336" y="1200708"/>
                      <a:pt x="1982734" y="1212951"/>
                    </a:cubicBezTo>
                    <a:cubicBezTo>
                      <a:pt x="1933227" y="1231051"/>
                      <a:pt x="1884252" y="1233180"/>
                      <a:pt x="1834745" y="1215613"/>
                    </a:cubicBezTo>
                    <a:cubicBezTo>
                      <a:pt x="1818775" y="1210290"/>
                      <a:pt x="1804401" y="1200708"/>
                      <a:pt x="1792690" y="1187399"/>
                    </a:cubicBezTo>
                    <a:cubicBezTo>
                      <a:pt x="1780979" y="1173558"/>
                      <a:pt x="1777785" y="1158653"/>
                      <a:pt x="1785237" y="1141618"/>
                    </a:cubicBezTo>
                    <a:cubicBezTo>
                      <a:pt x="1789496" y="1131504"/>
                      <a:pt x="1796416" y="1123519"/>
                      <a:pt x="1803869" y="1115001"/>
                    </a:cubicBezTo>
                    <a:cubicBezTo>
                      <a:pt x="1824630" y="1091046"/>
                      <a:pt x="1848053" y="1068156"/>
                      <a:pt x="1857103" y="1036216"/>
                    </a:cubicBezTo>
                    <a:cubicBezTo>
                      <a:pt x="1860829" y="1022907"/>
                      <a:pt x="1868282" y="1010131"/>
                      <a:pt x="1871476" y="996291"/>
                    </a:cubicBezTo>
                    <a:cubicBezTo>
                      <a:pt x="1877331" y="970738"/>
                      <a:pt x="1886381" y="946783"/>
                      <a:pt x="1896496" y="922828"/>
                    </a:cubicBezTo>
                    <a:cubicBezTo>
                      <a:pt x="1905545" y="902599"/>
                      <a:pt x="1918854" y="885565"/>
                      <a:pt x="1930565" y="867465"/>
                    </a:cubicBezTo>
                    <a:cubicBezTo>
                      <a:pt x="1951326" y="836057"/>
                      <a:pt x="1977410" y="808908"/>
                      <a:pt x="2008818" y="788680"/>
                    </a:cubicBezTo>
                    <a:cubicBezTo>
                      <a:pt x="2040758" y="767918"/>
                      <a:pt x="2072699" y="746093"/>
                      <a:pt x="2106768" y="729590"/>
                    </a:cubicBezTo>
                    <a:cubicBezTo>
                      <a:pt x="2125932" y="720541"/>
                      <a:pt x="2146161" y="713088"/>
                      <a:pt x="2167454" y="710959"/>
                    </a:cubicBezTo>
                    <a:cubicBezTo>
                      <a:pt x="2171713" y="710426"/>
                      <a:pt x="2175972" y="710426"/>
                      <a:pt x="2178101" y="706167"/>
                    </a:cubicBezTo>
                    <a:cubicBezTo>
                      <a:pt x="2180230" y="701377"/>
                      <a:pt x="2176504" y="698182"/>
                      <a:pt x="2173842" y="694988"/>
                    </a:cubicBezTo>
                    <a:cubicBezTo>
                      <a:pt x="2160534" y="679018"/>
                      <a:pt x="2146693" y="663581"/>
                      <a:pt x="2132853" y="648143"/>
                    </a:cubicBezTo>
                    <a:cubicBezTo>
                      <a:pt x="2091330" y="601297"/>
                      <a:pt x="2045550" y="559243"/>
                      <a:pt x="1997107" y="519850"/>
                    </a:cubicBezTo>
                    <a:cubicBezTo>
                      <a:pt x="1928968" y="465019"/>
                      <a:pt x="1856038" y="418706"/>
                      <a:pt x="1778317" y="379846"/>
                    </a:cubicBezTo>
                    <a:cubicBezTo>
                      <a:pt x="1719228" y="350035"/>
                      <a:pt x="1658009" y="325547"/>
                      <a:pt x="1594661" y="305851"/>
                    </a:cubicBezTo>
                    <a:cubicBezTo>
                      <a:pt x="1556865" y="294140"/>
                      <a:pt x="1518537" y="284025"/>
                      <a:pt x="1479677" y="276040"/>
                    </a:cubicBezTo>
                    <a:cubicBezTo>
                      <a:pt x="1449866" y="270184"/>
                      <a:pt x="1419523" y="265393"/>
                      <a:pt x="1389180" y="261135"/>
                    </a:cubicBezTo>
                    <a:cubicBezTo>
                      <a:pt x="1336478" y="254214"/>
                      <a:pt x="1285374" y="252085"/>
                      <a:pt x="1237464" y="249423"/>
                    </a:cubicBezTo>
                    <a:close/>
                    <a:moveTo>
                      <a:pt x="1364160" y="2947834"/>
                    </a:moveTo>
                    <a:cubicBezTo>
                      <a:pt x="1372677" y="2947302"/>
                      <a:pt x="1382792" y="2946237"/>
                      <a:pt x="1393438" y="2946769"/>
                    </a:cubicBezTo>
                    <a:cubicBezTo>
                      <a:pt x="1442413" y="2947302"/>
                      <a:pt x="1491388" y="2941446"/>
                      <a:pt x="1540363" y="2935058"/>
                    </a:cubicBezTo>
                    <a:cubicBezTo>
                      <a:pt x="1585079" y="2929202"/>
                      <a:pt x="1628731" y="2920685"/>
                      <a:pt x="1672382" y="2910038"/>
                    </a:cubicBezTo>
                    <a:cubicBezTo>
                      <a:pt x="1714969" y="2899391"/>
                      <a:pt x="1757024" y="2886615"/>
                      <a:pt x="1798546" y="2872242"/>
                    </a:cubicBezTo>
                    <a:cubicBezTo>
                      <a:pt x="1861361" y="2850416"/>
                      <a:pt x="1922580" y="2823800"/>
                      <a:pt x="1981669" y="2792924"/>
                    </a:cubicBezTo>
                    <a:cubicBezTo>
                      <a:pt x="2057793" y="2753531"/>
                      <a:pt x="2129126" y="2706686"/>
                      <a:pt x="2196733" y="2653984"/>
                    </a:cubicBezTo>
                    <a:cubicBezTo>
                      <a:pt x="2261146" y="2603945"/>
                      <a:pt x="2320235" y="2548582"/>
                      <a:pt x="2374001" y="2487363"/>
                    </a:cubicBezTo>
                    <a:cubicBezTo>
                      <a:pt x="2434155" y="2418692"/>
                      <a:pt x="2488985" y="2345762"/>
                      <a:pt x="2535831" y="2267509"/>
                    </a:cubicBezTo>
                    <a:cubicBezTo>
                      <a:pt x="2581612" y="2190852"/>
                      <a:pt x="2621537" y="2111002"/>
                      <a:pt x="2654009" y="2027957"/>
                    </a:cubicBezTo>
                    <a:cubicBezTo>
                      <a:pt x="2675835" y="1972062"/>
                      <a:pt x="2694467" y="1915102"/>
                      <a:pt x="2709372" y="1857078"/>
                    </a:cubicBezTo>
                    <a:cubicBezTo>
                      <a:pt x="2721084" y="1811297"/>
                      <a:pt x="2731198" y="1765516"/>
                      <a:pt x="2739183" y="1718670"/>
                    </a:cubicBezTo>
                    <a:cubicBezTo>
                      <a:pt x="2747168" y="1670228"/>
                      <a:pt x="2753024" y="1621785"/>
                      <a:pt x="2756750" y="1572810"/>
                    </a:cubicBezTo>
                    <a:cubicBezTo>
                      <a:pt x="2760476" y="1527562"/>
                      <a:pt x="2760476" y="1482313"/>
                      <a:pt x="2760476" y="1437065"/>
                    </a:cubicBezTo>
                    <a:cubicBezTo>
                      <a:pt x="2759944" y="1390219"/>
                      <a:pt x="2756750" y="1343906"/>
                      <a:pt x="2751427" y="1297593"/>
                    </a:cubicBezTo>
                    <a:cubicBezTo>
                      <a:pt x="2746636" y="1258200"/>
                      <a:pt x="2740780" y="1219339"/>
                      <a:pt x="2733327" y="1179946"/>
                    </a:cubicBezTo>
                    <a:cubicBezTo>
                      <a:pt x="2723213" y="1127245"/>
                      <a:pt x="2710437" y="1075076"/>
                      <a:pt x="2694999" y="1023440"/>
                    </a:cubicBezTo>
                    <a:cubicBezTo>
                      <a:pt x="2680626" y="973932"/>
                      <a:pt x="2663059" y="926022"/>
                      <a:pt x="2643363" y="878112"/>
                    </a:cubicBezTo>
                    <a:cubicBezTo>
                      <a:pt x="2609825" y="795600"/>
                      <a:pt x="2568836" y="717347"/>
                      <a:pt x="2521458" y="641755"/>
                    </a:cubicBezTo>
                    <a:cubicBezTo>
                      <a:pt x="2466095" y="552855"/>
                      <a:pt x="2401150" y="471407"/>
                      <a:pt x="2328220" y="396348"/>
                    </a:cubicBezTo>
                    <a:cubicBezTo>
                      <a:pt x="2278180" y="344711"/>
                      <a:pt x="2223882" y="297866"/>
                      <a:pt x="2165857" y="255279"/>
                    </a:cubicBezTo>
                    <a:cubicBezTo>
                      <a:pt x="2125932" y="225468"/>
                      <a:pt x="2084410" y="198851"/>
                      <a:pt x="2042356" y="172767"/>
                    </a:cubicBezTo>
                    <a:cubicBezTo>
                      <a:pt x="2028515" y="164250"/>
                      <a:pt x="2025853" y="164782"/>
                      <a:pt x="2018933" y="179155"/>
                    </a:cubicBezTo>
                    <a:cubicBezTo>
                      <a:pt x="2007221" y="203110"/>
                      <a:pt x="1995510" y="226533"/>
                      <a:pt x="1983266" y="249956"/>
                    </a:cubicBezTo>
                    <a:cubicBezTo>
                      <a:pt x="1976878" y="262199"/>
                      <a:pt x="1977410" y="265393"/>
                      <a:pt x="1989122" y="272846"/>
                    </a:cubicBezTo>
                    <a:cubicBezTo>
                      <a:pt x="2009351" y="286155"/>
                      <a:pt x="2029579" y="298398"/>
                      <a:pt x="2049808" y="312239"/>
                    </a:cubicBezTo>
                    <a:cubicBezTo>
                      <a:pt x="2125932" y="364408"/>
                      <a:pt x="2195668" y="424562"/>
                      <a:pt x="2260613" y="490571"/>
                    </a:cubicBezTo>
                    <a:cubicBezTo>
                      <a:pt x="2307459" y="537949"/>
                      <a:pt x="2350046" y="589054"/>
                      <a:pt x="2389438" y="642820"/>
                    </a:cubicBezTo>
                    <a:cubicBezTo>
                      <a:pt x="2430961" y="699247"/>
                      <a:pt x="2466627" y="759401"/>
                      <a:pt x="2498567" y="821684"/>
                    </a:cubicBezTo>
                    <a:cubicBezTo>
                      <a:pt x="2520393" y="864271"/>
                      <a:pt x="2540089" y="908455"/>
                      <a:pt x="2556592" y="953704"/>
                    </a:cubicBezTo>
                    <a:cubicBezTo>
                      <a:pt x="2569368" y="988838"/>
                      <a:pt x="2581612" y="1023972"/>
                      <a:pt x="2591726" y="1059639"/>
                    </a:cubicBezTo>
                    <a:cubicBezTo>
                      <a:pt x="2601840" y="1093708"/>
                      <a:pt x="2610358" y="1127777"/>
                      <a:pt x="2617278" y="1162379"/>
                    </a:cubicBezTo>
                    <a:cubicBezTo>
                      <a:pt x="2623666" y="1195916"/>
                      <a:pt x="2629522" y="1229986"/>
                      <a:pt x="2633781" y="1264055"/>
                    </a:cubicBezTo>
                    <a:cubicBezTo>
                      <a:pt x="2638039" y="1295996"/>
                      <a:pt x="2640168" y="1327936"/>
                      <a:pt x="2642298" y="1359876"/>
                    </a:cubicBezTo>
                    <a:cubicBezTo>
                      <a:pt x="2645492" y="1397672"/>
                      <a:pt x="2644427" y="1435468"/>
                      <a:pt x="2643895" y="1473263"/>
                    </a:cubicBezTo>
                    <a:cubicBezTo>
                      <a:pt x="2643895" y="1511592"/>
                      <a:pt x="2640168" y="1549920"/>
                      <a:pt x="2636442" y="1587716"/>
                    </a:cubicBezTo>
                    <a:cubicBezTo>
                      <a:pt x="2631651" y="1638820"/>
                      <a:pt x="2622601" y="1689392"/>
                      <a:pt x="2611422" y="1739964"/>
                    </a:cubicBezTo>
                    <a:cubicBezTo>
                      <a:pt x="2599711" y="1794262"/>
                      <a:pt x="2583741" y="1846963"/>
                      <a:pt x="2565641" y="1899132"/>
                    </a:cubicBezTo>
                    <a:cubicBezTo>
                      <a:pt x="2553930" y="1933202"/>
                      <a:pt x="2540089" y="1966206"/>
                      <a:pt x="2525716" y="1998679"/>
                    </a:cubicBezTo>
                    <a:cubicBezTo>
                      <a:pt x="2506020" y="2043395"/>
                      <a:pt x="2483129" y="2087047"/>
                      <a:pt x="2458110" y="2129634"/>
                    </a:cubicBezTo>
                    <a:cubicBezTo>
                      <a:pt x="2435752" y="2168494"/>
                      <a:pt x="2410200" y="2205758"/>
                      <a:pt x="2384115" y="2241957"/>
                    </a:cubicBezTo>
                    <a:cubicBezTo>
                      <a:pt x="2348449" y="2291464"/>
                      <a:pt x="2309588" y="2338309"/>
                      <a:pt x="2267001" y="2381961"/>
                    </a:cubicBezTo>
                    <a:cubicBezTo>
                      <a:pt x="2206847" y="2444244"/>
                      <a:pt x="2141370" y="2500672"/>
                      <a:pt x="2071102" y="2551244"/>
                    </a:cubicBezTo>
                    <a:cubicBezTo>
                      <a:pt x="2006689" y="2597557"/>
                      <a:pt x="1939615" y="2637482"/>
                      <a:pt x="1868282" y="2671551"/>
                    </a:cubicBezTo>
                    <a:cubicBezTo>
                      <a:pt x="1796949" y="2705621"/>
                      <a:pt x="1722954" y="2733835"/>
                      <a:pt x="1646298" y="2755128"/>
                    </a:cubicBezTo>
                    <a:cubicBezTo>
                      <a:pt x="1604243" y="2766840"/>
                      <a:pt x="1561656" y="2777486"/>
                      <a:pt x="1518537" y="2784939"/>
                    </a:cubicBezTo>
                    <a:cubicBezTo>
                      <a:pt x="1471692" y="2792924"/>
                      <a:pt x="1424314" y="2798780"/>
                      <a:pt x="1376936" y="2802506"/>
                    </a:cubicBezTo>
                    <a:cubicBezTo>
                      <a:pt x="1320508" y="2806233"/>
                      <a:pt x="1264613" y="2807297"/>
                      <a:pt x="1208185" y="2805168"/>
                    </a:cubicBezTo>
                    <a:cubicBezTo>
                      <a:pt x="1169857" y="2803571"/>
                      <a:pt x="1130997" y="2800909"/>
                      <a:pt x="1092669" y="2796118"/>
                    </a:cubicBezTo>
                    <a:cubicBezTo>
                      <a:pt x="1056470" y="2791327"/>
                      <a:pt x="1019739" y="2786004"/>
                      <a:pt x="983540" y="2779083"/>
                    </a:cubicBezTo>
                    <a:cubicBezTo>
                      <a:pt x="949470" y="2772163"/>
                      <a:pt x="915401" y="2763646"/>
                      <a:pt x="881864" y="2753531"/>
                    </a:cubicBezTo>
                    <a:cubicBezTo>
                      <a:pt x="847262" y="2743417"/>
                      <a:pt x="813725" y="2732238"/>
                      <a:pt x="780188" y="2719462"/>
                    </a:cubicBezTo>
                    <a:cubicBezTo>
                      <a:pt x="759959" y="2711477"/>
                      <a:pt x="739730" y="2703492"/>
                      <a:pt x="720034" y="2695507"/>
                    </a:cubicBezTo>
                    <a:cubicBezTo>
                      <a:pt x="709387" y="2691248"/>
                      <a:pt x="708855" y="2691248"/>
                      <a:pt x="703531" y="2701362"/>
                    </a:cubicBezTo>
                    <a:cubicBezTo>
                      <a:pt x="696611" y="2714138"/>
                      <a:pt x="690755" y="2727447"/>
                      <a:pt x="684367" y="2740755"/>
                    </a:cubicBezTo>
                    <a:cubicBezTo>
                      <a:pt x="677979" y="2753531"/>
                      <a:pt x="679044" y="2756193"/>
                      <a:pt x="691288" y="2763113"/>
                    </a:cubicBezTo>
                    <a:cubicBezTo>
                      <a:pt x="716840" y="2776954"/>
                      <a:pt x="741859" y="2790795"/>
                      <a:pt x="767412" y="2804103"/>
                    </a:cubicBezTo>
                    <a:cubicBezTo>
                      <a:pt x="823839" y="2833382"/>
                      <a:pt x="882396" y="2857337"/>
                      <a:pt x="942018" y="2877565"/>
                    </a:cubicBezTo>
                    <a:cubicBezTo>
                      <a:pt x="985137" y="2892471"/>
                      <a:pt x="1029321" y="2904182"/>
                      <a:pt x="1074037" y="2914829"/>
                    </a:cubicBezTo>
                    <a:cubicBezTo>
                      <a:pt x="1133126" y="2928670"/>
                      <a:pt x="1192748" y="2937187"/>
                      <a:pt x="1252369" y="2944107"/>
                    </a:cubicBezTo>
                    <a:cubicBezTo>
                      <a:pt x="1289633" y="2946769"/>
                      <a:pt x="1325832" y="2945172"/>
                      <a:pt x="1364160" y="2947834"/>
                    </a:cubicBezTo>
                    <a:close/>
                    <a:moveTo>
                      <a:pt x="2470353" y="1437065"/>
                    </a:moveTo>
                    <a:cubicBezTo>
                      <a:pt x="2470353" y="1437065"/>
                      <a:pt x="2470353" y="1437065"/>
                      <a:pt x="2470353" y="1437065"/>
                    </a:cubicBezTo>
                    <a:cubicBezTo>
                      <a:pt x="2470353" y="1446114"/>
                      <a:pt x="2470353" y="1455164"/>
                      <a:pt x="2470353" y="1464214"/>
                    </a:cubicBezTo>
                    <a:cubicBezTo>
                      <a:pt x="2470353" y="1487637"/>
                      <a:pt x="2471418" y="1511592"/>
                      <a:pt x="2469289" y="1535014"/>
                    </a:cubicBezTo>
                    <a:cubicBezTo>
                      <a:pt x="2465030" y="1579198"/>
                      <a:pt x="2460239" y="1623382"/>
                      <a:pt x="2451722" y="1667034"/>
                    </a:cubicBezTo>
                    <a:cubicBezTo>
                      <a:pt x="2444801" y="1702168"/>
                      <a:pt x="2437349" y="1737302"/>
                      <a:pt x="2427767" y="1771904"/>
                    </a:cubicBezTo>
                    <a:cubicBezTo>
                      <a:pt x="2414458" y="1818217"/>
                      <a:pt x="2399020" y="1863466"/>
                      <a:pt x="2380389" y="1908182"/>
                    </a:cubicBezTo>
                    <a:cubicBezTo>
                      <a:pt x="2357498" y="1962480"/>
                      <a:pt x="2330881" y="2015181"/>
                      <a:pt x="2300538" y="2065753"/>
                    </a:cubicBezTo>
                    <a:cubicBezTo>
                      <a:pt x="2277648" y="2103549"/>
                      <a:pt x="2252096" y="2138683"/>
                      <a:pt x="2227076" y="2174882"/>
                    </a:cubicBezTo>
                    <a:cubicBezTo>
                      <a:pt x="2207912" y="2202031"/>
                      <a:pt x="2187683" y="2228116"/>
                      <a:pt x="2163728" y="2251006"/>
                    </a:cubicBezTo>
                    <a:cubicBezTo>
                      <a:pt x="2153614" y="2260588"/>
                      <a:pt x="2144564" y="2272300"/>
                      <a:pt x="2134450" y="2281882"/>
                    </a:cubicBezTo>
                    <a:cubicBezTo>
                      <a:pt x="2121674" y="2294125"/>
                      <a:pt x="2114753" y="2310628"/>
                      <a:pt x="2101445" y="2322339"/>
                    </a:cubicBezTo>
                    <a:cubicBezTo>
                      <a:pt x="2093460" y="2329260"/>
                      <a:pt x="2083345" y="2332986"/>
                      <a:pt x="2077490" y="2342036"/>
                    </a:cubicBezTo>
                    <a:cubicBezTo>
                      <a:pt x="2074296" y="2347359"/>
                      <a:pt x="2068972" y="2350553"/>
                      <a:pt x="2063649" y="2353747"/>
                    </a:cubicBezTo>
                    <a:cubicBezTo>
                      <a:pt x="2058858" y="2355876"/>
                      <a:pt x="2054599" y="2358538"/>
                      <a:pt x="2050341" y="2362264"/>
                    </a:cubicBezTo>
                    <a:cubicBezTo>
                      <a:pt x="2032241" y="2377170"/>
                      <a:pt x="2013609" y="2392075"/>
                      <a:pt x="1994978" y="2406448"/>
                    </a:cubicBezTo>
                    <a:cubicBezTo>
                      <a:pt x="1940147" y="2449568"/>
                      <a:pt x="1881590" y="2486831"/>
                      <a:pt x="1820371" y="2519303"/>
                    </a:cubicBezTo>
                    <a:cubicBezTo>
                      <a:pt x="1769267" y="2546453"/>
                      <a:pt x="1716034" y="2569875"/>
                      <a:pt x="1661203" y="2589572"/>
                    </a:cubicBezTo>
                    <a:cubicBezTo>
                      <a:pt x="1602646" y="2610865"/>
                      <a:pt x="1542492" y="2626835"/>
                      <a:pt x="1481806" y="2639611"/>
                    </a:cubicBezTo>
                    <a:cubicBezTo>
                      <a:pt x="1431234" y="2649726"/>
                      <a:pt x="1380130" y="2655581"/>
                      <a:pt x="1329026" y="2659840"/>
                    </a:cubicBezTo>
                    <a:cubicBezTo>
                      <a:pt x="1266742" y="2664631"/>
                      <a:pt x="1204459" y="2663566"/>
                      <a:pt x="1142176" y="2659840"/>
                    </a:cubicBezTo>
                    <a:cubicBezTo>
                      <a:pt x="1121415" y="2658775"/>
                      <a:pt x="1100654" y="2657178"/>
                      <a:pt x="1080425" y="2653984"/>
                    </a:cubicBezTo>
                    <a:cubicBezTo>
                      <a:pt x="1044226" y="2648661"/>
                      <a:pt x="1007495" y="2643338"/>
                      <a:pt x="971828" y="2635885"/>
                    </a:cubicBezTo>
                    <a:cubicBezTo>
                      <a:pt x="939356" y="2628965"/>
                      <a:pt x="906883" y="2620980"/>
                      <a:pt x="874411" y="2610865"/>
                    </a:cubicBezTo>
                    <a:cubicBezTo>
                      <a:pt x="843003" y="2601283"/>
                      <a:pt x="811595" y="2591169"/>
                      <a:pt x="780720" y="2578393"/>
                    </a:cubicBezTo>
                    <a:cubicBezTo>
                      <a:pt x="766347" y="2572537"/>
                      <a:pt x="765282" y="2573602"/>
                      <a:pt x="758362" y="2587975"/>
                    </a:cubicBezTo>
                    <a:cubicBezTo>
                      <a:pt x="749844" y="2605542"/>
                      <a:pt x="741327" y="2622577"/>
                      <a:pt x="732810" y="2640144"/>
                    </a:cubicBezTo>
                    <a:cubicBezTo>
                      <a:pt x="727486" y="2651323"/>
                      <a:pt x="728019" y="2653984"/>
                      <a:pt x="740262" y="2659308"/>
                    </a:cubicBezTo>
                    <a:cubicBezTo>
                      <a:pt x="775397" y="2674745"/>
                      <a:pt x="811063" y="2688586"/>
                      <a:pt x="847262" y="2700298"/>
                    </a:cubicBezTo>
                    <a:cubicBezTo>
                      <a:pt x="888252" y="2713606"/>
                      <a:pt x="929242" y="2725317"/>
                      <a:pt x="971296" y="2734899"/>
                    </a:cubicBezTo>
                    <a:cubicBezTo>
                      <a:pt x="1025594" y="2747676"/>
                      <a:pt x="1080425" y="2756725"/>
                      <a:pt x="1135788" y="2763113"/>
                    </a:cubicBezTo>
                    <a:cubicBezTo>
                      <a:pt x="1171454" y="2767372"/>
                      <a:pt x="1207121" y="2768969"/>
                      <a:pt x="1243320" y="2770034"/>
                    </a:cubicBezTo>
                    <a:cubicBezTo>
                      <a:pt x="1278454" y="2771098"/>
                      <a:pt x="1313056" y="2770034"/>
                      <a:pt x="1348190" y="2767904"/>
                    </a:cubicBezTo>
                    <a:cubicBezTo>
                      <a:pt x="1385986" y="2765775"/>
                      <a:pt x="1423249" y="2760984"/>
                      <a:pt x="1460513" y="2755661"/>
                    </a:cubicBezTo>
                    <a:cubicBezTo>
                      <a:pt x="1500970" y="2750337"/>
                      <a:pt x="1541428" y="2741820"/>
                      <a:pt x="1581353" y="2732238"/>
                    </a:cubicBezTo>
                    <a:cubicBezTo>
                      <a:pt x="1624472" y="2722123"/>
                      <a:pt x="1666526" y="2708815"/>
                      <a:pt x="1708581" y="2694442"/>
                    </a:cubicBezTo>
                    <a:cubicBezTo>
                      <a:pt x="1769800" y="2672616"/>
                      <a:pt x="1828889" y="2647596"/>
                      <a:pt x="1886381" y="2617785"/>
                    </a:cubicBezTo>
                    <a:cubicBezTo>
                      <a:pt x="1944406" y="2587442"/>
                      <a:pt x="2000301" y="2552841"/>
                      <a:pt x="2054067" y="2514512"/>
                    </a:cubicBezTo>
                    <a:cubicBezTo>
                      <a:pt x="2107300" y="2476184"/>
                      <a:pt x="2157872" y="2434130"/>
                      <a:pt x="2204718" y="2387817"/>
                    </a:cubicBezTo>
                    <a:cubicBezTo>
                      <a:pt x="2271792" y="2321807"/>
                      <a:pt x="2330881" y="2249942"/>
                      <a:pt x="2382518" y="2171156"/>
                    </a:cubicBezTo>
                    <a:cubicBezTo>
                      <a:pt x="2427234" y="2103017"/>
                      <a:pt x="2465562" y="2031684"/>
                      <a:pt x="2497503" y="1957157"/>
                    </a:cubicBezTo>
                    <a:cubicBezTo>
                      <a:pt x="2521458" y="1900729"/>
                      <a:pt x="2541154" y="1842705"/>
                      <a:pt x="2558189" y="1783615"/>
                    </a:cubicBezTo>
                    <a:cubicBezTo>
                      <a:pt x="2570432" y="1740496"/>
                      <a:pt x="2579482" y="1696844"/>
                      <a:pt x="2586935" y="1652128"/>
                    </a:cubicBezTo>
                    <a:cubicBezTo>
                      <a:pt x="2592791" y="1615397"/>
                      <a:pt x="2598646" y="1578666"/>
                      <a:pt x="2600776" y="1541402"/>
                    </a:cubicBezTo>
                    <a:cubicBezTo>
                      <a:pt x="2601840" y="1525965"/>
                      <a:pt x="2602373" y="1510527"/>
                      <a:pt x="2603970" y="1494557"/>
                    </a:cubicBezTo>
                    <a:cubicBezTo>
                      <a:pt x="2607164" y="1459955"/>
                      <a:pt x="2607164" y="1425353"/>
                      <a:pt x="2604502" y="1391284"/>
                    </a:cubicBezTo>
                    <a:cubicBezTo>
                      <a:pt x="2601840" y="1351359"/>
                      <a:pt x="2600243" y="1311433"/>
                      <a:pt x="2594388" y="1271508"/>
                    </a:cubicBezTo>
                    <a:cubicBezTo>
                      <a:pt x="2589597" y="1237971"/>
                      <a:pt x="2584273" y="1204434"/>
                      <a:pt x="2576821" y="1171429"/>
                    </a:cubicBezTo>
                    <a:cubicBezTo>
                      <a:pt x="2569900" y="1140021"/>
                      <a:pt x="2562447" y="1109146"/>
                      <a:pt x="2553398" y="1078270"/>
                    </a:cubicBezTo>
                    <a:cubicBezTo>
                      <a:pt x="2540622" y="1034086"/>
                      <a:pt x="2525716" y="990967"/>
                      <a:pt x="2509214" y="948380"/>
                    </a:cubicBezTo>
                    <a:cubicBezTo>
                      <a:pt x="2487388" y="892485"/>
                      <a:pt x="2461304" y="838719"/>
                      <a:pt x="2431493" y="786550"/>
                    </a:cubicBezTo>
                    <a:cubicBezTo>
                      <a:pt x="2388374" y="711491"/>
                      <a:pt x="2339399" y="640690"/>
                      <a:pt x="2282971" y="574681"/>
                    </a:cubicBezTo>
                    <a:cubicBezTo>
                      <a:pt x="2194071" y="470875"/>
                      <a:pt x="2091863" y="383040"/>
                      <a:pt x="1975814" y="311174"/>
                    </a:cubicBezTo>
                    <a:cubicBezTo>
                      <a:pt x="1961973" y="302657"/>
                      <a:pt x="1958779" y="303189"/>
                      <a:pt x="1951858" y="317562"/>
                    </a:cubicBezTo>
                    <a:cubicBezTo>
                      <a:pt x="1938550" y="343647"/>
                      <a:pt x="1925774" y="369731"/>
                      <a:pt x="1912466" y="395816"/>
                    </a:cubicBezTo>
                    <a:cubicBezTo>
                      <a:pt x="1907674" y="405930"/>
                      <a:pt x="1908739" y="410189"/>
                      <a:pt x="1918854" y="417109"/>
                    </a:cubicBezTo>
                    <a:cubicBezTo>
                      <a:pt x="1934824" y="427756"/>
                      <a:pt x="1950794" y="438935"/>
                      <a:pt x="1966764" y="450114"/>
                    </a:cubicBezTo>
                    <a:cubicBezTo>
                      <a:pt x="2038629" y="500686"/>
                      <a:pt x="2101445" y="560840"/>
                      <a:pt x="2161066" y="625252"/>
                    </a:cubicBezTo>
                    <a:cubicBezTo>
                      <a:pt x="2230802" y="700312"/>
                      <a:pt x="2288295" y="784421"/>
                      <a:pt x="2336205" y="874918"/>
                    </a:cubicBezTo>
                    <a:cubicBezTo>
                      <a:pt x="2352707" y="905793"/>
                      <a:pt x="2367613" y="937201"/>
                      <a:pt x="2380921" y="969674"/>
                    </a:cubicBezTo>
                    <a:cubicBezTo>
                      <a:pt x="2399553" y="1013858"/>
                      <a:pt x="2414991" y="1059639"/>
                      <a:pt x="2428299" y="1105419"/>
                    </a:cubicBezTo>
                    <a:cubicBezTo>
                      <a:pt x="2436816" y="1134698"/>
                      <a:pt x="2443737" y="1164509"/>
                      <a:pt x="2449592" y="1194852"/>
                    </a:cubicBezTo>
                    <a:cubicBezTo>
                      <a:pt x="2454383" y="1217210"/>
                      <a:pt x="2457577" y="1239568"/>
                      <a:pt x="2460771" y="1261926"/>
                    </a:cubicBezTo>
                    <a:cubicBezTo>
                      <a:pt x="2466095" y="1302384"/>
                      <a:pt x="2471418" y="1342309"/>
                      <a:pt x="2471418" y="1383299"/>
                    </a:cubicBezTo>
                    <a:cubicBezTo>
                      <a:pt x="2470353" y="1399801"/>
                      <a:pt x="2470353" y="1418433"/>
                      <a:pt x="2470353" y="1437065"/>
                    </a:cubicBezTo>
                    <a:close/>
                    <a:moveTo>
                      <a:pt x="519343" y="2932928"/>
                    </a:moveTo>
                    <a:cubicBezTo>
                      <a:pt x="536378" y="2932396"/>
                      <a:pt x="548622" y="2924943"/>
                      <a:pt x="556074" y="2908973"/>
                    </a:cubicBezTo>
                    <a:cubicBezTo>
                      <a:pt x="585353" y="2847755"/>
                      <a:pt x="614631" y="2786536"/>
                      <a:pt x="644442" y="2725317"/>
                    </a:cubicBezTo>
                    <a:cubicBezTo>
                      <a:pt x="669994" y="2672616"/>
                      <a:pt x="695014" y="2619915"/>
                      <a:pt x="720566" y="2567214"/>
                    </a:cubicBezTo>
                    <a:cubicBezTo>
                      <a:pt x="725889" y="2556035"/>
                      <a:pt x="725357" y="2554438"/>
                      <a:pt x="714178" y="2549114"/>
                    </a:cubicBezTo>
                    <a:cubicBezTo>
                      <a:pt x="694481" y="2540065"/>
                      <a:pt x="674785" y="2530482"/>
                      <a:pt x="656153" y="2519836"/>
                    </a:cubicBezTo>
                    <a:cubicBezTo>
                      <a:pt x="634860" y="2508124"/>
                      <a:pt x="634860" y="2508124"/>
                      <a:pt x="623681" y="2529418"/>
                    </a:cubicBezTo>
                    <a:cubicBezTo>
                      <a:pt x="597596" y="2580522"/>
                      <a:pt x="571512" y="2632159"/>
                      <a:pt x="544895" y="2683263"/>
                    </a:cubicBezTo>
                    <a:cubicBezTo>
                      <a:pt x="514552" y="2742352"/>
                      <a:pt x="483677" y="2800909"/>
                      <a:pt x="452801" y="2859998"/>
                    </a:cubicBezTo>
                    <a:cubicBezTo>
                      <a:pt x="448542" y="2867451"/>
                      <a:pt x="449075" y="2873839"/>
                      <a:pt x="453866" y="2880760"/>
                    </a:cubicBezTo>
                    <a:cubicBezTo>
                      <a:pt x="465045" y="2895665"/>
                      <a:pt x="477289" y="2909505"/>
                      <a:pt x="491129" y="2921217"/>
                    </a:cubicBezTo>
                    <a:cubicBezTo>
                      <a:pt x="499114" y="2928137"/>
                      <a:pt x="508164" y="2933461"/>
                      <a:pt x="519343" y="2932928"/>
                    </a:cubicBezTo>
                    <a:close/>
                    <a:moveTo>
                      <a:pt x="1944938" y="33295"/>
                    </a:moveTo>
                    <a:cubicBezTo>
                      <a:pt x="1936953" y="31166"/>
                      <a:pt x="1930033" y="35424"/>
                      <a:pt x="1925242" y="44474"/>
                    </a:cubicBezTo>
                    <a:cubicBezTo>
                      <a:pt x="1905545" y="82270"/>
                      <a:pt x="1886381" y="120066"/>
                      <a:pt x="1866685" y="157329"/>
                    </a:cubicBezTo>
                    <a:cubicBezTo>
                      <a:pt x="1849118" y="191399"/>
                      <a:pt x="1831551" y="224936"/>
                      <a:pt x="1813451" y="259005"/>
                    </a:cubicBezTo>
                    <a:cubicBezTo>
                      <a:pt x="1802272" y="280299"/>
                      <a:pt x="1791093" y="301592"/>
                      <a:pt x="1779914" y="322886"/>
                    </a:cubicBezTo>
                    <a:cubicBezTo>
                      <a:pt x="1775123" y="331935"/>
                      <a:pt x="1776188" y="336194"/>
                      <a:pt x="1784173" y="340453"/>
                    </a:cubicBezTo>
                    <a:cubicBezTo>
                      <a:pt x="1809192" y="352697"/>
                      <a:pt x="1834212" y="364940"/>
                      <a:pt x="1857635" y="379313"/>
                    </a:cubicBezTo>
                    <a:cubicBezTo>
                      <a:pt x="1864555" y="383572"/>
                      <a:pt x="1869879" y="381443"/>
                      <a:pt x="1874137" y="373990"/>
                    </a:cubicBezTo>
                    <a:cubicBezTo>
                      <a:pt x="1876799" y="369199"/>
                      <a:pt x="1878928" y="363876"/>
                      <a:pt x="1881590" y="358552"/>
                    </a:cubicBezTo>
                    <a:cubicBezTo>
                      <a:pt x="1925242" y="269652"/>
                      <a:pt x="1969425" y="181284"/>
                      <a:pt x="2013609" y="92384"/>
                    </a:cubicBezTo>
                    <a:cubicBezTo>
                      <a:pt x="2018933" y="82270"/>
                      <a:pt x="2017336" y="73753"/>
                      <a:pt x="2010948" y="64703"/>
                    </a:cubicBezTo>
                    <a:cubicBezTo>
                      <a:pt x="1994445" y="45006"/>
                      <a:pt x="1973152" y="34892"/>
                      <a:pt x="1944938" y="33295"/>
                    </a:cubicBezTo>
                    <a:close/>
                  </a:path>
                </a:pathLst>
              </a:custGeom>
              <a:grpFill/>
              <a:ln w="53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6"/>
                </p:custDataLst>
              </p:nvPr>
            </p:nvSpPr>
            <p:spPr>
              <a:xfrm>
                <a:off x="8529289" y="934527"/>
                <a:ext cx="400061" cy="490567"/>
              </a:xfrm>
              <a:custGeom>
                <a:avLst/>
                <a:gdLst>
                  <a:gd name="connsiteX0" fmla="*/ 399530 w 400061"/>
                  <a:gd name="connsiteY0" fmla="*/ 238552 h 490567"/>
                  <a:gd name="connsiteX1" fmla="*/ 380366 w 400061"/>
                  <a:gd name="connsiteY1" fmla="*/ 335437 h 490567"/>
                  <a:gd name="connsiteX2" fmla="*/ 365993 w 400061"/>
                  <a:gd name="connsiteY2" fmla="*/ 373765 h 490567"/>
                  <a:gd name="connsiteX3" fmla="*/ 288804 w 400061"/>
                  <a:gd name="connsiteY3" fmla="*/ 453083 h 490567"/>
                  <a:gd name="connsiteX4" fmla="*/ 212148 w 400061"/>
                  <a:gd name="connsiteY4" fmla="*/ 485023 h 490567"/>
                  <a:gd name="connsiteX5" fmla="*/ 157317 w 400061"/>
                  <a:gd name="connsiteY5" fmla="*/ 487685 h 490567"/>
                  <a:gd name="connsiteX6" fmla="*/ 30089 w 400061"/>
                  <a:gd name="connsiteY6" fmla="*/ 421143 h 490567"/>
                  <a:gd name="connsiteX7" fmla="*/ 278 w 400061"/>
                  <a:gd name="connsiteY7" fmla="*/ 351407 h 490567"/>
                  <a:gd name="connsiteX8" fmla="*/ 2408 w 400061"/>
                  <a:gd name="connsiteY8" fmla="*/ 312014 h 490567"/>
                  <a:gd name="connsiteX9" fmla="*/ 32218 w 400061"/>
                  <a:gd name="connsiteY9" fmla="*/ 265701 h 490567"/>
                  <a:gd name="connsiteX10" fmla="*/ 71611 w 400061"/>
                  <a:gd name="connsiteY10" fmla="*/ 243343 h 490567"/>
                  <a:gd name="connsiteX11" fmla="*/ 93437 w 400061"/>
                  <a:gd name="connsiteY11" fmla="*/ 223646 h 490567"/>
                  <a:gd name="connsiteX12" fmla="*/ 99293 w 400061"/>
                  <a:gd name="connsiteY12" fmla="*/ 199691 h 490567"/>
                  <a:gd name="connsiteX13" fmla="*/ 91308 w 400061"/>
                  <a:gd name="connsiteY13" fmla="*/ 152313 h 490567"/>
                  <a:gd name="connsiteX14" fmla="*/ 88646 w 400061"/>
                  <a:gd name="connsiteY14" fmla="*/ 90030 h 490567"/>
                  <a:gd name="connsiteX15" fmla="*/ 136024 w 400061"/>
                  <a:gd name="connsiteY15" fmla="*/ 10712 h 490567"/>
                  <a:gd name="connsiteX16" fmla="*/ 175949 w 400061"/>
                  <a:gd name="connsiteY16" fmla="*/ 65 h 490567"/>
                  <a:gd name="connsiteX17" fmla="*/ 223859 w 400061"/>
                  <a:gd name="connsiteY17" fmla="*/ 14970 h 490567"/>
                  <a:gd name="connsiteX18" fmla="*/ 313824 w 400061"/>
                  <a:gd name="connsiteY18" fmla="*/ 65542 h 490567"/>
                  <a:gd name="connsiteX19" fmla="*/ 344699 w 400061"/>
                  <a:gd name="connsiteY19" fmla="*/ 94289 h 490567"/>
                  <a:gd name="connsiteX20" fmla="*/ 379834 w 400061"/>
                  <a:gd name="connsiteY20" fmla="*/ 146990 h 490567"/>
                  <a:gd name="connsiteX21" fmla="*/ 399530 w 400061"/>
                  <a:gd name="connsiteY21" fmla="*/ 238552 h 49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0061" h="490567">
                    <a:moveTo>
                      <a:pt x="399530" y="238552"/>
                    </a:moveTo>
                    <a:cubicBezTo>
                      <a:pt x="401127" y="272621"/>
                      <a:pt x="391545" y="304029"/>
                      <a:pt x="380366" y="335437"/>
                    </a:cubicBezTo>
                    <a:cubicBezTo>
                      <a:pt x="375575" y="348213"/>
                      <a:pt x="371848" y="361521"/>
                      <a:pt x="365993" y="373765"/>
                    </a:cubicBezTo>
                    <a:cubicBezTo>
                      <a:pt x="349490" y="409431"/>
                      <a:pt x="324471" y="436048"/>
                      <a:pt x="288804" y="453083"/>
                    </a:cubicBezTo>
                    <a:cubicBezTo>
                      <a:pt x="263784" y="465327"/>
                      <a:pt x="237700" y="474376"/>
                      <a:pt x="212148" y="485023"/>
                    </a:cubicBezTo>
                    <a:cubicBezTo>
                      <a:pt x="194581" y="492476"/>
                      <a:pt x="175417" y="491411"/>
                      <a:pt x="157317" y="487685"/>
                    </a:cubicBezTo>
                    <a:cubicBezTo>
                      <a:pt x="108875" y="478103"/>
                      <a:pt x="65223" y="456809"/>
                      <a:pt x="30089" y="421143"/>
                    </a:cubicBezTo>
                    <a:cubicBezTo>
                      <a:pt x="11457" y="401979"/>
                      <a:pt x="1343" y="378024"/>
                      <a:pt x="278" y="351407"/>
                    </a:cubicBezTo>
                    <a:cubicBezTo>
                      <a:pt x="-254" y="338098"/>
                      <a:pt x="-254" y="325322"/>
                      <a:pt x="2408" y="312014"/>
                    </a:cubicBezTo>
                    <a:cubicBezTo>
                      <a:pt x="6134" y="292317"/>
                      <a:pt x="16781" y="277412"/>
                      <a:pt x="32218" y="265701"/>
                    </a:cubicBezTo>
                    <a:cubicBezTo>
                      <a:pt x="44462" y="256651"/>
                      <a:pt x="57770" y="249731"/>
                      <a:pt x="71611" y="243343"/>
                    </a:cubicBezTo>
                    <a:cubicBezTo>
                      <a:pt x="81193" y="239084"/>
                      <a:pt x="87581" y="231631"/>
                      <a:pt x="93437" y="223646"/>
                    </a:cubicBezTo>
                    <a:cubicBezTo>
                      <a:pt x="98760" y="216726"/>
                      <a:pt x="100890" y="208208"/>
                      <a:pt x="99293" y="199691"/>
                    </a:cubicBezTo>
                    <a:cubicBezTo>
                      <a:pt x="96631" y="183721"/>
                      <a:pt x="94502" y="167751"/>
                      <a:pt x="91308" y="152313"/>
                    </a:cubicBezTo>
                    <a:cubicBezTo>
                      <a:pt x="87581" y="131552"/>
                      <a:pt x="85452" y="110791"/>
                      <a:pt x="88646" y="90030"/>
                    </a:cubicBezTo>
                    <a:cubicBezTo>
                      <a:pt x="93969" y="58090"/>
                      <a:pt x="108875" y="29876"/>
                      <a:pt x="136024" y="10712"/>
                    </a:cubicBezTo>
                    <a:cubicBezTo>
                      <a:pt x="147735" y="2194"/>
                      <a:pt x="161044" y="-467"/>
                      <a:pt x="175949" y="65"/>
                    </a:cubicBezTo>
                    <a:cubicBezTo>
                      <a:pt x="193516" y="1130"/>
                      <a:pt x="208954" y="6453"/>
                      <a:pt x="223859" y="14970"/>
                    </a:cubicBezTo>
                    <a:cubicBezTo>
                      <a:pt x="254202" y="31473"/>
                      <a:pt x="286142" y="44781"/>
                      <a:pt x="313824" y="65542"/>
                    </a:cubicBezTo>
                    <a:cubicBezTo>
                      <a:pt x="325003" y="74060"/>
                      <a:pt x="336182" y="83110"/>
                      <a:pt x="344699" y="94289"/>
                    </a:cubicBezTo>
                    <a:cubicBezTo>
                      <a:pt x="357475" y="111323"/>
                      <a:pt x="369719" y="128358"/>
                      <a:pt x="379834" y="146990"/>
                    </a:cubicBezTo>
                    <a:cubicBezTo>
                      <a:pt x="394739" y="175736"/>
                      <a:pt x="402192" y="206079"/>
                      <a:pt x="399530" y="238552"/>
                    </a:cubicBezTo>
                    <a:close/>
                  </a:path>
                </a:pathLst>
              </a:custGeom>
              <a:grpFill/>
              <a:ln w="53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098184" y="1955801"/>
            <a:ext cx="5931516" cy="2794000"/>
          </a:xfr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defRPr lang="zh-CN" altLang="en-US" sz="7200" b="0" spc="7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4577716" y="1351598"/>
            <a:ext cx="827656" cy="4209415"/>
          </a:xfrm>
        </p:spPr>
        <p:txBody>
          <a:bodyPr vert="eaVert" wrap="square" lIns="91440" tIns="45720" rIns="91440" bIns="45720" rtlCol="0" anchor="t" anchorCtr="0">
            <a:normAutofit/>
          </a:bodyPr>
          <a:lstStyle>
            <a:lvl1pPr marL="0" indent="0">
              <a:buNone/>
              <a:defRPr kumimoji="0" lang="zh-CN" altLang="en-US" b="0" i="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5521960" y="1351598"/>
            <a:ext cx="762726" cy="4209415"/>
          </a:xfrm>
        </p:spPr>
        <p:txBody>
          <a:bodyPr vert="eaVert" wrap="square" lIns="91440" tIns="45720" rIns="91440" bIns="45720" rtlCol="0" anchor="b" anchorCtr="0">
            <a:normAutofit/>
          </a:bodyPr>
          <a:lstStyle>
            <a:lvl1pPr>
              <a:defRPr lang="zh-CN" altLang="en-US" sz="3200" b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/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125454" y="2359025"/>
            <a:ext cx="5789930" cy="1398905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defRPr lang="zh-CN" altLang="en-US" sz="8000" b="0" spc="10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3467100" y="3943267"/>
            <a:ext cx="5143500" cy="70493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24432"/>
            <a:ext cx="720090" cy="633568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24432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432473"/>
            <a:ext cx="1620202" cy="142552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432473"/>
            <a:ext cx="1620202" cy="1425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5" Type="http://schemas.openxmlformats.org/officeDocument/2006/relationships/theme" Target="../theme/theme3.xml"/><Relationship Id="rId24" Type="http://schemas.openxmlformats.org/officeDocument/2006/relationships/tags" Target="../tags/tag305.xml"/><Relationship Id="rId23" Type="http://schemas.openxmlformats.org/officeDocument/2006/relationships/tags" Target="../tags/tag304.xml"/><Relationship Id="rId22" Type="http://schemas.openxmlformats.org/officeDocument/2006/relationships/tags" Target="../tags/tag303.xml"/><Relationship Id="rId21" Type="http://schemas.openxmlformats.org/officeDocument/2006/relationships/tags" Target="../tags/tag302.xml"/><Relationship Id="rId20" Type="http://schemas.openxmlformats.org/officeDocument/2006/relationships/tags" Target="../tags/tag301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300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7.xml"/><Relationship Id="rId25" Type="http://schemas.openxmlformats.org/officeDocument/2006/relationships/theme" Target="../theme/theme4.xml"/><Relationship Id="rId24" Type="http://schemas.openxmlformats.org/officeDocument/2006/relationships/tags" Target="../tags/tag442.xml"/><Relationship Id="rId23" Type="http://schemas.openxmlformats.org/officeDocument/2006/relationships/tags" Target="../tags/tag441.xml"/><Relationship Id="rId22" Type="http://schemas.openxmlformats.org/officeDocument/2006/relationships/tags" Target="../tags/tag440.xml"/><Relationship Id="rId21" Type="http://schemas.openxmlformats.org/officeDocument/2006/relationships/tags" Target="../tags/tag439.xml"/><Relationship Id="rId20" Type="http://schemas.openxmlformats.org/officeDocument/2006/relationships/tags" Target="../tags/tag438.xml"/><Relationship Id="rId2" Type="http://schemas.openxmlformats.org/officeDocument/2006/relationships/slideLayout" Target="../slideLayouts/slideLayout56.xml"/><Relationship Id="rId19" Type="http://schemas.openxmlformats.org/officeDocument/2006/relationships/tags" Target="../tags/tag437.xml"/><Relationship Id="rId18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1440" tIns="45720" rIns="91440" bIns="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ags" Target="../tags/tag445.xml"/><Relationship Id="rId2" Type="http://schemas.openxmlformats.org/officeDocument/2006/relationships/tags" Target="../tags/tag444.xml"/><Relationship Id="rId1" Type="http://schemas.openxmlformats.org/officeDocument/2006/relationships/tags" Target="../tags/tag44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41.xml"/><Relationship Id="rId8" Type="http://schemas.openxmlformats.org/officeDocument/2006/relationships/tags" Target="../tags/tag540.xml"/><Relationship Id="rId7" Type="http://schemas.openxmlformats.org/officeDocument/2006/relationships/tags" Target="../tags/tag539.xml"/><Relationship Id="rId6" Type="http://schemas.openxmlformats.org/officeDocument/2006/relationships/tags" Target="../tags/tag538.xml"/><Relationship Id="rId5" Type="http://schemas.openxmlformats.org/officeDocument/2006/relationships/tags" Target="../tags/tag537.xml"/><Relationship Id="rId4" Type="http://schemas.openxmlformats.org/officeDocument/2006/relationships/tags" Target="../tags/tag536.xml"/><Relationship Id="rId3" Type="http://schemas.openxmlformats.org/officeDocument/2006/relationships/image" Target="file:///C:\Users\D69LXP2\Desktop\400px_tools/pic_temp/pic_sup.png" TargetMode="External"/><Relationship Id="rId28" Type="http://schemas.openxmlformats.org/officeDocument/2006/relationships/slideLayout" Target="../slideLayouts/slideLayout25.xml"/><Relationship Id="rId27" Type="http://schemas.openxmlformats.org/officeDocument/2006/relationships/tags" Target="../tags/tag559.xml"/><Relationship Id="rId26" Type="http://schemas.openxmlformats.org/officeDocument/2006/relationships/tags" Target="../tags/tag558.xml"/><Relationship Id="rId25" Type="http://schemas.openxmlformats.org/officeDocument/2006/relationships/tags" Target="../tags/tag557.xml"/><Relationship Id="rId24" Type="http://schemas.openxmlformats.org/officeDocument/2006/relationships/tags" Target="../tags/tag556.xml"/><Relationship Id="rId23" Type="http://schemas.openxmlformats.org/officeDocument/2006/relationships/tags" Target="../tags/tag555.xml"/><Relationship Id="rId22" Type="http://schemas.openxmlformats.org/officeDocument/2006/relationships/tags" Target="../tags/tag554.xml"/><Relationship Id="rId21" Type="http://schemas.openxmlformats.org/officeDocument/2006/relationships/tags" Target="../tags/tag553.xml"/><Relationship Id="rId20" Type="http://schemas.openxmlformats.org/officeDocument/2006/relationships/tags" Target="../tags/tag552.xml"/><Relationship Id="rId2" Type="http://schemas.openxmlformats.org/officeDocument/2006/relationships/image" Target="../media/image4.png"/><Relationship Id="rId19" Type="http://schemas.openxmlformats.org/officeDocument/2006/relationships/tags" Target="../tags/tag551.xml"/><Relationship Id="rId18" Type="http://schemas.openxmlformats.org/officeDocument/2006/relationships/tags" Target="../tags/tag550.xml"/><Relationship Id="rId17" Type="http://schemas.openxmlformats.org/officeDocument/2006/relationships/tags" Target="../tags/tag549.xml"/><Relationship Id="rId16" Type="http://schemas.openxmlformats.org/officeDocument/2006/relationships/tags" Target="../tags/tag548.xml"/><Relationship Id="rId15" Type="http://schemas.openxmlformats.org/officeDocument/2006/relationships/tags" Target="../tags/tag547.xml"/><Relationship Id="rId14" Type="http://schemas.openxmlformats.org/officeDocument/2006/relationships/tags" Target="../tags/tag546.xml"/><Relationship Id="rId13" Type="http://schemas.openxmlformats.org/officeDocument/2006/relationships/tags" Target="../tags/tag545.xml"/><Relationship Id="rId12" Type="http://schemas.openxmlformats.org/officeDocument/2006/relationships/tags" Target="../tags/tag544.xml"/><Relationship Id="rId11" Type="http://schemas.openxmlformats.org/officeDocument/2006/relationships/tags" Target="../tags/tag543.xml"/><Relationship Id="rId10" Type="http://schemas.openxmlformats.org/officeDocument/2006/relationships/tags" Target="../tags/tag542.xml"/><Relationship Id="rId1" Type="http://schemas.openxmlformats.org/officeDocument/2006/relationships/tags" Target="../tags/tag53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565.xml"/><Relationship Id="rId7" Type="http://schemas.openxmlformats.org/officeDocument/2006/relationships/tags" Target="../tags/tag564.xml"/><Relationship Id="rId6" Type="http://schemas.openxmlformats.org/officeDocument/2006/relationships/tags" Target="../tags/tag563.xml"/><Relationship Id="rId5" Type="http://schemas.openxmlformats.org/officeDocument/2006/relationships/tags" Target="../tags/tag562.xml"/><Relationship Id="rId4" Type="http://schemas.openxmlformats.org/officeDocument/2006/relationships/tags" Target="../tags/tag561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4.png"/><Relationship Id="rId1" Type="http://schemas.openxmlformats.org/officeDocument/2006/relationships/tags" Target="../tags/tag56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72.xml"/><Relationship Id="rId8" Type="http://schemas.openxmlformats.org/officeDocument/2006/relationships/tags" Target="../tags/tag571.xml"/><Relationship Id="rId7" Type="http://schemas.openxmlformats.org/officeDocument/2006/relationships/tags" Target="../tags/tag570.xml"/><Relationship Id="rId6" Type="http://schemas.openxmlformats.org/officeDocument/2006/relationships/tags" Target="../tags/tag569.xml"/><Relationship Id="rId5" Type="http://schemas.openxmlformats.org/officeDocument/2006/relationships/tags" Target="../tags/tag568.xml"/><Relationship Id="rId4" Type="http://schemas.openxmlformats.org/officeDocument/2006/relationships/tags" Target="../tags/tag567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4.png"/><Relationship Id="rId18" Type="http://schemas.openxmlformats.org/officeDocument/2006/relationships/slideLayout" Target="../slideLayouts/slideLayout25.xml"/><Relationship Id="rId17" Type="http://schemas.openxmlformats.org/officeDocument/2006/relationships/tags" Target="../tags/tag580.xml"/><Relationship Id="rId16" Type="http://schemas.openxmlformats.org/officeDocument/2006/relationships/tags" Target="../tags/tag579.xml"/><Relationship Id="rId15" Type="http://schemas.openxmlformats.org/officeDocument/2006/relationships/tags" Target="../tags/tag578.xml"/><Relationship Id="rId14" Type="http://schemas.openxmlformats.org/officeDocument/2006/relationships/tags" Target="../tags/tag577.xml"/><Relationship Id="rId13" Type="http://schemas.openxmlformats.org/officeDocument/2006/relationships/tags" Target="../tags/tag576.xml"/><Relationship Id="rId12" Type="http://schemas.openxmlformats.org/officeDocument/2006/relationships/tags" Target="../tags/tag575.xml"/><Relationship Id="rId11" Type="http://schemas.openxmlformats.org/officeDocument/2006/relationships/tags" Target="../tags/tag574.xml"/><Relationship Id="rId10" Type="http://schemas.openxmlformats.org/officeDocument/2006/relationships/tags" Target="../tags/tag573.xml"/><Relationship Id="rId1" Type="http://schemas.openxmlformats.org/officeDocument/2006/relationships/tags" Target="../tags/tag56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87.xml"/><Relationship Id="rId8" Type="http://schemas.openxmlformats.org/officeDocument/2006/relationships/tags" Target="../tags/tag586.xml"/><Relationship Id="rId7" Type="http://schemas.openxmlformats.org/officeDocument/2006/relationships/tags" Target="../tags/tag585.xml"/><Relationship Id="rId6" Type="http://schemas.openxmlformats.org/officeDocument/2006/relationships/tags" Target="../tags/tag584.xml"/><Relationship Id="rId5" Type="http://schemas.openxmlformats.org/officeDocument/2006/relationships/tags" Target="../tags/tag583.xml"/><Relationship Id="rId4" Type="http://schemas.openxmlformats.org/officeDocument/2006/relationships/tags" Target="../tags/tag582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5.xml"/><Relationship Id="rId11" Type="http://schemas.openxmlformats.org/officeDocument/2006/relationships/tags" Target="../tags/tag589.xml"/><Relationship Id="rId10" Type="http://schemas.openxmlformats.org/officeDocument/2006/relationships/tags" Target="../tags/tag588.xml"/><Relationship Id="rId1" Type="http://schemas.openxmlformats.org/officeDocument/2006/relationships/tags" Target="../tags/tag58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tags" Target="../tags/tag591.xml"/><Relationship Id="rId1" Type="http://schemas.openxmlformats.org/officeDocument/2006/relationships/tags" Target="../tags/tag59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" Type="http://schemas.openxmlformats.org/officeDocument/2006/relationships/tags" Target="../tags/tag44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456.xml"/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9" Type="http://schemas.openxmlformats.org/officeDocument/2006/relationships/slideLayout" Target="../slideLayouts/slideLayout2.xml"/><Relationship Id="rId48" Type="http://schemas.openxmlformats.org/officeDocument/2006/relationships/tags" Target="../tags/tag491.xml"/><Relationship Id="rId47" Type="http://schemas.openxmlformats.org/officeDocument/2006/relationships/tags" Target="../tags/tag490.xml"/><Relationship Id="rId46" Type="http://schemas.openxmlformats.org/officeDocument/2006/relationships/tags" Target="../tags/tag489.xml"/><Relationship Id="rId45" Type="http://schemas.openxmlformats.org/officeDocument/2006/relationships/tags" Target="../tags/tag488.xml"/><Relationship Id="rId44" Type="http://schemas.openxmlformats.org/officeDocument/2006/relationships/tags" Target="../tags/tag487.xml"/><Relationship Id="rId43" Type="http://schemas.openxmlformats.org/officeDocument/2006/relationships/tags" Target="../tags/tag486.xml"/><Relationship Id="rId42" Type="http://schemas.openxmlformats.org/officeDocument/2006/relationships/tags" Target="../tags/tag485.xml"/><Relationship Id="rId41" Type="http://schemas.openxmlformats.org/officeDocument/2006/relationships/tags" Target="../tags/tag484.xml"/><Relationship Id="rId40" Type="http://schemas.openxmlformats.org/officeDocument/2006/relationships/tags" Target="../tags/tag483.xml"/><Relationship Id="rId4" Type="http://schemas.openxmlformats.org/officeDocument/2006/relationships/tags" Target="../tags/tag452.xml"/><Relationship Id="rId39" Type="http://schemas.openxmlformats.org/officeDocument/2006/relationships/tags" Target="../tags/tag482.xml"/><Relationship Id="rId38" Type="http://schemas.openxmlformats.org/officeDocument/2006/relationships/tags" Target="../tags/tag481.xml"/><Relationship Id="rId37" Type="http://schemas.openxmlformats.org/officeDocument/2006/relationships/tags" Target="../tags/tag480.xml"/><Relationship Id="rId36" Type="http://schemas.openxmlformats.org/officeDocument/2006/relationships/tags" Target="../tags/tag479.xml"/><Relationship Id="rId35" Type="http://schemas.openxmlformats.org/officeDocument/2006/relationships/tags" Target="../tags/tag478.xml"/><Relationship Id="rId34" Type="http://schemas.openxmlformats.org/officeDocument/2006/relationships/tags" Target="../tags/tag477.xml"/><Relationship Id="rId33" Type="http://schemas.openxmlformats.org/officeDocument/2006/relationships/tags" Target="../tags/tag476.xml"/><Relationship Id="rId32" Type="http://schemas.openxmlformats.org/officeDocument/2006/relationships/tags" Target="../tags/tag475.xml"/><Relationship Id="rId31" Type="http://schemas.openxmlformats.org/officeDocument/2006/relationships/tags" Target="../tags/tag474.xml"/><Relationship Id="rId30" Type="http://schemas.openxmlformats.org/officeDocument/2006/relationships/tags" Target="../tags/tag473.xml"/><Relationship Id="rId3" Type="http://schemas.openxmlformats.org/officeDocument/2006/relationships/tags" Target="../tags/tag451.xml"/><Relationship Id="rId29" Type="http://schemas.openxmlformats.org/officeDocument/2006/relationships/tags" Target="../tags/tag472.xml"/><Relationship Id="rId28" Type="http://schemas.openxmlformats.org/officeDocument/2006/relationships/tags" Target="../tags/tag471.xml"/><Relationship Id="rId27" Type="http://schemas.openxmlformats.org/officeDocument/2006/relationships/tags" Target="../tags/tag470.xml"/><Relationship Id="rId26" Type="http://schemas.openxmlformats.org/officeDocument/2006/relationships/tags" Target="../tags/tag469.xml"/><Relationship Id="rId25" Type="http://schemas.openxmlformats.org/officeDocument/2006/relationships/tags" Target="../tags/tag468.xml"/><Relationship Id="rId24" Type="http://schemas.openxmlformats.org/officeDocument/2006/relationships/image" Target="../media/image22.jpeg"/><Relationship Id="rId23" Type="http://schemas.openxmlformats.org/officeDocument/2006/relationships/tags" Target="../tags/tag467.xml"/><Relationship Id="rId22" Type="http://schemas.openxmlformats.org/officeDocument/2006/relationships/tags" Target="../tags/tag466.xml"/><Relationship Id="rId21" Type="http://schemas.openxmlformats.org/officeDocument/2006/relationships/tags" Target="../tags/tag465.xml"/><Relationship Id="rId20" Type="http://schemas.openxmlformats.org/officeDocument/2006/relationships/tags" Target="../tags/tag464.xml"/><Relationship Id="rId2" Type="http://schemas.openxmlformats.org/officeDocument/2006/relationships/tags" Target="../tags/tag450.xml"/><Relationship Id="rId19" Type="http://schemas.openxmlformats.org/officeDocument/2006/relationships/tags" Target="../tags/tag463.xml"/><Relationship Id="rId18" Type="http://schemas.openxmlformats.org/officeDocument/2006/relationships/tags" Target="../tags/tag462.xml"/><Relationship Id="rId17" Type="http://schemas.openxmlformats.org/officeDocument/2006/relationships/tags" Target="../tags/tag461.xml"/><Relationship Id="rId16" Type="http://schemas.openxmlformats.org/officeDocument/2006/relationships/tags" Target="../tags/tag460.xml"/><Relationship Id="rId15" Type="http://schemas.openxmlformats.org/officeDocument/2006/relationships/image" Target="../media/image21.png"/><Relationship Id="rId14" Type="http://schemas.openxmlformats.org/officeDocument/2006/relationships/tags" Target="../tags/tag459.xml"/><Relationship Id="rId13" Type="http://schemas.openxmlformats.org/officeDocument/2006/relationships/image" Target="../media/image20.png"/><Relationship Id="rId12" Type="http://schemas.openxmlformats.org/officeDocument/2006/relationships/tags" Target="../tags/tag458.xml"/><Relationship Id="rId11" Type="http://schemas.openxmlformats.org/officeDocument/2006/relationships/image" Target="../media/image19.png"/><Relationship Id="rId10" Type="http://schemas.openxmlformats.org/officeDocument/2006/relationships/tags" Target="../tags/tag457.xml"/><Relationship Id="rId1" Type="http://schemas.openxmlformats.org/officeDocument/2006/relationships/tags" Target="../tags/tag4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98.xml"/><Relationship Id="rId8" Type="http://schemas.openxmlformats.org/officeDocument/2006/relationships/tags" Target="../tags/tag497.xml"/><Relationship Id="rId7" Type="http://schemas.openxmlformats.org/officeDocument/2006/relationships/tags" Target="../tags/tag496.xml"/><Relationship Id="rId6" Type="http://schemas.openxmlformats.org/officeDocument/2006/relationships/tags" Target="../tags/tag495.xml"/><Relationship Id="rId5" Type="http://schemas.openxmlformats.org/officeDocument/2006/relationships/tags" Target="../tags/tag494.xml"/><Relationship Id="rId4" Type="http://schemas.openxmlformats.org/officeDocument/2006/relationships/tags" Target="../tags/tag493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25.xml"/><Relationship Id="rId10" Type="http://schemas.openxmlformats.org/officeDocument/2006/relationships/tags" Target="../tags/tag499.xml"/><Relationship Id="rId1" Type="http://schemas.openxmlformats.org/officeDocument/2006/relationships/tags" Target="../tags/tag49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06.xml"/><Relationship Id="rId8" Type="http://schemas.openxmlformats.org/officeDocument/2006/relationships/tags" Target="../tags/tag505.xml"/><Relationship Id="rId7" Type="http://schemas.openxmlformats.org/officeDocument/2006/relationships/tags" Target="../tags/tag504.xml"/><Relationship Id="rId6" Type="http://schemas.openxmlformats.org/officeDocument/2006/relationships/tags" Target="../tags/tag503.xml"/><Relationship Id="rId5" Type="http://schemas.openxmlformats.org/officeDocument/2006/relationships/tags" Target="../tags/tag502.xml"/><Relationship Id="rId4" Type="http://schemas.openxmlformats.org/officeDocument/2006/relationships/tags" Target="../tags/tag501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5.xml"/><Relationship Id="rId11" Type="http://schemas.openxmlformats.org/officeDocument/2006/relationships/tags" Target="../tags/tag508.xml"/><Relationship Id="rId10" Type="http://schemas.openxmlformats.org/officeDocument/2006/relationships/tags" Target="../tags/tag507.xml"/><Relationship Id="rId1" Type="http://schemas.openxmlformats.org/officeDocument/2006/relationships/tags" Target="../tags/tag50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15.xml"/><Relationship Id="rId8" Type="http://schemas.openxmlformats.org/officeDocument/2006/relationships/tags" Target="../tags/tag514.xml"/><Relationship Id="rId7" Type="http://schemas.openxmlformats.org/officeDocument/2006/relationships/tags" Target="../tags/tag513.xml"/><Relationship Id="rId6" Type="http://schemas.openxmlformats.org/officeDocument/2006/relationships/tags" Target="../tags/tag512.xml"/><Relationship Id="rId5" Type="http://schemas.openxmlformats.org/officeDocument/2006/relationships/tags" Target="../tags/tag511.xml"/><Relationship Id="rId4" Type="http://schemas.openxmlformats.org/officeDocument/2006/relationships/tags" Target="../tags/tag510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4.png"/><Relationship Id="rId18" Type="http://schemas.openxmlformats.org/officeDocument/2006/relationships/slideLayout" Target="../slideLayouts/slideLayout25.xml"/><Relationship Id="rId17" Type="http://schemas.openxmlformats.org/officeDocument/2006/relationships/tags" Target="../tags/tag523.xml"/><Relationship Id="rId16" Type="http://schemas.openxmlformats.org/officeDocument/2006/relationships/tags" Target="../tags/tag522.xml"/><Relationship Id="rId15" Type="http://schemas.openxmlformats.org/officeDocument/2006/relationships/tags" Target="../tags/tag521.xml"/><Relationship Id="rId14" Type="http://schemas.openxmlformats.org/officeDocument/2006/relationships/tags" Target="../tags/tag520.xml"/><Relationship Id="rId13" Type="http://schemas.openxmlformats.org/officeDocument/2006/relationships/tags" Target="../tags/tag519.xml"/><Relationship Id="rId12" Type="http://schemas.openxmlformats.org/officeDocument/2006/relationships/tags" Target="../tags/tag518.xml"/><Relationship Id="rId11" Type="http://schemas.openxmlformats.org/officeDocument/2006/relationships/tags" Target="../tags/tag517.xml"/><Relationship Id="rId10" Type="http://schemas.openxmlformats.org/officeDocument/2006/relationships/tags" Target="../tags/tag516.xml"/><Relationship Id="rId1" Type="http://schemas.openxmlformats.org/officeDocument/2006/relationships/tags" Target="../tags/tag50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29.xml"/><Relationship Id="rId8" Type="http://schemas.openxmlformats.org/officeDocument/2006/relationships/image" Target="../media/image24.png"/><Relationship Id="rId7" Type="http://schemas.openxmlformats.org/officeDocument/2006/relationships/tags" Target="../tags/tag528.xml"/><Relationship Id="rId6" Type="http://schemas.openxmlformats.org/officeDocument/2006/relationships/tags" Target="../tags/tag527.xml"/><Relationship Id="rId5" Type="http://schemas.openxmlformats.org/officeDocument/2006/relationships/tags" Target="../tags/tag526.xml"/><Relationship Id="rId4" Type="http://schemas.openxmlformats.org/officeDocument/2006/relationships/tags" Target="../tags/tag525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4.png"/><Relationship Id="rId16" Type="http://schemas.openxmlformats.org/officeDocument/2006/relationships/slideLayout" Target="../slideLayouts/slideLayout25.xml"/><Relationship Id="rId15" Type="http://schemas.openxmlformats.org/officeDocument/2006/relationships/tags" Target="../tags/tag534.xml"/><Relationship Id="rId14" Type="http://schemas.openxmlformats.org/officeDocument/2006/relationships/image" Target="../media/image25.png"/><Relationship Id="rId13" Type="http://schemas.openxmlformats.org/officeDocument/2006/relationships/tags" Target="../tags/tag533.xml"/><Relationship Id="rId12" Type="http://schemas.openxmlformats.org/officeDocument/2006/relationships/tags" Target="../tags/tag532.xml"/><Relationship Id="rId11" Type="http://schemas.openxmlformats.org/officeDocument/2006/relationships/tags" Target="../tags/tag531.xml"/><Relationship Id="rId10" Type="http://schemas.openxmlformats.org/officeDocument/2006/relationships/tags" Target="../tags/tag530.xml"/><Relationship Id="rId1" Type="http://schemas.openxmlformats.org/officeDocument/2006/relationships/tags" Target="../tags/tag5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/>
              <a:t>SKY-CLOUD CMDB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400" dirty="0"/>
              <a:t>方聪 2020-05-1</a:t>
            </a:r>
            <a:r>
              <a:rPr lang="en-US" altLang="zh-CN" sz="2400" dirty="0"/>
              <a:t>1</a:t>
            </a:r>
            <a:endParaRPr lang="en-US" altLang="zh-CN" sz="2400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/>
          <p:nvPr userDrawn="1"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矩形 25"/>
          <p:cNvSpPr/>
          <p:nvPr userDrawn="1">
            <p:custDataLst>
              <p:tags r:id="rId4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F3F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6"/>
            </p:custDataLst>
          </p:nvPr>
        </p:nvGrpSpPr>
        <p:grpSpPr>
          <a:xfrm rot="0">
            <a:off x="5290185" y="1351280"/>
            <a:ext cx="6184265" cy="726440"/>
            <a:chOff x="2201" y="3155"/>
            <a:chExt cx="9998" cy="1144"/>
          </a:xfrm>
        </p:grpSpPr>
        <p:sp>
          <p:nvSpPr>
            <p:cNvPr id="5" name="矩形 4"/>
            <p:cNvSpPr/>
            <p:nvPr>
              <p:custDataLst>
                <p:tags r:id="rId7"/>
              </p:custDataLst>
            </p:nvPr>
          </p:nvSpPr>
          <p:spPr>
            <a:xfrm>
              <a:off x="2201" y="3155"/>
              <a:ext cx="1144" cy="1144"/>
            </a:xfrm>
            <a:prstGeom prst="rect">
              <a:avLst/>
            </a:prstGeom>
            <a:solidFill>
              <a:srgbClr val="2C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8"/>
              </p:custDataLst>
            </p:nvPr>
          </p:nvSpPr>
          <p:spPr>
            <a:xfrm>
              <a:off x="4683" y="3155"/>
              <a:ext cx="7516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lvl="0" indent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1400" spc="15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开源</a:t>
              </a:r>
              <a:endParaRPr lang="zh-CN" altLang="en-US" sz="140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9"/>
              </p:custDataLst>
            </p:nvPr>
          </p:nvSpPr>
          <p:spPr>
            <a:xfrm>
              <a:off x="3645" y="3218"/>
              <a:ext cx="738" cy="1018"/>
            </a:xfrm>
            <a:prstGeom prst="rect">
              <a:avLst/>
            </a:prstGeom>
            <a:noFill/>
          </p:spPr>
          <p:txBody>
            <a:bodyPr wrap="none" rtlCol="0">
              <a:normAutofit fontScale="90000"/>
            </a:bodyPr>
            <a:p>
              <a:r>
                <a:rPr lang="en-US" altLang="zh-CN" sz="3600" b="1" dirty="0">
                  <a:solidFill>
                    <a:srgbClr val="2C6058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&gt;</a:t>
              </a:r>
              <a:endParaRPr lang="en-US" altLang="zh-CN" sz="3600" b="1" dirty="0">
                <a:solidFill>
                  <a:srgbClr val="2C6058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" name="KSO_Shape"/>
            <p:cNvSpPr/>
            <p:nvPr>
              <p:custDataLst>
                <p:tags r:id="rId10"/>
              </p:custDataLst>
            </p:nvPr>
          </p:nvSpPr>
          <p:spPr bwMode="auto">
            <a:xfrm>
              <a:off x="2433" y="3379"/>
              <a:ext cx="679" cy="696"/>
            </a:xfrm>
            <a:custGeom>
              <a:avLst/>
              <a:gdLst>
                <a:gd name="T0" fmla="*/ 342531 w 2482850"/>
                <a:gd name="T1" fmla="*/ 1411756 h 2544763"/>
                <a:gd name="T2" fmla="*/ 306547 w 2482850"/>
                <a:gd name="T3" fmla="*/ 1492974 h 2544763"/>
                <a:gd name="T4" fmla="*/ 13579 w 2482850"/>
                <a:gd name="T5" fmla="*/ 1472457 h 2544763"/>
                <a:gd name="T6" fmla="*/ 20029 w 2482850"/>
                <a:gd name="T7" fmla="*/ 1384118 h 2544763"/>
                <a:gd name="T8" fmla="*/ 1841954 w 2482850"/>
                <a:gd name="T9" fmla="*/ 1334060 h 2544763"/>
                <a:gd name="T10" fmla="*/ 1837887 w 2482850"/>
                <a:gd name="T11" fmla="*/ 1604505 h 2544763"/>
                <a:gd name="T12" fmla="*/ 1149584 w 2482850"/>
                <a:gd name="T13" fmla="*/ 1082629 h 2544763"/>
                <a:gd name="T14" fmla="*/ 1326475 w 2482850"/>
                <a:gd name="T15" fmla="*/ 1289240 h 2544763"/>
                <a:gd name="T16" fmla="*/ 574873 w 2482850"/>
                <a:gd name="T17" fmla="*/ 1171589 h 2544763"/>
                <a:gd name="T18" fmla="*/ 1815518 w 2482850"/>
                <a:gd name="T19" fmla="*/ 969269 h 2544763"/>
                <a:gd name="T20" fmla="*/ 1853647 w 2482850"/>
                <a:gd name="T21" fmla="*/ 1234357 h 2544763"/>
                <a:gd name="T22" fmla="*/ 290931 w 2482850"/>
                <a:gd name="T23" fmla="*/ 886711 h 2544763"/>
                <a:gd name="T24" fmla="*/ 345416 w 2482850"/>
                <a:gd name="T25" fmla="*/ 956400 h 2544763"/>
                <a:gd name="T26" fmla="*/ 284141 w 2482850"/>
                <a:gd name="T27" fmla="*/ 1020493 h 2544763"/>
                <a:gd name="T28" fmla="*/ 3055 w 2482850"/>
                <a:gd name="T29" fmla="*/ 973186 h 2544763"/>
                <a:gd name="T30" fmla="*/ 38870 w 2482850"/>
                <a:gd name="T31" fmla="*/ 892137 h 2544763"/>
                <a:gd name="T32" fmla="*/ 1092019 w 2482850"/>
                <a:gd name="T33" fmla="*/ 666011 h 2544763"/>
                <a:gd name="T34" fmla="*/ 1142276 w 2482850"/>
                <a:gd name="T35" fmla="*/ 816768 h 2544763"/>
                <a:gd name="T36" fmla="*/ 1014427 w 2482850"/>
                <a:gd name="T37" fmla="*/ 1013872 h 2544763"/>
                <a:gd name="T38" fmla="*/ 872485 w 2482850"/>
                <a:gd name="T39" fmla="*/ 1026945 h 2544763"/>
                <a:gd name="T40" fmla="*/ 735127 w 2482850"/>
                <a:gd name="T41" fmla="*/ 831198 h 2544763"/>
                <a:gd name="T42" fmla="*/ 767726 w 2482850"/>
                <a:gd name="T43" fmla="*/ 705058 h 2544763"/>
                <a:gd name="T44" fmla="*/ 937004 w 2482850"/>
                <a:gd name="T45" fmla="*/ 631887 h 2544763"/>
                <a:gd name="T46" fmla="*/ 1839921 w 2482850"/>
                <a:gd name="T47" fmla="*/ 646042 h 2544763"/>
                <a:gd name="T48" fmla="*/ 1839921 w 2482850"/>
                <a:gd name="T49" fmla="*/ 916908 h 2544763"/>
                <a:gd name="T50" fmla="*/ 1041836 w 2482850"/>
                <a:gd name="T51" fmla="*/ 497072 h 2544763"/>
                <a:gd name="T52" fmla="*/ 1122120 w 2482850"/>
                <a:gd name="T53" fmla="*/ 564600 h 2544763"/>
                <a:gd name="T54" fmla="*/ 1106537 w 2482850"/>
                <a:gd name="T55" fmla="*/ 695751 h 2544763"/>
                <a:gd name="T56" fmla="*/ 1008639 w 2482850"/>
                <a:gd name="T57" fmla="*/ 596666 h 2544763"/>
                <a:gd name="T58" fmla="*/ 789300 w 2482850"/>
                <a:gd name="T59" fmla="*/ 616178 h 2544763"/>
                <a:gd name="T60" fmla="*/ 727987 w 2482850"/>
                <a:gd name="T61" fmla="*/ 682008 h 2544763"/>
                <a:gd name="T62" fmla="*/ 807762 w 2482850"/>
                <a:gd name="T63" fmla="*/ 502672 h 2544763"/>
                <a:gd name="T64" fmla="*/ 315373 w 2482850"/>
                <a:gd name="T65" fmla="*/ 416928 h 2544763"/>
                <a:gd name="T66" fmla="*/ 338797 w 2482850"/>
                <a:gd name="T67" fmla="*/ 502278 h 2544763"/>
                <a:gd name="T68" fmla="*/ 51431 w 2482850"/>
                <a:gd name="T69" fmla="*/ 538518 h 2544763"/>
                <a:gd name="T70" fmla="*/ 340 w 2482850"/>
                <a:gd name="T71" fmla="*/ 466038 h 2544763"/>
                <a:gd name="T72" fmla="*/ 65010 w 2482850"/>
                <a:gd name="T73" fmla="*/ 405412 h 2544763"/>
                <a:gd name="T74" fmla="*/ 1857375 w 2482850"/>
                <a:gd name="T75" fmla="*/ 519685 h 2544763"/>
                <a:gd name="T76" fmla="*/ 343343 w 2482850"/>
                <a:gd name="T77" fmla="*/ 17148 h 2544763"/>
                <a:gd name="T78" fmla="*/ 191196 w 2482850"/>
                <a:gd name="T79" fmla="*/ 148054 h 2544763"/>
                <a:gd name="T80" fmla="*/ 371159 w 2482850"/>
                <a:gd name="T81" fmla="*/ 432954 h 2544763"/>
                <a:gd name="T82" fmla="*/ 329603 w 2482850"/>
                <a:gd name="T83" fmla="*/ 559954 h 2544763"/>
                <a:gd name="T84" fmla="*/ 345547 w 2482850"/>
                <a:gd name="T85" fmla="*/ 876945 h 2544763"/>
                <a:gd name="T86" fmla="*/ 361661 w 2482850"/>
                <a:gd name="T87" fmla="*/ 1009548 h 2544763"/>
                <a:gd name="T88" fmla="*/ 306875 w 2482850"/>
                <a:gd name="T89" fmla="*/ 1334859 h 2544763"/>
                <a:gd name="T90" fmla="*/ 377944 w 2482850"/>
                <a:gd name="T91" fmla="*/ 1447766 h 2544763"/>
                <a:gd name="T92" fmla="*/ 276513 w 2482850"/>
                <a:gd name="T93" fmla="*/ 1534357 h 2544763"/>
                <a:gd name="T94" fmla="*/ 305009 w 2482850"/>
                <a:gd name="T95" fmla="*/ 1883098 h 2544763"/>
                <a:gd name="T96" fmla="*/ 1657699 w 2482850"/>
                <a:gd name="T97" fmla="*/ 1800412 h 2544763"/>
                <a:gd name="T98" fmla="*/ 1610885 w 2482850"/>
                <a:gd name="T99" fmla="*/ 47879 h 2544763"/>
                <a:gd name="T100" fmla="*/ 1621063 w 2482850"/>
                <a:gd name="T101" fmla="*/ 34297 h 2544763"/>
                <a:gd name="T102" fmla="*/ 1672965 w 2482850"/>
                <a:gd name="T103" fmla="*/ 1807712 h 2544763"/>
                <a:gd name="T104" fmla="*/ 300769 w 2482850"/>
                <a:gd name="T105" fmla="*/ 1899567 h 2544763"/>
                <a:gd name="T106" fmla="*/ 276513 w 2482850"/>
                <a:gd name="T107" fmla="*/ 1517378 h 2544763"/>
                <a:gd name="T108" fmla="*/ 360982 w 2482850"/>
                <a:gd name="T109" fmla="*/ 1445389 h 2544763"/>
                <a:gd name="T110" fmla="*/ 301787 w 2482850"/>
                <a:gd name="T111" fmla="*/ 1351158 h 2544763"/>
                <a:gd name="T112" fmla="*/ 347413 w 2482850"/>
                <a:gd name="T113" fmla="*/ 1000040 h 2544763"/>
                <a:gd name="T114" fmla="*/ 333843 w 2482850"/>
                <a:gd name="T115" fmla="*/ 889679 h 2544763"/>
                <a:gd name="T116" fmla="*/ 320614 w 2482850"/>
                <a:gd name="T117" fmla="*/ 545353 h 2544763"/>
                <a:gd name="T118" fmla="*/ 355215 w 2482850"/>
                <a:gd name="T119" fmla="*/ 439746 h 2544763"/>
                <a:gd name="T120" fmla="*/ 174065 w 2482850"/>
                <a:gd name="T121" fmla="*/ 145506 h 2544763"/>
                <a:gd name="T122" fmla="*/ 343343 w 2482850"/>
                <a:gd name="T123" fmla="*/ 0 h 254476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82850" h="2544763">
                  <a:moveTo>
                    <a:pt x="86902" y="1822450"/>
                  </a:moveTo>
                  <a:lnTo>
                    <a:pt x="91667" y="1822450"/>
                  </a:lnTo>
                  <a:lnTo>
                    <a:pt x="370523" y="1822450"/>
                  </a:lnTo>
                  <a:lnTo>
                    <a:pt x="375061" y="1822450"/>
                  </a:lnTo>
                  <a:lnTo>
                    <a:pt x="379826" y="1822903"/>
                  </a:lnTo>
                  <a:lnTo>
                    <a:pt x="384137" y="1823583"/>
                  </a:lnTo>
                  <a:lnTo>
                    <a:pt x="388902" y="1824262"/>
                  </a:lnTo>
                  <a:lnTo>
                    <a:pt x="393213" y="1825395"/>
                  </a:lnTo>
                  <a:lnTo>
                    <a:pt x="397524" y="1826527"/>
                  </a:lnTo>
                  <a:lnTo>
                    <a:pt x="401835" y="1827886"/>
                  </a:lnTo>
                  <a:lnTo>
                    <a:pt x="405919" y="1829472"/>
                  </a:lnTo>
                  <a:lnTo>
                    <a:pt x="409777" y="1831284"/>
                  </a:lnTo>
                  <a:lnTo>
                    <a:pt x="414088" y="1833322"/>
                  </a:lnTo>
                  <a:lnTo>
                    <a:pt x="417718" y="1835587"/>
                  </a:lnTo>
                  <a:lnTo>
                    <a:pt x="421575" y="1838079"/>
                  </a:lnTo>
                  <a:lnTo>
                    <a:pt x="425206" y="1840344"/>
                  </a:lnTo>
                  <a:lnTo>
                    <a:pt x="428609" y="1843062"/>
                  </a:lnTo>
                  <a:lnTo>
                    <a:pt x="432013" y="1846006"/>
                  </a:lnTo>
                  <a:lnTo>
                    <a:pt x="434962" y="1848951"/>
                  </a:lnTo>
                  <a:lnTo>
                    <a:pt x="438139" y="1852122"/>
                  </a:lnTo>
                  <a:lnTo>
                    <a:pt x="441088" y="1855293"/>
                  </a:lnTo>
                  <a:lnTo>
                    <a:pt x="443584" y="1858691"/>
                  </a:lnTo>
                  <a:lnTo>
                    <a:pt x="446307" y="1862315"/>
                  </a:lnTo>
                  <a:lnTo>
                    <a:pt x="448803" y="1865939"/>
                  </a:lnTo>
                  <a:lnTo>
                    <a:pt x="450845" y="1869789"/>
                  </a:lnTo>
                  <a:lnTo>
                    <a:pt x="452887" y="1873640"/>
                  </a:lnTo>
                  <a:lnTo>
                    <a:pt x="454702" y="1877490"/>
                  </a:lnTo>
                  <a:lnTo>
                    <a:pt x="456291" y="1881794"/>
                  </a:lnTo>
                  <a:lnTo>
                    <a:pt x="457879" y="1885871"/>
                  </a:lnTo>
                  <a:lnTo>
                    <a:pt x="459240" y="1890401"/>
                  </a:lnTo>
                  <a:lnTo>
                    <a:pt x="460148" y="1894704"/>
                  </a:lnTo>
                  <a:lnTo>
                    <a:pt x="461055" y="1899008"/>
                  </a:lnTo>
                  <a:lnTo>
                    <a:pt x="461509" y="1903538"/>
                  </a:lnTo>
                  <a:lnTo>
                    <a:pt x="461736" y="1908068"/>
                  </a:lnTo>
                  <a:lnTo>
                    <a:pt x="461963" y="1912824"/>
                  </a:lnTo>
                  <a:lnTo>
                    <a:pt x="461736" y="1917581"/>
                  </a:lnTo>
                  <a:lnTo>
                    <a:pt x="461509" y="1922111"/>
                  </a:lnTo>
                  <a:lnTo>
                    <a:pt x="461055" y="1926641"/>
                  </a:lnTo>
                  <a:lnTo>
                    <a:pt x="460148" y="1930945"/>
                  </a:lnTo>
                  <a:lnTo>
                    <a:pt x="459240" y="1935248"/>
                  </a:lnTo>
                  <a:lnTo>
                    <a:pt x="457879" y="1939778"/>
                  </a:lnTo>
                  <a:lnTo>
                    <a:pt x="456291" y="1943855"/>
                  </a:lnTo>
                  <a:lnTo>
                    <a:pt x="454702" y="1947932"/>
                  </a:lnTo>
                  <a:lnTo>
                    <a:pt x="452887" y="1952009"/>
                  </a:lnTo>
                  <a:lnTo>
                    <a:pt x="450845" y="1955860"/>
                  </a:lnTo>
                  <a:lnTo>
                    <a:pt x="448803" y="1959710"/>
                  </a:lnTo>
                  <a:lnTo>
                    <a:pt x="446307" y="1963334"/>
                  </a:lnTo>
                  <a:lnTo>
                    <a:pt x="443584" y="1966958"/>
                  </a:lnTo>
                  <a:lnTo>
                    <a:pt x="441088" y="1970356"/>
                  </a:lnTo>
                  <a:lnTo>
                    <a:pt x="438139" y="1973753"/>
                  </a:lnTo>
                  <a:lnTo>
                    <a:pt x="434962" y="1976698"/>
                  </a:lnTo>
                  <a:lnTo>
                    <a:pt x="432013" y="1979643"/>
                  </a:lnTo>
                  <a:lnTo>
                    <a:pt x="428609" y="1982587"/>
                  </a:lnTo>
                  <a:lnTo>
                    <a:pt x="425206" y="1985305"/>
                  </a:lnTo>
                  <a:lnTo>
                    <a:pt x="421575" y="1988023"/>
                  </a:lnTo>
                  <a:lnTo>
                    <a:pt x="417718" y="1990288"/>
                  </a:lnTo>
                  <a:lnTo>
                    <a:pt x="414088" y="1992327"/>
                  </a:lnTo>
                  <a:lnTo>
                    <a:pt x="409777" y="1994365"/>
                  </a:lnTo>
                  <a:lnTo>
                    <a:pt x="405919" y="1996177"/>
                  </a:lnTo>
                  <a:lnTo>
                    <a:pt x="401835" y="1997763"/>
                  </a:lnTo>
                  <a:lnTo>
                    <a:pt x="397524" y="1999348"/>
                  </a:lnTo>
                  <a:lnTo>
                    <a:pt x="393213" y="2000254"/>
                  </a:lnTo>
                  <a:lnTo>
                    <a:pt x="388902" y="2001387"/>
                  </a:lnTo>
                  <a:lnTo>
                    <a:pt x="384137" y="2002066"/>
                  </a:lnTo>
                  <a:lnTo>
                    <a:pt x="379826" y="2002972"/>
                  </a:lnTo>
                  <a:lnTo>
                    <a:pt x="375061" y="2003199"/>
                  </a:lnTo>
                  <a:lnTo>
                    <a:pt x="370523" y="2003425"/>
                  </a:lnTo>
                  <a:lnTo>
                    <a:pt x="91667" y="2003425"/>
                  </a:lnTo>
                  <a:lnTo>
                    <a:pt x="86902" y="2003199"/>
                  </a:lnTo>
                  <a:lnTo>
                    <a:pt x="82364" y="2002972"/>
                  </a:lnTo>
                  <a:lnTo>
                    <a:pt x="77599" y="2002066"/>
                  </a:lnTo>
                  <a:lnTo>
                    <a:pt x="73288" y="2001387"/>
                  </a:lnTo>
                  <a:lnTo>
                    <a:pt x="68750" y="2000254"/>
                  </a:lnTo>
                  <a:lnTo>
                    <a:pt x="64439" y="1999348"/>
                  </a:lnTo>
                  <a:lnTo>
                    <a:pt x="60128" y="1997763"/>
                  </a:lnTo>
                  <a:lnTo>
                    <a:pt x="56044" y="1996177"/>
                  </a:lnTo>
                  <a:lnTo>
                    <a:pt x="51959" y="1994365"/>
                  </a:lnTo>
                  <a:lnTo>
                    <a:pt x="48102" y="1992327"/>
                  </a:lnTo>
                  <a:lnTo>
                    <a:pt x="44245" y="1990288"/>
                  </a:lnTo>
                  <a:lnTo>
                    <a:pt x="40615" y="1988023"/>
                  </a:lnTo>
                  <a:lnTo>
                    <a:pt x="36757" y="1985305"/>
                  </a:lnTo>
                  <a:lnTo>
                    <a:pt x="33581" y="1982587"/>
                  </a:lnTo>
                  <a:lnTo>
                    <a:pt x="30177" y="1979643"/>
                  </a:lnTo>
                  <a:lnTo>
                    <a:pt x="26774" y="1976698"/>
                  </a:lnTo>
                  <a:lnTo>
                    <a:pt x="23824" y="1973753"/>
                  </a:lnTo>
                  <a:lnTo>
                    <a:pt x="21101" y="1970356"/>
                  </a:lnTo>
                  <a:lnTo>
                    <a:pt x="18152" y="1966958"/>
                  </a:lnTo>
                  <a:lnTo>
                    <a:pt x="15656" y="1963334"/>
                  </a:lnTo>
                  <a:lnTo>
                    <a:pt x="13160" y="1959710"/>
                  </a:lnTo>
                  <a:lnTo>
                    <a:pt x="11118" y="1955860"/>
                  </a:lnTo>
                  <a:lnTo>
                    <a:pt x="9076" y="1952009"/>
                  </a:lnTo>
                  <a:lnTo>
                    <a:pt x="7261" y="1947932"/>
                  </a:lnTo>
                  <a:lnTo>
                    <a:pt x="5446" y="1943855"/>
                  </a:lnTo>
                  <a:lnTo>
                    <a:pt x="4084" y="1939778"/>
                  </a:lnTo>
                  <a:lnTo>
                    <a:pt x="2950" y="1935248"/>
                  </a:lnTo>
                  <a:lnTo>
                    <a:pt x="1815" y="1930945"/>
                  </a:lnTo>
                  <a:lnTo>
                    <a:pt x="1134" y="1926641"/>
                  </a:lnTo>
                  <a:lnTo>
                    <a:pt x="454" y="1922111"/>
                  </a:lnTo>
                  <a:lnTo>
                    <a:pt x="0" y="1917581"/>
                  </a:lnTo>
                  <a:lnTo>
                    <a:pt x="0" y="1912824"/>
                  </a:lnTo>
                  <a:lnTo>
                    <a:pt x="0" y="1908068"/>
                  </a:lnTo>
                  <a:lnTo>
                    <a:pt x="454" y="1903538"/>
                  </a:lnTo>
                  <a:lnTo>
                    <a:pt x="1134" y="1899008"/>
                  </a:lnTo>
                  <a:lnTo>
                    <a:pt x="1815" y="1894704"/>
                  </a:lnTo>
                  <a:lnTo>
                    <a:pt x="2950" y="1890401"/>
                  </a:lnTo>
                  <a:lnTo>
                    <a:pt x="4084" y="1885871"/>
                  </a:lnTo>
                  <a:lnTo>
                    <a:pt x="5446" y="1881794"/>
                  </a:lnTo>
                  <a:lnTo>
                    <a:pt x="7261" y="1877490"/>
                  </a:lnTo>
                  <a:lnTo>
                    <a:pt x="9076" y="1873640"/>
                  </a:lnTo>
                  <a:lnTo>
                    <a:pt x="11118" y="1869789"/>
                  </a:lnTo>
                  <a:lnTo>
                    <a:pt x="13160" y="1865939"/>
                  </a:lnTo>
                  <a:lnTo>
                    <a:pt x="15656" y="1862315"/>
                  </a:lnTo>
                  <a:lnTo>
                    <a:pt x="18152" y="1858691"/>
                  </a:lnTo>
                  <a:lnTo>
                    <a:pt x="21101" y="1855293"/>
                  </a:lnTo>
                  <a:lnTo>
                    <a:pt x="23824" y="1852122"/>
                  </a:lnTo>
                  <a:lnTo>
                    <a:pt x="26774" y="1848951"/>
                  </a:lnTo>
                  <a:lnTo>
                    <a:pt x="30177" y="1846006"/>
                  </a:lnTo>
                  <a:lnTo>
                    <a:pt x="33581" y="1843062"/>
                  </a:lnTo>
                  <a:lnTo>
                    <a:pt x="36757" y="1840344"/>
                  </a:lnTo>
                  <a:lnTo>
                    <a:pt x="40615" y="1838079"/>
                  </a:lnTo>
                  <a:lnTo>
                    <a:pt x="44245" y="1835587"/>
                  </a:lnTo>
                  <a:lnTo>
                    <a:pt x="48102" y="1833322"/>
                  </a:lnTo>
                  <a:lnTo>
                    <a:pt x="51959" y="1831284"/>
                  </a:lnTo>
                  <a:lnTo>
                    <a:pt x="56044" y="1829472"/>
                  </a:lnTo>
                  <a:lnTo>
                    <a:pt x="60128" y="1827886"/>
                  </a:lnTo>
                  <a:lnTo>
                    <a:pt x="64439" y="1826527"/>
                  </a:lnTo>
                  <a:lnTo>
                    <a:pt x="68750" y="1825395"/>
                  </a:lnTo>
                  <a:lnTo>
                    <a:pt x="73288" y="1824262"/>
                  </a:lnTo>
                  <a:lnTo>
                    <a:pt x="77599" y="1823583"/>
                  </a:lnTo>
                  <a:lnTo>
                    <a:pt x="82364" y="1822903"/>
                  </a:lnTo>
                  <a:lnTo>
                    <a:pt x="86902" y="1822450"/>
                  </a:lnTo>
                  <a:close/>
                  <a:moveTo>
                    <a:pt x="2282825" y="1685925"/>
                  </a:moveTo>
                  <a:lnTo>
                    <a:pt x="2412173" y="1745797"/>
                  </a:lnTo>
                  <a:lnTo>
                    <a:pt x="2422140" y="1750786"/>
                  </a:lnTo>
                  <a:lnTo>
                    <a:pt x="2426897" y="1753281"/>
                  </a:lnTo>
                  <a:lnTo>
                    <a:pt x="2431201" y="1756002"/>
                  </a:lnTo>
                  <a:lnTo>
                    <a:pt x="2435732" y="1758724"/>
                  </a:lnTo>
                  <a:lnTo>
                    <a:pt x="2439583" y="1761445"/>
                  </a:lnTo>
                  <a:lnTo>
                    <a:pt x="2443434" y="1764166"/>
                  </a:lnTo>
                  <a:lnTo>
                    <a:pt x="2447058" y="1767115"/>
                  </a:lnTo>
                  <a:lnTo>
                    <a:pt x="2450456" y="1769836"/>
                  </a:lnTo>
                  <a:lnTo>
                    <a:pt x="2453628" y="1773011"/>
                  </a:lnTo>
                  <a:lnTo>
                    <a:pt x="2456799" y="1775959"/>
                  </a:lnTo>
                  <a:lnTo>
                    <a:pt x="2459518" y="1778907"/>
                  </a:lnTo>
                  <a:lnTo>
                    <a:pt x="2462236" y="1782082"/>
                  </a:lnTo>
                  <a:lnTo>
                    <a:pt x="2464501" y="1785257"/>
                  </a:lnTo>
                  <a:lnTo>
                    <a:pt x="2466766" y="1788432"/>
                  </a:lnTo>
                  <a:lnTo>
                    <a:pt x="2468805" y="1791607"/>
                  </a:lnTo>
                  <a:lnTo>
                    <a:pt x="2470617" y="1794782"/>
                  </a:lnTo>
                  <a:lnTo>
                    <a:pt x="2472430" y="1798184"/>
                  </a:lnTo>
                  <a:lnTo>
                    <a:pt x="2474015" y="1801813"/>
                  </a:lnTo>
                  <a:lnTo>
                    <a:pt x="2475601" y="1805215"/>
                  </a:lnTo>
                  <a:lnTo>
                    <a:pt x="2477866" y="1812245"/>
                  </a:lnTo>
                  <a:lnTo>
                    <a:pt x="2479905" y="1819502"/>
                  </a:lnTo>
                  <a:lnTo>
                    <a:pt x="2481264" y="1826986"/>
                  </a:lnTo>
                  <a:lnTo>
                    <a:pt x="2482397" y="1834697"/>
                  </a:lnTo>
                  <a:lnTo>
                    <a:pt x="2482850" y="1842861"/>
                  </a:lnTo>
                  <a:lnTo>
                    <a:pt x="2482850" y="1851025"/>
                  </a:lnTo>
                  <a:lnTo>
                    <a:pt x="2482850" y="2068286"/>
                  </a:lnTo>
                  <a:lnTo>
                    <a:pt x="2482850" y="2076677"/>
                  </a:lnTo>
                  <a:lnTo>
                    <a:pt x="2482397" y="2084388"/>
                  </a:lnTo>
                  <a:lnTo>
                    <a:pt x="2481264" y="2092326"/>
                  </a:lnTo>
                  <a:lnTo>
                    <a:pt x="2479905" y="2099810"/>
                  </a:lnTo>
                  <a:lnTo>
                    <a:pt x="2477866" y="2107067"/>
                  </a:lnTo>
                  <a:lnTo>
                    <a:pt x="2475601" y="2114324"/>
                  </a:lnTo>
                  <a:lnTo>
                    <a:pt x="2474015" y="2117726"/>
                  </a:lnTo>
                  <a:lnTo>
                    <a:pt x="2472430" y="2121127"/>
                  </a:lnTo>
                  <a:lnTo>
                    <a:pt x="2470617" y="2124302"/>
                  </a:lnTo>
                  <a:lnTo>
                    <a:pt x="2468805" y="2127704"/>
                  </a:lnTo>
                  <a:lnTo>
                    <a:pt x="2466766" y="2130879"/>
                  </a:lnTo>
                  <a:lnTo>
                    <a:pt x="2464501" y="2134281"/>
                  </a:lnTo>
                  <a:lnTo>
                    <a:pt x="2462236" y="2137456"/>
                  </a:lnTo>
                  <a:lnTo>
                    <a:pt x="2459518" y="2140404"/>
                  </a:lnTo>
                  <a:lnTo>
                    <a:pt x="2456799" y="2143352"/>
                  </a:lnTo>
                  <a:lnTo>
                    <a:pt x="2453628" y="2146527"/>
                  </a:lnTo>
                  <a:lnTo>
                    <a:pt x="2450456" y="2149249"/>
                  </a:lnTo>
                  <a:lnTo>
                    <a:pt x="2447058" y="2152197"/>
                  </a:lnTo>
                  <a:lnTo>
                    <a:pt x="2443434" y="2154919"/>
                  </a:lnTo>
                  <a:lnTo>
                    <a:pt x="2439583" y="2157867"/>
                  </a:lnTo>
                  <a:lnTo>
                    <a:pt x="2435732" y="2160588"/>
                  </a:lnTo>
                  <a:lnTo>
                    <a:pt x="2431201" y="2163310"/>
                  </a:lnTo>
                  <a:lnTo>
                    <a:pt x="2426897" y="2165804"/>
                  </a:lnTo>
                  <a:lnTo>
                    <a:pt x="2422140" y="2168526"/>
                  </a:lnTo>
                  <a:lnTo>
                    <a:pt x="2412173" y="2173742"/>
                  </a:lnTo>
                  <a:lnTo>
                    <a:pt x="2282825" y="2233613"/>
                  </a:lnTo>
                  <a:lnTo>
                    <a:pt x="2282825" y="1685925"/>
                  </a:lnTo>
                  <a:close/>
                  <a:moveTo>
                    <a:pt x="1216535" y="1436687"/>
                  </a:moveTo>
                  <a:lnTo>
                    <a:pt x="1274253" y="1436687"/>
                  </a:lnTo>
                  <a:lnTo>
                    <a:pt x="1303338" y="1492629"/>
                  </a:lnTo>
                  <a:lnTo>
                    <a:pt x="1283046" y="1513778"/>
                  </a:lnTo>
                  <a:lnTo>
                    <a:pt x="1301534" y="1642262"/>
                  </a:lnTo>
                  <a:lnTo>
                    <a:pt x="1245394" y="1852612"/>
                  </a:lnTo>
                  <a:lnTo>
                    <a:pt x="1189254" y="1642262"/>
                  </a:lnTo>
                  <a:lnTo>
                    <a:pt x="1207516" y="1513778"/>
                  </a:lnTo>
                  <a:lnTo>
                    <a:pt x="1187450" y="1492629"/>
                  </a:lnTo>
                  <a:lnTo>
                    <a:pt x="1216535" y="1436687"/>
                  </a:lnTo>
                  <a:close/>
                  <a:moveTo>
                    <a:pt x="1389519" y="1379537"/>
                  </a:moveTo>
                  <a:lnTo>
                    <a:pt x="1401785" y="1384753"/>
                  </a:lnTo>
                  <a:lnTo>
                    <a:pt x="1434494" y="1399267"/>
                  </a:lnTo>
                  <a:lnTo>
                    <a:pt x="1456754" y="1409246"/>
                  </a:lnTo>
                  <a:lnTo>
                    <a:pt x="1481740" y="1420358"/>
                  </a:lnTo>
                  <a:lnTo>
                    <a:pt x="1508543" y="1432831"/>
                  </a:lnTo>
                  <a:lnTo>
                    <a:pt x="1536709" y="1446212"/>
                  </a:lnTo>
                  <a:lnTo>
                    <a:pt x="1565557" y="1460273"/>
                  </a:lnTo>
                  <a:lnTo>
                    <a:pt x="1593950" y="1474560"/>
                  </a:lnTo>
                  <a:lnTo>
                    <a:pt x="1607578" y="1481818"/>
                  </a:lnTo>
                  <a:lnTo>
                    <a:pt x="1621207" y="1489075"/>
                  </a:lnTo>
                  <a:lnTo>
                    <a:pt x="1634154" y="1496105"/>
                  </a:lnTo>
                  <a:lnTo>
                    <a:pt x="1646647" y="1503362"/>
                  </a:lnTo>
                  <a:lnTo>
                    <a:pt x="1658232" y="1509939"/>
                  </a:lnTo>
                  <a:lnTo>
                    <a:pt x="1669589" y="1516743"/>
                  </a:lnTo>
                  <a:lnTo>
                    <a:pt x="1679584" y="1523546"/>
                  </a:lnTo>
                  <a:lnTo>
                    <a:pt x="1688669" y="1529669"/>
                  </a:lnTo>
                  <a:lnTo>
                    <a:pt x="1697074" y="1536019"/>
                  </a:lnTo>
                  <a:lnTo>
                    <a:pt x="1704115" y="1541689"/>
                  </a:lnTo>
                  <a:lnTo>
                    <a:pt x="1707068" y="1544410"/>
                  </a:lnTo>
                  <a:lnTo>
                    <a:pt x="1709794" y="1547132"/>
                  </a:lnTo>
                  <a:lnTo>
                    <a:pt x="1712292" y="1549853"/>
                  </a:lnTo>
                  <a:lnTo>
                    <a:pt x="1714337" y="1552348"/>
                  </a:lnTo>
                  <a:lnTo>
                    <a:pt x="1716154" y="1554843"/>
                  </a:lnTo>
                  <a:lnTo>
                    <a:pt x="1717971" y="1558018"/>
                  </a:lnTo>
                  <a:lnTo>
                    <a:pt x="1721833" y="1565048"/>
                  </a:lnTo>
                  <a:lnTo>
                    <a:pt x="1726148" y="1573666"/>
                  </a:lnTo>
                  <a:lnTo>
                    <a:pt x="1730237" y="1583191"/>
                  </a:lnTo>
                  <a:lnTo>
                    <a:pt x="1734326" y="1593850"/>
                  </a:lnTo>
                  <a:lnTo>
                    <a:pt x="1738869" y="1605416"/>
                  </a:lnTo>
                  <a:lnTo>
                    <a:pt x="1742957" y="1618116"/>
                  </a:lnTo>
                  <a:lnTo>
                    <a:pt x="1747500" y="1631269"/>
                  </a:lnTo>
                  <a:lnTo>
                    <a:pt x="1751816" y="1645330"/>
                  </a:lnTo>
                  <a:lnTo>
                    <a:pt x="1755904" y="1659844"/>
                  </a:lnTo>
                  <a:lnTo>
                    <a:pt x="1764536" y="1690460"/>
                  </a:lnTo>
                  <a:lnTo>
                    <a:pt x="1773168" y="1722210"/>
                  </a:lnTo>
                  <a:lnTo>
                    <a:pt x="1781118" y="1753960"/>
                  </a:lnTo>
                  <a:lnTo>
                    <a:pt x="1788613" y="1785030"/>
                  </a:lnTo>
                  <a:lnTo>
                    <a:pt x="1795428" y="1814966"/>
                  </a:lnTo>
                  <a:lnTo>
                    <a:pt x="1801561" y="1842180"/>
                  </a:lnTo>
                  <a:lnTo>
                    <a:pt x="1807012" y="1866446"/>
                  </a:lnTo>
                  <a:lnTo>
                    <a:pt x="1814962" y="1902505"/>
                  </a:lnTo>
                  <a:lnTo>
                    <a:pt x="1817688" y="1916112"/>
                  </a:lnTo>
                  <a:lnTo>
                    <a:pt x="1244600" y="1916112"/>
                  </a:lnTo>
                  <a:lnTo>
                    <a:pt x="1389519" y="1379537"/>
                  </a:lnTo>
                  <a:close/>
                  <a:moveTo>
                    <a:pt x="1100083" y="1379537"/>
                  </a:moveTo>
                  <a:lnTo>
                    <a:pt x="1244600" y="1916112"/>
                  </a:lnTo>
                  <a:lnTo>
                    <a:pt x="673100" y="1916112"/>
                  </a:lnTo>
                  <a:lnTo>
                    <a:pt x="676045" y="1902505"/>
                  </a:lnTo>
                  <a:lnTo>
                    <a:pt x="683520" y="1866446"/>
                  </a:lnTo>
                  <a:lnTo>
                    <a:pt x="688956" y="1842180"/>
                  </a:lnTo>
                  <a:lnTo>
                    <a:pt x="695072" y="1814966"/>
                  </a:lnTo>
                  <a:lnTo>
                    <a:pt x="702094" y="1785030"/>
                  </a:lnTo>
                  <a:lnTo>
                    <a:pt x="709569" y="1753960"/>
                  </a:lnTo>
                  <a:lnTo>
                    <a:pt x="717724" y="1722210"/>
                  </a:lnTo>
                  <a:lnTo>
                    <a:pt x="725878" y="1690460"/>
                  </a:lnTo>
                  <a:lnTo>
                    <a:pt x="734486" y="1659844"/>
                  </a:lnTo>
                  <a:lnTo>
                    <a:pt x="739016" y="1645330"/>
                  </a:lnTo>
                  <a:lnTo>
                    <a:pt x="743320" y="1631269"/>
                  </a:lnTo>
                  <a:lnTo>
                    <a:pt x="747397" y="1618116"/>
                  </a:lnTo>
                  <a:lnTo>
                    <a:pt x="751928" y="1605416"/>
                  </a:lnTo>
                  <a:lnTo>
                    <a:pt x="756005" y="1593850"/>
                  </a:lnTo>
                  <a:lnTo>
                    <a:pt x="760082" y="1583191"/>
                  </a:lnTo>
                  <a:lnTo>
                    <a:pt x="764386" y="1573666"/>
                  </a:lnTo>
                  <a:lnTo>
                    <a:pt x="768463" y="1565048"/>
                  </a:lnTo>
                  <a:lnTo>
                    <a:pt x="772314" y="1558018"/>
                  </a:lnTo>
                  <a:lnTo>
                    <a:pt x="774353" y="1554843"/>
                  </a:lnTo>
                  <a:lnTo>
                    <a:pt x="776165" y="1552348"/>
                  </a:lnTo>
                  <a:lnTo>
                    <a:pt x="778203" y="1549853"/>
                  </a:lnTo>
                  <a:lnTo>
                    <a:pt x="780695" y="1547132"/>
                  </a:lnTo>
                  <a:lnTo>
                    <a:pt x="783413" y="1544410"/>
                  </a:lnTo>
                  <a:lnTo>
                    <a:pt x="786358" y="1541689"/>
                  </a:lnTo>
                  <a:lnTo>
                    <a:pt x="793607" y="1536019"/>
                  </a:lnTo>
                  <a:lnTo>
                    <a:pt x="801535" y="1529669"/>
                  </a:lnTo>
                  <a:lnTo>
                    <a:pt x="810822" y="1523546"/>
                  </a:lnTo>
                  <a:lnTo>
                    <a:pt x="821015" y="1516743"/>
                  </a:lnTo>
                  <a:lnTo>
                    <a:pt x="831888" y="1509939"/>
                  </a:lnTo>
                  <a:lnTo>
                    <a:pt x="843893" y="1503362"/>
                  </a:lnTo>
                  <a:lnTo>
                    <a:pt x="855898" y="1496105"/>
                  </a:lnTo>
                  <a:lnTo>
                    <a:pt x="869263" y="1489075"/>
                  </a:lnTo>
                  <a:lnTo>
                    <a:pt x="882401" y="1481818"/>
                  </a:lnTo>
                  <a:lnTo>
                    <a:pt x="896445" y="1474560"/>
                  </a:lnTo>
                  <a:lnTo>
                    <a:pt x="924533" y="1460273"/>
                  </a:lnTo>
                  <a:lnTo>
                    <a:pt x="953074" y="1446212"/>
                  </a:lnTo>
                  <a:lnTo>
                    <a:pt x="981388" y="1432831"/>
                  </a:lnTo>
                  <a:lnTo>
                    <a:pt x="1008117" y="1420358"/>
                  </a:lnTo>
                  <a:lnTo>
                    <a:pt x="1033034" y="1409246"/>
                  </a:lnTo>
                  <a:lnTo>
                    <a:pt x="1055006" y="1399267"/>
                  </a:lnTo>
                  <a:lnTo>
                    <a:pt x="1088077" y="1384753"/>
                  </a:lnTo>
                  <a:lnTo>
                    <a:pt x="1100083" y="1379537"/>
                  </a:lnTo>
                  <a:close/>
                  <a:moveTo>
                    <a:pt x="2282825" y="1227137"/>
                  </a:moveTo>
                  <a:lnTo>
                    <a:pt x="2412173" y="1287064"/>
                  </a:lnTo>
                  <a:lnTo>
                    <a:pt x="2422140" y="1292285"/>
                  </a:lnTo>
                  <a:lnTo>
                    <a:pt x="2426897" y="1294782"/>
                  </a:lnTo>
                  <a:lnTo>
                    <a:pt x="2431201" y="1297505"/>
                  </a:lnTo>
                  <a:lnTo>
                    <a:pt x="2435732" y="1300002"/>
                  </a:lnTo>
                  <a:lnTo>
                    <a:pt x="2439583" y="1302953"/>
                  </a:lnTo>
                  <a:lnTo>
                    <a:pt x="2443434" y="1305677"/>
                  </a:lnTo>
                  <a:lnTo>
                    <a:pt x="2447058" y="1308628"/>
                  </a:lnTo>
                  <a:lnTo>
                    <a:pt x="2450456" y="1311352"/>
                  </a:lnTo>
                  <a:lnTo>
                    <a:pt x="2453628" y="1314303"/>
                  </a:lnTo>
                  <a:lnTo>
                    <a:pt x="2456799" y="1317481"/>
                  </a:lnTo>
                  <a:lnTo>
                    <a:pt x="2459518" y="1320205"/>
                  </a:lnTo>
                  <a:lnTo>
                    <a:pt x="2462236" y="1323383"/>
                  </a:lnTo>
                  <a:lnTo>
                    <a:pt x="2464501" y="1326561"/>
                  </a:lnTo>
                  <a:lnTo>
                    <a:pt x="2466766" y="1329966"/>
                  </a:lnTo>
                  <a:lnTo>
                    <a:pt x="2468805" y="1332917"/>
                  </a:lnTo>
                  <a:lnTo>
                    <a:pt x="2470617" y="1336322"/>
                  </a:lnTo>
                  <a:lnTo>
                    <a:pt x="2472430" y="1339727"/>
                  </a:lnTo>
                  <a:lnTo>
                    <a:pt x="2474015" y="1343132"/>
                  </a:lnTo>
                  <a:lnTo>
                    <a:pt x="2475601" y="1346537"/>
                  </a:lnTo>
                  <a:lnTo>
                    <a:pt x="2477866" y="1353800"/>
                  </a:lnTo>
                  <a:lnTo>
                    <a:pt x="2479905" y="1361064"/>
                  </a:lnTo>
                  <a:lnTo>
                    <a:pt x="2481264" y="1368555"/>
                  </a:lnTo>
                  <a:lnTo>
                    <a:pt x="2482397" y="1376273"/>
                  </a:lnTo>
                  <a:lnTo>
                    <a:pt x="2482850" y="1384445"/>
                  </a:lnTo>
                  <a:lnTo>
                    <a:pt x="2482850" y="1392390"/>
                  </a:lnTo>
                  <a:lnTo>
                    <a:pt x="2482850" y="1609852"/>
                  </a:lnTo>
                  <a:lnTo>
                    <a:pt x="2482850" y="1618251"/>
                  </a:lnTo>
                  <a:lnTo>
                    <a:pt x="2482397" y="1626196"/>
                  </a:lnTo>
                  <a:lnTo>
                    <a:pt x="2481264" y="1634141"/>
                  </a:lnTo>
                  <a:lnTo>
                    <a:pt x="2479905" y="1641632"/>
                  </a:lnTo>
                  <a:lnTo>
                    <a:pt x="2477866" y="1648895"/>
                  </a:lnTo>
                  <a:lnTo>
                    <a:pt x="2475601" y="1655932"/>
                  </a:lnTo>
                  <a:lnTo>
                    <a:pt x="2474015" y="1659337"/>
                  </a:lnTo>
                  <a:lnTo>
                    <a:pt x="2472430" y="1662969"/>
                  </a:lnTo>
                  <a:lnTo>
                    <a:pt x="2470617" y="1666147"/>
                  </a:lnTo>
                  <a:lnTo>
                    <a:pt x="2468805" y="1669325"/>
                  </a:lnTo>
                  <a:lnTo>
                    <a:pt x="2466766" y="1672730"/>
                  </a:lnTo>
                  <a:lnTo>
                    <a:pt x="2464501" y="1675908"/>
                  </a:lnTo>
                  <a:lnTo>
                    <a:pt x="2462236" y="1678859"/>
                  </a:lnTo>
                  <a:lnTo>
                    <a:pt x="2459518" y="1682037"/>
                  </a:lnTo>
                  <a:lnTo>
                    <a:pt x="2456799" y="1685215"/>
                  </a:lnTo>
                  <a:lnTo>
                    <a:pt x="2453628" y="1687939"/>
                  </a:lnTo>
                  <a:lnTo>
                    <a:pt x="2450456" y="1691117"/>
                  </a:lnTo>
                  <a:lnTo>
                    <a:pt x="2447058" y="1694068"/>
                  </a:lnTo>
                  <a:lnTo>
                    <a:pt x="2443434" y="1696792"/>
                  </a:lnTo>
                  <a:lnTo>
                    <a:pt x="2439583" y="1699743"/>
                  </a:lnTo>
                  <a:lnTo>
                    <a:pt x="2435732" y="1702240"/>
                  </a:lnTo>
                  <a:lnTo>
                    <a:pt x="2431201" y="1705190"/>
                  </a:lnTo>
                  <a:lnTo>
                    <a:pt x="2426897" y="1707687"/>
                  </a:lnTo>
                  <a:lnTo>
                    <a:pt x="2422140" y="1710411"/>
                  </a:lnTo>
                  <a:lnTo>
                    <a:pt x="2412173" y="1715178"/>
                  </a:lnTo>
                  <a:lnTo>
                    <a:pt x="2406963" y="1717675"/>
                  </a:lnTo>
                  <a:lnTo>
                    <a:pt x="2282825" y="1660018"/>
                  </a:lnTo>
                  <a:lnTo>
                    <a:pt x="2282825" y="1227137"/>
                  </a:lnTo>
                  <a:close/>
                  <a:moveTo>
                    <a:pt x="91667" y="1182687"/>
                  </a:moveTo>
                  <a:lnTo>
                    <a:pt x="370523" y="1182687"/>
                  </a:lnTo>
                  <a:lnTo>
                    <a:pt x="375061" y="1182913"/>
                  </a:lnTo>
                  <a:lnTo>
                    <a:pt x="379826" y="1183140"/>
                  </a:lnTo>
                  <a:lnTo>
                    <a:pt x="384137" y="1183593"/>
                  </a:lnTo>
                  <a:lnTo>
                    <a:pt x="388902" y="1184499"/>
                  </a:lnTo>
                  <a:lnTo>
                    <a:pt x="393213" y="1185405"/>
                  </a:lnTo>
                  <a:lnTo>
                    <a:pt x="397524" y="1186764"/>
                  </a:lnTo>
                  <a:lnTo>
                    <a:pt x="401835" y="1188349"/>
                  </a:lnTo>
                  <a:lnTo>
                    <a:pt x="405919" y="1189935"/>
                  </a:lnTo>
                  <a:lnTo>
                    <a:pt x="409777" y="1191747"/>
                  </a:lnTo>
                  <a:lnTo>
                    <a:pt x="414088" y="1193785"/>
                  </a:lnTo>
                  <a:lnTo>
                    <a:pt x="417718" y="1195824"/>
                  </a:lnTo>
                  <a:lnTo>
                    <a:pt x="421575" y="1198089"/>
                  </a:lnTo>
                  <a:lnTo>
                    <a:pt x="425206" y="1200807"/>
                  </a:lnTo>
                  <a:lnTo>
                    <a:pt x="428609" y="1203298"/>
                  </a:lnTo>
                  <a:lnTo>
                    <a:pt x="432013" y="1206243"/>
                  </a:lnTo>
                  <a:lnTo>
                    <a:pt x="434962" y="1209187"/>
                  </a:lnTo>
                  <a:lnTo>
                    <a:pt x="438139" y="1212358"/>
                  </a:lnTo>
                  <a:lnTo>
                    <a:pt x="441088" y="1215756"/>
                  </a:lnTo>
                  <a:lnTo>
                    <a:pt x="443584" y="1219154"/>
                  </a:lnTo>
                  <a:lnTo>
                    <a:pt x="446307" y="1222778"/>
                  </a:lnTo>
                  <a:lnTo>
                    <a:pt x="448803" y="1226402"/>
                  </a:lnTo>
                  <a:lnTo>
                    <a:pt x="450845" y="1230026"/>
                  </a:lnTo>
                  <a:lnTo>
                    <a:pt x="452887" y="1233876"/>
                  </a:lnTo>
                  <a:lnTo>
                    <a:pt x="454702" y="1237953"/>
                  </a:lnTo>
                  <a:lnTo>
                    <a:pt x="456291" y="1242257"/>
                  </a:lnTo>
                  <a:lnTo>
                    <a:pt x="457879" y="1246334"/>
                  </a:lnTo>
                  <a:lnTo>
                    <a:pt x="459240" y="1250411"/>
                  </a:lnTo>
                  <a:lnTo>
                    <a:pt x="460148" y="1254941"/>
                  </a:lnTo>
                  <a:lnTo>
                    <a:pt x="461055" y="1259471"/>
                  </a:lnTo>
                  <a:lnTo>
                    <a:pt x="461509" y="1264001"/>
                  </a:lnTo>
                  <a:lnTo>
                    <a:pt x="461736" y="1268531"/>
                  </a:lnTo>
                  <a:lnTo>
                    <a:pt x="461963" y="1273061"/>
                  </a:lnTo>
                  <a:lnTo>
                    <a:pt x="461736" y="1277591"/>
                  </a:lnTo>
                  <a:lnTo>
                    <a:pt x="461509" y="1282348"/>
                  </a:lnTo>
                  <a:lnTo>
                    <a:pt x="461055" y="1286651"/>
                  </a:lnTo>
                  <a:lnTo>
                    <a:pt x="460148" y="1291408"/>
                  </a:lnTo>
                  <a:lnTo>
                    <a:pt x="459240" y="1295485"/>
                  </a:lnTo>
                  <a:lnTo>
                    <a:pt x="457879" y="1300015"/>
                  </a:lnTo>
                  <a:lnTo>
                    <a:pt x="456291" y="1304092"/>
                  </a:lnTo>
                  <a:lnTo>
                    <a:pt x="454702" y="1308169"/>
                  </a:lnTo>
                  <a:lnTo>
                    <a:pt x="452887" y="1312246"/>
                  </a:lnTo>
                  <a:lnTo>
                    <a:pt x="450845" y="1316323"/>
                  </a:lnTo>
                  <a:lnTo>
                    <a:pt x="448803" y="1319947"/>
                  </a:lnTo>
                  <a:lnTo>
                    <a:pt x="446307" y="1323571"/>
                  </a:lnTo>
                  <a:lnTo>
                    <a:pt x="443584" y="1327195"/>
                  </a:lnTo>
                  <a:lnTo>
                    <a:pt x="441088" y="1330366"/>
                  </a:lnTo>
                  <a:lnTo>
                    <a:pt x="438139" y="1333764"/>
                  </a:lnTo>
                  <a:lnTo>
                    <a:pt x="434962" y="1336935"/>
                  </a:lnTo>
                  <a:lnTo>
                    <a:pt x="432013" y="1340106"/>
                  </a:lnTo>
                  <a:lnTo>
                    <a:pt x="428609" y="1342824"/>
                  </a:lnTo>
                  <a:lnTo>
                    <a:pt x="425206" y="1345542"/>
                  </a:lnTo>
                  <a:lnTo>
                    <a:pt x="421575" y="1348033"/>
                  </a:lnTo>
                  <a:lnTo>
                    <a:pt x="417718" y="1350525"/>
                  </a:lnTo>
                  <a:lnTo>
                    <a:pt x="414088" y="1352563"/>
                  </a:lnTo>
                  <a:lnTo>
                    <a:pt x="409777" y="1354602"/>
                  </a:lnTo>
                  <a:lnTo>
                    <a:pt x="405919" y="1356414"/>
                  </a:lnTo>
                  <a:lnTo>
                    <a:pt x="401835" y="1357999"/>
                  </a:lnTo>
                  <a:lnTo>
                    <a:pt x="397524" y="1359585"/>
                  </a:lnTo>
                  <a:lnTo>
                    <a:pt x="393213" y="1360717"/>
                  </a:lnTo>
                  <a:lnTo>
                    <a:pt x="388902" y="1361850"/>
                  </a:lnTo>
                  <a:lnTo>
                    <a:pt x="384137" y="1362529"/>
                  </a:lnTo>
                  <a:lnTo>
                    <a:pt x="379826" y="1363209"/>
                  </a:lnTo>
                  <a:lnTo>
                    <a:pt x="375061" y="1363435"/>
                  </a:lnTo>
                  <a:lnTo>
                    <a:pt x="370523" y="1363662"/>
                  </a:lnTo>
                  <a:lnTo>
                    <a:pt x="91667" y="1363662"/>
                  </a:lnTo>
                  <a:lnTo>
                    <a:pt x="86902" y="1363435"/>
                  </a:lnTo>
                  <a:lnTo>
                    <a:pt x="82364" y="1363209"/>
                  </a:lnTo>
                  <a:lnTo>
                    <a:pt x="77599" y="1362529"/>
                  </a:lnTo>
                  <a:lnTo>
                    <a:pt x="73288" y="1361850"/>
                  </a:lnTo>
                  <a:lnTo>
                    <a:pt x="68750" y="1360717"/>
                  </a:lnTo>
                  <a:lnTo>
                    <a:pt x="64439" y="1359585"/>
                  </a:lnTo>
                  <a:lnTo>
                    <a:pt x="60128" y="1357999"/>
                  </a:lnTo>
                  <a:lnTo>
                    <a:pt x="56044" y="1356414"/>
                  </a:lnTo>
                  <a:lnTo>
                    <a:pt x="51959" y="1354602"/>
                  </a:lnTo>
                  <a:lnTo>
                    <a:pt x="48102" y="1352563"/>
                  </a:lnTo>
                  <a:lnTo>
                    <a:pt x="44245" y="1350525"/>
                  </a:lnTo>
                  <a:lnTo>
                    <a:pt x="40615" y="1348033"/>
                  </a:lnTo>
                  <a:lnTo>
                    <a:pt x="36757" y="1345542"/>
                  </a:lnTo>
                  <a:lnTo>
                    <a:pt x="33581" y="1342824"/>
                  </a:lnTo>
                  <a:lnTo>
                    <a:pt x="30177" y="1340106"/>
                  </a:lnTo>
                  <a:lnTo>
                    <a:pt x="26774" y="1336935"/>
                  </a:lnTo>
                  <a:lnTo>
                    <a:pt x="23824" y="1333764"/>
                  </a:lnTo>
                  <a:lnTo>
                    <a:pt x="21101" y="1330366"/>
                  </a:lnTo>
                  <a:lnTo>
                    <a:pt x="18152" y="1327195"/>
                  </a:lnTo>
                  <a:lnTo>
                    <a:pt x="15656" y="1323571"/>
                  </a:lnTo>
                  <a:lnTo>
                    <a:pt x="13160" y="1319947"/>
                  </a:lnTo>
                  <a:lnTo>
                    <a:pt x="11118" y="1316323"/>
                  </a:lnTo>
                  <a:lnTo>
                    <a:pt x="9076" y="1312246"/>
                  </a:lnTo>
                  <a:lnTo>
                    <a:pt x="7261" y="1308169"/>
                  </a:lnTo>
                  <a:lnTo>
                    <a:pt x="5446" y="1304092"/>
                  </a:lnTo>
                  <a:lnTo>
                    <a:pt x="4084" y="1300015"/>
                  </a:lnTo>
                  <a:lnTo>
                    <a:pt x="2950" y="1295485"/>
                  </a:lnTo>
                  <a:lnTo>
                    <a:pt x="1815" y="1291408"/>
                  </a:lnTo>
                  <a:lnTo>
                    <a:pt x="1134" y="1286651"/>
                  </a:lnTo>
                  <a:lnTo>
                    <a:pt x="454" y="1282348"/>
                  </a:lnTo>
                  <a:lnTo>
                    <a:pt x="0" y="1277591"/>
                  </a:lnTo>
                  <a:lnTo>
                    <a:pt x="0" y="1273061"/>
                  </a:lnTo>
                  <a:lnTo>
                    <a:pt x="0" y="1268531"/>
                  </a:lnTo>
                  <a:lnTo>
                    <a:pt x="454" y="1264001"/>
                  </a:lnTo>
                  <a:lnTo>
                    <a:pt x="1134" y="1259471"/>
                  </a:lnTo>
                  <a:lnTo>
                    <a:pt x="1815" y="1254941"/>
                  </a:lnTo>
                  <a:lnTo>
                    <a:pt x="2950" y="1250411"/>
                  </a:lnTo>
                  <a:lnTo>
                    <a:pt x="4084" y="1246334"/>
                  </a:lnTo>
                  <a:lnTo>
                    <a:pt x="5446" y="1242257"/>
                  </a:lnTo>
                  <a:lnTo>
                    <a:pt x="7261" y="1237953"/>
                  </a:lnTo>
                  <a:lnTo>
                    <a:pt x="9076" y="1233876"/>
                  </a:lnTo>
                  <a:lnTo>
                    <a:pt x="11118" y="1230026"/>
                  </a:lnTo>
                  <a:lnTo>
                    <a:pt x="13160" y="1226402"/>
                  </a:lnTo>
                  <a:lnTo>
                    <a:pt x="15656" y="1222778"/>
                  </a:lnTo>
                  <a:lnTo>
                    <a:pt x="18152" y="1219154"/>
                  </a:lnTo>
                  <a:lnTo>
                    <a:pt x="21101" y="1215756"/>
                  </a:lnTo>
                  <a:lnTo>
                    <a:pt x="23824" y="1212358"/>
                  </a:lnTo>
                  <a:lnTo>
                    <a:pt x="26774" y="1209187"/>
                  </a:lnTo>
                  <a:lnTo>
                    <a:pt x="30177" y="1206243"/>
                  </a:lnTo>
                  <a:lnTo>
                    <a:pt x="33581" y="1203298"/>
                  </a:lnTo>
                  <a:lnTo>
                    <a:pt x="36757" y="1200807"/>
                  </a:lnTo>
                  <a:lnTo>
                    <a:pt x="40615" y="1198089"/>
                  </a:lnTo>
                  <a:lnTo>
                    <a:pt x="44245" y="1195824"/>
                  </a:lnTo>
                  <a:lnTo>
                    <a:pt x="48102" y="1193785"/>
                  </a:lnTo>
                  <a:lnTo>
                    <a:pt x="51959" y="1191747"/>
                  </a:lnTo>
                  <a:lnTo>
                    <a:pt x="56044" y="1189935"/>
                  </a:lnTo>
                  <a:lnTo>
                    <a:pt x="60128" y="1188349"/>
                  </a:lnTo>
                  <a:lnTo>
                    <a:pt x="64439" y="1186764"/>
                  </a:lnTo>
                  <a:lnTo>
                    <a:pt x="68750" y="1185405"/>
                  </a:lnTo>
                  <a:lnTo>
                    <a:pt x="73288" y="1184499"/>
                  </a:lnTo>
                  <a:lnTo>
                    <a:pt x="77599" y="1183593"/>
                  </a:lnTo>
                  <a:lnTo>
                    <a:pt x="82364" y="1183140"/>
                  </a:lnTo>
                  <a:lnTo>
                    <a:pt x="86902" y="1182913"/>
                  </a:lnTo>
                  <a:lnTo>
                    <a:pt x="91667" y="1182687"/>
                  </a:lnTo>
                  <a:close/>
                  <a:moveTo>
                    <a:pt x="1390308" y="782637"/>
                  </a:moveTo>
                  <a:lnTo>
                    <a:pt x="1396663" y="786039"/>
                  </a:lnTo>
                  <a:lnTo>
                    <a:pt x="1402564" y="789894"/>
                  </a:lnTo>
                  <a:lnTo>
                    <a:pt x="1408238" y="793749"/>
                  </a:lnTo>
                  <a:lnTo>
                    <a:pt x="1413458" y="797831"/>
                  </a:lnTo>
                  <a:lnTo>
                    <a:pt x="1418225" y="802140"/>
                  </a:lnTo>
                  <a:lnTo>
                    <a:pt x="1422764" y="806449"/>
                  </a:lnTo>
                  <a:lnTo>
                    <a:pt x="1426849" y="811439"/>
                  </a:lnTo>
                  <a:lnTo>
                    <a:pt x="1430935" y="816428"/>
                  </a:lnTo>
                  <a:lnTo>
                    <a:pt x="1434112" y="821417"/>
                  </a:lnTo>
                  <a:lnTo>
                    <a:pt x="1437516" y="826860"/>
                  </a:lnTo>
                  <a:lnTo>
                    <a:pt x="1440694" y="832303"/>
                  </a:lnTo>
                  <a:lnTo>
                    <a:pt x="1443644" y="837973"/>
                  </a:lnTo>
                  <a:lnTo>
                    <a:pt x="1446141" y="843869"/>
                  </a:lnTo>
                  <a:lnTo>
                    <a:pt x="1448411" y="849765"/>
                  </a:lnTo>
                  <a:lnTo>
                    <a:pt x="1450907" y="856115"/>
                  </a:lnTo>
                  <a:lnTo>
                    <a:pt x="1452723" y="862465"/>
                  </a:lnTo>
                  <a:lnTo>
                    <a:pt x="1454766" y="869042"/>
                  </a:lnTo>
                  <a:lnTo>
                    <a:pt x="1456581" y="875846"/>
                  </a:lnTo>
                  <a:lnTo>
                    <a:pt x="1459759" y="889680"/>
                  </a:lnTo>
                  <a:lnTo>
                    <a:pt x="1462709" y="904648"/>
                  </a:lnTo>
                  <a:lnTo>
                    <a:pt x="1465433" y="919842"/>
                  </a:lnTo>
                  <a:lnTo>
                    <a:pt x="1471107" y="952499"/>
                  </a:lnTo>
                  <a:lnTo>
                    <a:pt x="1474284" y="969735"/>
                  </a:lnTo>
                  <a:lnTo>
                    <a:pt x="1477462" y="987424"/>
                  </a:lnTo>
                  <a:lnTo>
                    <a:pt x="1483363" y="988785"/>
                  </a:lnTo>
                  <a:lnTo>
                    <a:pt x="1489037" y="990146"/>
                  </a:lnTo>
                  <a:lnTo>
                    <a:pt x="1494484" y="992187"/>
                  </a:lnTo>
                  <a:lnTo>
                    <a:pt x="1499704" y="994228"/>
                  </a:lnTo>
                  <a:lnTo>
                    <a:pt x="1504470" y="996949"/>
                  </a:lnTo>
                  <a:lnTo>
                    <a:pt x="1509237" y="999671"/>
                  </a:lnTo>
                  <a:lnTo>
                    <a:pt x="1513549" y="1003073"/>
                  </a:lnTo>
                  <a:lnTo>
                    <a:pt x="1517407" y="1006474"/>
                  </a:lnTo>
                  <a:lnTo>
                    <a:pt x="1521493" y="1010330"/>
                  </a:lnTo>
                  <a:lnTo>
                    <a:pt x="1525124" y="1014185"/>
                  </a:lnTo>
                  <a:lnTo>
                    <a:pt x="1528075" y="1018721"/>
                  </a:lnTo>
                  <a:lnTo>
                    <a:pt x="1530798" y="1023030"/>
                  </a:lnTo>
                  <a:lnTo>
                    <a:pt x="1533068" y="1027792"/>
                  </a:lnTo>
                  <a:lnTo>
                    <a:pt x="1535110" y="1032555"/>
                  </a:lnTo>
                  <a:lnTo>
                    <a:pt x="1536472" y="1037771"/>
                  </a:lnTo>
                  <a:lnTo>
                    <a:pt x="1537607" y="1043214"/>
                  </a:lnTo>
                  <a:lnTo>
                    <a:pt x="1538288" y="1048657"/>
                  </a:lnTo>
                  <a:lnTo>
                    <a:pt x="1538288" y="1054326"/>
                  </a:lnTo>
                  <a:lnTo>
                    <a:pt x="1537834" y="1060223"/>
                  </a:lnTo>
                  <a:lnTo>
                    <a:pt x="1536699" y="1066119"/>
                  </a:lnTo>
                  <a:lnTo>
                    <a:pt x="1535110" y="1072016"/>
                  </a:lnTo>
                  <a:lnTo>
                    <a:pt x="1533068" y="1078366"/>
                  </a:lnTo>
                  <a:lnTo>
                    <a:pt x="1530117" y="1084489"/>
                  </a:lnTo>
                  <a:lnTo>
                    <a:pt x="1526940" y="1091066"/>
                  </a:lnTo>
                  <a:lnTo>
                    <a:pt x="1522854" y="1097416"/>
                  </a:lnTo>
                  <a:lnTo>
                    <a:pt x="1518315" y="1103766"/>
                  </a:lnTo>
                  <a:lnTo>
                    <a:pt x="1512868" y="1110342"/>
                  </a:lnTo>
                  <a:lnTo>
                    <a:pt x="1506967" y="1116919"/>
                  </a:lnTo>
                  <a:lnTo>
                    <a:pt x="1500158" y="1123496"/>
                  </a:lnTo>
                  <a:lnTo>
                    <a:pt x="1492668" y="1129846"/>
                  </a:lnTo>
                  <a:lnTo>
                    <a:pt x="1484271" y="1136650"/>
                  </a:lnTo>
                  <a:lnTo>
                    <a:pt x="1474965" y="1143000"/>
                  </a:lnTo>
                  <a:lnTo>
                    <a:pt x="1472696" y="1155019"/>
                  </a:lnTo>
                  <a:lnTo>
                    <a:pt x="1469745" y="1167266"/>
                  </a:lnTo>
                  <a:lnTo>
                    <a:pt x="1466568" y="1179059"/>
                  </a:lnTo>
                  <a:lnTo>
                    <a:pt x="1462936" y="1190851"/>
                  </a:lnTo>
                  <a:lnTo>
                    <a:pt x="1459078" y="1202417"/>
                  </a:lnTo>
                  <a:lnTo>
                    <a:pt x="1454993" y="1213984"/>
                  </a:lnTo>
                  <a:lnTo>
                    <a:pt x="1450680" y="1225323"/>
                  </a:lnTo>
                  <a:lnTo>
                    <a:pt x="1445687" y="1236435"/>
                  </a:lnTo>
                  <a:lnTo>
                    <a:pt x="1440467" y="1247321"/>
                  </a:lnTo>
                  <a:lnTo>
                    <a:pt x="1435020" y="1257980"/>
                  </a:lnTo>
                  <a:lnTo>
                    <a:pt x="1429346" y="1268412"/>
                  </a:lnTo>
                  <a:lnTo>
                    <a:pt x="1423218" y="1278391"/>
                  </a:lnTo>
                  <a:lnTo>
                    <a:pt x="1416863" y="1288369"/>
                  </a:lnTo>
                  <a:lnTo>
                    <a:pt x="1410281" y="1297894"/>
                  </a:lnTo>
                  <a:lnTo>
                    <a:pt x="1403245" y="1307193"/>
                  </a:lnTo>
                  <a:lnTo>
                    <a:pt x="1395982" y="1316037"/>
                  </a:lnTo>
                  <a:lnTo>
                    <a:pt x="1388719" y="1324655"/>
                  </a:lnTo>
                  <a:lnTo>
                    <a:pt x="1381003" y="1332593"/>
                  </a:lnTo>
                  <a:lnTo>
                    <a:pt x="1373059" y="1340077"/>
                  </a:lnTo>
                  <a:lnTo>
                    <a:pt x="1364661" y="1347334"/>
                  </a:lnTo>
                  <a:lnTo>
                    <a:pt x="1356037" y="1354364"/>
                  </a:lnTo>
                  <a:lnTo>
                    <a:pt x="1347639" y="1360714"/>
                  </a:lnTo>
                  <a:lnTo>
                    <a:pt x="1338561" y="1366610"/>
                  </a:lnTo>
                  <a:lnTo>
                    <a:pt x="1329028" y="1371827"/>
                  </a:lnTo>
                  <a:lnTo>
                    <a:pt x="1319723" y="1376816"/>
                  </a:lnTo>
                  <a:lnTo>
                    <a:pt x="1310190" y="1380898"/>
                  </a:lnTo>
                  <a:lnTo>
                    <a:pt x="1300431" y="1384527"/>
                  </a:lnTo>
                  <a:lnTo>
                    <a:pt x="1295211" y="1386341"/>
                  </a:lnTo>
                  <a:lnTo>
                    <a:pt x="1290218" y="1387702"/>
                  </a:lnTo>
                  <a:lnTo>
                    <a:pt x="1284997" y="1389062"/>
                  </a:lnTo>
                  <a:lnTo>
                    <a:pt x="1279777" y="1390196"/>
                  </a:lnTo>
                  <a:lnTo>
                    <a:pt x="1274557" y="1391330"/>
                  </a:lnTo>
                  <a:lnTo>
                    <a:pt x="1269110" y="1392010"/>
                  </a:lnTo>
                  <a:lnTo>
                    <a:pt x="1264117" y="1392691"/>
                  </a:lnTo>
                  <a:lnTo>
                    <a:pt x="1258670" y="1393371"/>
                  </a:lnTo>
                  <a:lnTo>
                    <a:pt x="1253223" y="1393825"/>
                  </a:lnTo>
                  <a:lnTo>
                    <a:pt x="1247776" y="1393825"/>
                  </a:lnTo>
                  <a:lnTo>
                    <a:pt x="1242328" y="1393825"/>
                  </a:lnTo>
                  <a:lnTo>
                    <a:pt x="1236881" y="1393371"/>
                  </a:lnTo>
                  <a:lnTo>
                    <a:pt x="1231661" y="1392691"/>
                  </a:lnTo>
                  <a:lnTo>
                    <a:pt x="1226214" y="1392010"/>
                  </a:lnTo>
                  <a:lnTo>
                    <a:pt x="1220994" y="1391330"/>
                  </a:lnTo>
                  <a:lnTo>
                    <a:pt x="1215774" y="1390196"/>
                  </a:lnTo>
                  <a:lnTo>
                    <a:pt x="1210554" y="1389062"/>
                  </a:lnTo>
                  <a:lnTo>
                    <a:pt x="1205333" y="1387702"/>
                  </a:lnTo>
                  <a:lnTo>
                    <a:pt x="1200113" y="1386341"/>
                  </a:lnTo>
                  <a:lnTo>
                    <a:pt x="1195347" y="1384527"/>
                  </a:lnTo>
                  <a:lnTo>
                    <a:pt x="1185361" y="1380898"/>
                  </a:lnTo>
                  <a:lnTo>
                    <a:pt x="1175828" y="1376816"/>
                  </a:lnTo>
                  <a:lnTo>
                    <a:pt x="1166296" y="1371827"/>
                  </a:lnTo>
                  <a:lnTo>
                    <a:pt x="1157217" y="1366610"/>
                  </a:lnTo>
                  <a:lnTo>
                    <a:pt x="1148139" y="1360714"/>
                  </a:lnTo>
                  <a:lnTo>
                    <a:pt x="1139514" y="1354364"/>
                  </a:lnTo>
                  <a:lnTo>
                    <a:pt x="1130890" y="1347334"/>
                  </a:lnTo>
                  <a:lnTo>
                    <a:pt x="1122492" y="1340077"/>
                  </a:lnTo>
                  <a:lnTo>
                    <a:pt x="1114548" y="1332593"/>
                  </a:lnTo>
                  <a:lnTo>
                    <a:pt x="1106832" y="1324655"/>
                  </a:lnTo>
                  <a:lnTo>
                    <a:pt x="1099569" y="1316037"/>
                  </a:lnTo>
                  <a:lnTo>
                    <a:pt x="1092306" y="1307193"/>
                  </a:lnTo>
                  <a:lnTo>
                    <a:pt x="1085270" y="1297894"/>
                  </a:lnTo>
                  <a:lnTo>
                    <a:pt x="1078688" y="1288369"/>
                  </a:lnTo>
                  <a:lnTo>
                    <a:pt x="1072333" y="1278391"/>
                  </a:lnTo>
                  <a:lnTo>
                    <a:pt x="1066205" y="1268412"/>
                  </a:lnTo>
                  <a:lnTo>
                    <a:pt x="1060531" y="1257980"/>
                  </a:lnTo>
                  <a:lnTo>
                    <a:pt x="1055084" y="1247321"/>
                  </a:lnTo>
                  <a:lnTo>
                    <a:pt x="1049864" y="1236435"/>
                  </a:lnTo>
                  <a:lnTo>
                    <a:pt x="1045098" y="1225323"/>
                  </a:lnTo>
                  <a:lnTo>
                    <a:pt x="1040558" y="1213984"/>
                  </a:lnTo>
                  <a:lnTo>
                    <a:pt x="1036473" y="1202417"/>
                  </a:lnTo>
                  <a:lnTo>
                    <a:pt x="1032615" y="1190851"/>
                  </a:lnTo>
                  <a:lnTo>
                    <a:pt x="1028983" y="1179059"/>
                  </a:lnTo>
                  <a:lnTo>
                    <a:pt x="1025806" y="1167266"/>
                  </a:lnTo>
                  <a:lnTo>
                    <a:pt x="1022855" y="1155019"/>
                  </a:lnTo>
                  <a:lnTo>
                    <a:pt x="1020586" y="1143000"/>
                  </a:lnTo>
                  <a:lnTo>
                    <a:pt x="1011507" y="1136650"/>
                  </a:lnTo>
                  <a:lnTo>
                    <a:pt x="1003336" y="1129846"/>
                  </a:lnTo>
                  <a:lnTo>
                    <a:pt x="995620" y="1123496"/>
                  </a:lnTo>
                  <a:lnTo>
                    <a:pt x="988811" y="1116919"/>
                  </a:lnTo>
                  <a:lnTo>
                    <a:pt x="982683" y="1110342"/>
                  </a:lnTo>
                  <a:lnTo>
                    <a:pt x="977236" y="1103766"/>
                  </a:lnTo>
                  <a:lnTo>
                    <a:pt x="972696" y="1097416"/>
                  </a:lnTo>
                  <a:lnTo>
                    <a:pt x="968838" y="1091066"/>
                  </a:lnTo>
                  <a:lnTo>
                    <a:pt x="965434" y="1084489"/>
                  </a:lnTo>
                  <a:lnTo>
                    <a:pt x="962483" y="1078366"/>
                  </a:lnTo>
                  <a:lnTo>
                    <a:pt x="960440" y="1072016"/>
                  </a:lnTo>
                  <a:lnTo>
                    <a:pt x="958852" y="1066119"/>
                  </a:lnTo>
                  <a:lnTo>
                    <a:pt x="957944" y="1060223"/>
                  </a:lnTo>
                  <a:lnTo>
                    <a:pt x="957263" y="1054326"/>
                  </a:lnTo>
                  <a:lnTo>
                    <a:pt x="957263" y="1048657"/>
                  </a:lnTo>
                  <a:lnTo>
                    <a:pt x="958171" y="1043214"/>
                  </a:lnTo>
                  <a:lnTo>
                    <a:pt x="959079" y="1037771"/>
                  </a:lnTo>
                  <a:lnTo>
                    <a:pt x="960440" y="1032555"/>
                  </a:lnTo>
                  <a:lnTo>
                    <a:pt x="962483" y="1027792"/>
                  </a:lnTo>
                  <a:lnTo>
                    <a:pt x="964753" y="1023030"/>
                  </a:lnTo>
                  <a:lnTo>
                    <a:pt x="967476" y="1018721"/>
                  </a:lnTo>
                  <a:lnTo>
                    <a:pt x="970654" y="1014185"/>
                  </a:lnTo>
                  <a:lnTo>
                    <a:pt x="974285" y="1010330"/>
                  </a:lnTo>
                  <a:lnTo>
                    <a:pt x="978144" y="1006474"/>
                  </a:lnTo>
                  <a:lnTo>
                    <a:pt x="982002" y="1003073"/>
                  </a:lnTo>
                  <a:lnTo>
                    <a:pt x="986541" y="999671"/>
                  </a:lnTo>
                  <a:lnTo>
                    <a:pt x="991307" y="996949"/>
                  </a:lnTo>
                  <a:lnTo>
                    <a:pt x="996301" y="994228"/>
                  </a:lnTo>
                  <a:lnTo>
                    <a:pt x="1001521" y="992187"/>
                  </a:lnTo>
                  <a:lnTo>
                    <a:pt x="1006514" y="990146"/>
                  </a:lnTo>
                  <a:lnTo>
                    <a:pt x="1012415" y="988785"/>
                  </a:lnTo>
                  <a:lnTo>
                    <a:pt x="1018089" y="987424"/>
                  </a:lnTo>
                  <a:lnTo>
                    <a:pt x="1022401" y="964292"/>
                  </a:lnTo>
                  <a:lnTo>
                    <a:pt x="1026260" y="941840"/>
                  </a:lnTo>
                  <a:lnTo>
                    <a:pt x="1029891" y="920523"/>
                  </a:lnTo>
                  <a:lnTo>
                    <a:pt x="1033749" y="900339"/>
                  </a:lnTo>
                  <a:lnTo>
                    <a:pt x="1035792" y="890587"/>
                  </a:lnTo>
                  <a:lnTo>
                    <a:pt x="1037835" y="881289"/>
                  </a:lnTo>
                  <a:lnTo>
                    <a:pt x="1040104" y="872217"/>
                  </a:lnTo>
                  <a:lnTo>
                    <a:pt x="1042374" y="863373"/>
                  </a:lnTo>
                  <a:lnTo>
                    <a:pt x="1045325" y="854981"/>
                  </a:lnTo>
                  <a:lnTo>
                    <a:pt x="1048048" y="846817"/>
                  </a:lnTo>
                  <a:lnTo>
                    <a:pt x="1051453" y="838880"/>
                  </a:lnTo>
                  <a:lnTo>
                    <a:pt x="1055311" y="831396"/>
                  </a:lnTo>
                  <a:lnTo>
                    <a:pt x="1062574" y="834117"/>
                  </a:lnTo>
                  <a:lnTo>
                    <a:pt x="1072787" y="837065"/>
                  </a:lnTo>
                  <a:lnTo>
                    <a:pt x="1085270" y="840467"/>
                  </a:lnTo>
                  <a:lnTo>
                    <a:pt x="1092306" y="842281"/>
                  </a:lnTo>
                  <a:lnTo>
                    <a:pt x="1100023" y="843869"/>
                  </a:lnTo>
                  <a:lnTo>
                    <a:pt x="1108420" y="845456"/>
                  </a:lnTo>
                  <a:lnTo>
                    <a:pt x="1116818" y="847044"/>
                  </a:lnTo>
                  <a:lnTo>
                    <a:pt x="1126123" y="848178"/>
                  </a:lnTo>
                  <a:lnTo>
                    <a:pt x="1135883" y="849539"/>
                  </a:lnTo>
                  <a:lnTo>
                    <a:pt x="1145869" y="850673"/>
                  </a:lnTo>
                  <a:lnTo>
                    <a:pt x="1156309" y="851126"/>
                  </a:lnTo>
                  <a:lnTo>
                    <a:pt x="1167204" y="851580"/>
                  </a:lnTo>
                  <a:lnTo>
                    <a:pt x="1178552" y="851806"/>
                  </a:lnTo>
                  <a:lnTo>
                    <a:pt x="1190354" y="851580"/>
                  </a:lnTo>
                  <a:lnTo>
                    <a:pt x="1202156" y="851126"/>
                  </a:lnTo>
                  <a:lnTo>
                    <a:pt x="1214412" y="849992"/>
                  </a:lnTo>
                  <a:lnTo>
                    <a:pt x="1226895" y="848631"/>
                  </a:lnTo>
                  <a:lnTo>
                    <a:pt x="1239605" y="846364"/>
                  </a:lnTo>
                  <a:lnTo>
                    <a:pt x="1252542" y="844096"/>
                  </a:lnTo>
                  <a:lnTo>
                    <a:pt x="1265933" y="840921"/>
                  </a:lnTo>
                  <a:lnTo>
                    <a:pt x="1279323" y="837292"/>
                  </a:lnTo>
                  <a:lnTo>
                    <a:pt x="1292714" y="832983"/>
                  </a:lnTo>
                  <a:lnTo>
                    <a:pt x="1306559" y="827994"/>
                  </a:lnTo>
                  <a:lnTo>
                    <a:pt x="1313368" y="825499"/>
                  </a:lnTo>
                  <a:lnTo>
                    <a:pt x="1320404" y="822551"/>
                  </a:lnTo>
                  <a:lnTo>
                    <a:pt x="1327212" y="819603"/>
                  </a:lnTo>
                  <a:lnTo>
                    <a:pt x="1334248" y="816201"/>
                  </a:lnTo>
                  <a:lnTo>
                    <a:pt x="1341057" y="812799"/>
                  </a:lnTo>
                  <a:lnTo>
                    <a:pt x="1348093" y="809171"/>
                  </a:lnTo>
                  <a:lnTo>
                    <a:pt x="1355129" y="805315"/>
                  </a:lnTo>
                  <a:lnTo>
                    <a:pt x="1362165" y="801006"/>
                  </a:lnTo>
                  <a:lnTo>
                    <a:pt x="1369201" y="796924"/>
                  </a:lnTo>
                  <a:lnTo>
                    <a:pt x="1376463" y="792389"/>
                  </a:lnTo>
                  <a:lnTo>
                    <a:pt x="1383272" y="787626"/>
                  </a:lnTo>
                  <a:lnTo>
                    <a:pt x="1390308" y="782637"/>
                  </a:lnTo>
                  <a:close/>
                  <a:moveTo>
                    <a:pt x="2282825" y="769937"/>
                  </a:moveTo>
                  <a:lnTo>
                    <a:pt x="2412173" y="829864"/>
                  </a:lnTo>
                  <a:lnTo>
                    <a:pt x="2422140" y="834858"/>
                  </a:lnTo>
                  <a:lnTo>
                    <a:pt x="2426897" y="837355"/>
                  </a:lnTo>
                  <a:lnTo>
                    <a:pt x="2431201" y="840078"/>
                  </a:lnTo>
                  <a:lnTo>
                    <a:pt x="2435732" y="842802"/>
                  </a:lnTo>
                  <a:lnTo>
                    <a:pt x="2439583" y="845526"/>
                  </a:lnTo>
                  <a:lnTo>
                    <a:pt x="2443434" y="848250"/>
                  </a:lnTo>
                  <a:lnTo>
                    <a:pt x="2447058" y="851201"/>
                  </a:lnTo>
                  <a:lnTo>
                    <a:pt x="2450456" y="853925"/>
                  </a:lnTo>
                  <a:lnTo>
                    <a:pt x="2453628" y="857103"/>
                  </a:lnTo>
                  <a:lnTo>
                    <a:pt x="2456799" y="860054"/>
                  </a:lnTo>
                  <a:lnTo>
                    <a:pt x="2459518" y="863005"/>
                  </a:lnTo>
                  <a:lnTo>
                    <a:pt x="2462236" y="866183"/>
                  </a:lnTo>
                  <a:lnTo>
                    <a:pt x="2464501" y="869361"/>
                  </a:lnTo>
                  <a:lnTo>
                    <a:pt x="2466766" y="872539"/>
                  </a:lnTo>
                  <a:lnTo>
                    <a:pt x="2468805" y="875717"/>
                  </a:lnTo>
                  <a:lnTo>
                    <a:pt x="2470617" y="878895"/>
                  </a:lnTo>
                  <a:lnTo>
                    <a:pt x="2472430" y="882300"/>
                  </a:lnTo>
                  <a:lnTo>
                    <a:pt x="2474015" y="885932"/>
                  </a:lnTo>
                  <a:lnTo>
                    <a:pt x="2475601" y="889337"/>
                  </a:lnTo>
                  <a:lnTo>
                    <a:pt x="2477866" y="896373"/>
                  </a:lnTo>
                  <a:lnTo>
                    <a:pt x="2479905" y="903637"/>
                  </a:lnTo>
                  <a:lnTo>
                    <a:pt x="2481264" y="911128"/>
                  </a:lnTo>
                  <a:lnTo>
                    <a:pt x="2482397" y="918846"/>
                  </a:lnTo>
                  <a:lnTo>
                    <a:pt x="2482850" y="927018"/>
                  </a:lnTo>
                  <a:lnTo>
                    <a:pt x="2482850" y="935190"/>
                  </a:lnTo>
                  <a:lnTo>
                    <a:pt x="2482850" y="1152652"/>
                  </a:lnTo>
                  <a:lnTo>
                    <a:pt x="2482850" y="1160824"/>
                  </a:lnTo>
                  <a:lnTo>
                    <a:pt x="2482397" y="1168768"/>
                  </a:lnTo>
                  <a:lnTo>
                    <a:pt x="2481264" y="1176486"/>
                  </a:lnTo>
                  <a:lnTo>
                    <a:pt x="2479905" y="1184204"/>
                  </a:lnTo>
                  <a:lnTo>
                    <a:pt x="2477866" y="1191468"/>
                  </a:lnTo>
                  <a:lnTo>
                    <a:pt x="2475601" y="1198732"/>
                  </a:lnTo>
                  <a:lnTo>
                    <a:pt x="2474015" y="1202137"/>
                  </a:lnTo>
                  <a:lnTo>
                    <a:pt x="2472430" y="1205315"/>
                  </a:lnTo>
                  <a:lnTo>
                    <a:pt x="2470617" y="1208720"/>
                  </a:lnTo>
                  <a:lnTo>
                    <a:pt x="2468805" y="1212125"/>
                  </a:lnTo>
                  <a:lnTo>
                    <a:pt x="2466766" y="1215303"/>
                  </a:lnTo>
                  <a:lnTo>
                    <a:pt x="2464501" y="1218708"/>
                  </a:lnTo>
                  <a:lnTo>
                    <a:pt x="2462236" y="1221658"/>
                  </a:lnTo>
                  <a:lnTo>
                    <a:pt x="2459518" y="1224836"/>
                  </a:lnTo>
                  <a:lnTo>
                    <a:pt x="2456799" y="1227787"/>
                  </a:lnTo>
                  <a:lnTo>
                    <a:pt x="2453628" y="1230738"/>
                  </a:lnTo>
                  <a:lnTo>
                    <a:pt x="2450456" y="1233689"/>
                  </a:lnTo>
                  <a:lnTo>
                    <a:pt x="2447058" y="1236640"/>
                  </a:lnTo>
                  <a:lnTo>
                    <a:pt x="2443434" y="1239364"/>
                  </a:lnTo>
                  <a:lnTo>
                    <a:pt x="2439583" y="1242315"/>
                  </a:lnTo>
                  <a:lnTo>
                    <a:pt x="2435732" y="1245039"/>
                  </a:lnTo>
                  <a:lnTo>
                    <a:pt x="2431201" y="1247763"/>
                  </a:lnTo>
                  <a:lnTo>
                    <a:pt x="2426897" y="1250260"/>
                  </a:lnTo>
                  <a:lnTo>
                    <a:pt x="2422140" y="1252984"/>
                  </a:lnTo>
                  <a:lnTo>
                    <a:pt x="2412173" y="1257978"/>
                  </a:lnTo>
                  <a:lnTo>
                    <a:pt x="2406963" y="1260475"/>
                  </a:lnTo>
                  <a:lnTo>
                    <a:pt x="2282825" y="1202818"/>
                  </a:lnTo>
                  <a:lnTo>
                    <a:pt x="2282825" y="769937"/>
                  </a:lnTo>
                  <a:close/>
                  <a:moveTo>
                    <a:pt x="1247774" y="628650"/>
                  </a:moveTo>
                  <a:lnTo>
                    <a:pt x="1262265" y="628876"/>
                  </a:lnTo>
                  <a:lnTo>
                    <a:pt x="1276302" y="629556"/>
                  </a:lnTo>
                  <a:lnTo>
                    <a:pt x="1290113" y="631143"/>
                  </a:lnTo>
                  <a:lnTo>
                    <a:pt x="1303472" y="632956"/>
                  </a:lnTo>
                  <a:lnTo>
                    <a:pt x="1316830" y="635222"/>
                  </a:lnTo>
                  <a:lnTo>
                    <a:pt x="1329282" y="638169"/>
                  </a:lnTo>
                  <a:lnTo>
                    <a:pt x="1341282" y="641569"/>
                  </a:lnTo>
                  <a:lnTo>
                    <a:pt x="1353056" y="645195"/>
                  </a:lnTo>
                  <a:lnTo>
                    <a:pt x="1363923" y="649274"/>
                  </a:lnTo>
                  <a:lnTo>
                    <a:pt x="1374338" y="654034"/>
                  </a:lnTo>
                  <a:lnTo>
                    <a:pt x="1378866" y="656300"/>
                  </a:lnTo>
                  <a:lnTo>
                    <a:pt x="1383847" y="658794"/>
                  </a:lnTo>
                  <a:lnTo>
                    <a:pt x="1388149" y="661513"/>
                  </a:lnTo>
                  <a:lnTo>
                    <a:pt x="1392677" y="664006"/>
                  </a:lnTo>
                  <a:lnTo>
                    <a:pt x="1396753" y="666953"/>
                  </a:lnTo>
                  <a:lnTo>
                    <a:pt x="1400602" y="669672"/>
                  </a:lnTo>
                  <a:lnTo>
                    <a:pt x="1404451" y="672619"/>
                  </a:lnTo>
                  <a:lnTo>
                    <a:pt x="1407847" y="675565"/>
                  </a:lnTo>
                  <a:lnTo>
                    <a:pt x="1411243" y="678512"/>
                  </a:lnTo>
                  <a:lnTo>
                    <a:pt x="1414413" y="681685"/>
                  </a:lnTo>
                  <a:lnTo>
                    <a:pt x="1417130" y="685084"/>
                  </a:lnTo>
                  <a:lnTo>
                    <a:pt x="1419847" y="688257"/>
                  </a:lnTo>
                  <a:lnTo>
                    <a:pt x="1425507" y="688484"/>
                  </a:lnTo>
                  <a:lnTo>
                    <a:pt x="1430941" y="689164"/>
                  </a:lnTo>
                  <a:lnTo>
                    <a:pt x="1436148" y="690297"/>
                  </a:lnTo>
                  <a:lnTo>
                    <a:pt x="1441356" y="691430"/>
                  </a:lnTo>
                  <a:lnTo>
                    <a:pt x="1446110" y="693017"/>
                  </a:lnTo>
                  <a:lnTo>
                    <a:pt x="1450865" y="694830"/>
                  </a:lnTo>
                  <a:lnTo>
                    <a:pt x="1455167" y="697323"/>
                  </a:lnTo>
                  <a:lnTo>
                    <a:pt x="1459695" y="699816"/>
                  </a:lnTo>
                  <a:lnTo>
                    <a:pt x="1463544" y="702763"/>
                  </a:lnTo>
                  <a:lnTo>
                    <a:pt x="1467619" y="705709"/>
                  </a:lnTo>
                  <a:lnTo>
                    <a:pt x="1471242" y="708882"/>
                  </a:lnTo>
                  <a:lnTo>
                    <a:pt x="1474865" y="712508"/>
                  </a:lnTo>
                  <a:lnTo>
                    <a:pt x="1478261" y="716361"/>
                  </a:lnTo>
                  <a:lnTo>
                    <a:pt x="1481657" y="720668"/>
                  </a:lnTo>
                  <a:lnTo>
                    <a:pt x="1484827" y="724747"/>
                  </a:lnTo>
                  <a:lnTo>
                    <a:pt x="1487544" y="729053"/>
                  </a:lnTo>
                  <a:lnTo>
                    <a:pt x="1490487" y="733813"/>
                  </a:lnTo>
                  <a:lnTo>
                    <a:pt x="1492977" y="738799"/>
                  </a:lnTo>
                  <a:lnTo>
                    <a:pt x="1495468" y="743785"/>
                  </a:lnTo>
                  <a:lnTo>
                    <a:pt x="1497732" y="748998"/>
                  </a:lnTo>
                  <a:lnTo>
                    <a:pt x="1499996" y="754211"/>
                  </a:lnTo>
                  <a:lnTo>
                    <a:pt x="1502034" y="759877"/>
                  </a:lnTo>
                  <a:lnTo>
                    <a:pt x="1503845" y="765543"/>
                  </a:lnTo>
                  <a:lnTo>
                    <a:pt x="1505656" y="771436"/>
                  </a:lnTo>
                  <a:lnTo>
                    <a:pt x="1509053" y="783222"/>
                  </a:lnTo>
                  <a:lnTo>
                    <a:pt x="1511996" y="795460"/>
                  </a:lnTo>
                  <a:lnTo>
                    <a:pt x="1514260" y="808153"/>
                  </a:lnTo>
                  <a:lnTo>
                    <a:pt x="1516071" y="821071"/>
                  </a:lnTo>
                  <a:lnTo>
                    <a:pt x="1517656" y="833990"/>
                  </a:lnTo>
                  <a:lnTo>
                    <a:pt x="1519015" y="846909"/>
                  </a:lnTo>
                  <a:lnTo>
                    <a:pt x="1519694" y="860281"/>
                  </a:lnTo>
                  <a:lnTo>
                    <a:pt x="1520147" y="873200"/>
                  </a:lnTo>
                  <a:lnTo>
                    <a:pt x="1520826" y="886118"/>
                  </a:lnTo>
                  <a:lnTo>
                    <a:pt x="1520826" y="898584"/>
                  </a:lnTo>
                  <a:lnTo>
                    <a:pt x="1520373" y="910823"/>
                  </a:lnTo>
                  <a:lnTo>
                    <a:pt x="1520147" y="922608"/>
                  </a:lnTo>
                  <a:lnTo>
                    <a:pt x="1519241" y="945046"/>
                  </a:lnTo>
                  <a:lnTo>
                    <a:pt x="1517883" y="964311"/>
                  </a:lnTo>
                  <a:lnTo>
                    <a:pt x="1516524" y="981083"/>
                  </a:lnTo>
                  <a:lnTo>
                    <a:pt x="1514939" y="993321"/>
                  </a:lnTo>
                  <a:lnTo>
                    <a:pt x="1511996" y="991508"/>
                  </a:lnTo>
                  <a:lnTo>
                    <a:pt x="1508600" y="990148"/>
                  </a:lnTo>
                  <a:lnTo>
                    <a:pt x="1505204" y="988562"/>
                  </a:lnTo>
                  <a:lnTo>
                    <a:pt x="1501808" y="987202"/>
                  </a:lnTo>
                  <a:lnTo>
                    <a:pt x="1498185" y="985842"/>
                  </a:lnTo>
                  <a:lnTo>
                    <a:pt x="1494562" y="984936"/>
                  </a:lnTo>
                  <a:lnTo>
                    <a:pt x="1490713" y="983802"/>
                  </a:lnTo>
                  <a:lnTo>
                    <a:pt x="1487091" y="983349"/>
                  </a:lnTo>
                  <a:lnTo>
                    <a:pt x="1481657" y="946859"/>
                  </a:lnTo>
                  <a:lnTo>
                    <a:pt x="1479166" y="929408"/>
                  </a:lnTo>
                  <a:lnTo>
                    <a:pt x="1476223" y="912636"/>
                  </a:lnTo>
                  <a:lnTo>
                    <a:pt x="1473280" y="896544"/>
                  </a:lnTo>
                  <a:lnTo>
                    <a:pt x="1469657" y="881132"/>
                  </a:lnTo>
                  <a:lnTo>
                    <a:pt x="1467846" y="873653"/>
                  </a:lnTo>
                  <a:lnTo>
                    <a:pt x="1465808" y="866400"/>
                  </a:lnTo>
                  <a:lnTo>
                    <a:pt x="1463770" y="859374"/>
                  </a:lnTo>
                  <a:lnTo>
                    <a:pt x="1461506" y="852802"/>
                  </a:lnTo>
                  <a:lnTo>
                    <a:pt x="1459242" y="846002"/>
                  </a:lnTo>
                  <a:lnTo>
                    <a:pt x="1456299" y="839430"/>
                  </a:lnTo>
                  <a:lnTo>
                    <a:pt x="1453356" y="833310"/>
                  </a:lnTo>
                  <a:lnTo>
                    <a:pt x="1450412" y="826964"/>
                  </a:lnTo>
                  <a:lnTo>
                    <a:pt x="1447242" y="821071"/>
                  </a:lnTo>
                  <a:lnTo>
                    <a:pt x="1443620" y="815405"/>
                  </a:lnTo>
                  <a:lnTo>
                    <a:pt x="1439771" y="809966"/>
                  </a:lnTo>
                  <a:lnTo>
                    <a:pt x="1435922" y="804526"/>
                  </a:lnTo>
                  <a:lnTo>
                    <a:pt x="1431394" y="799313"/>
                  </a:lnTo>
                  <a:lnTo>
                    <a:pt x="1426865" y="794780"/>
                  </a:lnTo>
                  <a:lnTo>
                    <a:pt x="1421884" y="789794"/>
                  </a:lnTo>
                  <a:lnTo>
                    <a:pt x="1416677" y="785261"/>
                  </a:lnTo>
                  <a:lnTo>
                    <a:pt x="1411017" y="781182"/>
                  </a:lnTo>
                  <a:lnTo>
                    <a:pt x="1405130" y="777102"/>
                  </a:lnTo>
                  <a:lnTo>
                    <a:pt x="1398791" y="773249"/>
                  </a:lnTo>
                  <a:lnTo>
                    <a:pt x="1391998" y="769623"/>
                  </a:lnTo>
                  <a:lnTo>
                    <a:pt x="1384753" y="774609"/>
                  </a:lnTo>
                  <a:lnTo>
                    <a:pt x="1377508" y="779595"/>
                  </a:lnTo>
                  <a:lnTo>
                    <a:pt x="1370263" y="784355"/>
                  </a:lnTo>
                  <a:lnTo>
                    <a:pt x="1363018" y="788661"/>
                  </a:lnTo>
                  <a:lnTo>
                    <a:pt x="1355772" y="793194"/>
                  </a:lnTo>
                  <a:lnTo>
                    <a:pt x="1348301" y="797047"/>
                  </a:lnTo>
                  <a:lnTo>
                    <a:pt x="1341056" y="800900"/>
                  </a:lnTo>
                  <a:lnTo>
                    <a:pt x="1334037" y="804526"/>
                  </a:lnTo>
                  <a:lnTo>
                    <a:pt x="1326792" y="807926"/>
                  </a:lnTo>
                  <a:lnTo>
                    <a:pt x="1319547" y="811326"/>
                  </a:lnTo>
                  <a:lnTo>
                    <a:pt x="1312302" y="814045"/>
                  </a:lnTo>
                  <a:lnTo>
                    <a:pt x="1305283" y="816992"/>
                  </a:lnTo>
                  <a:lnTo>
                    <a:pt x="1298038" y="819711"/>
                  </a:lnTo>
                  <a:lnTo>
                    <a:pt x="1291245" y="822205"/>
                  </a:lnTo>
                  <a:lnTo>
                    <a:pt x="1277208" y="826511"/>
                  </a:lnTo>
                  <a:lnTo>
                    <a:pt x="1263397" y="830364"/>
                  </a:lnTo>
                  <a:lnTo>
                    <a:pt x="1249812" y="833537"/>
                  </a:lnTo>
                  <a:lnTo>
                    <a:pt x="1236454" y="836030"/>
                  </a:lnTo>
                  <a:lnTo>
                    <a:pt x="1223322" y="838296"/>
                  </a:lnTo>
                  <a:lnTo>
                    <a:pt x="1210417" y="839656"/>
                  </a:lnTo>
                  <a:lnTo>
                    <a:pt x="1197964" y="840789"/>
                  </a:lnTo>
                  <a:lnTo>
                    <a:pt x="1185511" y="841469"/>
                  </a:lnTo>
                  <a:lnTo>
                    <a:pt x="1173738" y="841469"/>
                  </a:lnTo>
                  <a:lnTo>
                    <a:pt x="1162191" y="841469"/>
                  </a:lnTo>
                  <a:lnTo>
                    <a:pt x="1151097" y="841016"/>
                  </a:lnTo>
                  <a:lnTo>
                    <a:pt x="1140229" y="840336"/>
                  </a:lnTo>
                  <a:lnTo>
                    <a:pt x="1129814" y="839203"/>
                  </a:lnTo>
                  <a:lnTo>
                    <a:pt x="1120079" y="837843"/>
                  </a:lnTo>
                  <a:lnTo>
                    <a:pt x="1110796" y="836710"/>
                  </a:lnTo>
                  <a:lnTo>
                    <a:pt x="1101739" y="835123"/>
                  </a:lnTo>
                  <a:lnTo>
                    <a:pt x="1093362" y="833310"/>
                  </a:lnTo>
                  <a:lnTo>
                    <a:pt x="1085438" y="831724"/>
                  </a:lnTo>
                  <a:lnTo>
                    <a:pt x="1078193" y="829910"/>
                  </a:lnTo>
                  <a:lnTo>
                    <a:pt x="1065514" y="826284"/>
                  </a:lnTo>
                  <a:lnTo>
                    <a:pt x="1055099" y="823111"/>
                  </a:lnTo>
                  <a:lnTo>
                    <a:pt x="1047401" y="820391"/>
                  </a:lnTo>
                  <a:lnTo>
                    <a:pt x="1043552" y="828097"/>
                  </a:lnTo>
                  <a:lnTo>
                    <a:pt x="1040156" y="836483"/>
                  </a:lnTo>
                  <a:lnTo>
                    <a:pt x="1036986" y="844869"/>
                  </a:lnTo>
                  <a:lnTo>
                    <a:pt x="1034043" y="853708"/>
                  </a:lnTo>
                  <a:lnTo>
                    <a:pt x="1031552" y="862774"/>
                  </a:lnTo>
                  <a:lnTo>
                    <a:pt x="1029288" y="872520"/>
                  </a:lnTo>
                  <a:lnTo>
                    <a:pt x="1027024" y="882265"/>
                  </a:lnTo>
                  <a:lnTo>
                    <a:pt x="1024986" y="892464"/>
                  </a:lnTo>
                  <a:lnTo>
                    <a:pt x="1021137" y="913316"/>
                  </a:lnTo>
                  <a:lnTo>
                    <a:pt x="1017288" y="935527"/>
                  </a:lnTo>
                  <a:lnTo>
                    <a:pt x="1013213" y="958871"/>
                  </a:lnTo>
                  <a:lnTo>
                    <a:pt x="1011175" y="970884"/>
                  </a:lnTo>
                  <a:lnTo>
                    <a:pt x="1008458" y="983349"/>
                  </a:lnTo>
                  <a:lnTo>
                    <a:pt x="1004609" y="984029"/>
                  </a:lnTo>
                  <a:lnTo>
                    <a:pt x="1000760" y="984936"/>
                  </a:lnTo>
                  <a:lnTo>
                    <a:pt x="997138" y="985842"/>
                  </a:lnTo>
                  <a:lnTo>
                    <a:pt x="993515" y="987202"/>
                  </a:lnTo>
                  <a:lnTo>
                    <a:pt x="989892" y="988789"/>
                  </a:lnTo>
                  <a:lnTo>
                    <a:pt x="986496" y="990375"/>
                  </a:lnTo>
                  <a:lnTo>
                    <a:pt x="983100" y="991962"/>
                  </a:lnTo>
                  <a:lnTo>
                    <a:pt x="979704" y="993775"/>
                  </a:lnTo>
                  <a:lnTo>
                    <a:pt x="977666" y="979723"/>
                  </a:lnTo>
                  <a:lnTo>
                    <a:pt x="976761" y="970657"/>
                  </a:lnTo>
                  <a:lnTo>
                    <a:pt x="975402" y="960458"/>
                  </a:lnTo>
                  <a:lnTo>
                    <a:pt x="974496" y="949352"/>
                  </a:lnTo>
                  <a:lnTo>
                    <a:pt x="973817" y="937340"/>
                  </a:lnTo>
                  <a:lnTo>
                    <a:pt x="973364" y="924421"/>
                  </a:lnTo>
                  <a:lnTo>
                    <a:pt x="973138" y="911049"/>
                  </a:lnTo>
                  <a:lnTo>
                    <a:pt x="973364" y="896771"/>
                  </a:lnTo>
                  <a:lnTo>
                    <a:pt x="974044" y="882039"/>
                  </a:lnTo>
                  <a:lnTo>
                    <a:pt x="975402" y="866854"/>
                  </a:lnTo>
                  <a:lnTo>
                    <a:pt x="977213" y="851442"/>
                  </a:lnTo>
                  <a:lnTo>
                    <a:pt x="978119" y="843736"/>
                  </a:lnTo>
                  <a:lnTo>
                    <a:pt x="979704" y="835577"/>
                  </a:lnTo>
                  <a:lnTo>
                    <a:pt x="981062" y="827871"/>
                  </a:lnTo>
                  <a:lnTo>
                    <a:pt x="982874" y="819711"/>
                  </a:lnTo>
                  <a:lnTo>
                    <a:pt x="984911" y="812006"/>
                  </a:lnTo>
                  <a:lnTo>
                    <a:pt x="986949" y="804073"/>
                  </a:lnTo>
                  <a:lnTo>
                    <a:pt x="989440" y="796140"/>
                  </a:lnTo>
                  <a:lnTo>
                    <a:pt x="991930" y="788208"/>
                  </a:lnTo>
                  <a:lnTo>
                    <a:pt x="994873" y="780502"/>
                  </a:lnTo>
                  <a:lnTo>
                    <a:pt x="997817" y="772569"/>
                  </a:lnTo>
                  <a:lnTo>
                    <a:pt x="1001213" y="765090"/>
                  </a:lnTo>
                  <a:lnTo>
                    <a:pt x="1004836" y="757384"/>
                  </a:lnTo>
                  <a:lnTo>
                    <a:pt x="1008685" y="749905"/>
                  </a:lnTo>
                  <a:lnTo>
                    <a:pt x="1012986" y="742652"/>
                  </a:lnTo>
                  <a:lnTo>
                    <a:pt x="1017288" y="735400"/>
                  </a:lnTo>
                  <a:lnTo>
                    <a:pt x="1022043" y="728147"/>
                  </a:lnTo>
                  <a:lnTo>
                    <a:pt x="1027024" y="721121"/>
                  </a:lnTo>
                  <a:lnTo>
                    <a:pt x="1032458" y="714095"/>
                  </a:lnTo>
                  <a:lnTo>
                    <a:pt x="1038118" y="707522"/>
                  </a:lnTo>
                  <a:lnTo>
                    <a:pt x="1044231" y="701176"/>
                  </a:lnTo>
                  <a:lnTo>
                    <a:pt x="1050344" y="694603"/>
                  </a:lnTo>
                  <a:lnTo>
                    <a:pt x="1057136" y="688711"/>
                  </a:lnTo>
                  <a:lnTo>
                    <a:pt x="1064382" y="682818"/>
                  </a:lnTo>
                  <a:lnTo>
                    <a:pt x="1071627" y="676925"/>
                  </a:lnTo>
                  <a:lnTo>
                    <a:pt x="1079778" y="671486"/>
                  </a:lnTo>
                  <a:lnTo>
                    <a:pt x="1087702" y="666726"/>
                  </a:lnTo>
                  <a:lnTo>
                    <a:pt x="1096306" y="661740"/>
                  </a:lnTo>
                  <a:lnTo>
                    <a:pt x="1105362" y="656980"/>
                  </a:lnTo>
                  <a:lnTo>
                    <a:pt x="1114645" y="652674"/>
                  </a:lnTo>
                  <a:lnTo>
                    <a:pt x="1124380" y="648821"/>
                  </a:lnTo>
                  <a:lnTo>
                    <a:pt x="1134795" y="645195"/>
                  </a:lnTo>
                  <a:lnTo>
                    <a:pt x="1145437" y="641795"/>
                  </a:lnTo>
                  <a:lnTo>
                    <a:pt x="1156531" y="638622"/>
                  </a:lnTo>
                  <a:lnTo>
                    <a:pt x="1168304" y="636129"/>
                  </a:lnTo>
                  <a:lnTo>
                    <a:pt x="1180304" y="634089"/>
                  </a:lnTo>
                  <a:lnTo>
                    <a:pt x="1192757" y="631823"/>
                  </a:lnTo>
                  <a:lnTo>
                    <a:pt x="1205662" y="630690"/>
                  </a:lnTo>
                  <a:lnTo>
                    <a:pt x="1219247" y="629330"/>
                  </a:lnTo>
                  <a:lnTo>
                    <a:pt x="1233058" y="628876"/>
                  </a:lnTo>
                  <a:lnTo>
                    <a:pt x="1247774" y="628650"/>
                  </a:lnTo>
                  <a:close/>
                  <a:moveTo>
                    <a:pt x="91667" y="541337"/>
                  </a:moveTo>
                  <a:lnTo>
                    <a:pt x="370523" y="541337"/>
                  </a:lnTo>
                  <a:lnTo>
                    <a:pt x="375061" y="541563"/>
                  </a:lnTo>
                  <a:lnTo>
                    <a:pt x="379826" y="542015"/>
                  </a:lnTo>
                  <a:lnTo>
                    <a:pt x="384137" y="542468"/>
                  </a:lnTo>
                  <a:lnTo>
                    <a:pt x="388902" y="543373"/>
                  </a:lnTo>
                  <a:lnTo>
                    <a:pt x="393213" y="544278"/>
                  </a:lnTo>
                  <a:lnTo>
                    <a:pt x="397524" y="545635"/>
                  </a:lnTo>
                  <a:lnTo>
                    <a:pt x="401835" y="546992"/>
                  </a:lnTo>
                  <a:lnTo>
                    <a:pt x="405919" y="548576"/>
                  </a:lnTo>
                  <a:lnTo>
                    <a:pt x="409777" y="550386"/>
                  </a:lnTo>
                  <a:lnTo>
                    <a:pt x="414088" y="552421"/>
                  </a:lnTo>
                  <a:lnTo>
                    <a:pt x="417718" y="554684"/>
                  </a:lnTo>
                  <a:lnTo>
                    <a:pt x="421575" y="556946"/>
                  </a:lnTo>
                  <a:lnTo>
                    <a:pt x="425206" y="559434"/>
                  </a:lnTo>
                  <a:lnTo>
                    <a:pt x="428609" y="562149"/>
                  </a:lnTo>
                  <a:lnTo>
                    <a:pt x="432013" y="564864"/>
                  </a:lnTo>
                  <a:lnTo>
                    <a:pt x="434962" y="568031"/>
                  </a:lnTo>
                  <a:lnTo>
                    <a:pt x="438139" y="571198"/>
                  </a:lnTo>
                  <a:lnTo>
                    <a:pt x="441088" y="574591"/>
                  </a:lnTo>
                  <a:lnTo>
                    <a:pt x="443584" y="577984"/>
                  </a:lnTo>
                  <a:lnTo>
                    <a:pt x="446307" y="581604"/>
                  </a:lnTo>
                  <a:lnTo>
                    <a:pt x="448803" y="585223"/>
                  </a:lnTo>
                  <a:lnTo>
                    <a:pt x="450845" y="589069"/>
                  </a:lnTo>
                  <a:lnTo>
                    <a:pt x="452887" y="592915"/>
                  </a:lnTo>
                  <a:lnTo>
                    <a:pt x="454702" y="596760"/>
                  </a:lnTo>
                  <a:lnTo>
                    <a:pt x="456291" y="600832"/>
                  </a:lnTo>
                  <a:lnTo>
                    <a:pt x="457879" y="605130"/>
                  </a:lnTo>
                  <a:lnTo>
                    <a:pt x="459240" y="609429"/>
                  </a:lnTo>
                  <a:lnTo>
                    <a:pt x="460148" y="613727"/>
                  </a:lnTo>
                  <a:lnTo>
                    <a:pt x="461055" y="618251"/>
                  </a:lnTo>
                  <a:lnTo>
                    <a:pt x="461509" y="622549"/>
                  </a:lnTo>
                  <a:lnTo>
                    <a:pt x="461736" y="627300"/>
                  </a:lnTo>
                  <a:lnTo>
                    <a:pt x="461963" y="631824"/>
                  </a:lnTo>
                  <a:lnTo>
                    <a:pt x="461736" y="636575"/>
                  </a:lnTo>
                  <a:lnTo>
                    <a:pt x="461509" y="641099"/>
                  </a:lnTo>
                  <a:lnTo>
                    <a:pt x="461055" y="645624"/>
                  </a:lnTo>
                  <a:lnTo>
                    <a:pt x="460148" y="650148"/>
                  </a:lnTo>
                  <a:lnTo>
                    <a:pt x="459240" y="654446"/>
                  </a:lnTo>
                  <a:lnTo>
                    <a:pt x="457879" y="658518"/>
                  </a:lnTo>
                  <a:lnTo>
                    <a:pt x="456291" y="662816"/>
                  </a:lnTo>
                  <a:lnTo>
                    <a:pt x="454702" y="666888"/>
                  </a:lnTo>
                  <a:lnTo>
                    <a:pt x="452887" y="670960"/>
                  </a:lnTo>
                  <a:lnTo>
                    <a:pt x="450845" y="674806"/>
                  </a:lnTo>
                  <a:lnTo>
                    <a:pt x="448803" y="678652"/>
                  </a:lnTo>
                  <a:lnTo>
                    <a:pt x="446307" y="682271"/>
                  </a:lnTo>
                  <a:lnTo>
                    <a:pt x="443584" y="685664"/>
                  </a:lnTo>
                  <a:lnTo>
                    <a:pt x="441088" y="689284"/>
                  </a:lnTo>
                  <a:lnTo>
                    <a:pt x="438139" y="692451"/>
                  </a:lnTo>
                  <a:lnTo>
                    <a:pt x="434962" y="695618"/>
                  </a:lnTo>
                  <a:lnTo>
                    <a:pt x="432013" y="698559"/>
                  </a:lnTo>
                  <a:lnTo>
                    <a:pt x="428609" y="701500"/>
                  </a:lnTo>
                  <a:lnTo>
                    <a:pt x="425206" y="703988"/>
                  </a:lnTo>
                  <a:lnTo>
                    <a:pt x="421575" y="706703"/>
                  </a:lnTo>
                  <a:lnTo>
                    <a:pt x="417718" y="708965"/>
                  </a:lnTo>
                  <a:lnTo>
                    <a:pt x="414088" y="711227"/>
                  </a:lnTo>
                  <a:lnTo>
                    <a:pt x="409777" y="713489"/>
                  </a:lnTo>
                  <a:lnTo>
                    <a:pt x="405919" y="715299"/>
                  </a:lnTo>
                  <a:lnTo>
                    <a:pt x="401835" y="716883"/>
                  </a:lnTo>
                  <a:lnTo>
                    <a:pt x="397524" y="718014"/>
                  </a:lnTo>
                  <a:lnTo>
                    <a:pt x="393213" y="719371"/>
                  </a:lnTo>
                  <a:lnTo>
                    <a:pt x="388902" y="720502"/>
                  </a:lnTo>
                  <a:lnTo>
                    <a:pt x="384137" y="721181"/>
                  </a:lnTo>
                  <a:lnTo>
                    <a:pt x="379826" y="721633"/>
                  </a:lnTo>
                  <a:lnTo>
                    <a:pt x="375061" y="722312"/>
                  </a:lnTo>
                  <a:lnTo>
                    <a:pt x="370523" y="722312"/>
                  </a:lnTo>
                  <a:lnTo>
                    <a:pt x="91667" y="722312"/>
                  </a:lnTo>
                  <a:lnTo>
                    <a:pt x="86902" y="722312"/>
                  </a:lnTo>
                  <a:lnTo>
                    <a:pt x="82364" y="721633"/>
                  </a:lnTo>
                  <a:lnTo>
                    <a:pt x="77599" y="721181"/>
                  </a:lnTo>
                  <a:lnTo>
                    <a:pt x="73288" y="720502"/>
                  </a:lnTo>
                  <a:lnTo>
                    <a:pt x="68750" y="719371"/>
                  </a:lnTo>
                  <a:lnTo>
                    <a:pt x="64439" y="718014"/>
                  </a:lnTo>
                  <a:lnTo>
                    <a:pt x="60128" y="716883"/>
                  </a:lnTo>
                  <a:lnTo>
                    <a:pt x="56044" y="715299"/>
                  </a:lnTo>
                  <a:lnTo>
                    <a:pt x="51959" y="713489"/>
                  </a:lnTo>
                  <a:lnTo>
                    <a:pt x="48102" y="711227"/>
                  </a:lnTo>
                  <a:lnTo>
                    <a:pt x="44245" y="708965"/>
                  </a:lnTo>
                  <a:lnTo>
                    <a:pt x="40615" y="706703"/>
                  </a:lnTo>
                  <a:lnTo>
                    <a:pt x="36757" y="703988"/>
                  </a:lnTo>
                  <a:lnTo>
                    <a:pt x="33581" y="701500"/>
                  </a:lnTo>
                  <a:lnTo>
                    <a:pt x="30177" y="698559"/>
                  </a:lnTo>
                  <a:lnTo>
                    <a:pt x="26774" y="695618"/>
                  </a:lnTo>
                  <a:lnTo>
                    <a:pt x="23824" y="692451"/>
                  </a:lnTo>
                  <a:lnTo>
                    <a:pt x="21101" y="689284"/>
                  </a:lnTo>
                  <a:lnTo>
                    <a:pt x="18152" y="685664"/>
                  </a:lnTo>
                  <a:lnTo>
                    <a:pt x="15656" y="682271"/>
                  </a:lnTo>
                  <a:lnTo>
                    <a:pt x="13160" y="678652"/>
                  </a:lnTo>
                  <a:lnTo>
                    <a:pt x="11118" y="674806"/>
                  </a:lnTo>
                  <a:lnTo>
                    <a:pt x="9076" y="670960"/>
                  </a:lnTo>
                  <a:lnTo>
                    <a:pt x="7261" y="666888"/>
                  </a:lnTo>
                  <a:lnTo>
                    <a:pt x="5446" y="662816"/>
                  </a:lnTo>
                  <a:lnTo>
                    <a:pt x="4084" y="658518"/>
                  </a:lnTo>
                  <a:lnTo>
                    <a:pt x="2950" y="654446"/>
                  </a:lnTo>
                  <a:lnTo>
                    <a:pt x="1815" y="650148"/>
                  </a:lnTo>
                  <a:lnTo>
                    <a:pt x="1134" y="645624"/>
                  </a:lnTo>
                  <a:lnTo>
                    <a:pt x="454" y="641099"/>
                  </a:lnTo>
                  <a:lnTo>
                    <a:pt x="0" y="636575"/>
                  </a:lnTo>
                  <a:lnTo>
                    <a:pt x="0" y="631824"/>
                  </a:lnTo>
                  <a:lnTo>
                    <a:pt x="0" y="627300"/>
                  </a:lnTo>
                  <a:lnTo>
                    <a:pt x="454" y="622549"/>
                  </a:lnTo>
                  <a:lnTo>
                    <a:pt x="1134" y="618251"/>
                  </a:lnTo>
                  <a:lnTo>
                    <a:pt x="1815" y="613727"/>
                  </a:lnTo>
                  <a:lnTo>
                    <a:pt x="2950" y="609429"/>
                  </a:lnTo>
                  <a:lnTo>
                    <a:pt x="4084" y="605130"/>
                  </a:lnTo>
                  <a:lnTo>
                    <a:pt x="5446" y="600832"/>
                  </a:lnTo>
                  <a:lnTo>
                    <a:pt x="7261" y="596760"/>
                  </a:lnTo>
                  <a:lnTo>
                    <a:pt x="9076" y="592915"/>
                  </a:lnTo>
                  <a:lnTo>
                    <a:pt x="11118" y="589069"/>
                  </a:lnTo>
                  <a:lnTo>
                    <a:pt x="13160" y="585223"/>
                  </a:lnTo>
                  <a:lnTo>
                    <a:pt x="15656" y="581604"/>
                  </a:lnTo>
                  <a:lnTo>
                    <a:pt x="18152" y="577984"/>
                  </a:lnTo>
                  <a:lnTo>
                    <a:pt x="21101" y="574591"/>
                  </a:lnTo>
                  <a:lnTo>
                    <a:pt x="23824" y="571198"/>
                  </a:lnTo>
                  <a:lnTo>
                    <a:pt x="26774" y="568031"/>
                  </a:lnTo>
                  <a:lnTo>
                    <a:pt x="30177" y="564864"/>
                  </a:lnTo>
                  <a:lnTo>
                    <a:pt x="33581" y="562149"/>
                  </a:lnTo>
                  <a:lnTo>
                    <a:pt x="36757" y="559434"/>
                  </a:lnTo>
                  <a:lnTo>
                    <a:pt x="40615" y="556946"/>
                  </a:lnTo>
                  <a:lnTo>
                    <a:pt x="44245" y="554684"/>
                  </a:lnTo>
                  <a:lnTo>
                    <a:pt x="48102" y="552421"/>
                  </a:lnTo>
                  <a:lnTo>
                    <a:pt x="51959" y="550386"/>
                  </a:lnTo>
                  <a:lnTo>
                    <a:pt x="56044" y="548576"/>
                  </a:lnTo>
                  <a:lnTo>
                    <a:pt x="60128" y="546992"/>
                  </a:lnTo>
                  <a:lnTo>
                    <a:pt x="64439" y="545635"/>
                  </a:lnTo>
                  <a:lnTo>
                    <a:pt x="68750" y="544278"/>
                  </a:lnTo>
                  <a:lnTo>
                    <a:pt x="73288" y="543373"/>
                  </a:lnTo>
                  <a:lnTo>
                    <a:pt x="77599" y="542468"/>
                  </a:lnTo>
                  <a:lnTo>
                    <a:pt x="82364" y="542015"/>
                  </a:lnTo>
                  <a:lnTo>
                    <a:pt x="86902" y="541563"/>
                  </a:lnTo>
                  <a:lnTo>
                    <a:pt x="91667" y="541337"/>
                  </a:lnTo>
                  <a:close/>
                  <a:moveTo>
                    <a:pt x="2282825" y="312737"/>
                  </a:moveTo>
                  <a:lnTo>
                    <a:pt x="2412173" y="372470"/>
                  </a:lnTo>
                  <a:lnTo>
                    <a:pt x="2422140" y="377674"/>
                  </a:lnTo>
                  <a:lnTo>
                    <a:pt x="2426897" y="380163"/>
                  </a:lnTo>
                  <a:lnTo>
                    <a:pt x="2431201" y="382878"/>
                  </a:lnTo>
                  <a:lnTo>
                    <a:pt x="2435732" y="385367"/>
                  </a:lnTo>
                  <a:lnTo>
                    <a:pt x="2439583" y="388308"/>
                  </a:lnTo>
                  <a:lnTo>
                    <a:pt x="2443434" y="391023"/>
                  </a:lnTo>
                  <a:lnTo>
                    <a:pt x="2447058" y="393964"/>
                  </a:lnTo>
                  <a:lnTo>
                    <a:pt x="2450456" y="396680"/>
                  </a:lnTo>
                  <a:lnTo>
                    <a:pt x="2453628" y="399621"/>
                  </a:lnTo>
                  <a:lnTo>
                    <a:pt x="2456799" y="402562"/>
                  </a:lnTo>
                  <a:lnTo>
                    <a:pt x="2459518" y="405504"/>
                  </a:lnTo>
                  <a:lnTo>
                    <a:pt x="2462236" y="408671"/>
                  </a:lnTo>
                  <a:lnTo>
                    <a:pt x="2464501" y="411839"/>
                  </a:lnTo>
                  <a:lnTo>
                    <a:pt x="2466766" y="415233"/>
                  </a:lnTo>
                  <a:lnTo>
                    <a:pt x="2468805" y="418174"/>
                  </a:lnTo>
                  <a:lnTo>
                    <a:pt x="2470617" y="421568"/>
                  </a:lnTo>
                  <a:lnTo>
                    <a:pt x="2472430" y="424962"/>
                  </a:lnTo>
                  <a:lnTo>
                    <a:pt x="2474015" y="428356"/>
                  </a:lnTo>
                  <a:lnTo>
                    <a:pt x="2475601" y="431750"/>
                  </a:lnTo>
                  <a:lnTo>
                    <a:pt x="2477866" y="438990"/>
                  </a:lnTo>
                  <a:lnTo>
                    <a:pt x="2479905" y="446231"/>
                  </a:lnTo>
                  <a:lnTo>
                    <a:pt x="2481264" y="453697"/>
                  </a:lnTo>
                  <a:lnTo>
                    <a:pt x="2482397" y="461390"/>
                  </a:lnTo>
                  <a:lnTo>
                    <a:pt x="2482850" y="469536"/>
                  </a:lnTo>
                  <a:lnTo>
                    <a:pt x="2482850" y="477455"/>
                  </a:lnTo>
                  <a:lnTo>
                    <a:pt x="2482850" y="694213"/>
                  </a:lnTo>
                  <a:lnTo>
                    <a:pt x="2482850" y="702584"/>
                  </a:lnTo>
                  <a:lnTo>
                    <a:pt x="2482397" y="710504"/>
                  </a:lnTo>
                  <a:lnTo>
                    <a:pt x="2481264" y="718423"/>
                  </a:lnTo>
                  <a:lnTo>
                    <a:pt x="2479905" y="725889"/>
                  </a:lnTo>
                  <a:lnTo>
                    <a:pt x="2477866" y="733130"/>
                  </a:lnTo>
                  <a:lnTo>
                    <a:pt x="2475601" y="740144"/>
                  </a:lnTo>
                  <a:lnTo>
                    <a:pt x="2474015" y="743311"/>
                  </a:lnTo>
                  <a:lnTo>
                    <a:pt x="2472430" y="746932"/>
                  </a:lnTo>
                  <a:lnTo>
                    <a:pt x="2470617" y="750326"/>
                  </a:lnTo>
                  <a:lnTo>
                    <a:pt x="2468805" y="753493"/>
                  </a:lnTo>
                  <a:lnTo>
                    <a:pt x="2466766" y="756887"/>
                  </a:lnTo>
                  <a:lnTo>
                    <a:pt x="2464501" y="760055"/>
                  </a:lnTo>
                  <a:lnTo>
                    <a:pt x="2462236" y="762996"/>
                  </a:lnTo>
                  <a:lnTo>
                    <a:pt x="2459518" y="766164"/>
                  </a:lnTo>
                  <a:lnTo>
                    <a:pt x="2456799" y="769331"/>
                  </a:lnTo>
                  <a:lnTo>
                    <a:pt x="2453628" y="772047"/>
                  </a:lnTo>
                  <a:lnTo>
                    <a:pt x="2450456" y="775214"/>
                  </a:lnTo>
                  <a:lnTo>
                    <a:pt x="2447058" y="778156"/>
                  </a:lnTo>
                  <a:lnTo>
                    <a:pt x="2443434" y="780871"/>
                  </a:lnTo>
                  <a:lnTo>
                    <a:pt x="2439583" y="783812"/>
                  </a:lnTo>
                  <a:lnTo>
                    <a:pt x="2435732" y="786301"/>
                  </a:lnTo>
                  <a:lnTo>
                    <a:pt x="2431201" y="789242"/>
                  </a:lnTo>
                  <a:lnTo>
                    <a:pt x="2426897" y="791731"/>
                  </a:lnTo>
                  <a:lnTo>
                    <a:pt x="2422140" y="794446"/>
                  </a:lnTo>
                  <a:lnTo>
                    <a:pt x="2412173" y="799198"/>
                  </a:lnTo>
                  <a:lnTo>
                    <a:pt x="2406963" y="801687"/>
                  </a:lnTo>
                  <a:lnTo>
                    <a:pt x="2282825" y="744216"/>
                  </a:lnTo>
                  <a:lnTo>
                    <a:pt x="2282825" y="312737"/>
                  </a:lnTo>
                  <a:close/>
                  <a:moveTo>
                    <a:pt x="458964" y="22907"/>
                  </a:moveTo>
                  <a:lnTo>
                    <a:pt x="448307" y="23134"/>
                  </a:lnTo>
                  <a:lnTo>
                    <a:pt x="438104" y="24041"/>
                  </a:lnTo>
                  <a:lnTo>
                    <a:pt x="427674" y="25175"/>
                  </a:lnTo>
                  <a:lnTo>
                    <a:pt x="417471" y="26990"/>
                  </a:lnTo>
                  <a:lnTo>
                    <a:pt x="407722" y="29485"/>
                  </a:lnTo>
                  <a:lnTo>
                    <a:pt x="397745" y="32206"/>
                  </a:lnTo>
                  <a:lnTo>
                    <a:pt x="388222" y="35382"/>
                  </a:lnTo>
                  <a:lnTo>
                    <a:pt x="378926" y="39237"/>
                  </a:lnTo>
                  <a:lnTo>
                    <a:pt x="369857" y="43320"/>
                  </a:lnTo>
                  <a:lnTo>
                    <a:pt x="361014" y="47856"/>
                  </a:lnTo>
                  <a:lnTo>
                    <a:pt x="352171" y="52846"/>
                  </a:lnTo>
                  <a:lnTo>
                    <a:pt x="344009" y="58289"/>
                  </a:lnTo>
                  <a:lnTo>
                    <a:pt x="335847" y="63959"/>
                  </a:lnTo>
                  <a:lnTo>
                    <a:pt x="328138" y="70083"/>
                  </a:lnTo>
                  <a:lnTo>
                    <a:pt x="320655" y="76660"/>
                  </a:lnTo>
                  <a:lnTo>
                    <a:pt x="313626" y="83238"/>
                  </a:lnTo>
                  <a:lnTo>
                    <a:pt x="306598" y="90722"/>
                  </a:lnTo>
                  <a:lnTo>
                    <a:pt x="300022" y="98207"/>
                  </a:lnTo>
                  <a:lnTo>
                    <a:pt x="294127" y="105918"/>
                  </a:lnTo>
                  <a:lnTo>
                    <a:pt x="288232" y="113856"/>
                  </a:lnTo>
                  <a:lnTo>
                    <a:pt x="283017" y="122248"/>
                  </a:lnTo>
                  <a:lnTo>
                    <a:pt x="278029" y="130867"/>
                  </a:lnTo>
                  <a:lnTo>
                    <a:pt x="273494" y="139939"/>
                  </a:lnTo>
                  <a:lnTo>
                    <a:pt x="269186" y="149011"/>
                  </a:lnTo>
                  <a:lnTo>
                    <a:pt x="265559" y="158310"/>
                  </a:lnTo>
                  <a:lnTo>
                    <a:pt x="262158" y="167836"/>
                  </a:lnTo>
                  <a:lnTo>
                    <a:pt x="259664" y="177589"/>
                  </a:lnTo>
                  <a:lnTo>
                    <a:pt x="257396" y="187568"/>
                  </a:lnTo>
                  <a:lnTo>
                    <a:pt x="255582" y="197775"/>
                  </a:lnTo>
                  <a:lnTo>
                    <a:pt x="254222" y="207754"/>
                  </a:lnTo>
                  <a:lnTo>
                    <a:pt x="253542" y="218414"/>
                  </a:lnTo>
                  <a:lnTo>
                    <a:pt x="253088" y="229074"/>
                  </a:lnTo>
                  <a:lnTo>
                    <a:pt x="253088" y="495117"/>
                  </a:lnTo>
                  <a:lnTo>
                    <a:pt x="369630" y="495117"/>
                  </a:lnTo>
                  <a:lnTo>
                    <a:pt x="376659" y="495344"/>
                  </a:lnTo>
                  <a:lnTo>
                    <a:pt x="383461" y="496024"/>
                  </a:lnTo>
                  <a:lnTo>
                    <a:pt x="390263" y="496705"/>
                  </a:lnTo>
                  <a:lnTo>
                    <a:pt x="397065" y="498066"/>
                  </a:lnTo>
                  <a:lnTo>
                    <a:pt x="403867" y="499653"/>
                  </a:lnTo>
                  <a:lnTo>
                    <a:pt x="410216" y="501468"/>
                  </a:lnTo>
                  <a:lnTo>
                    <a:pt x="416791" y="503509"/>
                  </a:lnTo>
                  <a:lnTo>
                    <a:pt x="422913" y="505777"/>
                  </a:lnTo>
                  <a:lnTo>
                    <a:pt x="428808" y="508726"/>
                  </a:lnTo>
                  <a:lnTo>
                    <a:pt x="434930" y="511674"/>
                  </a:lnTo>
                  <a:lnTo>
                    <a:pt x="440598" y="514849"/>
                  </a:lnTo>
                  <a:lnTo>
                    <a:pt x="446266" y="518478"/>
                  </a:lnTo>
                  <a:lnTo>
                    <a:pt x="451481" y="522334"/>
                  </a:lnTo>
                  <a:lnTo>
                    <a:pt x="456923" y="526190"/>
                  </a:lnTo>
                  <a:lnTo>
                    <a:pt x="461911" y="530726"/>
                  </a:lnTo>
                  <a:lnTo>
                    <a:pt x="466446" y="535035"/>
                  </a:lnTo>
                  <a:lnTo>
                    <a:pt x="471207" y="539798"/>
                  </a:lnTo>
                  <a:lnTo>
                    <a:pt x="475289" y="545015"/>
                  </a:lnTo>
                  <a:lnTo>
                    <a:pt x="479370" y="549777"/>
                  </a:lnTo>
                  <a:lnTo>
                    <a:pt x="483451" y="555221"/>
                  </a:lnTo>
                  <a:lnTo>
                    <a:pt x="487079" y="560664"/>
                  </a:lnTo>
                  <a:lnTo>
                    <a:pt x="490026" y="566561"/>
                  </a:lnTo>
                  <a:lnTo>
                    <a:pt x="493201" y="572458"/>
                  </a:lnTo>
                  <a:lnTo>
                    <a:pt x="496148" y="578355"/>
                  </a:lnTo>
                  <a:lnTo>
                    <a:pt x="498416" y="584706"/>
                  </a:lnTo>
                  <a:lnTo>
                    <a:pt x="500683" y="591056"/>
                  </a:lnTo>
                  <a:lnTo>
                    <a:pt x="502497" y="597407"/>
                  </a:lnTo>
                  <a:lnTo>
                    <a:pt x="504084" y="603984"/>
                  </a:lnTo>
                  <a:lnTo>
                    <a:pt x="505218" y="610788"/>
                  </a:lnTo>
                  <a:lnTo>
                    <a:pt x="506125" y="617592"/>
                  </a:lnTo>
                  <a:lnTo>
                    <a:pt x="506578" y="624623"/>
                  </a:lnTo>
                  <a:lnTo>
                    <a:pt x="506578" y="631428"/>
                  </a:lnTo>
                  <a:lnTo>
                    <a:pt x="506578" y="638459"/>
                  </a:lnTo>
                  <a:lnTo>
                    <a:pt x="506125" y="645263"/>
                  </a:lnTo>
                  <a:lnTo>
                    <a:pt x="505218" y="652294"/>
                  </a:lnTo>
                  <a:lnTo>
                    <a:pt x="504084" y="659098"/>
                  </a:lnTo>
                  <a:lnTo>
                    <a:pt x="502497" y="665449"/>
                  </a:lnTo>
                  <a:lnTo>
                    <a:pt x="500683" y="672026"/>
                  </a:lnTo>
                  <a:lnTo>
                    <a:pt x="498416" y="678150"/>
                  </a:lnTo>
                  <a:lnTo>
                    <a:pt x="496148" y="684500"/>
                  </a:lnTo>
                  <a:lnTo>
                    <a:pt x="493201" y="690397"/>
                  </a:lnTo>
                  <a:lnTo>
                    <a:pt x="490026" y="696294"/>
                  </a:lnTo>
                  <a:lnTo>
                    <a:pt x="487079" y="701964"/>
                  </a:lnTo>
                  <a:lnTo>
                    <a:pt x="483451" y="707861"/>
                  </a:lnTo>
                  <a:lnTo>
                    <a:pt x="479370" y="712851"/>
                  </a:lnTo>
                  <a:lnTo>
                    <a:pt x="475289" y="718067"/>
                  </a:lnTo>
                  <a:lnTo>
                    <a:pt x="471207" y="723057"/>
                  </a:lnTo>
                  <a:lnTo>
                    <a:pt x="466446" y="727820"/>
                  </a:lnTo>
                  <a:lnTo>
                    <a:pt x="461911" y="732356"/>
                  </a:lnTo>
                  <a:lnTo>
                    <a:pt x="456923" y="736666"/>
                  </a:lnTo>
                  <a:lnTo>
                    <a:pt x="451481" y="740748"/>
                  </a:lnTo>
                  <a:lnTo>
                    <a:pt x="446266" y="744604"/>
                  </a:lnTo>
                  <a:lnTo>
                    <a:pt x="440598" y="748006"/>
                  </a:lnTo>
                  <a:lnTo>
                    <a:pt x="434930" y="751408"/>
                  </a:lnTo>
                  <a:lnTo>
                    <a:pt x="428808" y="754356"/>
                  </a:lnTo>
                  <a:lnTo>
                    <a:pt x="422913" y="757078"/>
                  </a:lnTo>
                  <a:lnTo>
                    <a:pt x="416791" y="759573"/>
                  </a:lnTo>
                  <a:lnTo>
                    <a:pt x="410216" y="761614"/>
                  </a:lnTo>
                  <a:lnTo>
                    <a:pt x="403867" y="763429"/>
                  </a:lnTo>
                  <a:lnTo>
                    <a:pt x="397065" y="765016"/>
                  </a:lnTo>
                  <a:lnTo>
                    <a:pt x="390263" y="766377"/>
                  </a:lnTo>
                  <a:lnTo>
                    <a:pt x="383461" y="767058"/>
                  </a:lnTo>
                  <a:lnTo>
                    <a:pt x="376659" y="767738"/>
                  </a:lnTo>
                  <a:lnTo>
                    <a:pt x="369630" y="767965"/>
                  </a:lnTo>
                  <a:lnTo>
                    <a:pt x="253088" y="767965"/>
                  </a:lnTo>
                  <a:lnTo>
                    <a:pt x="253088" y="1135844"/>
                  </a:lnTo>
                  <a:lnTo>
                    <a:pt x="369630" y="1135844"/>
                  </a:lnTo>
                  <a:lnTo>
                    <a:pt x="376659" y="1136071"/>
                  </a:lnTo>
                  <a:lnTo>
                    <a:pt x="383461" y="1136751"/>
                  </a:lnTo>
                  <a:lnTo>
                    <a:pt x="390263" y="1137659"/>
                  </a:lnTo>
                  <a:lnTo>
                    <a:pt x="397065" y="1138793"/>
                  </a:lnTo>
                  <a:lnTo>
                    <a:pt x="403867" y="1140380"/>
                  </a:lnTo>
                  <a:lnTo>
                    <a:pt x="410216" y="1142195"/>
                  </a:lnTo>
                  <a:lnTo>
                    <a:pt x="416791" y="1144236"/>
                  </a:lnTo>
                  <a:lnTo>
                    <a:pt x="422913" y="1146731"/>
                  </a:lnTo>
                  <a:lnTo>
                    <a:pt x="428808" y="1149452"/>
                  </a:lnTo>
                  <a:lnTo>
                    <a:pt x="434930" y="1152401"/>
                  </a:lnTo>
                  <a:lnTo>
                    <a:pt x="440598" y="1155803"/>
                  </a:lnTo>
                  <a:lnTo>
                    <a:pt x="446266" y="1159205"/>
                  </a:lnTo>
                  <a:lnTo>
                    <a:pt x="451481" y="1163061"/>
                  </a:lnTo>
                  <a:lnTo>
                    <a:pt x="456923" y="1167370"/>
                  </a:lnTo>
                  <a:lnTo>
                    <a:pt x="461911" y="1171453"/>
                  </a:lnTo>
                  <a:lnTo>
                    <a:pt x="466446" y="1175989"/>
                  </a:lnTo>
                  <a:lnTo>
                    <a:pt x="471207" y="1180752"/>
                  </a:lnTo>
                  <a:lnTo>
                    <a:pt x="475289" y="1185741"/>
                  </a:lnTo>
                  <a:lnTo>
                    <a:pt x="479370" y="1190958"/>
                  </a:lnTo>
                  <a:lnTo>
                    <a:pt x="483451" y="1196401"/>
                  </a:lnTo>
                  <a:lnTo>
                    <a:pt x="487079" y="1201845"/>
                  </a:lnTo>
                  <a:lnTo>
                    <a:pt x="490026" y="1207515"/>
                  </a:lnTo>
                  <a:lnTo>
                    <a:pt x="493201" y="1213412"/>
                  </a:lnTo>
                  <a:lnTo>
                    <a:pt x="496148" y="1219309"/>
                  </a:lnTo>
                  <a:lnTo>
                    <a:pt x="498416" y="1225659"/>
                  </a:lnTo>
                  <a:lnTo>
                    <a:pt x="500683" y="1231783"/>
                  </a:lnTo>
                  <a:lnTo>
                    <a:pt x="502497" y="1238360"/>
                  </a:lnTo>
                  <a:lnTo>
                    <a:pt x="504084" y="1245165"/>
                  </a:lnTo>
                  <a:lnTo>
                    <a:pt x="505218" y="1251742"/>
                  </a:lnTo>
                  <a:lnTo>
                    <a:pt x="506125" y="1258546"/>
                  </a:lnTo>
                  <a:lnTo>
                    <a:pt x="506578" y="1265350"/>
                  </a:lnTo>
                  <a:lnTo>
                    <a:pt x="506578" y="1272381"/>
                  </a:lnTo>
                  <a:lnTo>
                    <a:pt x="506578" y="1279639"/>
                  </a:lnTo>
                  <a:lnTo>
                    <a:pt x="506125" y="1286216"/>
                  </a:lnTo>
                  <a:lnTo>
                    <a:pt x="505218" y="1293021"/>
                  </a:lnTo>
                  <a:lnTo>
                    <a:pt x="504084" y="1299825"/>
                  </a:lnTo>
                  <a:lnTo>
                    <a:pt x="502497" y="1306629"/>
                  </a:lnTo>
                  <a:lnTo>
                    <a:pt x="500683" y="1312980"/>
                  </a:lnTo>
                  <a:lnTo>
                    <a:pt x="498416" y="1319330"/>
                  </a:lnTo>
                  <a:lnTo>
                    <a:pt x="496148" y="1325454"/>
                  </a:lnTo>
                  <a:lnTo>
                    <a:pt x="493201" y="1331351"/>
                  </a:lnTo>
                  <a:lnTo>
                    <a:pt x="490026" y="1337475"/>
                  </a:lnTo>
                  <a:lnTo>
                    <a:pt x="487079" y="1343145"/>
                  </a:lnTo>
                  <a:lnTo>
                    <a:pt x="483451" y="1348588"/>
                  </a:lnTo>
                  <a:lnTo>
                    <a:pt x="479370" y="1354031"/>
                  </a:lnTo>
                  <a:lnTo>
                    <a:pt x="475289" y="1359248"/>
                  </a:lnTo>
                  <a:lnTo>
                    <a:pt x="471207" y="1364011"/>
                  </a:lnTo>
                  <a:lnTo>
                    <a:pt x="466446" y="1368774"/>
                  </a:lnTo>
                  <a:lnTo>
                    <a:pt x="461911" y="1373537"/>
                  </a:lnTo>
                  <a:lnTo>
                    <a:pt x="456923" y="1377619"/>
                  </a:lnTo>
                  <a:lnTo>
                    <a:pt x="451481" y="1381702"/>
                  </a:lnTo>
                  <a:lnTo>
                    <a:pt x="446266" y="1385557"/>
                  </a:lnTo>
                  <a:lnTo>
                    <a:pt x="440598" y="1388960"/>
                  </a:lnTo>
                  <a:lnTo>
                    <a:pt x="434930" y="1392362"/>
                  </a:lnTo>
                  <a:lnTo>
                    <a:pt x="428808" y="1395537"/>
                  </a:lnTo>
                  <a:lnTo>
                    <a:pt x="422913" y="1398032"/>
                  </a:lnTo>
                  <a:lnTo>
                    <a:pt x="416791" y="1400300"/>
                  </a:lnTo>
                  <a:lnTo>
                    <a:pt x="410216" y="1402795"/>
                  </a:lnTo>
                  <a:lnTo>
                    <a:pt x="403867" y="1404609"/>
                  </a:lnTo>
                  <a:lnTo>
                    <a:pt x="397065" y="1406197"/>
                  </a:lnTo>
                  <a:lnTo>
                    <a:pt x="390263" y="1407104"/>
                  </a:lnTo>
                  <a:lnTo>
                    <a:pt x="383461" y="1408238"/>
                  </a:lnTo>
                  <a:lnTo>
                    <a:pt x="376659" y="1408692"/>
                  </a:lnTo>
                  <a:lnTo>
                    <a:pt x="369630" y="1408692"/>
                  </a:lnTo>
                  <a:lnTo>
                    <a:pt x="253088" y="1408692"/>
                  </a:lnTo>
                  <a:lnTo>
                    <a:pt x="253088" y="1777025"/>
                  </a:lnTo>
                  <a:lnTo>
                    <a:pt x="369630" y="1777025"/>
                  </a:lnTo>
                  <a:lnTo>
                    <a:pt x="376659" y="1777252"/>
                  </a:lnTo>
                  <a:lnTo>
                    <a:pt x="383461" y="1777705"/>
                  </a:lnTo>
                  <a:lnTo>
                    <a:pt x="390263" y="1778386"/>
                  </a:lnTo>
                  <a:lnTo>
                    <a:pt x="397065" y="1779747"/>
                  </a:lnTo>
                  <a:lnTo>
                    <a:pt x="403867" y="1781334"/>
                  </a:lnTo>
                  <a:lnTo>
                    <a:pt x="410216" y="1783149"/>
                  </a:lnTo>
                  <a:lnTo>
                    <a:pt x="416791" y="1785190"/>
                  </a:lnTo>
                  <a:lnTo>
                    <a:pt x="422913" y="1787912"/>
                  </a:lnTo>
                  <a:lnTo>
                    <a:pt x="428808" y="1790407"/>
                  </a:lnTo>
                  <a:lnTo>
                    <a:pt x="434930" y="1793582"/>
                  </a:lnTo>
                  <a:lnTo>
                    <a:pt x="440598" y="1796984"/>
                  </a:lnTo>
                  <a:lnTo>
                    <a:pt x="446266" y="1800159"/>
                  </a:lnTo>
                  <a:lnTo>
                    <a:pt x="451481" y="1804242"/>
                  </a:lnTo>
                  <a:lnTo>
                    <a:pt x="456923" y="1808324"/>
                  </a:lnTo>
                  <a:lnTo>
                    <a:pt x="461911" y="1812407"/>
                  </a:lnTo>
                  <a:lnTo>
                    <a:pt x="466446" y="1817170"/>
                  </a:lnTo>
                  <a:lnTo>
                    <a:pt x="471207" y="1821706"/>
                  </a:lnTo>
                  <a:lnTo>
                    <a:pt x="475289" y="1826695"/>
                  </a:lnTo>
                  <a:lnTo>
                    <a:pt x="479370" y="1831912"/>
                  </a:lnTo>
                  <a:lnTo>
                    <a:pt x="483451" y="1837129"/>
                  </a:lnTo>
                  <a:lnTo>
                    <a:pt x="487079" y="1842799"/>
                  </a:lnTo>
                  <a:lnTo>
                    <a:pt x="490026" y="1848469"/>
                  </a:lnTo>
                  <a:lnTo>
                    <a:pt x="493201" y="1854139"/>
                  </a:lnTo>
                  <a:lnTo>
                    <a:pt x="496148" y="1860490"/>
                  </a:lnTo>
                  <a:lnTo>
                    <a:pt x="498416" y="1866613"/>
                  </a:lnTo>
                  <a:lnTo>
                    <a:pt x="500683" y="1872964"/>
                  </a:lnTo>
                  <a:lnTo>
                    <a:pt x="502497" y="1879314"/>
                  </a:lnTo>
                  <a:lnTo>
                    <a:pt x="504084" y="1885892"/>
                  </a:lnTo>
                  <a:lnTo>
                    <a:pt x="505218" y="1892696"/>
                  </a:lnTo>
                  <a:lnTo>
                    <a:pt x="506125" y="1899273"/>
                  </a:lnTo>
                  <a:lnTo>
                    <a:pt x="506578" y="1906304"/>
                  </a:lnTo>
                  <a:lnTo>
                    <a:pt x="506578" y="1913335"/>
                  </a:lnTo>
                  <a:lnTo>
                    <a:pt x="506578" y="1920366"/>
                  </a:lnTo>
                  <a:lnTo>
                    <a:pt x="506125" y="1927397"/>
                  </a:lnTo>
                  <a:lnTo>
                    <a:pt x="505218" y="1933975"/>
                  </a:lnTo>
                  <a:lnTo>
                    <a:pt x="504084" y="1940779"/>
                  </a:lnTo>
                  <a:lnTo>
                    <a:pt x="502497" y="1947356"/>
                  </a:lnTo>
                  <a:lnTo>
                    <a:pt x="500683" y="1953707"/>
                  </a:lnTo>
                  <a:lnTo>
                    <a:pt x="498416" y="1960284"/>
                  </a:lnTo>
                  <a:lnTo>
                    <a:pt x="496148" y="1966408"/>
                  </a:lnTo>
                  <a:lnTo>
                    <a:pt x="493201" y="1972532"/>
                  </a:lnTo>
                  <a:lnTo>
                    <a:pt x="490026" y="1978429"/>
                  </a:lnTo>
                  <a:lnTo>
                    <a:pt x="487079" y="1984099"/>
                  </a:lnTo>
                  <a:lnTo>
                    <a:pt x="483451" y="1989542"/>
                  </a:lnTo>
                  <a:lnTo>
                    <a:pt x="479370" y="1994986"/>
                  </a:lnTo>
                  <a:lnTo>
                    <a:pt x="475289" y="1999975"/>
                  </a:lnTo>
                  <a:lnTo>
                    <a:pt x="471207" y="2004965"/>
                  </a:lnTo>
                  <a:lnTo>
                    <a:pt x="466446" y="2009728"/>
                  </a:lnTo>
                  <a:lnTo>
                    <a:pt x="461911" y="2014264"/>
                  </a:lnTo>
                  <a:lnTo>
                    <a:pt x="456923" y="2018573"/>
                  </a:lnTo>
                  <a:lnTo>
                    <a:pt x="451481" y="2022429"/>
                  </a:lnTo>
                  <a:lnTo>
                    <a:pt x="446266" y="2026285"/>
                  </a:lnTo>
                  <a:lnTo>
                    <a:pt x="440598" y="2029914"/>
                  </a:lnTo>
                  <a:lnTo>
                    <a:pt x="434930" y="2033089"/>
                  </a:lnTo>
                  <a:lnTo>
                    <a:pt x="428808" y="2036264"/>
                  </a:lnTo>
                  <a:lnTo>
                    <a:pt x="422913" y="2038759"/>
                  </a:lnTo>
                  <a:lnTo>
                    <a:pt x="416791" y="2041481"/>
                  </a:lnTo>
                  <a:lnTo>
                    <a:pt x="410216" y="2043522"/>
                  </a:lnTo>
                  <a:lnTo>
                    <a:pt x="403867" y="2045336"/>
                  </a:lnTo>
                  <a:lnTo>
                    <a:pt x="397065" y="2046924"/>
                  </a:lnTo>
                  <a:lnTo>
                    <a:pt x="390263" y="2048285"/>
                  </a:lnTo>
                  <a:lnTo>
                    <a:pt x="383461" y="2048965"/>
                  </a:lnTo>
                  <a:lnTo>
                    <a:pt x="376659" y="2049419"/>
                  </a:lnTo>
                  <a:lnTo>
                    <a:pt x="369630" y="2049646"/>
                  </a:lnTo>
                  <a:lnTo>
                    <a:pt x="253088" y="2049646"/>
                  </a:lnTo>
                  <a:lnTo>
                    <a:pt x="253088" y="2315689"/>
                  </a:lnTo>
                  <a:lnTo>
                    <a:pt x="253542" y="2326349"/>
                  </a:lnTo>
                  <a:lnTo>
                    <a:pt x="254222" y="2336782"/>
                  </a:lnTo>
                  <a:lnTo>
                    <a:pt x="255582" y="2347215"/>
                  </a:lnTo>
                  <a:lnTo>
                    <a:pt x="257396" y="2357195"/>
                  </a:lnTo>
                  <a:lnTo>
                    <a:pt x="259664" y="2367401"/>
                  </a:lnTo>
                  <a:lnTo>
                    <a:pt x="262158" y="2376927"/>
                  </a:lnTo>
                  <a:lnTo>
                    <a:pt x="265559" y="2386679"/>
                  </a:lnTo>
                  <a:lnTo>
                    <a:pt x="269186" y="2395978"/>
                  </a:lnTo>
                  <a:lnTo>
                    <a:pt x="273494" y="2405051"/>
                  </a:lnTo>
                  <a:lnTo>
                    <a:pt x="278029" y="2414123"/>
                  </a:lnTo>
                  <a:lnTo>
                    <a:pt x="283017" y="2422515"/>
                  </a:lnTo>
                  <a:lnTo>
                    <a:pt x="288232" y="2430907"/>
                  </a:lnTo>
                  <a:lnTo>
                    <a:pt x="294127" y="2439072"/>
                  </a:lnTo>
                  <a:lnTo>
                    <a:pt x="300022" y="2446783"/>
                  </a:lnTo>
                  <a:lnTo>
                    <a:pt x="306598" y="2454268"/>
                  </a:lnTo>
                  <a:lnTo>
                    <a:pt x="313626" y="2461525"/>
                  </a:lnTo>
                  <a:lnTo>
                    <a:pt x="320655" y="2468330"/>
                  </a:lnTo>
                  <a:lnTo>
                    <a:pt x="328138" y="2474680"/>
                  </a:lnTo>
                  <a:lnTo>
                    <a:pt x="335847" y="2481031"/>
                  </a:lnTo>
                  <a:lnTo>
                    <a:pt x="344009" y="2486701"/>
                  </a:lnTo>
                  <a:lnTo>
                    <a:pt x="352171" y="2492144"/>
                  </a:lnTo>
                  <a:lnTo>
                    <a:pt x="361014" y="2497134"/>
                  </a:lnTo>
                  <a:lnTo>
                    <a:pt x="369857" y="2501443"/>
                  </a:lnTo>
                  <a:lnTo>
                    <a:pt x="378926" y="2505526"/>
                  </a:lnTo>
                  <a:lnTo>
                    <a:pt x="388222" y="2509608"/>
                  </a:lnTo>
                  <a:lnTo>
                    <a:pt x="397745" y="2512557"/>
                  </a:lnTo>
                  <a:lnTo>
                    <a:pt x="407722" y="2515505"/>
                  </a:lnTo>
                  <a:lnTo>
                    <a:pt x="417471" y="2517773"/>
                  </a:lnTo>
                  <a:lnTo>
                    <a:pt x="427674" y="2519588"/>
                  </a:lnTo>
                  <a:lnTo>
                    <a:pt x="438104" y="2520948"/>
                  </a:lnTo>
                  <a:lnTo>
                    <a:pt x="448307" y="2521629"/>
                  </a:lnTo>
                  <a:lnTo>
                    <a:pt x="458964" y="2521856"/>
                  </a:lnTo>
                  <a:lnTo>
                    <a:pt x="2030011" y="2521856"/>
                  </a:lnTo>
                  <a:lnTo>
                    <a:pt x="2040667" y="2521629"/>
                  </a:lnTo>
                  <a:lnTo>
                    <a:pt x="2051324" y="2520948"/>
                  </a:lnTo>
                  <a:lnTo>
                    <a:pt x="2061527" y="2519588"/>
                  </a:lnTo>
                  <a:lnTo>
                    <a:pt x="2071503" y="2517773"/>
                  </a:lnTo>
                  <a:lnTo>
                    <a:pt x="2081706" y="2515505"/>
                  </a:lnTo>
                  <a:lnTo>
                    <a:pt x="2091456" y="2512557"/>
                  </a:lnTo>
                  <a:lnTo>
                    <a:pt x="2100752" y="2509608"/>
                  </a:lnTo>
                  <a:lnTo>
                    <a:pt x="2110502" y="2505526"/>
                  </a:lnTo>
                  <a:lnTo>
                    <a:pt x="2119571" y="2501443"/>
                  </a:lnTo>
                  <a:lnTo>
                    <a:pt x="2128187" y="2497134"/>
                  </a:lnTo>
                  <a:lnTo>
                    <a:pt x="2136803" y="2492144"/>
                  </a:lnTo>
                  <a:lnTo>
                    <a:pt x="2145192" y="2486701"/>
                  </a:lnTo>
                  <a:lnTo>
                    <a:pt x="2153354" y="2481031"/>
                  </a:lnTo>
                  <a:lnTo>
                    <a:pt x="2161290" y="2474680"/>
                  </a:lnTo>
                  <a:lnTo>
                    <a:pt x="2168546" y="2468330"/>
                  </a:lnTo>
                  <a:lnTo>
                    <a:pt x="2175801" y="2461525"/>
                  </a:lnTo>
                  <a:lnTo>
                    <a:pt x="2182376" y="2454268"/>
                  </a:lnTo>
                  <a:lnTo>
                    <a:pt x="2188952" y="2446783"/>
                  </a:lnTo>
                  <a:lnTo>
                    <a:pt x="2195074" y="2439072"/>
                  </a:lnTo>
                  <a:lnTo>
                    <a:pt x="2200969" y="2430907"/>
                  </a:lnTo>
                  <a:lnTo>
                    <a:pt x="2206410" y="2422515"/>
                  </a:lnTo>
                  <a:lnTo>
                    <a:pt x="2211172" y="2414123"/>
                  </a:lnTo>
                  <a:lnTo>
                    <a:pt x="2215933" y="2405051"/>
                  </a:lnTo>
                  <a:lnTo>
                    <a:pt x="2219788" y="2395978"/>
                  </a:lnTo>
                  <a:lnTo>
                    <a:pt x="2223642" y="2386679"/>
                  </a:lnTo>
                  <a:lnTo>
                    <a:pt x="2226817" y="2376927"/>
                  </a:lnTo>
                  <a:lnTo>
                    <a:pt x="2229538" y="2367401"/>
                  </a:lnTo>
                  <a:lnTo>
                    <a:pt x="2232032" y="2357195"/>
                  </a:lnTo>
                  <a:lnTo>
                    <a:pt x="2233845" y="2347215"/>
                  </a:lnTo>
                  <a:lnTo>
                    <a:pt x="2235206" y="2336782"/>
                  </a:lnTo>
                  <a:lnTo>
                    <a:pt x="2235886" y="2326349"/>
                  </a:lnTo>
                  <a:lnTo>
                    <a:pt x="2236113" y="2315689"/>
                  </a:lnTo>
                  <a:lnTo>
                    <a:pt x="2236113" y="229074"/>
                  </a:lnTo>
                  <a:lnTo>
                    <a:pt x="2235886" y="218414"/>
                  </a:lnTo>
                  <a:lnTo>
                    <a:pt x="2235206" y="207754"/>
                  </a:lnTo>
                  <a:lnTo>
                    <a:pt x="2233845" y="197775"/>
                  </a:lnTo>
                  <a:lnTo>
                    <a:pt x="2232032" y="187568"/>
                  </a:lnTo>
                  <a:lnTo>
                    <a:pt x="2229538" y="177589"/>
                  </a:lnTo>
                  <a:lnTo>
                    <a:pt x="2226817" y="167836"/>
                  </a:lnTo>
                  <a:lnTo>
                    <a:pt x="2223642" y="158310"/>
                  </a:lnTo>
                  <a:lnTo>
                    <a:pt x="2219788" y="149011"/>
                  </a:lnTo>
                  <a:lnTo>
                    <a:pt x="2215933" y="139939"/>
                  </a:lnTo>
                  <a:lnTo>
                    <a:pt x="2211172" y="130867"/>
                  </a:lnTo>
                  <a:lnTo>
                    <a:pt x="2206410" y="122248"/>
                  </a:lnTo>
                  <a:lnTo>
                    <a:pt x="2200969" y="113856"/>
                  </a:lnTo>
                  <a:lnTo>
                    <a:pt x="2195074" y="105918"/>
                  </a:lnTo>
                  <a:lnTo>
                    <a:pt x="2188952" y="98207"/>
                  </a:lnTo>
                  <a:lnTo>
                    <a:pt x="2182376" y="90722"/>
                  </a:lnTo>
                  <a:lnTo>
                    <a:pt x="2175801" y="83238"/>
                  </a:lnTo>
                  <a:lnTo>
                    <a:pt x="2168546" y="76660"/>
                  </a:lnTo>
                  <a:lnTo>
                    <a:pt x="2161290" y="70083"/>
                  </a:lnTo>
                  <a:lnTo>
                    <a:pt x="2153354" y="63959"/>
                  </a:lnTo>
                  <a:lnTo>
                    <a:pt x="2145192" y="58289"/>
                  </a:lnTo>
                  <a:lnTo>
                    <a:pt x="2136803" y="52846"/>
                  </a:lnTo>
                  <a:lnTo>
                    <a:pt x="2128187" y="47856"/>
                  </a:lnTo>
                  <a:lnTo>
                    <a:pt x="2119571" y="43320"/>
                  </a:lnTo>
                  <a:lnTo>
                    <a:pt x="2110502" y="39237"/>
                  </a:lnTo>
                  <a:lnTo>
                    <a:pt x="2100752" y="35382"/>
                  </a:lnTo>
                  <a:lnTo>
                    <a:pt x="2091456" y="32206"/>
                  </a:lnTo>
                  <a:lnTo>
                    <a:pt x="2081706" y="29485"/>
                  </a:lnTo>
                  <a:lnTo>
                    <a:pt x="2071503" y="26990"/>
                  </a:lnTo>
                  <a:lnTo>
                    <a:pt x="2061527" y="25175"/>
                  </a:lnTo>
                  <a:lnTo>
                    <a:pt x="2051324" y="24041"/>
                  </a:lnTo>
                  <a:lnTo>
                    <a:pt x="2040667" y="23134"/>
                  </a:lnTo>
                  <a:lnTo>
                    <a:pt x="2030011" y="22907"/>
                  </a:lnTo>
                  <a:lnTo>
                    <a:pt x="458964" y="22907"/>
                  </a:lnTo>
                  <a:close/>
                  <a:moveTo>
                    <a:pt x="458964" y="0"/>
                  </a:moveTo>
                  <a:lnTo>
                    <a:pt x="2030011" y="0"/>
                  </a:lnTo>
                  <a:lnTo>
                    <a:pt x="2042028" y="453"/>
                  </a:lnTo>
                  <a:lnTo>
                    <a:pt x="2053364" y="1134"/>
                  </a:lnTo>
                  <a:lnTo>
                    <a:pt x="2064701" y="2722"/>
                  </a:lnTo>
                  <a:lnTo>
                    <a:pt x="2076265" y="4763"/>
                  </a:lnTo>
                  <a:lnTo>
                    <a:pt x="2087148" y="7258"/>
                  </a:lnTo>
                  <a:lnTo>
                    <a:pt x="2098031" y="10433"/>
                  </a:lnTo>
                  <a:lnTo>
                    <a:pt x="2108688" y="14062"/>
                  </a:lnTo>
                  <a:lnTo>
                    <a:pt x="2118891" y="18371"/>
                  </a:lnTo>
                  <a:lnTo>
                    <a:pt x="2129094" y="22680"/>
                  </a:lnTo>
                  <a:lnTo>
                    <a:pt x="2138843" y="27897"/>
                  </a:lnTo>
                  <a:lnTo>
                    <a:pt x="2148593" y="33340"/>
                  </a:lnTo>
                  <a:lnTo>
                    <a:pt x="2157889" y="39237"/>
                  </a:lnTo>
                  <a:lnTo>
                    <a:pt x="2166959" y="45815"/>
                  </a:lnTo>
                  <a:lnTo>
                    <a:pt x="2175574" y="52392"/>
                  </a:lnTo>
                  <a:lnTo>
                    <a:pt x="2183737" y="59650"/>
                  </a:lnTo>
                  <a:lnTo>
                    <a:pt x="2191899" y="67361"/>
                  </a:lnTo>
                  <a:lnTo>
                    <a:pt x="2199382" y="75299"/>
                  </a:lnTo>
                  <a:lnTo>
                    <a:pt x="2206637" y="83691"/>
                  </a:lnTo>
                  <a:lnTo>
                    <a:pt x="2213212" y="92083"/>
                  </a:lnTo>
                  <a:lnTo>
                    <a:pt x="2219788" y="101155"/>
                  </a:lnTo>
                  <a:lnTo>
                    <a:pt x="2225683" y="110681"/>
                  </a:lnTo>
                  <a:lnTo>
                    <a:pt x="2231125" y="120207"/>
                  </a:lnTo>
                  <a:lnTo>
                    <a:pt x="2236340" y="129960"/>
                  </a:lnTo>
                  <a:lnTo>
                    <a:pt x="2241101" y="140166"/>
                  </a:lnTo>
                  <a:lnTo>
                    <a:pt x="2244955" y="150599"/>
                  </a:lnTo>
                  <a:lnTo>
                    <a:pt x="2248583" y="161032"/>
                  </a:lnTo>
                  <a:lnTo>
                    <a:pt x="2251758" y="172145"/>
                  </a:lnTo>
                  <a:lnTo>
                    <a:pt x="2254252" y="183032"/>
                  </a:lnTo>
                  <a:lnTo>
                    <a:pt x="2256292" y="194372"/>
                  </a:lnTo>
                  <a:lnTo>
                    <a:pt x="2257879" y="205713"/>
                  </a:lnTo>
                  <a:lnTo>
                    <a:pt x="2258786" y="217053"/>
                  </a:lnTo>
                  <a:lnTo>
                    <a:pt x="2259013" y="229074"/>
                  </a:lnTo>
                  <a:lnTo>
                    <a:pt x="2259013" y="2315689"/>
                  </a:lnTo>
                  <a:lnTo>
                    <a:pt x="2258786" y="2327483"/>
                  </a:lnTo>
                  <a:lnTo>
                    <a:pt x="2257879" y="2339050"/>
                  </a:lnTo>
                  <a:lnTo>
                    <a:pt x="2256292" y="2350617"/>
                  </a:lnTo>
                  <a:lnTo>
                    <a:pt x="2254252" y="2361958"/>
                  </a:lnTo>
                  <a:lnTo>
                    <a:pt x="2251758" y="2372844"/>
                  </a:lnTo>
                  <a:lnTo>
                    <a:pt x="2248583" y="2383731"/>
                  </a:lnTo>
                  <a:lnTo>
                    <a:pt x="2244955" y="2394391"/>
                  </a:lnTo>
                  <a:lnTo>
                    <a:pt x="2241101" y="2404824"/>
                  </a:lnTo>
                  <a:lnTo>
                    <a:pt x="2236340" y="2414803"/>
                  </a:lnTo>
                  <a:lnTo>
                    <a:pt x="2231125" y="2424783"/>
                  </a:lnTo>
                  <a:lnTo>
                    <a:pt x="2225683" y="2434309"/>
                  </a:lnTo>
                  <a:lnTo>
                    <a:pt x="2219788" y="2443608"/>
                  </a:lnTo>
                  <a:lnTo>
                    <a:pt x="2213212" y="2452680"/>
                  </a:lnTo>
                  <a:lnTo>
                    <a:pt x="2206637" y="2461299"/>
                  </a:lnTo>
                  <a:lnTo>
                    <a:pt x="2199382" y="2469464"/>
                  </a:lnTo>
                  <a:lnTo>
                    <a:pt x="2191899" y="2477629"/>
                  </a:lnTo>
                  <a:lnTo>
                    <a:pt x="2183737" y="2485113"/>
                  </a:lnTo>
                  <a:lnTo>
                    <a:pt x="2175574" y="2492371"/>
                  </a:lnTo>
                  <a:lnTo>
                    <a:pt x="2166959" y="2499175"/>
                  </a:lnTo>
                  <a:lnTo>
                    <a:pt x="2157889" y="2505526"/>
                  </a:lnTo>
                  <a:lnTo>
                    <a:pt x="2148593" y="2511649"/>
                  </a:lnTo>
                  <a:lnTo>
                    <a:pt x="2138843" y="2517093"/>
                  </a:lnTo>
                  <a:lnTo>
                    <a:pt x="2129094" y="2522309"/>
                  </a:lnTo>
                  <a:lnTo>
                    <a:pt x="2118891" y="2526619"/>
                  </a:lnTo>
                  <a:lnTo>
                    <a:pt x="2108688" y="2530701"/>
                  </a:lnTo>
                  <a:lnTo>
                    <a:pt x="2098031" y="2534330"/>
                  </a:lnTo>
                  <a:lnTo>
                    <a:pt x="2087148" y="2537505"/>
                  </a:lnTo>
                  <a:lnTo>
                    <a:pt x="2076265" y="2540000"/>
                  </a:lnTo>
                  <a:lnTo>
                    <a:pt x="2064701" y="2542268"/>
                  </a:lnTo>
                  <a:lnTo>
                    <a:pt x="2053364" y="2543402"/>
                  </a:lnTo>
                  <a:lnTo>
                    <a:pt x="2042028" y="2544536"/>
                  </a:lnTo>
                  <a:lnTo>
                    <a:pt x="2030011" y="2544763"/>
                  </a:lnTo>
                  <a:lnTo>
                    <a:pt x="458964" y="2544763"/>
                  </a:lnTo>
                  <a:lnTo>
                    <a:pt x="447400" y="2544536"/>
                  </a:lnTo>
                  <a:lnTo>
                    <a:pt x="435610" y="2543402"/>
                  </a:lnTo>
                  <a:lnTo>
                    <a:pt x="424273" y="2542268"/>
                  </a:lnTo>
                  <a:lnTo>
                    <a:pt x="413163" y="2540000"/>
                  </a:lnTo>
                  <a:lnTo>
                    <a:pt x="402053" y="2537505"/>
                  </a:lnTo>
                  <a:lnTo>
                    <a:pt x="391170" y="2534330"/>
                  </a:lnTo>
                  <a:lnTo>
                    <a:pt x="380513" y="2530701"/>
                  </a:lnTo>
                  <a:lnTo>
                    <a:pt x="370084" y="2526619"/>
                  </a:lnTo>
                  <a:lnTo>
                    <a:pt x="359880" y="2522309"/>
                  </a:lnTo>
                  <a:lnTo>
                    <a:pt x="350131" y="2517093"/>
                  </a:lnTo>
                  <a:lnTo>
                    <a:pt x="340608" y="2511649"/>
                  </a:lnTo>
                  <a:lnTo>
                    <a:pt x="331085" y="2505526"/>
                  </a:lnTo>
                  <a:lnTo>
                    <a:pt x="322469" y="2499175"/>
                  </a:lnTo>
                  <a:lnTo>
                    <a:pt x="313626" y="2492371"/>
                  </a:lnTo>
                  <a:lnTo>
                    <a:pt x="305237" y="2485113"/>
                  </a:lnTo>
                  <a:lnTo>
                    <a:pt x="297528" y="2477629"/>
                  </a:lnTo>
                  <a:lnTo>
                    <a:pt x="289819" y="2469464"/>
                  </a:lnTo>
                  <a:lnTo>
                    <a:pt x="282564" y="2461299"/>
                  </a:lnTo>
                  <a:lnTo>
                    <a:pt x="275762" y="2452680"/>
                  </a:lnTo>
                  <a:lnTo>
                    <a:pt x="269413" y="2443608"/>
                  </a:lnTo>
                  <a:lnTo>
                    <a:pt x="263518" y="2434309"/>
                  </a:lnTo>
                  <a:lnTo>
                    <a:pt x="257850" y="2424783"/>
                  </a:lnTo>
                  <a:lnTo>
                    <a:pt x="252862" y="2414803"/>
                  </a:lnTo>
                  <a:lnTo>
                    <a:pt x="248327" y="2404824"/>
                  </a:lnTo>
                  <a:lnTo>
                    <a:pt x="244019" y="2394391"/>
                  </a:lnTo>
                  <a:lnTo>
                    <a:pt x="240391" y="2383731"/>
                  </a:lnTo>
                  <a:lnTo>
                    <a:pt x="237444" y="2372844"/>
                  </a:lnTo>
                  <a:lnTo>
                    <a:pt x="234723" y="2361958"/>
                  </a:lnTo>
                  <a:lnTo>
                    <a:pt x="232682" y="2350617"/>
                  </a:lnTo>
                  <a:lnTo>
                    <a:pt x="231322" y="2339050"/>
                  </a:lnTo>
                  <a:lnTo>
                    <a:pt x="230415" y="2327483"/>
                  </a:lnTo>
                  <a:lnTo>
                    <a:pt x="230188" y="2315689"/>
                  </a:lnTo>
                  <a:lnTo>
                    <a:pt x="230188" y="2026965"/>
                  </a:lnTo>
                  <a:lnTo>
                    <a:pt x="369630" y="2026965"/>
                  </a:lnTo>
                  <a:lnTo>
                    <a:pt x="375298" y="2026738"/>
                  </a:lnTo>
                  <a:lnTo>
                    <a:pt x="381194" y="2026285"/>
                  </a:lnTo>
                  <a:lnTo>
                    <a:pt x="386862" y="2025604"/>
                  </a:lnTo>
                  <a:lnTo>
                    <a:pt x="392530" y="2024470"/>
                  </a:lnTo>
                  <a:lnTo>
                    <a:pt x="397972" y="2023336"/>
                  </a:lnTo>
                  <a:lnTo>
                    <a:pt x="403414" y="2021749"/>
                  </a:lnTo>
                  <a:lnTo>
                    <a:pt x="408628" y="2019934"/>
                  </a:lnTo>
                  <a:lnTo>
                    <a:pt x="413843" y="2017893"/>
                  </a:lnTo>
                  <a:lnTo>
                    <a:pt x="419058" y="2015852"/>
                  </a:lnTo>
                  <a:lnTo>
                    <a:pt x="424046" y="2013130"/>
                  </a:lnTo>
                  <a:lnTo>
                    <a:pt x="428581" y="2010408"/>
                  </a:lnTo>
                  <a:lnTo>
                    <a:pt x="433343" y="2007460"/>
                  </a:lnTo>
                  <a:lnTo>
                    <a:pt x="438104" y="2004285"/>
                  </a:lnTo>
                  <a:lnTo>
                    <a:pt x="442185" y="2000882"/>
                  </a:lnTo>
                  <a:lnTo>
                    <a:pt x="446266" y="1997254"/>
                  </a:lnTo>
                  <a:lnTo>
                    <a:pt x="450348" y="1993398"/>
                  </a:lnTo>
                  <a:lnTo>
                    <a:pt x="453975" y="1989542"/>
                  </a:lnTo>
                  <a:lnTo>
                    <a:pt x="457603" y="1985460"/>
                  </a:lnTo>
                  <a:lnTo>
                    <a:pt x="461004" y="1981377"/>
                  </a:lnTo>
                  <a:lnTo>
                    <a:pt x="464405" y="1976841"/>
                  </a:lnTo>
                  <a:lnTo>
                    <a:pt x="467353" y="1972305"/>
                  </a:lnTo>
                  <a:lnTo>
                    <a:pt x="470074" y="1967315"/>
                  </a:lnTo>
                  <a:lnTo>
                    <a:pt x="472794" y="1962552"/>
                  </a:lnTo>
                  <a:lnTo>
                    <a:pt x="474835" y="1957336"/>
                  </a:lnTo>
                  <a:lnTo>
                    <a:pt x="476876" y="1952119"/>
                  </a:lnTo>
                  <a:lnTo>
                    <a:pt x="478690" y="1947129"/>
                  </a:lnTo>
                  <a:lnTo>
                    <a:pt x="480277" y="1941686"/>
                  </a:lnTo>
                  <a:lnTo>
                    <a:pt x="481637" y="1936243"/>
                  </a:lnTo>
                  <a:lnTo>
                    <a:pt x="482544" y="1930799"/>
                  </a:lnTo>
                  <a:lnTo>
                    <a:pt x="483451" y="1924902"/>
                  </a:lnTo>
                  <a:lnTo>
                    <a:pt x="483904" y="1919232"/>
                  </a:lnTo>
                  <a:lnTo>
                    <a:pt x="483904" y="1913335"/>
                  </a:lnTo>
                  <a:lnTo>
                    <a:pt x="483904" y="1907665"/>
                  </a:lnTo>
                  <a:lnTo>
                    <a:pt x="483451" y="1901768"/>
                  </a:lnTo>
                  <a:lnTo>
                    <a:pt x="482544" y="1896325"/>
                  </a:lnTo>
                  <a:lnTo>
                    <a:pt x="481637" y="1890428"/>
                  </a:lnTo>
                  <a:lnTo>
                    <a:pt x="480277" y="1884985"/>
                  </a:lnTo>
                  <a:lnTo>
                    <a:pt x="478690" y="1879541"/>
                  </a:lnTo>
                  <a:lnTo>
                    <a:pt x="476876" y="1874325"/>
                  </a:lnTo>
                  <a:lnTo>
                    <a:pt x="474835" y="1869335"/>
                  </a:lnTo>
                  <a:lnTo>
                    <a:pt x="472794" y="1864345"/>
                  </a:lnTo>
                  <a:lnTo>
                    <a:pt x="470074" y="1859356"/>
                  </a:lnTo>
                  <a:lnTo>
                    <a:pt x="467353" y="1854366"/>
                  </a:lnTo>
                  <a:lnTo>
                    <a:pt x="464405" y="1850056"/>
                  </a:lnTo>
                  <a:lnTo>
                    <a:pt x="461004" y="1845747"/>
                  </a:lnTo>
                  <a:lnTo>
                    <a:pt x="457603" y="1841211"/>
                  </a:lnTo>
                  <a:lnTo>
                    <a:pt x="453975" y="1837129"/>
                  </a:lnTo>
                  <a:lnTo>
                    <a:pt x="450348" y="1833273"/>
                  </a:lnTo>
                  <a:lnTo>
                    <a:pt x="446266" y="1829417"/>
                  </a:lnTo>
                  <a:lnTo>
                    <a:pt x="442185" y="1826015"/>
                  </a:lnTo>
                  <a:lnTo>
                    <a:pt x="438104" y="1822613"/>
                  </a:lnTo>
                  <a:lnTo>
                    <a:pt x="433343" y="1819211"/>
                  </a:lnTo>
                  <a:lnTo>
                    <a:pt x="428581" y="1816262"/>
                  </a:lnTo>
                  <a:lnTo>
                    <a:pt x="424046" y="1813541"/>
                  </a:lnTo>
                  <a:lnTo>
                    <a:pt x="419058" y="1811273"/>
                  </a:lnTo>
                  <a:lnTo>
                    <a:pt x="413843" y="1808778"/>
                  </a:lnTo>
                  <a:lnTo>
                    <a:pt x="408628" y="1806737"/>
                  </a:lnTo>
                  <a:lnTo>
                    <a:pt x="403414" y="1804922"/>
                  </a:lnTo>
                  <a:lnTo>
                    <a:pt x="397972" y="1803334"/>
                  </a:lnTo>
                  <a:lnTo>
                    <a:pt x="392530" y="1801974"/>
                  </a:lnTo>
                  <a:lnTo>
                    <a:pt x="386862" y="1801293"/>
                  </a:lnTo>
                  <a:lnTo>
                    <a:pt x="381194" y="1800613"/>
                  </a:lnTo>
                  <a:lnTo>
                    <a:pt x="375298" y="1799932"/>
                  </a:lnTo>
                  <a:lnTo>
                    <a:pt x="369630" y="1799932"/>
                  </a:lnTo>
                  <a:lnTo>
                    <a:pt x="230188" y="1799932"/>
                  </a:lnTo>
                  <a:lnTo>
                    <a:pt x="230188" y="1385784"/>
                  </a:lnTo>
                  <a:lnTo>
                    <a:pt x="369630" y="1385784"/>
                  </a:lnTo>
                  <a:lnTo>
                    <a:pt x="375298" y="1385557"/>
                  </a:lnTo>
                  <a:lnTo>
                    <a:pt x="381194" y="1385331"/>
                  </a:lnTo>
                  <a:lnTo>
                    <a:pt x="386862" y="1384650"/>
                  </a:lnTo>
                  <a:lnTo>
                    <a:pt x="392530" y="1383516"/>
                  </a:lnTo>
                  <a:lnTo>
                    <a:pt x="397972" y="1382155"/>
                  </a:lnTo>
                  <a:lnTo>
                    <a:pt x="403414" y="1380795"/>
                  </a:lnTo>
                  <a:lnTo>
                    <a:pt x="408628" y="1378980"/>
                  </a:lnTo>
                  <a:lnTo>
                    <a:pt x="413843" y="1376712"/>
                  </a:lnTo>
                  <a:lnTo>
                    <a:pt x="419058" y="1374671"/>
                  </a:lnTo>
                  <a:lnTo>
                    <a:pt x="424046" y="1372176"/>
                  </a:lnTo>
                  <a:lnTo>
                    <a:pt x="428581" y="1369227"/>
                  </a:lnTo>
                  <a:lnTo>
                    <a:pt x="433343" y="1366506"/>
                  </a:lnTo>
                  <a:lnTo>
                    <a:pt x="438104" y="1363331"/>
                  </a:lnTo>
                  <a:lnTo>
                    <a:pt x="442185" y="1359928"/>
                  </a:lnTo>
                  <a:lnTo>
                    <a:pt x="446266" y="1356300"/>
                  </a:lnTo>
                  <a:lnTo>
                    <a:pt x="450348" y="1352671"/>
                  </a:lnTo>
                  <a:lnTo>
                    <a:pt x="453975" y="1348588"/>
                  </a:lnTo>
                  <a:lnTo>
                    <a:pt x="457603" y="1344732"/>
                  </a:lnTo>
                  <a:lnTo>
                    <a:pt x="461004" y="1340196"/>
                  </a:lnTo>
                  <a:lnTo>
                    <a:pt x="464405" y="1335887"/>
                  </a:lnTo>
                  <a:lnTo>
                    <a:pt x="467353" y="1331124"/>
                  </a:lnTo>
                  <a:lnTo>
                    <a:pt x="470074" y="1326588"/>
                  </a:lnTo>
                  <a:lnTo>
                    <a:pt x="472794" y="1321598"/>
                  </a:lnTo>
                  <a:lnTo>
                    <a:pt x="474835" y="1316608"/>
                  </a:lnTo>
                  <a:lnTo>
                    <a:pt x="476876" y="1311392"/>
                  </a:lnTo>
                  <a:lnTo>
                    <a:pt x="478690" y="1305949"/>
                  </a:lnTo>
                  <a:lnTo>
                    <a:pt x="480277" y="1300732"/>
                  </a:lnTo>
                  <a:lnTo>
                    <a:pt x="481637" y="1295289"/>
                  </a:lnTo>
                  <a:lnTo>
                    <a:pt x="482544" y="1289619"/>
                  </a:lnTo>
                  <a:lnTo>
                    <a:pt x="483451" y="1283948"/>
                  </a:lnTo>
                  <a:lnTo>
                    <a:pt x="483904" y="1278278"/>
                  </a:lnTo>
                  <a:lnTo>
                    <a:pt x="483904" y="1272381"/>
                  </a:lnTo>
                  <a:lnTo>
                    <a:pt x="483904" y="1266711"/>
                  </a:lnTo>
                  <a:lnTo>
                    <a:pt x="483451" y="1260814"/>
                  </a:lnTo>
                  <a:lnTo>
                    <a:pt x="482544" y="1255144"/>
                  </a:lnTo>
                  <a:lnTo>
                    <a:pt x="481637" y="1249474"/>
                  </a:lnTo>
                  <a:lnTo>
                    <a:pt x="480277" y="1244031"/>
                  </a:lnTo>
                  <a:lnTo>
                    <a:pt x="478690" y="1238814"/>
                  </a:lnTo>
                  <a:lnTo>
                    <a:pt x="476876" y="1233371"/>
                  </a:lnTo>
                  <a:lnTo>
                    <a:pt x="474835" y="1228154"/>
                  </a:lnTo>
                  <a:lnTo>
                    <a:pt x="472794" y="1223391"/>
                  </a:lnTo>
                  <a:lnTo>
                    <a:pt x="470074" y="1218401"/>
                  </a:lnTo>
                  <a:lnTo>
                    <a:pt x="467353" y="1213639"/>
                  </a:lnTo>
                  <a:lnTo>
                    <a:pt x="464405" y="1209102"/>
                  </a:lnTo>
                  <a:lnTo>
                    <a:pt x="461004" y="1204566"/>
                  </a:lnTo>
                  <a:lnTo>
                    <a:pt x="457603" y="1200257"/>
                  </a:lnTo>
                  <a:lnTo>
                    <a:pt x="453975" y="1196175"/>
                  </a:lnTo>
                  <a:lnTo>
                    <a:pt x="450348" y="1192092"/>
                  </a:lnTo>
                  <a:lnTo>
                    <a:pt x="446266" y="1188463"/>
                  </a:lnTo>
                  <a:lnTo>
                    <a:pt x="442185" y="1184834"/>
                  </a:lnTo>
                  <a:lnTo>
                    <a:pt x="438104" y="1181659"/>
                  </a:lnTo>
                  <a:lnTo>
                    <a:pt x="433343" y="1178484"/>
                  </a:lnTo>
                  <a:lnTo>
                    <a:pt x="428581" y="1175308"/>
                  </a:lnTo>
                  <a:lnTo>
                    <a:pt x="424046" y="1172813"/>
                  </a:lnTo>
                  <a:lnTo>
                    <a:pt x="419058" y="1170092"/>
                  </a:lnTo>
                  <a:lnTo>
                    <a:pt x="413843" y="1167824"/>
                  </a:lnTo>
                  <a:lnTo>
                    <a:pt x="408628" y="1165783"/>
                  </a:lnTo>
                  <a:lnTo>
                    <a:pt x="403414" y="1164195"/>
                  </a:lnTo>
                  <a:lnTo>
                    <a:pt x="397972" y="1162607"/>
                  </a:lnTo>
                  <a:lnTo>
                    <a:pt x="392530" y="1161246"/>
                  </a:lnTo>
                  <a:lnTo>
                    <a:pt x="386862" y="1160339"/>
                  </a:lnTo>
                  <a:lnTo>
                    <a:pt x="381194" y="1159432"/>
                  </a:lnTo>
                  <a:lnTo>
                    <a:pt x="375298" y="1158978"/>
                  </a:lnTo>
                  <a:lnTo>
                    <a:pt x="369630" y="1158978"/>
                  </a:lnTo>
                  <a:lnTo>
                    <a:pt x="230188" y="1158978"/>
                  </a:lnTo>
                  <a:lnTo>
                    <a:pt x="230188" y="744831"/>
                  </a:lnTo>
                  <a:lnTo>
                    <a:pt x="369630" y="744831"/>
                  </a:lnTo>
                  <a:lnTo>
                    <a:pt x="375298" y="744831"/>
                  </a:lnTo>
                  <a:lnTo>
                    <a:pt x="381194" y="744377"/>
                  </a:lnTo>
                  <a:lnTo>
                    <a:pt x="386862" y="743470"/>
                  </a:lnTo>
                  <a:lnTo>
                    <a:pt x="392530" y="742563"/>
                  </a:lnTo>
                  <a:lnTo>
                    <a:pt x="397972" y="741429"/>
                  </a:lnTo>
                  <a:lnTo>
                    <a:pt x="403414" y="739841"/>
                  </a:lnTo>
                  <a:lnTo>
                    <a:pt x="408628" y="738026"/>
                  </a:lnTo>
                  <a:lnTo>
                    <a:pt x="413843" y="735985"/>
                  </a:lnTo>
                  <a:lnTo>
                    <a:pt x="419058" y="733717"/>
                  </a:lnTo>
                  <a:lnTo>
                    <a:pt x="424046" y="731222"/>
                  </a:lnTo>
                  <a:lnTo>
                    <a:pt x="428581" y="728501"/>
                  </a:lnTo>
                  <a:lnTo>
                    <a:pt x="433343" y="725325"/>
                  </a:lnTo>
                  <a:lnTo>
                    <a:pt x="438104" y="722377"/>
                  </a:lnTo>
                  <a:lnTo>
                    <a:pt x="442185" y="718975"/>
                  </a:lnTo>
                  <a:lnTo>
                    <a:pt x="446266" y="715573"/>
                  </a:lnTo>
                  <a:lnTo>
                    <a:pt x="450348" y="711717"/>
                  </a:lnTo>
                  <a:lnTo>
                    <a:pt x="453975" y="707861"/>
                  </a:lnTo>
                  <a:lnTo>
                    <a:pt x="457603" y="703552"/>
                  </a:lnTo>
                  <a:lnTo>
                    <a:pt x="461004" y="699243"/>
                  </a:lnTo>
                  <a:lnTo>
                    <a:pt x="464405" y="694706"/>
                  </a:lnTo>
                  <a:lnTo>
                    <a:pt x="467353" y="690170"/>
                  </a:lnTo>
                  <a:lnTo>
                    <a:pt x="470074" y="685407"/>
                  </a:lnTo>
                  <a:lnTo>
                    <a:pt x="472794" y="680645"/>
                  </a:lnTo>
                  <a:lnTo>
                    <a:pt x="474835" y="675655"/>
                  </a:lnTo>
                  <a:lnTo>
                    <a:pt x="476876" y="670438"/>
                  </a:lnTo>
                  <a:lnTo>
                    <a:pt x="478690" y="665222"/>
                  </a:lnTo>
                  <a:lnTo>
                    <a:pt x="480277" y="659778"/>
                  </a:lnTo>
                  <a:lnTo>
                    <a:pt x="481637" y="654335"/>
                  </a:lnTo>
                  <a:lnTo>
                    <a:pt x="482544" y="648665"/>
                  </a:lnTo>
                  <a:lnTo>
                    <a:pt x="483451" y="642995"/>
                  </a:lnTo>
                  <a:lnTo>
                    <a:pt x="483904" y="637325"/>
                  </a:lnTo>
                  <a:lnTo>
                    <a:pt x="483904" y="631428"/>
                  </a:lnTo>
                  <a:lnTo>
                    <a:pt x="483904" y="625531"/>
                  </a:lnTo>
                  <a:lnTo>
                    <a:pt x="483451" y="619861"/>
                  </a:lnTo>
                  <a:lnTo>
                    <a:pt x="482544" y="614190"/>
                  </a:lnTo>
                  <a:lnTo>
                    <a:pt x="481637" y="608747"/>
                  </a:lnTo>
                  <a:lnTo>
                    <a:pt x="480277" y="603077"/>
                  </a:lnTo>
                  <a:lnTo>
                    <a:pt x="478690" y="597860"/>
                  </a:lnTo>
                  <a:lnTo>
                    <a:pt x="476876" y="592417"/>
                  </a:lnTo>
                  <a:lnTo>
                    <a:pt x="474835" y="587427"/>
                  </a:lnTo>
                  <a:lnTo>
                    <a:pt x="472794" y="582211"/>
                  </a:lnTo>
                  <a:lnTo>
                    <a:pt x="470074" y="577448"/>
                  </a:lnTo>
                  <a:lnTo>
                    <a:pt x="467353" y="572685"/>
                  </a:lnTo>
                  <a:lnTo>
                    <a:pt x="464405" y="567922"/>
                  </a:lnTo>
                  <a:lnTo>
                    <a:pt x="461004" y="563613"/>
                  </a:lnTo>
                  <a:lnTo>
                    <a:pt x="457603" y="559530"/>
                  </a:lnTo>
                  <a:lnTo>
                    <a:pt x="453975" y="555221"/>
                  </a:lnTo>
                  <a:lnTo>
                    <a:pt x="450348" y="551138"/>
                  </a:lnTo>
                  <a:lnTo>
                    <a:pt x="446266" y="547509"/>
                  </a:lnTo>
                  <a:lnTo>
                    <a:pt x="442185" y="543881"/>
                  </a:lnTo>
                  <a:lnTo>
                    <a:pt x="438104" y="540478"/>
                  </a:lnTo>
                  <a:lnTo>
                    <a:pt x="433343" y="537303"/>
                  </a:lnTo>
                  <a:lnTo>
                    <a:pt x="428581" y="534581"/>
                  </a:lnTo>
                  <a:lnTo>
                    <a:pt x="424046" y="531633"/>
                  </a:lnTo>
                  <a:lnTo>
                    <a:pt x="419058" y="529138"/>
                  </a:lnTo>
                  <a:lnTo>
                    <a:pt x="413843" y="527097"/>
                  </a:lnTo>
                  <a:lnTo>
                    <a:pt x="408628" y="525056"/>
                  </a:lnTo>
                  <a:lnTo>
                    <a:pt x="403414" y="523241"/>
                  </a:lnTo>
                  <a:lnTo>
                    <a:pt x="397972" y="521654"/>
                  </a:lnTo>
                  <a:lnTo>
                    <a:pt x="392530" y="520293"/>
                  </a:lnTo>
                  <a:lnTo>
                    <a:pt x="386862" y="519159"/>
                  </a:lnTo>
                  <a:lnTo>
                    <a:pt x="381194" y="518478"/>
                  </a:lnTo>
                  <a:lnTo>
                    <a:pt x="375298" y="518251"/>
                  </a:lnTo>
                  <a:lnTo>
                    <a:pt x="369630" y="518025"/>
                  </a:lnTo>
                  <a:lnTo>
                    <a:pt x="230188" y="518025"/>
                  </a:lnTo>
                  <a:lnTo>
                    <a:pt x="230188" y="229074"/>
                  </a:lnTo>
                  <a:lnTo>
                    <a:pt x="230415" y="217053"/>
                  </a:lnTo>
                  <a:lnTo>
                    <a:pt x="231322" y="205713"/>
                  </a:lnTo>
                  <a:lnTo>
                    <a:pt x="232682" y="194372"/>
                  </a:lnTo>
                  <a:lnTo>
                    <a:pt x="234723" y="183032"/>
                  </a:lnTo>
                  <a:lnTo>
                    <a:pt x="237444" y="172145"/>
                  </a:lnTo>
                  <a:lnTo>
                    <a:pt x="240391" y="161032"/>
                  </a:lnTo>
                  <a:lnTo>
                    <a:pt x="244019" y="150599"/>
                  </a:lnTo>
                  <a:lnTo>
                    <a:pt x="248327" y="140166"/>
                  </a:lnTo>
                  <a:lnTo>
                    <a:pt x="252862" y="129960"/>
                  </a:lnTo>
                  <a:lnTo>
                    <a:pt x="257850" y="120207"/>
                  </a:lnTo>
                  <a:lnTo>
                    <a:pt x="263518" y="110681"/>
                  </a:lnTo>
                  <a:lnTo>
                    <a:pt x="269413" y="101155"/>
                  </a:lnTo>
                  <a:lnTo>
                    <a:pt x="275762" y="92083"/>
                  </a:lnTo>
                  <a:lnTo>
                    <a:pt x="282564" y="83691"/>
                  </a:lnTo>
                  <a:lnTo>
                    <a:pt x="289819" y="75299"/>
                  </a:lnTo>
                  <a:lnTo>
                    <a:pt x="297528" y="67361"/>
                  </a:lnTo>
                  <a:lnTo>
                    <a:pt x="305237" y="59650"/>
                  </a:lnTo>
                  <a:lnTo>
                    <a:pt x="313626" y="52392"/>
                  </a:lnTo>
                  <a:lnTo>
                    <a:pt x="322469" y="45815"/>
                  </a:lnTo>
                  <a:lnTo>
                    <a:pt x="331085" y="39237"/>
                  </a:lnTo>
                  <a:lnTo>
                    <a:pt x="340608" y="33340"/>
                  </a:lnTo>
                  <a:lnTo>
                    <a:pt x="350131" y="27897"/>
                  </a:lnTo>
                  <a:lnTo>
                    <a:pt x="359880" y="22680"/>
                  </a:lnTo>
                  <a:lnTo>
                    <a:pt x="370084" y="18371"/>
                  </a:lnTo>
                  <a:lnTo>
                    <a:pt x="380513" y="14062"/>
                  </a:lnTo>
                  <a:lnTo>
                    <a:pt x="391170" y="10433"/>
                  </a:lnTo>
                  <a:lnTo>
                    <a:pt x="402053" y="7258"/>
                  </a:lnTo>
                  <a:lnTo>
                    <a:pt x="413163" y="4763"/>
                  </a:lnTo>
                  <a:lnTo>
                    <a:pt x="424273" y="2722"/>
                  </a:lnTo>
                  <a:lnTo>
                    <a:pt x="435610" y="1134"/>
                  </a:lnTo>
                  <a:lnTo>
                    <a:pt x="447400" y="453"/>
                  </a:lnTo>
                  <a:lnTo>
                    <a:pt x="458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 rot="0">
            <a:off x="5290185" y="2494280"/>
            <a:ext cx="6184265" cy="726440"/>
            <a:chOff x="2201" y="4807"/>
            <a:chExt cx="9998" cy="1144"/>
          </a:xfrm>
        </p:grpSpPr>
        <p:sp>
          <p:nvSpPr>
            <p:cNvPr id="7" name="矩形 6"/>
            <p:cNvSpPr/>
            <p:nvPr>
              <p:custDataLst>
                <p:tags r:id="rId12"/>
              </p:custDataLst>
            </p:nvPr>
          </p:nvSpPr>
          <p:spPr>
            <a:xfrm>
              <a:off x="2201" y="4807"/>
              <a:ext cx="1144" cy="1144"/>
            </a:xfrm>
            <a:prstGeom prst="rect">
              <a:avLst/>
            </a:prstGeom>
            <a:solidFill>
              <a:srgbClr val="365E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3"/>
              </p:custDataLst>
            </p:nvPr>
          </p:nvSpPr>
          <p:spPr>
            <a:xfrm>
              <a:off x="4683" y="4807"/>
              <a:ext cx="7516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lvl="0" indent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1400" spc="15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成熟  (图数据库产品中多年连续排名第一)</a:t>
              </a:r>
              <a:endParaRPr lang="zh-CN" altLang="en-US" sz="140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4"/>
              </p:custDataLst>
            </p:nvPr>
          </p:nvSpPr>
          <p:spPr>
            <a:xfrm>
              <a:off x="3645" y="4870"/>
              <a:ext cx="738" cy="1018"/>
            </a:xfrm>
            <a:prstGeom prst="rect">
              <a:avLst/>
            </a:prstGeom>
            <a:noFill/>
          </p:spPr>
          <p:txBody>
            <a:bodyPr wrap="none" rtlCol="0">
              <a:normAutofit fontScale="90000"/>
            </a:bodyPr>
            <a:p>
              <a:r>
                <a:rPr lang="en-US" altLang="zh-CN" sz="3600" b="1" dirty="0">
                  <a:solidFill>
                    <a:srgbClr val="365E4F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&gt;</a:t>
              </a:r>
              <a:endParaRPr lang="en-US" altLang="zh-CN" sz="3600" b="1" dirty="0">
                <a:solidFill>
                  <a:srgbClr val="365E4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5"/>
            </p:custDataLst>
          </p:nvPr>
        </p:nvGrpSpPr>
        <p:grpSpPr>
          <a:xfrm rot="0">
            <a:off x="5290185" y="3637280"/>
            <a:ext cx="6184265" cy="726440"/>
            <a:chOff x="2201" y="6459"/>
            <a:chExt cx="9998" cy="1144"/>
          </a:xfrm>
        </p:grpSpPr>
        <p:sp>
          <p:nvSpPr>
            <p:cNvPr id="12" name="矩形 11"/>
            <p:cNvSpPr/>
            <p:nvPr>
              <p:custDataLst>
                <p:tags r:id="rId16"/>
              </p:custDataLst>
            </p:nvPr>
          </p:nvSpPr>
          <p:spPr>
            <a:xfrm>
              <a:off x="2201" y="6459"/>
              <a:ext cx="1144" cy="1144"/>
            </a:xfrm>
            <a:prstGeom prst="rect">
              <a:avLst/>
            </a:prstGeom>
            <a:solidFill>
              <a:srgbClr val="415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7"/>
              </p:custDataLst>
            </p:nvPr>
          </p:nvSpPr>
          <p:spPr>
            <a:xfrm>
              <a:off x="4683" y="6459"/>
              <a:ext cx="7516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lvl="0" indent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1400" spc="15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查询命令简单</a:t>
              </a:r>
              <a:endParaRPr lang="zh-CN" altLang="en-US" sz="140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18"/>
              </p:custDataLst>
            </p:nvPr>
          </p:nvSpPr>
          <p:spPr>
            <a:xfrm>
              <a:off x="3645" y="6522"/>
              <a:ext cx="738" cy="1018"/>
            </a:xfrm>
            <a:prstGeom prst="rect">
              <a:avLst/>
            </a:prstGeom>
            <a:noFill/>
          </p:spPr>
          <p:txBody>
            <a:bodyPr wrap="none" rtlCol="0">
              <a:normAutofit fontScale="90000"/>
            </a:bodyPr>
            <a:p>
              <a:r>
                <a:rPr lang="en-US" altLang="zh-CN" sz="3600" b="1" dirty="0">
                  <a:solidFill>
                    <a:srgbClr val="415D46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&gt;</a:t>
              </a:r>
              <a:endParaRPr lang="en-US" altLang="zh-CN" sz="3600" b="1" dirty="0">
                <a:solidFill>
                  <a:srgbClr val="415D46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9" name="KSO_Shape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>
              <a:off x="2425" y="6783"/>
              <a:ext cx="696" cy="496"/>
            </a:xfrm>
            <a:custGeom>
              <a:avLst/>
              <a:gdLst>
                <a:gd name="T0" fmla="*/ 1091648 w 2509838"/>
                <a:gd name="T1" fmla="*/ 1608111 h 1787526"/>
                <a:gd name="T2" fmla="*/ 1364673 w 2509838"/>
                <a:gd name="T3" fmla="*/ 1644625 h 1787526"/>
                <a:gd name="T4" fmla="*/ 1419551 w 2509838"/>
                <a:gd name="T5" fmla="*/ 1603152 h 1787526"/>
                <a:gd name="T6" fmla="*/ 2438407 w 2509838"/>
                <a:gd name="T7" fmla="*/ 1567539 h 1787526"/>
                <a:gd name="T8" fmla="*/ 2487842 w 2509838"/>
                <a:gd name="T9" fmla="*/ 1592108 h 1787526"/>
                <a:gd name="T10" fmla="*/ 2509611 w 2509838"/>
                <a:gd name="T11" fmla="*/ 1640568 h 1787526"/>
                <a:gd name="T12" fmla="*/ 2495552 w 2509838"/>
                <a:gd name="T13" fmla="*/ 1753040 h 1787526"/>
                <a:gd name="T14" fmla="*/ 2450426 w 2509838"/>
                <a:gd name="T15" fmla="*/ 1783920 h 1787526"/>
                <a:gd name="T16" fmla="*/ 55558 w 2509838"/>
                <a:gd name="T17" fmla="*/ 1782793 h 1787526"/>
                <a:gd name="T18" fmla="*/ 12472 w 2509838"/>
                <a:gd name="T19" fmla="*/ 1750110 h 1787526"/>
                <a:gd name="T20" fmla="*/ 680 w 2509838"/>
                <a:gd name="T21" fmla="*/ 1636736 h 1787526"/>
                <a:gd name="T22" fmla="*/ 24717 w 2509838"/>
                <a:gd name="T23" fmla="*/ 1589628 h 1787526"/>
                <a:gd name="T24" fmla="*/ 75740 w 2509838"/>
                <a:gd name="T25" fmla="*/ 1567089 h 1787526"/>
                <a:gd name="T26" fmla="*/ 933501 w 2509838"/>
                <a:gd name="T27" fmla="*/ 749091 h 1787526"/>
                <a:gd name="T28" fmla="*/ 932155 w 2509838"/>
                <a:gd name="T29" fmla="*/ 1160902 h 1787526"/>
                <a:gd name="T30" fmla="*/ 829865 w 2509838"/>
                <a:gd name="T31" fmla="*/ 1167944 h 1787526"/>
                <a:gd name="T32" fmla="*/ 814387 w 2509838"/>
                <a:gd name="T33" fmla="*/ 760448 h 1787526"/>
                <a:gd name="T34" fmla="*/ 837043 w 2509838"/>
                <a:gd name="T35" fmla="*/ 738188 h 1787526"/>
                <a:gd name="T36" fmla="*/ 1416304 w 2509838"/>
                <a:gd name="T37" fmla="*/ 686474 h 1787526"/>
                <a:gd name="T38" fmla="*/ 1412034 w 2509838"/>
                <a:gd name="T39" fmla="*/ 1161601 h 1787526"/>
                <a:gd name="T40" fmla="*/ 1308659 w 2509838"/>
                <a:gd name="T41" fmla="*/ 1166588 h 1787526"/>
                <a:gd name="T42" fmla="*/ 1296074 w 2509838"/>
                <a:gd name="T43" fmla="*/ 694181 h 1787526"/>
                <a:gd name="T44" fmla="*/ 988416 w 2509838"/>
                <a:gd name="T45" fmla="*/ 671513 h 1787526"/>
                <a:gd name="T46" fmla="*/ 1088565 w 2509838"/>
                <a:gd name="T47" fmla="*/ 688968 h 1787526"/>
                <a:gd name="T48" fmla="*/ 1081281 w 2509838"/>
                <a:gd name="T49" fmla="*/ 1163414 h 1787526"/>
                <a:gd name="T50" fmla="*/ 976581 w 2509838"/>
                <a:gd name="T51" fmla="*/ 1165228 h 1787526"/>
                <a:gd name="T52" fmla="*/ 966338 w 2509838"/>
                <a:gd name="T53" fmla="*/ 691461 h 1787526"/>
                <a:gd name="T54" fmla="*/ 1546133 w 2509838"/>
                <a:gd name="T55" fmla="*/ 590550 h 1787526"/>
                <a:gd name="T56" fmla="*/ 1571170 w 2509838"/>
                <a:gd name="T57" fmla="*/ 617105 h 1787526"/>
                <a:gd name="T58" fmla="*/ 1558196 w 2509838"/>
                <a:gd name="T59" fmla="*/ 1165903 h 1787526"/>
                <a:gd name="T60" fmla="*/ 1453496 w 2509838"/>
                <a:gd name="T61" fmla="*/ 1160229 h 1787526"/>
                <a:gd name="T62" fmla="*/ 1449399 w 2509838"/>
                <a:gd name="T63" fmla="*/ 608026 h 1787526"/>
                <a:gd name="T64" fmla="*/ 1229322 w 2509838"/>
                <a:gd name="T65" fmla="*/ 590777 h 1787526"/>
                <a:gd name="T66" fmla="*/ 1252538 w 2509838"/>
                <a:gd name="T67" fmla="*/ 620282 h 1787526"/>
                <a:gd name="T68" fmla="*/ 1236833 w 2509838"/>
                <a:gd name="T69" fmla="*/ 1167492 h 1787526"/>
                <a:gd name="T70" fmla="*/ 1132815 w 2509838"/>
                <a:gd name="T71" fmla="*/ 1157959 h 1787526"/>
                <a:gd name="T72" fmla="*/ 1131450 w 2509838"/>
                <a:gd name="T73" fmla="*/ 605303 h 1787526"/>
                <a:gd name="T74" fmla="*/ 1713065 w 2509838"/>
                <a:gd name="T75" fmla="*/ 508680 h 1787526"/>
                <a:gd name="T76" fmla="*/ 1733550 w 2509838"/>
                <a:gd name="T77" fmla="*/ 545860 h 1787526"/>
                <a:gd name="T78" fmla="*/ 1715797 w 2509838"/>
                <a:gd name="T79" fmla="*/ 1168174 h 1787526"/>
                <a:gd name="T80" fmla="*/ 1612689 w 2509838"/>
                <a:gd name="T81" fmla="*/ 1153438 h 1787526"/>
                <a:gd name="T82" fmla="*/ 1614055 w 2509838"/>
                <a:gd name="T83" fmla="*/ 521829 h 1787526"/>
                <a:gd name="T84" fmla="*/ 1733550 w 2509838"/>
                <a:gd name="T85" fmla="*/ 464215 h 1787526"/>
                <a:gd name="T86" fmla="*/ 1501548 w 2509838"/>
                <a:gd name="T87" fmla="*/ 379141 h 1787526"/>
                <a:gd name="T88" fmla="*/ 188232 w 2509838"/>
                <a:gd name="T89" fmla="*/ 103187 h 1787526"/>
                <a:gd name="T90" fmla="*/ 158976 w 2509838"/>
                <a:gd name="T91" fmla="*/ 139700 h 1787526"/>
                <a:gd name="T92" fmla="*/ 160110 w 2509838"/>
                <a:gd name="T93" fmla="*/ 1353684 h 1787526"/>
                <a:gd name="T94" fmla="*/ 191407 w 2509838"/>
                <a:gd name="T95" fmla="*/ 1389063 h 1787526"/>
                <a:gd name="T96" fmla="*/ 2288041 w 2509838"/>
                <a:gd name="T97" fmla="*/ 1398588 h 1787526"/>
                <a:gd name="T98" fmla="*/ 2332945 w 2509838"/>
                <a:gd name="T99" fmla="*/ 1378857 h 1787526"/>
                <a:gd name="T100" fmla="*/ 2354036 w 2509838"/>
                <a:gd name="T101" fmla="*/ 1337129 h 1787526"/>
                <a:gd name="T102" fmla="*/ 2343830 w 2509838"/>
                <a:gd name="T103" fmla="*/ 124505 h 1787526"/>
                <a:gd name="T104" fmla="*/ 2305957 w 2509838"/>
                <a:gd name="T105" fmla="*/ 95704 h 1787526"/>
                <a:gd name="T106" fmla="*/ 2436813 w 2509838"/>
                <a:gd name="T107" fmla="*/ 680 h 1787526"/>
                <a:gd name="T108" fmla="*/ 2486479 w 2509838"/>
                <a:gd name="T109" fmla="*/ 25400 h 1787526"/>
                <a:gd name="T110" fmla="*/ 2508250 w 2509838"/>
                <a:gd name="T111" fmla="*/ 74159 h 1787526"/>
                <a:gd name="T112" fmla="*/ 2493963 w 2509838"/>
                <a:gd name="T113" fmla="*/ 1455965 h 1787526"/>
                <a:gd name="T114" fmla="*/ 2449286 w 2509838"/>
                <a:gd name="T115" fmla="*/ 1487034 h 1787526"/>
                <a:gd name="T116" fmla="*/ 57150 w 2509838"/>
                <a:gd name="T117" fmla="*/ 1485674 h 1787526"/>
                <a:gd name="T118" fmla="*/ 13833 w 2509838"/>
                <a:gd name="T119" fmla="*/ 1452790 h 1787526"/>
                <a:gd name="T120" fmla="*/ 2041 w 2509838"/>
                <a:gd name="T121" fmla="*/ 70304 h 1787526"/>
                <a:gd name="T122" fmla="*/ 26307 w 2509838"/>
                <a:gd name="T123" fmla="*/ 22905 h 1787526"/>
                <a:gd name="T124" fmla="*/ 77333 w 2509838"/>
                <a:gd name="T125" fmla="*/ 227 h 1787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9838" h="1787526">
                  <a:moveTo>
                    <a:pt x="80048" y="1566863"/>
                  </a:moveTo>
                  <a:lnTo>
                    <a:pt x="84357" y="1566863"/>
                  </a:lnTo>
                  <a:lnTo>
                    <a:pt x="1096637" y="1566863"/>
                  </a:lnTo>
                  <a:lnTo>
                    <a:pt x="1094823" y="1569568"/>
                  </a:lnTo>
                  <a:lnTo>
                    <a:pt x="1093235" y="1572498"/>
                  </a:lnTo>
                  <a:lnTo>
                    <a:pt x="1092102" y="1575879"/>
                  </a:lnTo>
                  <a:lnTo>
                    <a:pt x="1090968" y="1579035"/>
                  </a:lnTo>
                  <a:lnTo>
                    <a:pt x="1090287" y="1582415"/>
                  </a:lnTo>
                  <a:lnTo>
                    <a:pt x="1089607" y="1585571"/>
                  </a:lnTo>
                  <a:lnTo>
                    <a:pt x="1089380" y="1589177"/>
                  </a:lnTo>
                  <a:lnTo>
                    <a:pt x="1089154" y="1592558"/>
                  </a:lnTo>
                  <a:lnTo>
                    <a:pt x="1089380" y="1597968"/>
                  </a:lnTo>
                  <a:lnTo>
                    <a:pt x="1090287" y="1603152"/>
                  </a:lnTo>
                  <a:lnTo>
                    <a:pt x="1091648" y="1608111"/>
                  </a:lnTo>
                  <a:lnTo>
                    <a:pt x="1093689" y="1612844"/>
                  </a:lnTo>
                  <a:lnTo>
                    <a:pt x="1095957" y="1617352"/>
                  </a:lnTo>
                  <a:lnTo>
                    <a:pt x="1098678" y="1621634"/>
                  </a:lnTo>
                  <a:lnTo>
                    <a:pt x="1101853" y="1625692"/>
                  </a:lnTo>
                  <a:lnTo>
                    <a:pt x="1105481" y="1629523"/>
                  </a:lnTo>
                  <a:lnTo>
                    <a:pt x="1109563" y="1632679"/>
                  </a:lnTo>
                  <a:lnTo>
                    <a:pt x="1113871" y="1635834"/>
                  </a:lnTo>
                  <a:lnTo>
                    <a:pt x="1118633" y="1638314"/>
                  </a:lnTo>
                  <a:lnTo>
                    <a:pt x="1123395" y="1640568"/>
                  </a:lnTo>
                  <a:lnTo>
                    <a:pt x="1128611" y="1642371"/>
                  </a:lnTo>
                  <a:lnTo>
                    <a:pt x="1134053" y="1643498"/>
                  </a:lnTo>
                  <a:lnTo>
                    <a:pt x="1139496" y="1644174"/>
                  </a:lnTo>
                  <a:lnTo>
                    <a:pt x="1145391" y="1644625"/>
                  </a:lnTo>
                  <a:lnTo>
                    <a:pt x="1364673" y="1644625"/>
                  </a:lnTo>
                  <a:lnTo>
                    <a:pt x="1370343" y="1644174"/>
                  </a:lnTo>
                  <a:lnTo>
                    <a:pt x="1376012" y="1643498"/>
                  </a:lnTo>
                  <a:lnTo>
                    <a:pt x="1381227" y="1642371"/>
                  </a:lnTo>
                  <a:lnTo>
                    <a:pt x="1386443" y="1640568"/>
                  </a:lnTo>
                  <a:lnTo>
                    <a:pt x="1391432" y="1638314"/>
                  </a:lnTo>
                  <a:lnTo>
                    <a:pt x="1396194" y="1635834"/>
                  </a:lnTo>
                  <a:lnTo>
                    <a:pt x="1400502" y="1632679"/>
                  </a:lnTo>
                  <a:lnTo>
                    <a:pt x="1404357" y="1629523"/>
                  </a:lnTo>
                  <a:lnTo>
                    <a:pt x="1407986" y="1625692"/>
                  </a:lnTo>
                  <a:lnTo>
                    <a:pt x="1411160" y="1621634"/>
                  </a:lnTo>
                  <a:lnTo>
                    <a:pt x="1414108" y="1617352"/>
                  </a:lnTo>
                  <a:lnTo>
                    <a:pt x="1416376" y="1612844"/>
                  </a:lnTo>
                  <a:lnTo>
                    <a:pt x="1418417" y="1608111"/>
                  </a:lnTo>
                  <a:lnTo>
                    <a:pt x="1419551" y="1603152"/>
                  </a:lnTo>
                  <a:lnTo>
                    <a:pt x="1420684" y="1597968"/>
                  </a:lnTo>
                  <a:lnTo>
                    <a:pt x="1420911" y="1592558"/>
                  </a:lnTo>
                  <a:lnTo>
                    <a:pt x="1420684" y="1589177"/>
                  </a:lnTo>
                  <a:lnTo>
                    <a:pt x="1420231" y="1585571"/>
                  </a:lnTo>
                  <a:lnTo>
                    <a:pt x="1419551" y="1582415"/>
                  </a:lnTo>
                  <a:lnTo>
                    <a:pt x="1418870" y="1579035"/>
                  </a:lnTo>
                  <a:lnTo>
                    <a:pt x="1417737" y="1575879"/>
                  </a:lnTo>
                  <a:lnTo>
                    <a:pt x="1416603" y="1572498"/>
                  </a:lnTo>
                  <a:lnTo>
                    <a:pt x="1415015" y="1569568"/>
                  </a:lnTo>
                  <a:lnTo>
                    <a:pt x="1413201" y="1566863"/>
                  </a:lnTo>
                  <a:lnTo>
                    <a:pt x="2425481" y="1566863"/>
                  </a:lnTo>
                  <a:lnTo>
                    <a:pt x="2429790" y="1566863"/>
                  </a:lnTo>
                  <a:lnTo>
                    <a:pt x="2434099" y="1567089"/>
                  </a:lnTo>
                  <a:lnTo>
                    <a:pt x="2438407" y="1567539"/>
                  </a:lnTo>
                  <a:lnTo>
                    <a:pt x="2442489" y="1568216"/>
                  </a:lnTo>
                  <a:lnTo>
                    <a:pt x="2446571" y="1569117"/>
                  </a:lnTo>
                  <a:lnTo>
                    <a:pt x="2450426" y="1570244"/>
                  </a:lnTo>
                  <a:lnTo>
                    <a:pt x="2454507" y="1571596"/>
                  </a:lnTo>
                  <a:lnTo>
                    <a:pt x="2458362" y="1572723"/>
                  </a:lnTo>
                  <a:lnTo>
                    <a:pt x="2462217" y="1574301"/>
                  </a:lnTo>
                  <a:lnTo>
                    <a:pt x="2465619" y="1576104"/>
                  </a:lnTo>
                  <a:lnTo>
                    <a:pt x="2469247" y="1578133"/>
                  </a:lnTo>
                  <a:lnTo>
                    <a:pt x="2472422" y="1580162"/>
                  </a:lnTo>
                  <a:lnTo>
                    <a:pt x="2476050" y="1581965"/>
                  </a:lnTo>
                  <a:lnTo>
                    <a:pt x="2478998" y="1584669"/>
                  </a:lnTo>
                  <a:lnTo>
                    <a:pt x="2482173" y="1586923"/>
                  </a:lnTo>
                  <a:lnTo>
                    <a:pt x="2485121" y="1589628"/>
                  </a:lnTo>
                  <a:lnTo>
                    <a:pt x="2487842" y="1592108"/>
                  </a:lnTo>
                  <a:lnTo>
                    <a:pt x="2490336" y="1595038"/>
                  </a:lnTo>
                  <a:lnTo>
                    <a:pt x="2492831" y="1597968"/>
                  </a:lnTo>
                  <a:lnTo>
                    <a:pt x="2495552" y="1601123"/>
                  </a:lnTo>
                  <a:lnTo>
                    <a:pt x="2497366" y="1604054"/>
                  </a:lnTo>
                  <a:lnTo>
                    <a:pt x="2499407" y="1607434"/>
                  </a:lnTo>
                  <a:lnTo>
                    <a:pt x="2501448" y="1610815"/>
                  </a:lnTo>
                  <a:lnTo>
                    <a:pt x="2503035" y="1614196"/>
                  </a:lnTo>
                  <a:lnTo>
                    <a:pt x="2504623" y="1618028"/>
                  </a:lnTo>
                  <a:lnTo>
                    <a:pt x="2505983" y="1621409"/>
                  </a:lnTo>
                  <a:lnTo>
                    <a:pt x="2507117" y="1625241"/>
                  </a:lnTo>
                  <a:lnTo>
                    <a:pt x="2508024" y="1629073"/>
                  </a:lnTo>
                  <a:lnTo>
                    <a:pt x="2508704" y="1632679"/>
                  </a:lnTo>
                  <a:lnTo>
                    <a:pt x="2509385" y="1636736"/>
                  </a:lnTo>
                  <a:lnTo>
                    <a:pt x="2509611" y="1640568"/>
                  </a:lnTo>
                  <a:lnTo>
                    <a:pt x="2509838" y="1644625"/>
                  </a:lnTo>
                  <a:lnTo>
                    <a:pt x="2509838" y="1709764"/>
                  </a:lnTo>
                  <a:lnTo>
                    <a:pt x="2509611" y="1713822"/>
                  </a:lnTo>
                  <a:lnTo>
                    <a:pt x="2509385" y="1717428"/>
                  </a:lnTo>
                  <a:lnTo>
                    <a:pt x="2508704" y="1721485"/>
                  </a:lnTo>
                  <a:lnTo>
                    <a:pt x="2508024" y="1725317"/>
                  </a:lnTo>
                  <a:lnTo>
                    <a:pt x="2507117" y="1729148"/>
                  </a:lnTo>
                  <a:lnTo>
                    <a:pt x="2505983" y="1732755"/>
                  </a:lnTo>
                  <a:lnTo>
                    <a:pt x="2504623" y="1736361"/>
                  </a:lnTo>
                  <a:lnTo>
                    <a:pt x="2503035" y="1740193"/>
                  </a:lnTo>
                  <a:lnTo>
                    <a:pt x="2501448" y="1743348"/>
                  </a:lnTo>
                  <a:lnTo>
                    <a:pt x="2499407" y="1746955"/>
                  </a:lnTo>
                  <a:lnTo>
                    <a:pt x="2497366" y="1750110"/>
                  </a:lnTo>
                  <a:lnTo>
                    <a:pt x="2495552" y="1753040"/>
                  </a:lnTo>
                  <a:lnTo>
                    <a:pt x="2492831" y="1756421"/>
                  </a:lnTo>
                  <a:lnTo>
                    <a:pt x="2490336" y="1759126"/>
                  </a:lnTo>
                  <a:lnTo>
                    <a:pt x="2487842" y="1762282"/>
                  </a:lnTo>
                  <a:lnTo>
                    <a:pt x="2485121" y="1764761"/>
                  </a:lnTo>
                  <a:lnTo>
                    <a:pt x="2482173" y="1767466"/>
                  </a:lnTo>
                  <a:lnTo>
                    <a:pt x="2478998" y="1769720"/>
                  </a:lnTo>
                  <a:lnTo>
                    <a:pt x="2476050" y="1772199"/>
                  </a:lnTo>
                  <a:lnTo>
                    <a:pt x="2472422" y="1774228"/>
                  </a:lnTo>
                  <a:lnTo>
                    <a:pt x="2469247" y="1776256"/>
                  </a:lnTo>
                  <a:lnTo>
                    <a:pt x="2465619" y="1778285"/>
                  </a:lnTo>
                  <a:lnTo>
                    <a:pt x="2462217" y="1780088"/>
                  </a:lnTo>
                  <a:lnTo>
                    <a:pt x="2458362" y="1781440"/>
                  </a:lnTo>
                  <a:lnTo>
                    <a:pt x="2454507" y="1782793"/>
                  </a:lnTo>
                  <a:lnTo>
                    <a:pt x="2450426" y="1783920"/>
                  </a:lnTo>
                  <a:lnTo>
                    <a:pt x="2446571" y="1785272"/>
                  </a:lnTo>
                  <a:lnTo>
                    <a:pt x="2442489" y="1785948"/>
                  </a:lnTo>
                  <a:lnTo>
                    <a:pt x="2438407" y="1786850"/>
                  </a:lnTo>
                  <a:lnTo>
                    <a:pt x="2434099" y="1787301"/>
                  </a:lnTo>
                  <a:lnTo>
                    <a:pt x="2429790" y="1787526"/>
                  </a:lnTo>
                  <a:lnTo>
                    <a:pt x="2425481" y="1787526"/>
                  </a:lnTo>
                  <a:lnTo>
                    <a:pt x="84357" y="1787526"/>
                  </a:lnTo>
                  <a:lnTo>
                    <a:pt x="80048" y="1787526"/>
                  </a:lnTo>
                  <a:lnTo>
                    <a:pt x="75740" y="1787301"/>
                  </a:lnTo>
                  <a:lnTo>
                    <a:pt x="71431" y="1786850"/>
                  </a:lnTo>
                  <a:lnTo>
                    <a:pt x="67349" y="1785948"/>
                  </a:lnTo>
                  <a:lnTo>
                    <a:pt x="63494" y="1785272"/>
                  </a:lnTo>
                  <a:lnTo>
                    <a:pt x="59413" y="1783920"/>
                  </a:lnTo>
                  <a:lnTo>
                    <a:pt x="55558" y="1782793"/>
                  </a:lnTo>
                  <a:lnTo>
                    <a:pt x="51476" y="1781440"/>
                  </a:lnTo>
                  <a:lnTo>
                    <a:pt x="48074" y="1780088"/>
                  </a:lnTo>
                  <a:lnTo>
                    <a:pt x="44219" y="1778285"/>
                  </a:lnTo>
                  <a:lnTo>
                    <a:pt x="40591" y="1776256"/>
                  </a:lnTo>
                  <a:lnTo>
                    <a:pt x="37416" y="1774228"/>
                  </a:lnTo>
                  <a:lnTo>
                    <a:pt x="33788" y="1772199"/>
                  </a:lnTo>
                  <a:lnTo>
                    <a:pt x="30840" y="1769720"/>
                  </a:lnTo>
                  <a:lnTo>
                    <a:pt x="27892" y="1767466"/>
                  </a:lnTo>
                  <a:lnTo>
                    <a:pt x="24717" y="1764761"/>
                  </a:lnTo>
                  <a:lnTo>
                    <a:pt x="21996" y="1762282"/>
                  </a:lnTo>
                  <a:lnTo>
                    <a:pt x="19502" y="1759126"/>
                  </a:lnTo>
                  <a:lnTo>
                    <a:pt x="17007" y="1756421"/>
                  </a:lnTo>
                  <a:lnTo>
                    <a:pt x="14513" y="1753040"/>
                  </a:lnTo>
                  <a:lnTo>
                    <a:pt x="12472" y="1750110"/>
                  </a:lnTo>
                  <a:lnTo>
                    <a:pt x="10431" y="1746955"/>
                  </a:lnTo>
                  <a:lnTo>
                    <a:pt x="8390" y="1743348"/>
                  </a:lnTo>
                  <a:lnTo>
                    <a:pt x="6803" y="1740193"/>
                  </a:lnTo>
                  <a:lnTo>
                    <a:pt x="5442" y="1736361"/>
                  </a:lnTo>
                  <a:lnTo>
                    <a:pt x="3855" y="1732755"/>
                  </a:lnTo>
                  <a:lnTo>
                    <a:pt x="2948" y="1729148"/>
                  </a:lnTo>
                  <a:lnTo>
                    <a:pt x="1814" y="1725317"/>
                  </a:lnTo>
                  <a:lnTo>
                    <a:pt x="1134" y="1721485"/>
                  </a:lnTo>
                  <a:lnTo>
                    <a:pt x="680" y="1717428"/>
                  </a:lnTo>
                  <a:lnTo>
                    <a:pt x="227" y="1713822"/>
                  </a:lnTo>
                  <a:lnTo>
                    <a:pt x="0" y="1709764"/>
                  </a:lnTo>
                  <a:lnTo>
                    <a:pt x="0" y="1644625"/>
                  </a:lnTo>
                  <a:lnTo>
                    <a:pt x="227" y="1640568"/>
                  </a:lnTo>
                  <a:lnTo>
                    <a:pt x="680" y="1636736"/>
                  </a:lnTo>
                  <a:lnTo>
                    <a:pt x="1134" y="1632679"/>
                  </a:lnTo>
                  <a:lnTo>
                    <a:pt x="1814" y="1629073"/>
                  </a:lnTo>
                  <a:lnTo>
                    <a:pt x="2948" y="1625241"/>
                  </a:lnTo>
                  <a:lnTo>
                    <a:pt x="3855" y="1621409"/>
                  </a:lnTo>
                  <a:lnTo>
                    <a:pt x="5442" y="1618028"/>
                  </a:lnTo>
                  <a:lnTo>
                    <a:pt x="6803" y="1614196"/>
                  </a:lnTo>
                  <a:lnTo>
                    <a:pt x="8390" y="1610815"/>
                  </a:lnTo>
                  <a:lnTo>
                    <a:pt x="10431" y="1607434"/>
                  </a:lnTo>
                  <a:lnTo>
                    <a:pt x="12472" y="1604054"/>
                  </a:lnTo>
                  <a:lnTo>
                    <a:pt x="14513" y="1601123"/>
                  </a:lnTo>
                  <a:lnTo>
                    <a:pt x="17007" y="1597968"/>
                  </a:lnTo>
                  <a:lnTo>
                    <a:pt x="19502" y="1595038"/>
                  </a:lnTo>
                  <a:lnTo>
                    <a:pt x="21996" y="1592108"/>
                  </a:lnTo>
                  <a:lnTo>
                    <a:pt x="24717" y="1589628"/>
                  </a:lnTo>
                  <a:lnTo>
                    <a:pt x="27892" y="1586923"/>
                  </a:lnTo>
                  <a:lnTo>
                    <a:pt x="30840" y="1584669"/>
                  </a:lnTo>
                  <a:lnTo>
                    <a:pt x="33788" y="1581965"/>
                  </a:lnTo>
                  <a:lnTo>
                    <a:pt x="37416" y="1580162"/>
                  </a:lnTo>
                  <a:lnTo>
                    <a:pt x="40591" y="1578133"/>
                  </a:lnTo>
                  <a:lnTo>
                    <a:pt x="44219" y="1576104"/>
                  </a:lnTo>
                  <a:lnTo>
                    <a:pt x="48074" y="1574301"/>
                  </a:lnTo>
                  <a:lnTo>
                    <a:pt x="51476" y="1572723"/>
                  </a:lnTo>
                  <a:lnTo>
                    <a:pt x="55558" y="1571596"/>
                  </a:lnTo>
                  <a:lnTo>
                    <a:pt x="59413" y="1570244"/>
                  </a:lnTo>
                  <a:lnTo>
                    <a:pt x="63494" y="1569117"/>
                  </a:lnTo>
                  <a:lnTo>
                    <a:pt x="67349" y="1568216"/>
                  </a:lnTo>
                  <a:lnTo>
                    <a:pt x="71431" y="1567539"/>
                  </a:lnTo>
                  <a:lnTo>
                    <a:pt x="75740" y="1567089"/>
                  </a:lnTo>
                  <a:lnTo>
                    <a:pt x="80048" y="1566863"/>
                  </a:lnTo>
                  <a:close/>
                  <a:moveTo>
                    <a:pt x="837043" y="738188"/>
                  </a:moveTo>
                  <a:lnTo>
                    <a:pt x="839735" y="738188"/>
                  </a:lnTo>
                  <a:lnTo>
                    <a:pt x="912639" y="738188"/>
                  </a:lnTo>
                  <a:lnTo>
                    <a:pt x="915107" y="738188"/>
                  </a:lnTo>
                  <a:lnTo>
                    <a:pt x="917575" y="738870"/>
                  </a:lnTo>
                  <a:lnTo>
                    <a:pt x="920042" y="739324"/>
                  </a:lnTo>
                  <a:lnTo>
                    <a:pt x="922285" y="740232"/>
                  </a:lnTo>
                  <a:lnTo>
                    <a:pt x="924529" y="741368"/>
                  </a:lnTo>
                  <a:lnTo>
                    <a:pt x="926772" y="742504"/>
                  </a:lnTo>
                  <a:lnTo>
                    <a:pt x="928791" y="743867"/>
                  </a:lnTo>
                  <a:lnTo>
                    <a:pt x="930585" y="745684"/>
                  </a:lnTo>
                  <a:lnTo>
                    <a:pt x="932155" y="747047"/>
                  </a:lnTo>
                  <a:lnTo>
                    <a:pt x="933501" y="749091"/>
                  </a:lnTo>
                  <a:lnTo>
                    <a:pt x="934847" y="751135"/>
                  </a:lnTo>
                  <a:lnTo>
                    <a:pt x="936193" y="753407"/>
                  </a:lnTo>
                  <a:lnTo>
                    <a:pt x="936866" y="755678"/>
                  </a:lnTo>
                  <a:lnTo>
                    <a:pt x="937315" y="757950"/>
                  </a:lnTo>
                  <a:lnTo>
                    <a:pt x="937763" y="760448"/>
                  </a:lnTo>
                  <a:lnTo>
                    <a:pt x="938212" y="762947"/>
                  </a:lnTo>
                  <a:lnTo>
                    <a:pt x="938212" y="1145229"/>
                  </a:lnTo>
                  <a:lnTo>
                    <a:pt x="937763" y="1147728"/>
                  </a:lnTo>
                  <a:lnTo>
                    <a:pt x="937315" y="1150227"/>
                  </a:lnTo>
                  <a:lnTo>
                    <a:pt x="936866" y="1152498"/>
                  </a:lnTo>
                  <a:lnTo>
                    <a:pt x="936193" y="1154770"/>
                  </a:lnTo>
                  <a:lnTo>
                    <a:pt x="934847" y="1157041"/>
                  </a:lnTo>
                  <a:lnTo>
                    <a:pt x="933501" y="1159085"/>
                  </a:lnTo>
                  <a:lnTo>
                    <a:pt x="932155" y="1160902"/>
                  </a:lnTo>
                  <a:lnTo>
                    <a:pt x="930585" y="1162720"/>
                  </a:lnTo>
                  <a:lnTo>
                    <a:pt x="928791" y="1164537"/>
                  </a:lnTo>
                  <a:lnTo>
                    <a:pt x="926772" y="1165672"/>
                  </a:lnTo>
                  <a:lnTo>
                    <a:pt x="924529" y="1167035"/>
                  </a:lnTo>
                  <a:lnTo>
                    <a:pt x="922285" y="1167944"/>
                  </a:lnTo>
                  <a:lnTo>
                    <a:pt x="920042" y="1168852"/>
                  </a:lnTo>
                  <a:lnTo>
                    <a:pt x="917575" y="1169534"/>
                  </a:lnTo>
                  <a:lnTo>
                    <a:pt x="915107" y="1169761"/>
                  </a:lnTo>
                  <a:lnTo>
                    <a:pt x="912639" y="1169988"/>
                  </a:lnTo>
                  <a:lnTo>
                    <a:pt x="839735" y="1169988"/>
                  </a:lnTo>
                  <a:lnTo>
                    <a:pt x="837043" y="1169761"/>
                  </a:lnTo>
                  <a:lnTo>
                    <a:pt x="834576" y="1169534"/>
                  </a:lnTo>
                  <a:lnTo>
                    <a:pt x="832108" y="1168852"/>
                  </a:lnTo>
                  <a:lnTo>
                    <a:pt x="829865" y="1167944"/>
                  </a:lnTo>
                  <a:lnTo>
                    <a:pt x="827622" y="1167035"/>
                  </a:lnTo>
                  <a:lnTo>
                    <a:pt x="825603" y="1165672"/>
                  </a:lnTo>
                  <a:lnTo>
                    <a:pt x="823584" y="1164537"/>
                  </a:lnTo>
                  <a:lnTo>
                    <a:pt x="821790" y="1162720"/>
                  </a:lnTo>
                  <a:lnTo>
                    <a:pt x="819995" y="1160902"/>
                  </a:lnTo>
                  <a:lnTo>
                    <a:pt x="818649" y="1159085"/>
                  </a:lnTo>
                  <a:lnTo>
                    <a:pt x="817303" y="1157041"/>
                  </a:lnTo>
                  <a:lnTo>
                    <a:pt x="816406" y="1154770"/>
                  </a:lnTo>
                  <a:lnTo>
                    <a:pt x="815284" y="1152498"/>
                  </a:lnTo>
                  <a:lnTo>
                    <a:pt x="814836" y="1150227"/>
                  </a:lnTo>
                  <a:lnTo>
                    <a:pt x="814387" y="1147728"/>
                  </a:lnTo>
                  <a:lnTo>
                    <a:pt x="814387" y="1145229"/>
                  </a:lnTo>
                  <a:lnTo>
                    <a:pt x="814387" y="762947"/>
                  </a:lnTo>
                  <a:lnTo>
                    <a:pt x="814387" y="760448"/>
                  </a:lnTo>
                  <a:lnTo>
                    <a:pt x="814836" y="757950"/>
                  </a:lnTo>
                  <a:lnTo>
                    <a:pt x="815284" y="755678"/>
                  </a:lnTo>
                  <a:lnTo>
                    <a:pt x="816406" y="753407"/>
                  </a:lnTo>
                  <a:lnTo>
                    <a:pt x="817303" y="751135"/>
                  </a:lnTo>
                  <a:lnTo>
                    <a:pt x="818649" y="749091"/>
                  </a:lnTo>
                  <a:lnTo>
                    <a:pt x="819995" y="747047"/>
                  </a:lnTo>
                  <a:lnTo>
                    <a:pt x="821790" y="745684"/>
                  </a:lnTo>
                  <a:lnTo>
                    <a:pt x="823584" y="743867"/>
                  </a:lnTo>
                  <a:lnTo>
                    <a:pt x="825603" y="742504"/>
                  </a:lnTo>
                  <a:lnTo>
                    <a:pt x="827622" y="741368"/>
                  </a:lnTo>
                  <a:lnTo>
                    <a:pt x="829865" y="740232"/>
                  </a:lnTo>
                  <a:lnTo>
                    <a:pt x="832108" y="739324"/>
                  </a:lnTo>
                  <a:lnTo>
                    <a:pt x="834576" y="738870"/>
                  </a:lnTo>
                  <a:lnTo>
                    <a:pt x="837043" y="738188"/>
                  </a:lnTo>
                  <a:close/>
                  <a:moveTo>
                    <a:pt x="1318322" y="671513"/>
                  </a:moveTo>
                  <a:lnTo>
                    <a:pt x="1320794" y="671513"/>
                  </a:lnTo>
                  <a:lnTo>
                    <a:pt x="1394056" y="671513"/>
                  </a:lnTo>
                  <a:lnTo>
                    <a:pt x="1396528" y="671513"/>
                  </a:lnTo>
                  <a:lnTo>
                    <a:pt x="1399000" y="671966"/>
                  </a:lnTo>
                  <a:lnTo>
                    <a:pt x="1401472" y="672873"/>
                  </a:lnTo>
                  <a:lnTo>
                    <a:pt x="1403719" y="673553"/>
                  </a:lnTo>
                  <a:lnTo>
                    <a:pt x="1405966" y="674913"/>
                  </a:lnTo>
                  <a:lnTo>
                    <a:pt x="1408213" y="676273"/>
                  </a:lnTo>
                  <a:lnTo>
                    <a:pt x="1410011" y="677860"/>
                  </a:lnTo>
                  <a:lnTo>
                    <a:pt x="1412034" y="679900"/>
                  </a:lnTo>
                  <a:lnTo>
                    <a:pt x="1413607" y="681941"/>
                  </a:lnTo>
                  <a:lnTo>
                    <a:pt x="1414955" y="683981"/>
                  </a:lnTo>
                  <a:lnTo>
                    <a:pt x="1416304" y="686474"/>
                  </a:lnTo>
                  <a:lnTo>
                    <a:pt x="1417203" y="688968"/>
                  </a:lnTo>
                  <a:lnTo>
                    <a:pt x="1418326" y="691461"/>
                  </a:lnTo>
                  <a:lnTo>
                    <a:pt x="1418776" y="694181"/>
                  </a:lnTo>
                  <a:lnTo>
                    <a:pt x="1419225" y="696902"/>
                  </a:lnTo>
                  <a:lnTo>
                    <a:pt x="1419225" y="699848"/>
                  </a:lnTo>
                  <a:lnTo>
                    <a:pt x="1419225" y="1141426"/>
                  </a:lnTo>
                  <a:lnTo>
                    <a:pt x="1419225" y="1144373"/>
                  </a:lnTo>
                  <a:lnTo>
                    <a:pt x="1418776" y="1147320"/>
                  </a:lnTo>
                  <a:lnTo>
                    <a:pt x="1418326" y="1149813"/>
                  </a:lnTo>
                  <a:lnTo>
                    <a:pt x="1417203" y="1152534"/>
                  </a:lnTo>
                  <a:lnTo>
                    <a:pt x="1416304" y="1155254"/>
                  </a:lnTo>
                  <a:lnTo>
                    <a:pt x="1414955" y="1157521"/>
                  </a:lnTo>
                  <a:lnTo>
                    <a:pt x="1413607" y="1159787"/>
                  </a:lnTo>
                  <a:lnTo>
                    <a:pt x="1412034" y="1161601"/>
                  </a:lnTo>
                  <a:lnTo>
                    <a:pt x="1410011" y="1163414"/>
                  </a:lnTo>
                  <a:lnTo>
                    <a:pt x="1408213" y="1165228"/>
                  </a:lnTo>
                  <a:lnTo>
                    <a:pt x="1405966" y="1166588"/>
                  </a:lnTo>
                  <a:lnTo>
                    <a:pt x="1403719" y="1167721"/>
                  </a:lnTo>
                  <a:lnTo>
                    <a:pt x="1401472" y="1168855"/>
                  </a:lnTo>
                  <a:lnTo>
                    <a:pt x="1399000" y="1169535"/>
                  </a:lnTo>
                  <a:lnTo>
                    <a:pt x="1396528" y="1169761"/>
                  </a:lnTo>
                  <a:lnTo>
                    <a:pt x="1394056" y="1169988"/>
                  </a:lnTo>
                  <a:lnTo>
                    <a:pt x="1320794" y="1169988"/>
                  </a:lnTo>
                  <a:lnTo>
                    <a:pt x="1318322" y="1169761"/>
                  </a:lnTo>
                  <a:lnTo>
                    <a:pt x="1315850" y="1169535"/>
                  </a:lnTo>
                  <a:lnTo>
                    <a:pt x="1313154" y="1168855"/>
                  </a:lnTo>
                  <a:lnTo>
                    <a:pt x="1310906" y="1167721"/>
                  </a:lnTo>
                  <a:lnTo>
                    <a:pt x="1308659" y="1166588"/>
                  </a:lnTo>
                  <a:lnTo>
                    <a:pt x="1306861" y="1165228"/>
                  </a:lnTo>
                  <a:lnTo>
                    <a:pt x="1304839" y="1163414"/>
                  </a:lnTo>
                  <a:lnTo>
                    <a:pt x="1303041" y="1161601"/>
                  </a:lnTo>
                  <a:lnTo>
                    <a:pt x="1301243" y="1159787"/>
                  </a:lnTo>
                  <a:lnTo>
                    <a:pt x="1299670" y="1157521"/>
                  </a:lnTo>
                  <a:lnTo>
                    <a:pt x="1298546" y="1155254"/>
                  </a:lnTo>
                  <a:lnTo>
                    <a:pt x="1297423" y="1152534"/>
                  </a:lnTo>
                  <a:lnTo>
                    <a:pt x="1296524" y="1149813"/>
                  </a:lnTo>
                  <a:lnTo>
                    <a:pt x="1296074" y="1147320"/>
                  </a:lnTo>
                  <a:lnTo>
                    <a:pt x="1295400" y="1144373"/>
                  </a:lnTo>
                  <a:lnTo>
                    <a:pt x="1295400" y="1141426"/>
                  </a:lnTo>
                  <a:lnTo>
                    <a:pt x="1295400" y="699848"/>
                  </a:lnTo>
                  <a:lnTo>
                    <a:pt x="1295400" y="696902"/>
                  </a:lnTo>
                  <a:lnTo>
                    <a:pt x="1296074" y="694181"/>
                  </a:lnTo>
                  <a:lnTo>
                    <a:pt x="1296524" y="691461"/>
                  </a:lnTo>
                  <a:lnTo>
                    <a:pt x="1297423" y="688968"/>
                  </a:lnTo>
                  <a:lnTo>
                    <a:pt x="1298546" y="686474"/>
                  </a:lnTo>
                  <a:lnTo>
                    <a:pt x="1299670" y="683981"/>
                  </a:lnTo>
                  <a:lnTo>
                    <a:pt x="1301243" y="681941"/>
                  </a:lnTo>
                  <a:lnTo>
                    <a:pt x="1303041" y="679900"/>
                  </a:lnTo>
                  <a:lnTo>
                    <a:pt x="1304839" y="677860"/>
                  </a:lnTo>
                  <a:lnTo>
                    <a:pt x="1306861" y="676273"/>
                  </a:lnTo>
                  <a:lnTo>
                    <a:pt x="1308659" y="674913"/>
                  </a:lnTo>
                  <a:lnTo>
                    <a:pt x="1310906" y="673553"/>
                  </a:lnTo>
                  <a:lnTo>
                    <a:pt x="1313154" y="672873"/>
                  </a:lnTo>
                  <a:lnTo>
                    <a:pt x="1315850" y="671966"/>
                  </a:lnTo>
                  <a:lnTo>
                    <a:pt x="1318322" y="671513"/>
                  </a:lnTo>
                  <a:close/>
                  <a:moveTo>
                    <a:pt x="988416" y="671513"/>
                  </a:moveTo>
                  <a:lnTo>
                    <a:pt x="990920" y="671513"/>
                  </a:lnTo>
                  <a:lnTo>
                    <a:pt x="1065121" y="671513"/>
                  </a:lnTo>
                  <a:lnTo>
                    <a:pt x="1067624" y="671513"/>
                  </a:lnTo>
                  <a:lnTo>
                    <a:pt x="1070128" y="671966"/>
                  </a:lnTo>
                  <a:lnTo>
                    <a:pt x="1072632" y="672873"/>
                  </a:lnTo>
                  <a:lnTo>
                    <a:pt x="1074908" y="673553"/>
                  </a:lnTo>
                  <a:lnTo>
                    <a:pt x="1077184" y="674913"/>
                  </a:lnTo>
                  <a:lnTo>
                    <a:pt x="1079460" y="676273"/>
                  </a:lnTo>
                  <a:lnTo>
                    <a:pt x="1081281" y="677860"/>
                  </a:lnTo>
                  <a:lnTo>
                    <a:pt x="1083330" y="679900"/>
                  </a:lnTo>
                  <a:lnTo>
                    <a:pt x="1084923" y="681941"/>
                  </a:lnTo>
                  <a:lnTo>
                    <a:pt x="1086288" y="683981"/>
                  </a:lnTo>
                  <a:lnTo>
                    <a:pt x="1087654" y="686474"/>
                  </a:lnTo>
                  <a:lnTo>
                    <a:pt x="1088565" y="688968"/>
                  </a:lnTo>
                  <a:lnTo>
                    <a:pt x="1089703" y="691461"/>
                  </a:lnTo>
                  <a:lnTo>
                    <a:pt x="1090158" y="694181"/>
                  </a:lnTo>
                  <a:lnTo>
                    <a:pt x="1090613" y="696902"/>
                  </a:lnTo>
                  <a:lnTo>
                    <a:pt x="1090613" y="699848"/>
                  </a:lnTo>
                  <a:lnTo>
                    <a:pt x="1090613" y="1141426"/>
                  </a:lnTo>
                  <a:lnTo>
                    <a:pt x="1090613" y="1144373"/>
                  </a:lnTo>
                  <a:lnTo>
                    <a:pt x="1090158" y="1147320"/>
                  </a:lnTo>
                  <a:lnTo>
                    <a:pt x="1089703" y="1149813"/>
                  </a:lnTo>
                  <a:lnTo>
                    <a:pt x="1088565" y="1152534"/>
                  </a:lnTo>
                  <a:lnTo>
                    <a:pt x="1087654" y="1155254"/>
                  </a:lnTo>
                  <a:lnTo>
                    <a:pt x="1086288" y="1157521"/>
                  </a:lnTo>
                  <a:lnTo>
                    <a:pt x="1084923" y="1159787"/>
                  </a:lnTo>
                  <a:lnTo>
                    <a:pt x="1083330" y="1161601"/>
                  </a:lnTo>
                  <a:lnTo>
                    <a:pt x="1081281" y="1163414"/>
                  </a:lnTo>
                  <a:lnTo>
                    <a:pt x="1079460" y="1165228"/>
                  </a:lnTo>
                  <a:lnTo>
                    <a:pt x="1077184" y="1166588"/>
                  </a:lnTo>
                  <a:lnTo>
                    <a:pt x="1074908" y="1167721"/>
                  </a:lnTo>
                  <a:lnTo>
                    <a:pt x="1072632" y="1168855"/>
                  </a:lnTo>
                  <a:lnTo>
                    <a:pt x="1070128" y="1169535"/>
                  </a:lnTo>
                  <a:lnTo>
                    <a:pt x="1067624" y="1169761"/>
                  </a:lnTo>
                  <a:lnTo>
                    <a:pt x="1065121" y="1169988"/>
                  </a:lnTo>
                  <a:lnTo>
                    <a:pt x="990920" y="1169988"/>
                  </a:lnTo>
                  <a:lnTo>
                    <a:pt x="988416" y="1169761"/>
                  </a:lnTo>
                  <a:lnTo>
                    <a:pt x="985685" y="1169535"/>
                  </a:lnTo>
                  <a:lnTo>
                    <a:pt x="983181" y="1168855"/>
                  </a:lnTo>
                  <a:lnTo>
                    <a:pt x="980905" y="1167721"/>
                  </a:lnTo>
                  <a:lnTo>
                    <a:pt x="978629" y="1166588"/>
                  </a:lnTo>
                  <a:lnTo>
                    <a:pt x="976581" y="1165228"/>
                  </a:lnTo>
                  <a:lnTo>
                    <a:pt x="974532" y="1163414"/>
                  </a:lnTo>
                  <a:lnTo>
                    <a:pt x="972939" y="1161601"/>
                  </a:lnTo>
                  <a:lnTo>
                    <a:pt x="971118" y="1159787"/>
                  </a:lnTo>
                  <a:lnTo>
                    <a:pt x="969525" y="1157521"/>
                  </a:lnTo>
                  <a:lnTo>
                    <a:pt x="968387" y="1155254"/>
                  </a:lnTo>
                  <a:lnTo>
                    <a:pt x="967249" y="1152534"/>
                  </a:lnTo>
                  <a:lnTo>
                    <a:pt x="966338" y="1149813"/>
                  </a:lnTo>
                  <a:lnTo>
                    <a:pt x="965883" y="1147320"/>
                  </a:lnTo>
                  <a:lnTo>
                    <a:pt x="965200" y="1144373"/>
                  </a:lnTo>
                  <a:lnTo>
                    <a:pt x="965200" y="1141426"/>
                  </a:lnTo>
                  <a:lnTo>
                    <a:pt x="965200" y="699848"/>
                  </a:lnTo>
                  <a:lnTo>
                    <a:pt x="965200" y="696902"/>
                  </a:lnTo>
                  <a:lnTo>
                    <a:pt x="965883" y="694181"/>
                  </a:lnTo>
                  <a:lnTo>
                    <a:pt x="966338" y="691461"/>
                  </a:lnTo>
                  <a:lnTo>
                    <a:pt x="967249" y="688968"/>
                  </a:lnTo>
                  <a:lnTo>
                    <a:pt x="968387" y="686474"/>
                  </a:lnTo>
                  <a:lnTo>
                    <a:pt x="969525" y="683981"/>
                  </a:lnTo>
                  <a:lnTo>
                    <a:pt x="971118" y="681941"/>
                  </a:lnTo>
                  <a:lnTo>
                    <a:pt x="972939" y="679900"/>
                  </a:lnTo>
                  <a:lnTo>
                    <a:pt x="974532" y="677860"/>
                  </a:lnTo>
                  <a:lnTo>
                    <a:pt x="976581" y="676273"/>
                  </a:lnTo>
                  <a:lnTo>
                    <a:pt x="978629" y="674913"/>
                  </a:lnTo>
                  <a:lnTo>
                    <a:pt x="980905" y="673553"/>
                  </a:lnTo>
                  <a:lnTo>
                    <a:pt x="983181" y="672873"/>
                  </a:lnTo>
                  <a:lnTo>
                    <a:pt x="985685" y="671966"/>
                  </a:lnTo>
                  <a:lnTo>
                    <a:pt x="988416" y="671513"/>
                  </a:lnTo>
                  <a:close/>
                  <a:moveTo>
                    <a:pt x="1471932" y="590550"/>
                  </a:moveTo>
                  <a:lnTo>
                    <a:pt x="1546133" y="590550"/>
                  </a:lnTo>
                  <a:lnTo>
                    <a:pt x="1548636" y="590777"/>
                  </a:lnTo>
                  <a:lnTo>
                    <a:pt x="1551140" y="591231"/>
                  </a:lnTo>
                  <a:lnTo>
                    <a:pt x="1553644" y="592139"/>
                  </a:lnTo>
                  <a:lnTo>
                    <a:pt x="1555920" y="593274"/>
                  </a:lnTo>
                  <a:lnTo>
                    <a:pt x="1558196" y="594635"/>
                  </a:lnTo>
                  <a:lnTo>
                    <a:pt x="1560472" y="596451"/>
                  </a:lnTo>
                  <a:lnTo>
                    <a:pt x="1562293" y="598267"/>
                  </a:lnTo>
                  <a:lnTo>
                    <a:pt x="1564342" y="600537"/>
                  </a:lnTo>
                  <a:lnTo>
                    <a:pt x="1565707" y="602806"/>
                  </a:lnTo>
                  <a:lnTo>
                    <a:pt x="1567300" y="605303"/>
                  </a:lnTo>
                  <a:lnTo>
                    <a:pt x="1568666" y="608026"/>
                  </a:lnTo>
                  <a:lnTo>
                    <a:pt x="1569577" y="610750"/>
                  </a:lnTo>
                  <a:lnTo>
                    <a:pt x="1570487" y="613927"/>
                  </a:lnTo>
                  <a:lnTo>
                    <a:pt x="1571170" y="617105"/>
                  </a:lnTo>
                  <a:lnTo>
                    <a:pt x="1571625" y="620282"/>
                  </a:lnTo>
                  <a:lnTo>
                    <a:pt x="1571625" y="623687"/>
                  </a:lnTo>
                  <a:lnTo>
                    <a:pt x="1571625" y="1136851"/>
                  </a:lnTo>
                  <a:lnTo>
                    <a:pt x="1571625" y="1140256"/>
                  </a:lnTo>
                  <a:lnTo>
                    <a:pt x="1571170" y="1143433"/>
                  </a:lnTo>
                  <a:lnTo>
                    <a:pt x="1570487" y="1146838"/>
                  </a:lnTo>
                  <a:lnTo>
                    <a:pt x="1569577" y="1149788"/>
                  </a:lnTo>
                  <a:lnTo>
                    <a:pt x="1568666" y="1152512"/>
                  </a:lnTo>
                  <a:lnTo>
                    <a:pt x="1567300" y="1155462"/>
                  </a:lnTo>
                  <a:lnTo>
                    <a:pt x="1565707" y="1157959"/>
                  </a:lnTo>
                  <a:lnTo>
                    <a:pt x="1564342" y="1160229"/>
                  </a:lnTo>
                  <a:lnTo>
                    <a:pt x="1562293" y="1162498"/>
                  </a:lnTo>
                  <a:lnTo>
                    <a:pt x="1560472" y="1164314"/>
                  </a:lnTo>
                  <a:lnTo>
                    <a:pt x="1558196" y="1165903"/>
                  </a:lnTo>
                  <a:lnTo>
                    <a:pt x="1555920" y="1167492"/>
                  </a:lnTo>
                  <a:lnTo>
                    <a:pt x="1553644" y="1168399"/>
                  </a:lnTo>
                  <a:lnTo>
                    <a:pt x="1551140" y="1169307"/>
                  </a:lnTo>
                  <a:lnTo>
                    <a:pt x="1548636" y="1169761"/>
                  </a:lnTo>
                  <a:lnTo>
                    <a:pt x="1546133" y="1169988"/>
                  </a:lnTo>
                  <a:lnTo>
                    <a:pt x="1471932" y="1169988"/>
                  </a:lnTo>
                  <a:lnTo>
                    <a:pt x="1469201" y="1169761"/>
                  </a:lnTo>
                  <a:lnTo>
                    <a:pt x="1466697" y="1169307"/>
                  </a:lnTo>
                  <a:lnTo>
                    <a:pt x="1464193" y="1168399"/>
                  </a:lnTo>
                  <a:lnTo>
                    <a:pt x="1461917" y="1167492"/>
                  </a:lnTo>
                  <a:lnTo>
                    <a:pt x="1459641" y="1165903"/>
                  </a:lnTo>
                  <a:lnTo>
                    <a:pt x="1457593" y="1164314"/>
                  </a:lnTo>
                  <a:lnTo>
                    <a:pt x="1455544" y="1162498"/>
                  </a:lnTo>
                  <a:lnTo>
                    <a:pt x="1453496" y="1160229"/>
                  </a:lnTo>
                  <a:lnTo>
                    <a:pt x="1452130" y="1157959"/>
                  </a:lnTo>
                  <a:lnTo>
                    <a:pt x="1450537" y="1155462"/>
                  </a:lnTo>
                  <a:lnTo>
                    <a:pt x="1449399" y="1152512"/>
                  </a:lnTo>
                  <a:lnTo>
                    <a:pt x="1448261" y="1149788"/>
                  </a:lnTo>
                  <a:lnTo>
                    <a:pt x="1447350" y="1146838"/>
                  </a:lnTo>
                  <a:lnTo>
                    <a:pt x="1446667" y="1143433"/>
                  </a:lnTo>
                  <a:lnTo>
                    <a:pt x="1446212" y="1140256"/>
                  </a:lnTo>
                  <a:lnTo>
                    <a:pt x="1446212" y="1136851"/>
                  </a:lnTo>
                  <a:lnTo>
                    <a:pt x="1446212" y="623687"/>
                  </a:lnTo>
                  <a:lnTo>
                    <a:pt x="1446212" y="620282"/>
                  </a:lnTo>
                  <a:lnTo>
                    <a:pt x="1446667" y="617105"/>
                  </a:lnTo>
                  <a:lnTo>
                    <a:pt x="1447350" y="613927"/>
                  </a:lnTo>
                  <a:lnTo>
                    <a:pt x="1448261" y="610750"/>
                  </a:lnTo>
                  <a:lnTo>
                    <a:pt x="1449399" y="608026"/>
                  </a:lnTo>
                  <a:lnTo>
                    <a:pt x="1450537" y="605303"/>
                  </a:lnTo>
                  <a:lnTo>
                    <a:pt x="1452130" y="602806"/>
                  </a:lnTo>
                  <a:lnTo>
                    <a:pt x="1453496" y="600537"/>
                  </a:lnTo>
                  <a:lnTo>
                    <a:pt x="1455544" y="598267"/>
                  </a:lnTo>
                  <a:lnTo>
                    <a:pt x="1457593" y="596451"/>
                  </a:lnTo>
                  <a:lnTo>
                    <a:pt x="1459641" y="594635"/>
                  </a:lnTo>
                  <a:lnTo>
                    <a:pt x="1461917" y="593274"/>
                  </a:lnTo>
                  <a:lnTo>
                    <a:pt x="1464193" y="592139"/>
                  </a:lnTo>
                  <a:lnTo>
                    <a:pt x="1466697" y="591231"/>
                  </a:lnTo>
                  <a:lnTo>
                    <a:pt x="1469201" y="590777"/>
                  </a:lnTo>
                  <a:lnTo>
                    <a:pt x="1471932" y="590550"/>
                  </a:lnTo>
                  <a:close/>
                  <a:moveTo>
                    <a:pt x="1152617" y="590550"/>
                  </a:moveTo>
                  <a:lnTo>
                    <a:pt x="1226818" y="590550"/>
                  </a:lnTo>
                  <a:lnTo>
                    <a:pt x="1229322" y="590777"/>
                  </a:lnTo>
                  <a:lnTo>
                    <a:pt x="1232053" y="591231"/>
                  </a:lnTo>
                  <a:lnTo>
                    <a:pt x="1234557" y="592139"/>
                  </a:lnTo>
                  <a:lnTo>
                    <a:pt x="1236833" y="593274"/>
                  </a:lnTo>
                  <a:lnTo>
                    <a:pt x="1239109" y="594635"/>
                  </a:lnTo>
                  <a:lnTo>
                    <a:pt x="1241158" y="596451"/>
                  </a:lnTo>
                  <a:lnTo>
                    <a:pt x="1242978" y="598267"/>
                  </a:lnTo>
                  <a:lnTo>
                    <a:pt x="1244799" y="600537"/>
                  </a:lnTo>
                  <a:lnTo>
                    <a:pt x="1246620" y="602806"/>
                  </a:lnTo>
                  <a:lnTo>
                    <a:pt x="1248213" y="605303"/>
                  </a:lnTo>
                  <a:lnTo>
                    <a:pt x="1249352" y="608026"/>
                  </a:lnTo>
                  <a:lnTo>
                    <a:pt x="1250490" y="610750"/>
                  </a:lnTo>
                  <a:lnTo>
                    <a:pt x="1251400" y="613927"/>
                  </a:lnTo>
                  <a:lnTo>
                    <a:pt x="1251855" y="617105"/>
                  </a:lnTo>
                  <a:lnTo>
                    <a:pt x="1252538" y="620282"/>
                  </a:lnTo>
                  <a:lnTo>
                    <a:pt x="1252538" y="623687"/>
                  </a:lnTo>
                  <a:lnTo>
                    <a:pt x="1252538" y="1136851"/>
                  </a:lnTo>
                  <a:lnTo>
                    <a:pt x="1252538" y="1140256"/>
                  </a:lnTo>
                  <a:lnTo>
                    <a:pt x="1251855" y="1143433"/>
                  </a:lnTo>
                  <a:lnTo>
                    <a:pt x="1251400" y="1146838"/>
                  </a:lnTo>
                  <a:lnTo>
                    <a:pt x="1250490" y="1149788"/>
                  </a:lnTo>
                  <a:lnTo>
                    <a:pt x="1249352" y="1152512"/>
                  </a:lnTo>
                  <a:lnTo>
                    <a:pt x="1248213" y="1155462"/>
                  </a:lnTo>
                  <a:lnTo>
                    <a:pt x="1246620" y="1157959"/>
                  </a:lnTo>
                  <a:lnTo>
                    <a:pt x="1244799" y="1160229"/>
                  </a:lnTo>
                  <a:lnTo>
                    <a:pt x="1242978" y="1162498"/>
                  </a:lnTo>
                  <a:lnTo>
                    <a:pt x="1241158" y="1164314"/>
                  </a:lnTo>
                  <a:lnTo>
                    <a:pt x="1239109" y="1165903"/>
                  </a:lnTo>
                  <a:lnTo>
                    <a:pt x="1236833" y="1167492"/>
                  </a:lnTo>
                  <a:lnTo>
                    <a:pt x="1234557" y="1168399"/>
                  </a:lnTo>
                  <a:lnTo>
                    <a:pt x="1232053" y="1169307"/>
                  </a:lnTo>
                  <a:lnTo>
                    <a:pt x="1229322" y="1169761"/>
                  </a:lnTo>
                  <a:lnTo>
                    <a:pt x="1226818" y="1169988"/>
                  </a:lnTo>
                  <a:lnTo>
                    <a:pt x="1152617" y="1169988"/>
                  </a:lnTo>
                  <a:lnTo>
                    <a:pt x="1150114" y="1169761"/>
                  </a:lnTo>
                  <a:lnTo>
                    <a:pt x="1147610" y="1169307"/>
                  </a:lnTo>
                  <a:lnTo>
                    <a:pt x="1145106" y="1168399"/>
                  </a:lnTo>
                  <a:lnTo>
                    <a:pt x="1142830" y="1167492"/>
                  </a:lnTo>
                  <a:lnTo>
                    <a:pt x="1140554" y="1165903"/>
                  </a:lnTo>
                  <a:lnTo>
                    <a:pt x="1138278" y="1164314"/>
                  </a:lnTo>
                  <a:lnTo>
                    <a:pt x="1136457" y="1162498"/>
                  </a:lnTo>
                  <a:lnTo>
                    <a:pt x="1134409" y="1160229"/>
                  </a:lnTo>
                  <a:lnTo>
                    <a:pt x="1132815" y="1157959"/>
                  </a:lnTo>
                  <a:lnTo>
                    <a:pt x="1131450" y="1155462"/>
                  </a:lnTo>
                  <a:lnTo>
                    <a:pt x="1130084" y="1152512"/>
                  </a:lnTo>
                  <a:lnTo>
                    <a:pt x="1129174" y="1149788"/>
                  </a:lnTo>
                  <a:lnTo>
                    <a:pt x="1128036" y="1146838"/>
                  </a:lnTo>
                  <a:lnTo>
                    <a:pt x="1127580" y="1143433"/>
                  </a:lnTo>
                  <a:lnTo>
                    <a:pt x="1127125" y="1140256"/>
                  </a:lnTo>
                  <a:lnTo>
                    <a:pt x="1127125" y="1136851"/>
                  </a:lnTo>
                  <a:lnTo>
                    <a:pt x="1127125" y="623687"/>
                  </a:lnTo>
                  <a:lnTo>
                    <a:pt x="1127125" y="620282"/>
                  </a:lnTo>
                  <a:lnTo>
                    <a:pt x="1127580" y="617105"/>
                  </a:lnTo>
                  <a:lnTo>
                    <a:pt x="1128036" y="613927"/>
                  </a:lnTo>
                  <a:lnTo>
                    <a:pt x="1129174" y="610750"/>
                  </a:lnTo>
                  <a:lnTo>
                    <a:pt x="1130084" y="608026"/>
                  </a:lnTo>
                  <a:lnTo>
                    <a:pt x="1131450" y="605303"/>
                  </a:lnTo>
                  <a:lnTo>
                    <a:pt x="1132815" y="602806"/>
                  </a:lnTo>
                  <a:lnTo>
                    <a:pt x="1134409" y="600537"/>
                  </a:lnTo>
                  <a:lnTo>
                    <a:pt x="1136457" y="598267"/>
                  </a:lnTo>
                  <a:lnTo>
                    <a:pt x="1138278" y="596451"/>
                  </a:lnTo>
                  <a:lnTo>
                    <a:pt x="1140554" y="594635"/>
                  </a:lnTo>
                  <a:lnTo>
                    <a:pt x="1142830" y="593274"/>
                  </a:lnTo>
                  <a:lnTo>
                    <a:pt x="1145106" y="592139"/>
                  </a:lnTo>
                  <a:lnTo>
                    <a:pt x="1147610" y="591231"/>
                  </a:lnTo>
                  <a:lnTo>
                    <a:pt x="1150114" y="590777"/>
                  </a:lnTo>
                  <a:lnTo>
                    <a:pt x="1152617" y="590550"/>
                  </a:lnTo>
                  <a:close/>
                  <a:moveTo>
                    <a:pt x="1633857" y="508000"/>
                  </a:moveTo>
                  <a:lnTo>
                    <a:pt x="1707830" y="508000"/>
                  </a:lnTo>
                  <a:lnTo>
                    <a:pt x="1710561" y="508227"/>
                  </a:lnTo>
                  <a:lnTo>
                    <a:pt x="1713065" y="508680"/>
                  </a:lnTo>
                  <a:lnTo>
                    <a:pt x="1715797" y="509814"/>
                  </a:lnTo>
                  <a:lnTo>
                    <a:pt x="1718073" y="510947"/>
                  </a:lnTo>
                  <a:lnTo>
                    <a:pt x="1720349" y="512534"/>
                  </a:lnTo>
                  <a:lnTo>
                    <a:pt x="1722170" y="514575"/>
                  </a:lnTo>
                  <a:lnTo>
                    <a:pt x="1724218" y="516842"/>
                  </a:lnTo>
                  <a:lnTo>
                    <a:pt x="1726039" y="519109"/>
                  </a:lnTo>
                  <a:lnTo>
                    <a:pt x="1727860" y="521829"/>
                  </a:lnTo>
                  <a:lnTo>
                    <a:pt x="1729453" y="524550"/>
                  </a:lnTo>
                  <a:lnTo>
                    <a:pt x="1730591" y="527950"/>
                  </a:lnTo>
                  <a:lnTo>
                    <a:pt x="1731729" y="531124"/>
                  </a:lnTo>
                  <a:lnTo>
                    <a:pt x="1732640" y="534752"/>
                  </a:lnTo>
                  <a:lnTo>
                    <a:pt x="1733095" y="538152"/>
                  </a:lnTo>
                  <a:lnTo>
                    <a:pt x="1733550" y="542006"/>
                  </a:lnTo>
                  <a:lnTo>
                    <a:pt x="1733550" y="545860"/>
                  </a:lnTo>
                  <a:lnTo>
                    <a:pt x="1733550" y="1132128"/>
                  </a:lnTo>
                  <a:lnTo>
                    <a:pt x="1733550" y="1135982"/>
                  </a:lnTo>
                  <a:lnTo>
                    <a:pt x="1733095" y="1139836"/>
                  </a:lnTo>
                  <a:lnTo>
                    <a:pt x="1732640" y="1143463"/>
                  </a:lnTo>
                  <a:lnTo>
                    <a:pt x="1731729" y="1146864"/>
                  </a:lnTo>
                  <a:lnTo>
                    <a:pt x="1730591" y="1150038"/>
                  </a:lnTo>
                  <a:lnTo>
                    <a:pt x="1729453" y="1153438"/>
                  </a:lnTo>
                  <a:lnTo>
                    <a:pt x="1727860" y="1156159"/>
                  </a:lnTo>
                  <a:lnTo>
                    <a:pt x="1726039" y="1158879"/>
                  </a:lnTo>
                  <a:lnTo>
                    <a:pt x="1724218" y="1161373"/>
                  </a:lnTo>
                  <a:lnTo>
                    <a:pt x="1722170" y="1163414"/>
                  </a:lnTo>
                  <a:lnTo>
                    <a:pt x="1720349" y="1165454"/>
                  </a:lnTo>
                  <a:lnTo>
                    <a:pt x="1718073" y="1167041"/>
                  </a:lnTo>
                  <a:lnTo>
                    <a:pt x="1715797" y="1168174"/>
                  </a:lnTo>
                  <a:lnTo>
                    <a:pt x="1713065" y="1169308"/>
                  </a:lnTo>
                  <a:lnTo>
                    <a:pt x="1710561" y="1169761"/>
                  </a:lnTo>
                  <a:lnTo>
                    <a:pt x="1707830" y="1169988"/>
                  </a:lnTo>
                  <a:lnTo>
                    <a:pt x="1633857" y="1169988"/>
                  </a:lnTo>
                  <a:lnTo>
                    <a:pt x="1631353" y="1169761"/>
                  </a:lnTo>
                  <a:lnTo>
                    <a:pt x="1628850" y="1169308"/>
                  </a:lnTo>
                  <a:lnTo>
                    <a:pt x="1626346" y="1168174"/>
                  </a:lnTo>
                  <a:lnTo>
                    <a:pt x="1624070" y="1167041"/>
                  </a:lnTo>
                  <a:lnTo>
                    <a:pt x="1621794" y="1165454"/>
                  </a:lnTo>
                  <a:lnTo>
                    <a:pt x="1619518" y="1163414"/>
                  </a:lnTo>
                  <a:lnTo>
                    <a:pt x="1617469" y="1161373"/>
                  </a:lnTo>
                  <a:lnTo>
                    <a:pt x="1615648" y="1158879"/>
                  </a:lnTo>
                  <a:lnTo>
                    <a:pt x="1614055" y="1156159"/>
                  </a:lnTo>
                  <a:lnTo>
                    <a:pt x="1612689" y="1153438"/>
                  </a:lnTo>
                  <a:lnTo>
                    <a:pt x="1611324" y="1150038"/>
                  </a:lnTo>
                  <a:lnTo>
                    <a:pt x="1610186" y="1146864"/>
                  </a:lnTo>
                  <a:lnTo>
                    <a:pt x="1609275" y="1143463"/>
                  </a:lnTo>
                  <a:lnTo>
                    <a:pt x="1608820" y="1139836"/>
                  </a:lnTo>
                  <a:lnTo>
                    <a:pt x="1608365" y="1135982"/>
                  </a:lnTo>
                  <a:lnTo>
                    <a:pt x="1608137" y="1132128"/>
                  </a:lnTo>
                  <a:lnTo>
                    <a:pt x="1608137" y="545860"/>
                  </a:lnTo>
                  <a:lnTo>
                    <a:pt x="1608365" y="542006"/>
                  </a:lnTo>
                  <a:lnTo>
                    <a:pt x="1608820" y="538152"/>
                  </a:lnTo>
                  <a:lnTo>
                    <a:pt x="1609275" y="534752"/>
                  </a:lnTo>
                  <a:lnTo>
                    <a:pt x="1610186" y="531124"/>
                  </a:lnTo>
                  <a:lnTo>
                    <a:pt x="1611324" y="527950"/>
                  </a:lnTo>
                  <a:lnTo>
                    <a:pt x="1612689" y="524550"/>
                  </a:lnTo>
                  <a:lnTo>
                    <a:pt x="1614055" y="521829"/>
                  </a:lnTo>
                  <a:lnTo>
                    <a:pt x="1615648" y="519109"/>
                  </a:lnTo>
                  <a:lnTo>
                    <a:pt x="1617469" y="516842"/>
                  </a:lnTo>
                  <a:lnTo>
                    <a:pt x="1619518" y="514575"/>
                  </a:lnTo>
                  <a:lnTo>
                    <a:pt x="1621794" y="512534"/>
                  </a:lnTo>
                  <a:lnTo>
                    <a:pt x="1624070" y="510947"/>
                  </a:lnTo>
                  <a:lnTo>
                    <a:pt x="1626346" y="509814"/>
                  </a:lnTo>
                  <a:lnTo>
                    <a:pt x="1628850" y="508680"/>
                  </a:lnTo>
                  <a:lnTo>
                    <a:pt x="1631353" y="508227"/>
                  </a:lnTo>
                  <a:lnTo>
                    <a:pt x="1633857" y="508000"/>
                  </a:lnTo>
                  <a:close/>
                  <a:moveTo>
                    <a:pt x="1501548" y="319088"/>
                  </a:moveTo>
                  <a:lnTo>
                    <a:pt x="1733323" y="319088"/>
                  </a:lnTo>
                  <a:lnTo>
                    <a:pt x="1733323" y="319316"/>
                  </a:lnTo>
                  <a:lnTo>
                    <a:pt x="1733550" y="319316"/>
                  </a:lnTo>
                  <a:lnTo>
                    <a:pt x="1733550" y="464215"/>
                  </a:lnTo>
                  <a:lnTo>
                    <a:pt x="1637620" y="464215"/>
                  </a:lnTo>
                  <a:lnTo>
                    <a:pt x="1637620" y="418038"/>
                  </a:lnTo>
                  <a:lnTo>
                    <a:pt x="1318759" y="617303"/>
                  </a:lnTo>
                  <a:lnTo>
                    <a:pt x="1250723" y="574766"/>
                  </a:lnTo>
                  <a:lnTo>
                    <a:pt x="1253444" y="573174"/>
                  </a:lnTo>
                  <a:lnTo>
                    <a:pt x="1146628" y="506525"/>
                  </a:lnTo>
                  <a:lnTo>
                    <a:pt x="844096" y="695326"/>
                  </a:lnTo>
                  <a:lnTo>
                    <a:pt x="776287" y="653016"/>
                  </a:lnTo>
                  <a:lnTo>
                    <a:pt x="1147082" y="421450"/>
                  </a:lnTo>
                  <a:lnTo>
                    <a:pt x="1215118" y="463533"/>
                  </a:lnTo>
                  <a:lnTo>
                    <a:pt x="1214437" y="464215"/>
                  </a:lnTo>
                  <a:lnTo>
                    <a:pt x="1321253" y="530637"/>
                  </a:lnTo>
                  <a:lnTo>
                    <a:pt x="1564368" y="379141"/>
                  </a:lnTo>
                  <a:lnTo>
                    <a:pt x="1501548" y="379141"/>
                  </a:lnTo>
                  <a:lnTo>
                    <a:pt x="1501548" y="319088"/>
                  </a:lnTo>
                  <a:close/>
                  <a:moveTo>
                    <a:pt x="229507" y="91395"/>
                  </a:moveTo>
                  <a:lnTo>
                    <a:pt x="225651" y="91621"/>
                  </a:lnTo>
                  <a:lnTo>
                    <a:pt x="221796" y="91848"/>
                  </a:lnTo>
                  <a:lnTo>
                    <a:pt x="218394" y="92075"/>
                  </a:lnTo>
                  <a:lnTo>
                    <a:pt x="214539" y="92755"/>
                  </a:lnTo>
                  <a:lnTo>
                    <a:pt x="210910" y="93662"/>
                  </a:lnTo>
                  <a:lnTo>
                    <a:pt x="207509" y="94570"/>
                  </a:lnTo>
                  <a:lnTo>
                    <a:pt x="204107" y="95704"/>
                  </a:lnTo>
                  <a:lnTo>
                    <a:pt x="200705" y="96837"/>
                  </a:lnTo>
                  <a:lnTo>
                    <a:pt x="197303" y="98198"/>
                  </a:lnTo>
                  <a:lnTo>
                    <a:pt x="194355" y="99559"/>
                  </a:lnTo>
                  <a:lnTo>
                    <a:pt x="191407" y="101373"/>
                  </a:lnTo>
                  <a:lnTo>
                    <a:pt x="188232" y="103187"/>
                  </a:lnTo>
                  <a:lnTo>
                    <a:pt x="185284" y="105002"/>
                  </a:lnTo>
                  <a:lnTo>
                    <a:pt x="182562" y="107270"/>
                  </a:lnTo>
                  <a:lnTo>
                    <a:pt x="179614" y="109311"/>
                  </a:lnTo>
                  <a:lnTo>
                    <a:pt x="177119" y="111579"/>
                  </a:lnTo>
                  <a:lnTo>
                    <a:pt x="174851" y="114073"/>
                  </a:lnTo>
                  <a:lnTo>
                    <a:pt x="172357" y="116568"/>
                  </a:lnTo>
                  <a:lnTo>
                    <a:pt x="170316" y="119062"/>
                  </a:lnTo>
                  <a:lnTo>
                    <a:pt x="168275" y="121784"/>
                  </a:lnTo>
                  <a:lnTo>
                    <a:pt x="166460" y="124505"/>
                  </a:lnTo>
                  <a:lnTo>
                    <a:pt x="164646" y="127454"/>
                  </a:lnTo>
                  <a:lnTo>
                    <a:pt x="162832" y="130402"/>
                  </a:lnTo>
                  <a:lnTo>
                    <a:pt x="161471" y="133350"/>
                  </a:lnTo>
                  <a:lnTo>
                    <a:pt x="160110" y="136525"/>
                  </a:lnTo>
                  <a:lnTo>
                    <a:pt x="158976" y="139700"/>
                  </a:lnTo>
                  <a:lnTo>
                    <a:pt x="158069" y="143102"/>
                  </a:lnTo>
                  <a:lnTo>
                    <a:pt x="156935" y="146277"/>
                  </a:lnTo>
                  <a:lnTo>
                    <a:pt x="156482" y="149679"/>
                  </a:lnTo>
                  <a:lnTo>
                    <a:pt x="156028" y="153080"/>
                  </a:lnTo>
                  <a:lnTo>
                    <a:pt x="155801" y="156709"/>
                  </a:lnTo>
                  <a:lnTo>
                    <a:pt x="155801" y="160111"/>
                  </a:lnTo>
                  <a:lnTo>
                    <a:pt x="155801" y="1330098"/>
                  </a:lnTo>
                  <a:lnTo>
                    <a:pt x="155801" y="1333500"/>
                  </a:lnTo>
                  <a:lnTo>
                    <a:pt x="156028" y="1337129"/>
                  </a:lnTo>
                  <a:lnTo>
                    <a:pt x="156482" y="1340531"/>
                  </a:lnTo>
                  <a:lnTo>
                    <a:pt x="156935" y="1343932"/>
                  </a:lnTo>
                  <a:lnTo>
                    <a:pt x="158069" y="1347561"/>
                  </a:lnTo>
                  <a:lnTo>
                    <a:pt x="158976" y="1350509"/>
                  </a:lnTo>
                  <a:lnTo>
                    <a:pt x="160110" y="1353684"/>
                  </a:lnTo>
                  <a:lnTo>
                    <a:pt x="161471" y="1357086"/>
                  </a:lnTo>
                  <a:lnTo>
                    <a:pt x="162832" y="1360034"/>
                  </a:lnTo>
                  <a:lnTo>
                    <a:pt x="164646" y="1362756"/>
                  </a:lnTo>
                  <a:lnTo>
                    <a:pt x="166460" y="1365931"/>
                  </a:lnTo>
                  <a:lnTo>
                    <a:pt x="168275" y="1368652"/>
                  </a:lnTo>
                  <a:lnTo>
                    <a:pt x="170316" y="1371373"/>
                  </a:lnTo>
                  <a:lnTo>
                    <a:pt x="172357" y="1373868"/>
                  </a:lnTo>
                  <a:lnTo>
                    <a:pt x="174851" y="1376590"/>
                  </a:lnTo>
                  <a:lnTo>
                    <a:pt x="177119" y="1378857"/>
                  </a:lnTo>
                  <a:lnTo>
                    <a:pt x="179614" y="1381125"/>
                  </a:lnTo>
                  <a:lnTo>
                    <a:pt x="182562" y="1383393"/>
                  </a:lnTo>
                  <a:lnTo>
                    <a:pt x="185284" y="1385207"/>
                  </a:lnTo>
                  <a:lnTo>
                    <a:pt x="188232" y="1387248"/>
                  </a:lnTo>
                  <a:lnTo>
                    <a:pt x="191407" y="1389063"/>
                  </a:lnTo>
                  <a:lnTo>
                    <a:pt x="194355" y="1390650"/>
                  </a:lnTo>
                  <a:lnTo>
                    <a:pt x="197303" y="1392238"/>
                  </a:lnTo>
                  <a:lnTo>
                    <a:pt x="200705" y="1393598"/>
                  </a:lnTo>
                  <a:lnTo>
                    <a:pt x="204107" y="1394959"/>
                  </a:lnTo>
                  <a:lnTo>
                    <a:pt x="207509" y="1395866"/>
                  </a:lnTo>
                  <a:lnTo>
                    <a:pt x="210910" y="1397000"/>
                  </a:lnTo>
                  <a:lnTo>
                    <a:pt x="214539" y="1397681"/>
                  </a:lnTo>
                  <a:lnTo>
                    <a:pt x="218394" y="1398134"/>
                  </a:lnTo>
                  <a:lnTo>
                    <a:pt x="221796" y="1398588"/>
                  </a:lnTo>
                  <a:lnTo>
                    <a:pt x="225651" y="1399041"/>
                  </a:lnTo>
                  <a:lnTo>
                    <a:pt x="229507" y="1399041"/>
                  </a:lnTo>
                  <a:lnTo>
                    <a:pt x="2280330" y="1399041"/>
                  </a:lnTo>
                  <a:lnTo>
                    <a:pt x="2284186" y="1399041"/>
                  </a:lnTo>
                  <a:lnTo>
                    <a:pt x="2288041" y="1398588"/>
                  </a:lnTo>
                  <a:lnTo>
                    <a:pt x="2291670" y="1398134"/>
                  </a:lnTo>
                  <a:lnTo>
                    <a:pt x="2295298" y="1397681"/>
                  </a:lnTo>
                  <a:lnTo>
                    <a:pt x="2299154" y="1397000"/>
                  </a:lnTo>
                  <a:lnTo>
                    <a:pt x="2302555" y="1395866"/>
                  </a:lnTo>
                  <a:lnTo>
                    <a:pt x="2305957" y="1394959"/>
                  </a:lnTo>
                  <a:lnTo>
                    <a:pt x="2309359" y="1393598"/>
                  </a:lnTo>
                  <a:lnTo>
                    <a:pt x="2312534" y="1392238"/>
                  </a:lnTo>
                  <a:lnTo>
                    <a:pt x="2315709" y="1390650"/>
                  </a:lnTo>
                  <a:lnTo>
                    <a:pt x="2318884" y="1389063"/>
                  </a:lnTo>
                  <a:lnTo>
                    <a:pt x="2321832" y="1387248"/>
                  </a:lnTo>
                  <a:lnTo>
                    <a:pt x="2324780" y="1385207"/>
                  </a:lnTo>
                  <a:lnTo>
                    <a:pt x="2327502" y="1383393"/>
                  </a:lnTo>
                  <a:lnTo>
                    <a:pt x="2330223" y="1381125"/>
                  </a:lnTo>
                  <a:lnTo>
                    <a:pt x="2332945" y="1378857"/>
                  </a:lnTo>
                  <a:lnTo>
                    <a:pt x="2335213" y="1376590"/>
                  </a:lnTo>
                  <a:lnTo>
                    <a:pt x="2337707" y="1373868"/>
                  </a:lnTo>
                  <a:lnTo>
                    <a:pt x="2339748" y="1371373"/>
                  </a:lnTo>
                  <a:lnTo>
                    <a:pt x="2341789" y="1368652"/>
                  </a:lnTo>
                  <a:lnTo>
                    <a:pt x="2343830" y="1365931"/>
                  </a:lnTo>
                  <a:lnTo>
                    <a:pt x="2345418" y="1362756"/>
                  </a:lnTo>
                  <a:lnTo>
                    <a:pt x="2347232" y="1360034"/>
                  </a:lnTo>
                  <a:lnTo>
                    <a:pt x="2348593" y="1357086"/>
                  </a:lnTo>
                  <a:lnTo>
                    <a:pt x="2350180" y="1353684"/>
                  </a:lnTo>
                  <a:lnTo>
                    <a:pt x="2351088" y="1350509"/>
                  </a:lnTo>
                  <a:lnTo>
                    <a:pt x="2351995" y="1347561"/>
                  </a:lnTo>
                  <a:lnTo>
                    <a:pt x="2352902" y="1343932"/>
                  </a:lnTo>
                  <a:lnTo>
                    <a:pt x="2353582" y="1340531"/>
                  </a:lnTo>
                  <a:lnTo>
                    <a:pt x="2354036" y="1337129"/>
                  </a:lnTo>
                  <a:lnTo>
                    <a:pt x="2354263" y="1333500"/>
                  </a:lnTo>
                  <a:lnTo>
                    <a:pt x="2354263" y="1330098"/>
                  </a:lnTo>
                  <a:lnTo>
                    <a:pt x="2354263" y="160111"/>
                  </a:lnTo>
                  <a:lnTo>
                    <a:pt x="2354263" y="156709"/>
                  </a:lnTo>
                  <a:lnTo>
                    <a:pt x="2354036" y="153080"/>
                  </a:lnTo>
                  <a:lnTo>
                    <a:pt x="2353582" y="149679"/>
                  </a:lnTo>
                  <a:lnTo>
                    <a:pt x="2352902" y="146277"/>
                  </a:lnTo>
                  <a:lnTo>
                    <a:pt x="2351995" y="143102"/>
                  </a:lnTo>
                  <a:lnTo>
                    <a:pt x="2351088" y="139700"/>
                  </a:lnTo>
                  <a:lnTo>
                    <a:pt x="2350180" y="136525"/>
                  </a:lnTo>
                  <a:lnTo>
                    <a:pt x="2348593" y="133350"/>
                  </a:lnTo>
                  <a:lnTo>
                    <a:pt x="2347232" y="130402"/>
                  </a:lnTo>
                  <a:lnTo>
                    <a:pt x="2345418" y="127454"/>
                  </a:lnTo>
                  <a:lnTo>
                    <a:pt x="2343830" y="124505"/>
                  </a:lnTo>
                  <a:lnTo>
                    <a:pt x="2341789" y="121784"/>
                  </a:lnTo>
                  <a:lnTo>
                    <a:pt x="2339748" y="119062"/>
                  </a:lnTo>
                  <a:lnTo>
                    <a:pt x="2337707" y="116568"/>
                  </a:lnTo>
                  <a:lnTo>
                    <a:pt x="2335213" y="114073"/>
                  </a:lnTo>
                  <a:lnTo>
                    <a:pt x="2332945" y="111579"/>
                  </a:lnTo>
                  <a:lnTo>
                    <a:pt x="2330223" y="109311"/>
                  </a:lnTo>
                  <a:lnTo>
                    <a:pt x="2327502" y="107270"/>
                  </a:lnTo>
                  <a:lnTo>
                    <a:pt x="2324780" y="105002"/>
                  </a:lnTo>
                  <a:lnTo>
                    <a:pt x="2321832" y="103187"/>
                  </a:lnTo>
                  <a:lnTo>
                    <a:pt x="2318884" y="101373"/>
                  </a:lnTo>
                  <a:lnTo>
                    <a:pt x="2315709" y="99559"/>
                  </a:lnTo>
                  <a:lnTo>
                    <a:pt x="2312534" y="98198"/>
                  </a:lnTo>
                  <a:lnTo>
                    <a:pt x="2309359" y="96837"/>
                  </a:lnTo>
                  <a:lnTo>
                    <a:pt x="2305957" y="95704"/>
                  </a:lnTo>
                  <a:lnTo>
                    <a:pt x="2302555" y="94570"/>
                  </a:lnTo>
                  <a:lnTo>
                    <a:pt x="2299154" y="93662"/>
                  </a:lnTo>
                  <a:lnTo>
                    <a:pt x="2295298" y="92755"/>
                  </a:lnTo>
                  <a:lnTo>
                    <a:pt x="2291670" y="92075"/>
                  </a:lnTo>
                  <a:lnTo>
                    <a:pt x="2288041" y="91848"/>
                  </a:lnTo>
                  <a:lnTo>
                    <a:pt x="2284186" y="91621"/>
                  </a:lnTo>
                  <a:lnTo>
                    <a:pt x="2280330" y="91395"/>
                  </a:lnTo>
                  <a:lnTo>
                    <a:pt x="229507" y="91395"/>
                  </a:lnTo>
                  <a:close/>
                  <a:moveTo>
                    <a:pt x="81642" y="0"/>
                  </a:moveTo>
                  <a:lnTo>
                    <a:pt x="86178" y="0"/>
                  </a:lnTo>
                  <a:lnTo>
                    <a:pt x="2424113" y="0"/>
                  </a:lnTo>
                  <a:lnTo>
                    <a:pt x="2428648" y="0"/>
                  </a:lnTo>
                  <a:lnTo>
                    <a:pt x="2432730" y="227"/>
                  </a:lnTo>
                  <a:lnTo>
                    <a:pt x="2436813" y="680"/>
                  </a:lnTo>
                  <a:lnTo>
                    <a:pt x="2441122" y="1361"/>
                  </a:lnTo>
                  <a:lnTo>
                    <a:pt x="2445204" y="2268"/>
                  </a:lnTo>
                  <a:lnTo>
                    <a:pt x="2449286" y="3402"/>
                  </a:lnTo>
                  <a:lnTo>
                    <a:pt x="2452914" y="4536"/>
                  </a:lnTo>
                  <a:lnTo>
                    <a:pt x="2456770" y="5896"/>
                  </a:lnTo>
                  <a:lnTo>
                    <a:pt x="2460625" y="7484"/>
                  </a:lnTo>
                  <a:lnTo>
                    <a:pt x="2464480" y="9298"/>
                  </a:lnTo>
                  <a:lnTo>
                    <a:pt x="2467882" y="11339"/>
                  </a:lnTo>
                  <a:lnTo>
                    <a:pt x="2471284" y="13380"/>
                  </a:lnTo>
                  <a:lnTo>
                    <a:pt x="2474459" y="15421"/>
                  </a:lnTo>
                  <a:lnTo>
                    <a:pt x="2477861" y="17916"/>
                  </a:lnTo>
                  <a:lnTo>
                    <a:pt x="2480809" y="20184"/>
                  </a:lnTo>
                  <a:lnTo>
                    <a:pt x="2483757" y="22905"/>
                  </a:lnTo>
                  <a:lnTo>
                    <a:pt x="2486479" y="25400"/>
                  </a:lnTo>
                  <a:lnTo>
                    <a:pt x="2489200" y="28348"/>
                  </a:lnTo>
                  <a:lnTo>
                    <a:pt x="2491695" y="31296"/>
                  </a:lnTo>
                  <a:lnTo>
                    <a:pt x="2493963" y="34471"/>
                  </a:lnTo>
                  <a:lnTo>
                    <a:pt x="2496230" y="37646"/>
                  </a:lnTo>
                  <a:lnTo>
                    <a:pt x="2498272" y="40821"/>
                  </a:lnTo>
                  <a:lnTo>
                    <a:pt x="2499859" y="44450"/>
                  </a:lnTo>
                  <a:lnTo>
                    <a:pt x="2501673" y="47625"/>
                  </a:lnTo>
                  <a:lnTo>
                    <a:pt x="2503261" y="51480"/>
                  </a:lnTo>
                  <a:lnTo>
                    <a:pt x="2504395" y="54882"/>
                  </a:lnTo>
                  <a:lnTo>
                    <a:pt x="2505755" y="58737"/>
                  </a:lnTo>
                  <a:lnTo>
                    <a:pt x="2506663" y="62593"/>
                  </a:lnTo>
                  <a:lnTo>
                    <a:pt x="2507343" y="66221"/>
                  </a:lnTo>
                  <a:lnTo>
                    <a:pt x="2508023" y="70304"/>
                  </a:lnTo>
                  <a:lnTo>
                    <a:pt x="2508250" y="74159"/>
                  </a:lnTo>
                  <a:lnTo>
                    <a:pt x="2508250" y="78241"/>
                  </a:lnTo>
                  <a:lnTo>
                    <a:pt x="2508250" y="1411968"/>
                  </a:lnTo>
                  <a:lnTo>
                    <a:pt x="2508250" y="1416050"/>
                  </a:lnTo>
                  <a:lnTo>
                    <a:pt x="2508023" y="1420132"/>
                  </a:lnTo>
                  <a:lnTo>
                    <a:pt x="2507343" y="1423988"/>
                  </a:lnTo>
                  <a:lnTo>
                    <a:pt x="2506663" y="1427616"/>
                  </a:lnTo>
                  <a:lnTo>
                    <a:pt x="2505755" y="1431472"/>
                  </a:lnTo>
                  <a:lnTo>
                    <a:pt x="2504395" y="1435327"/>
                  </a:lnTo>
                  <a:lnTo>
                    <a:pt x="2503261" y="1439182"/>
                  </a:lnTo>
                  <a:lnTo>
                    <a:pt x="2501673" y="1442584"/>
                  </a:lnTo>
                  <a:lnTo>
                    <a:pt x="2499859" y="1446213"/>
                  </a:lnTo>
                  <a:lnTo>
                    <a:pt x="2498272" y="1449388"/>
                  </a:lnTo>
                  <a:lnTo>
                    <a:pt x="2496230" y="1452790"/>
                  </a:lnTo>
                  <a:lnTo>
                    <a:pt x="2493963" y="1455965"/>
                  </a:lnTo>
                  <a:lnTo>
                    <a:pt x="2491695" y="1458913"/>
                  </a:lnTo>
                  <a:lnTo>
                    <a:pt x="2489200" y="1462088"/>
                  </a:lnTo>
                  <a:lnTo>
                    <a:pt x="2486479" y="1464809"/>
                  </a:lnTo>
                  <a:lnTo>
                    <a:pt x="2483757" y="1467531"/>
                  </a:lnTo>
                  <a:lnTo>
                    <a:pt x="2480809" y="1470025"/>
                  </a:lnTo>
                  <a:lnTo>
                    <a:pt x="2477861" y="1472747"/>
                  </a:lnTo>
                  <a:lnTo>
                    <a:pt x="2474459" y="1475015"/>
                  </a:lnTo>
                  <a:lnTo>
                    <a:pt x="2471284" y="1477282"/>
                  </a:lnTo>
                  <a:lnTo>
                    <a:pt x="2467882" y="1479097"/>
                  </a:lnTo>
                  <a:lnTo>
                    <a:pt x="2464480" y="1480911"/>
                  </a:lnTo>
                  <a:lnTo>
                    <a:pt x="2460625" y="1482725"/>
                  </a:lnTo>
                  <a:lnTo>
                    <a:pt x="2456770" y="1484313"/>
                  </a:lnTo>
                  <a:lnTo>
                    <a:pt x="2452914" y="1485674"/>
                  </a:lnTo>
                  <a:lnTo>
                    <a:pt x="2449286" y="1487034"/>
                  </a:lnTo>
                  <a:lnTo>
                    <a:pt x="2445204" y="1487941"/>
                  </a:lnTo>
                  <a:lnTo>
                    <a:pt x="2441122" y="1488849"/>
                  </a:lnTo>
                  <a:lnTo>
                    <a:pt x="2436813" y="1489529"/>
                  </a:lnTo>
                  <a:lnTo>
                    <a:pt x="2432730" y="1489982"/>
                  </a:lnTo>
                  <a:lnTo>
                    <a:pt x="2428648" y="1490209"/>
                  </a:lnTo>
                  <a:lnTo>
                    <a:pt x="2424113" y="1490663"/>
                  </a:lnTo>
                  <a:lnTo>
                    <a:pt x="86178" y="1490663"/>
                  </a:lnTo>
                  <a:lnTo>
                    <a:pt x="81642" y="1490209"/>
                  </a:lnTo>
                  <a:lnTo>
                    <a:pt x="77333" y="1489982"/>
                  </a:lnTo>
                  <a:lnTo>
                    <a:pt x="73251" y="1489529"/>
                  </a:lnTo>
                  <a:lnTo>
                    <a:pt x="68942" y="1488849"/>
                  </a:lnTo>
                  <a:lnTo>
                    <a:pt x="64860" y="1487941"/>
                  </a:lnTo>
                  <a:lnTo>
                    <a:pt x="60778" y="1487034"/>
                  </a:lnTo>
                  <a:lnTo>
                    <a:pt x="57150" y="1485674"/>
                  </a:lnTo>
                  <a:lnTo>
                    <a:pt x="53294" y="1484313"/>
                  </a:lnTo>
                  <a:lnTo>
                    <a:pt x="49439" y="1482725"/>
                  </a:lnTo>
                  <a:lnTo>
                    <a:pt x="45810" y="1480911"/>
                  </a:lnTo>
                  <a:lnTo>
                    <a:pt x="42182" y="1479097"/>
                  </a:lnTo>
                  <a:lnTo>
                    <a:pt x="39007" y="1477282"/>
                  </a:lnTo>
                  <a:lnTo>
                    <a:pt x="35605" y="1475015"/>
                  </a:lnTo>
                  <a:lnTo>
                    <a:pt x="32430" y="1472747"/>
                  </a:lnTo>
                  <a:lnTo>
                    <a:pt x="29255" y="1470025"/>
                  </a:lnTo>
                  <a:lnTo>
                    <a:pt x="26307" y="1467531"/>
                  </a:lnTo>
                  <a:lnTo>
                    <a:pt x="23585" y="1464809"/>
                  </a:lnTo>
                  <a:lnTo>
                    <a:pt x="21091" y="1462088"/>
                  </a:lnTo>
                  <a:lnTo>
                    <a:pt x="18596" y="1458913"/>
                  </a:lnTo>
                  <a:lnTo>
                    <a:pt x="16101" y="1455965"/>
                  </a:lnTo>
                  <a:lnTo>
                    <a:pt x="13833" y="1452790"/>
                  </a:lnTo>
                  <a:lnTo>
                    <a:pt x="12019" y="1449388"/>
                  </a:lnTo>
                  <a:lnTo>
                    <a:pt x="9978" y="1446213"/>
                  </a:lnTo>
                  <a:lnTo>
                    <a:pt x="8391" y="1442584"/>
                  </a:lnTo>
                  <a:lnTo>
                    <a:pt x="6803" y="1439182"/>
                  </a:lnTo>
                  <a:lnTo>
                    <a:pt x="5442" y="1435327"/>
                  </a:lnTo>
                  <a:lnTo>
                    <a:pt x="4308" y="1431472"/>
                  </a:lnTo>
                  <a:lnTo>
                    <a:pt x="3401" y="1427616"/>
                  </a:lnTo>
                  <a:lnTo>
                    <a:pt x="2494" y="1423988"/>
                  </a:lnTo>
                  <a:lnTo>
                    <a:pt x="2041" y="1420132"/>
                  </a:lnTo>
                  <a:lnTo>
                    <a:pt x="1814" y="1416050"/>
                  </a:lnTo>
                  <a:lnTo>
                    <a:pt x="1587" y="1411968"/>
                  </a:lnTo>
                  <a:lnTo>
                    <a:pt x="1587" y="78241"/>
                  </a:lnTo>
                  <a:lnTo>
                    <a:pt x="1814" y="74159"/>
                  </a:lnTo>
                  <a:lnTo>
                    <a:pt x="2041" y="70304"/>
                  </a:lnTo>
                  <a:lnTo>
                    <a:pt x="2494" y="66221"/>
                  </a:lnTo>
                  <a:lnTo>
                    <a:pt x="3401" y="62593"/>
                  </a:lnTo>
                  <a:lnTo>
                    <a:pt x="4308" y="58737"/>
                  </a:lnTo>
                  <a:lnTo>
                    <a:pt x="5442" y="54882"/>
                  </a:lnTo>
                  <a:lnTo>
                    <a:pt x="6803" y="51480"/>
                  </a:lnTo>
                  <a:lnTo>
                    <a:pt x="8391" y="47625"/>
                  </a:lnTo>
                  <a:lnTo>
                    <a:pt x="9978" y="44450"/>
                  </a:lnTo>
                  <a:lnTo>
                    <a:pt x="12019" y="40821"/>
                  </a:lnTo>
                  <a:lnTo>
                    <a:pt x="13833" y="37646"/>
                  </a:lnTo>
                  <a:lnTo>
                    <a:pt x="16101" y="34471"/>
                  </a:lnTo>
                  <a:lnTo>
                    <a:pt x="18596" y="31296"/>
                  </a:lnTo>
                  <a:lnTo>
                    <a:pt x="21091" y="28348"/>
                  </a:lnTo>
                  <a:lnTo>
                    <a:pt x="23585" y="25400"/>
                  </a:lnTo>
                  <a:lnTo>
                    <a:pt x="26307" y="22905"/>
                  </a:lnTo>
                  <a:lnTo>
                    <a:pt x="29255" y="20184"/>
                  </a:lnTo>
                  <a:lnTo>
                    <a:pt x="32430" y="17916"/>
                  </a:lnTo>
                  <a:lnTo>
                    <a:pt x="35605" y="15421"/>
                  </a:lnTo>
                  <a:lnTo>
                    <a:pt x="39007" y="13380"/>
                  </a:lnTo>
                  <a:lnTo>
                    <a:pt x="42182" y="11339"/>
                  </a:lnTo>
                  <a:lnTo>
                    <a:pt x="45810" y="9298"/>
                  </a:lnTo>
                  <a:lnTo>
                    <a:pt x="49439" y="7484"/>
                  </a:lnTo>
                  <a:lnTo>
                    <a:pt x="53294" y="5896"/>
                  </a:lnTo>
                  <a:lnTo>
                    <a:pt x="57150" y="4536"/>
                  </a:lnTo>
                  <a:lnTo>
                    <a:pt x="60778" y="3402"/>
                  </a:lnTo>
                  <a:lnTo>
                    <a:pt x="64860" y="2268"/>
                  </a:lnTo>
                  <a:lnTo>
                    <a:pt x="68942" y="1361"/>
                  </a:lnTo>
                  <a:lnTo>
                    <a:pt x="73251" y="680"/>
                  </a:lnTo>
                  <a:lnTo>
                    <a:pt x="77333" y="227"/>
                  </a:lnTo>
                  <a:lnTo>
                    <a:pt x="81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 fontScale="72500"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20"/>
            </p:custDataLst>
          </p:nvPr>
        </p:nvGrpSpPr>
        <p:grpSpPr>
          <a:xfrm rot="0">
            <a:off x="5290185" y="4780280"/>
            <a:ext cx="6184265" cy="726440"/>
            <a:chOff x="2201" y="8111"/>
            <a:chExt cx="9998" cy="1144"/>
          </a:xfrm>
        </p:grpSpPr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2201" y="8111"/>
              <a:ext cx="1144" cy="1144"/>
            </a:xfrm>
            <a:prstGeom prst="rect">
              <a:avLst/>
            </a:prstGeom>
            <a:solidFill>
              <a:srgbClr val="4B5B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2"/>
              </p:custDataLst>
            </p:nvPr>
          </p:nvSpPr>
          <p:spPr>
            <a:xfrm>
              <a:off x="4683" y="8111"/>
              <a:ext cx="7516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lvl="0" indent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1400" spc="15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查询命令丰富，支持多种复杂查询</a:t>
              </a:r>
              <a:endParaRPr lang="zh-CN" altLang="en-US" sz="140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23"/>
              </p:custDataLst>
            </p:nvPr>
          </p:nvSpPr>
          <p:spPr>
            <a:xfrm>
              <a:off x="3645" y="8174"/>
              <a:ext cx="738" cy="1018"/>
            </a:xfrm>
            <a:prstGeom prst="rect">
              <a:avLst/>
            </a:prstGeom>
            <a:noFill/>
          </p:spPr>
          <p:txBody>
            <a:bodyPr wrap="none" rtlCol="0">
              <a:normAutofit fontScale="90000"/>
            </a:bodyPr>
            <a:p>
              <a:r>
                <a:rPr lang="en-US" altLang="zh-CN" sz="3600" b="1" dirty="0">
                  <a:solidFill>
                    <a:srgbClr val="4B5B3E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&gt;</a:t>
              </a:r>
              <a:endParaRPr lang="en-US" altLang="zh-CN" sz="3600" b="1" dirty="0">
                <a:solidFill>
                  <a:srgbClr val="4B5B3E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4" name="KSO_Shape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2425" y="8397"/>
              <a:ext cx="696" cy="572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 fontScale="90000"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25"/>
            </p:custDataLst>
          </p:nvPr>
        </p:nvSpPr>
        <p:spPr>
          <a:xfrm>
            <a:off x="762000" y="1981213"/>
            <a:ext cx="3048025" cy="22860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为什么选用Neo4j ？</a:t>
            </a:r>
            <a:endParaRPr lang="zh-CN" altLang="en-US" sz="44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icon"/>
          <p:cNvSpPr/>
          <p:nvPr>
            <p:custDataLst>
              <p:tags r:id="rId26"/>
            </p:custDataLst>
          </p:nvPr>
        </p:nvSpPr>
        <p:spPr bwMode="auto">
          <a:xfrm>
            <a:off x="5458545" y="2642562"/>
            <a:ext cx="370902" cy="430511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05878" h="588607">
                <a:moveTo>
                  <a:pt x="0" y="414864"/>
                </a:moveTo>
                <a:cubicBezTo>
                  <a:pt x="41777" y="443695"/>
                  <a:pt x="127609" y="467215"/>
                  <a:pt x="252939" y="467215"/>
                </a:cubicBezTo>
                <a:cubicBezTo>
                  <a:pt x="378269" y="467215"/>
                  <a:pt x="464101" y="444453"/>
                  <a:pt x="505878" y="414864"/>
                </a:cubicBezTo>
                <a:lnTo>
                  <a:pt x="505878" y="497563"/>
                </a:lnTo>
                <a:cubicBezTo>
                  <a:pt x="505878" y="499080"/>
                  <a:pt x="505878" y="501356"/>
                  <a:pt x="505119" y="502115"/>
                </a:cubicBezTo>
                <a:cubicBezTo>
                  <a:pt x="492206" y="551431"/>
                  <a:pt x="385865" y="588607"/>
                  <a:pt x="252939" y="588607"/>
                </a:cubicBezTo>
                <a:cubicBezTo>
                  <a:pt x="120013" y="588607"/>
                  <a:pt x="12913" y="551431"/>
                  <a:pt x="760" y="502115"/>
                </a:cubicBezTo>
                <a:cubicBezTo>
                  <a:pt x="0" y="500597"/>
                  <a:pt x="0" y="499080"/>
                  <a:pt x="0" y="497563"/>
                </a:cubicBezTo>
                <a:close/>
                <a:moveTo>
                  <a:pt x="0" y="282911"/>
                </a:moveTo>
                <a:cubicBezTo>
                  <a:pt x="12913" y="292016"/>
                  <a:pt x="30383" y="300363"/>
                  <a:pt x="50132" y="307192"/>
                </a:cubicBezTo>
                <a:cubicBezTo>
                  <a:pt x="92668" y="321609"/>
                  <a:pt x="151915" y="332232"/>
                  <a:pt x="226354" y="334508"/>
                </a:cubicBezTo>
                <a:cubicBezTo>
                  <a:pt x="235469" y="334508"/>
                  <a:pt x="243824" y="334508"/>
                  <a:pt x="252939" y="334508"/>
                </a:cubicBezTo>
                <a:cubicBezTo>
                  <a:pt x="262054" y="334508"/>
                  <a:pt x="270409" y="334508"/>
                  <a:pt x="279524" y="334508"/>
                </a:cubicBezTo>
                <a:cubicBezTo>
                  <a:pt x="353203" y="332232"/>
                  <a:pt x="412450" y="322368"/>
                  <a:pt x="454986" y="307192"/>
                </a:cubicBezTo>
                <a:cubicBezTo>
                  <a:pt x="475495" y="300363"/>
                  <a:pt x="492965" y="292016"/>
                  <a:pt x="505878" y="282911"/>
                </a:cubicBezTo>
                <a:lnTo>
                  <a:pt x="505878" y="354995"/>
                </a:lnTo>
                <a:lnTo>
                  <a:pt x="505878" y="360307"/>
                </a:lnTo>
                <a:lnTo>
                  <a:pt x="505878" y="364859"/>
                </a:lnTo>
                <a:lnTo>
                  <a:pt x="505878" y="378518"/>
                </a:lnTo>
                <a:cubicBezTo>
                  <a:pt x="477014" y="408110"/>
                  <a:pt x="380548" y="436185"/>
                  <a:pt x="252939" y="436185"/>
                </a:cubicBezTo>
                <a:cubicBezTo>
                  <a:pt x="125330" y="436185"/>
                  <a:pt x="28864" y="408110"/>
                  <a:pt x="0" y="378518"/>
                </a:cubicBezTo>
                <a:lnTo>
                  <a:pt x="0" y="364859"/>
                </a:lnTo>
                <a:lnTo>
                  <a:pt x="0" y="360307"/>
                </a:lnTo>
                <a:lnTo>
                  <a:pt x="0" y="354995"/>
                </a:lnTo>
                <a:close/>
                <a:moveTo>
                  <a:pt x="0" y="150959"/>
                </a:moveTo>
                <a:cubicBezTo>
                  <a:pt x="49373" y="184325"/>
                  <a:pt x="153435" y="202524"/>
                  <a:pt x="252939" y="202524"/>
                </a:cubicBezTo>
                <a:cubicBezTo>
                  <a:pt x="352444" y="202524"/>
                  <a:pt x="456506" y="184325"/>
                  <a:pt x="505878" y="150959"/>
                </a:cubicBezTo>
                <a:lnTo>
                  <a:pt x="505878" y="222240"/>
                </a:lnTo>
                <a:lnTo>
                  <a:pt x="505878" y="227549"/>
                </a:lnTo>
                <a:lnTo>
                  <a:pt x="505878" y="232857"/>
                </a:lnTo>
                <a:lnTo>
                  <a:pt x="505878" y="245748"/>
                </a:lnTo>
                <a:cubicBezTo>
                  <a:pt x="479293" y="273806"/>
                  <a:pt x="394220" y="299588"/>
                  <a:pt x="280284" y="302622"/>
                </a:cubicBezTo>
                <a:cubicBezTo>
                  <a:pt x="279524" y="302622"/>
                  <a:pt x="278005" y="303380"/>
                  <a:pt x="277246" y="303380"/>
                </a:cubicBezTo>
                <a:cubicBezTo>
                  <a:pt x="273448" y="303380"/>
                  <a:pt x="270409" y="303380"/>
                  <a:pt x="266611" y="303380"/>
                </a:cubicBezTo>
                <a:cubicBezTo>
                  <a:pt x="262054" y="303380"/>
                  <a:pt x="257497" y="303380"/>
                  <a:pt x="252939" y="303380"/>
                </a:cubicBezTo>
                <a:cubicBezTo>
                  <a:pt x="248382" y="303380"/>
                  <a:pt x="243824" y="303380"/>
                  <a:pt x="239267" y="303380"/>
                </a:cubicBezTo>
                <a:cubicBezTo>
                  <a:pt x="235469" y="303380"/>
                  <a:pt x="232431" y="303380"/>
                  <a:pt x="228633" y="303380"/>
                </a:cubicBezTo>
                <a:cubicBezTo>
                  <a:pt x="227873" y="302622"/>
                  <a:pt x="226354" y="302622"/>
                  <a:pt x="225594" y="302622"/>
                </a:cubicBezTo>
                <a:cubicBezTo>
                  <a:pt x="111658" y="299588"/>
                  <a:pt x="26585" y="273806"/>
                  <a:pt x="0" y="245748"/>
                </a:cubicBezTo>
                <a:lnTo>
                  <a:pt x="0" y="232857"/>
                </a:lnTo>
                <a:lnTo>
                  <a:pt x="0" y="227549"/>
                </a:lnTo>
                <a:lnTo>
                  <a:pt x="0" y="222240"/>
                </a:lnTo>
                <a:close/>
                <a:moveTo>
                  <a:pt x="252939" y="0"/>
                </a:moveTo>
                <a:cubicBezTo>
                  <a:pt x="406374" y="0"/>
                  <a:pt x="493725" y="43229"/>
                  <a:pt x="505119" y="86459"/>
                </a:cubicBezTo>
                <a:cubicBezTo>
                  <a:pt x="505878" y="87976"/>
                  <a:pt x="505878" y="89492"/>
                  <a:pt x="505878" y="91009"/>
                </a:cubicBezTo>
                <a:lnTo>
                  <a:pt x="505878" y="96318"/>
                </a:lnTo>
                <a:lnTo>
                  <a:pt x="505878" y="114520"/>
                </a:lnTo>
                <a:cubicBezTo>
                  <a:pt x="477774" y="144098"/>
                  <a:pt x="381308" y="172159"/>
                  <a:pt x="252939" y="172159"/>
                </a:cubicBezTo>
                <a:cubicBezTo>
                  <a:pt x="124571" y="172159"/>
                  <a:pt x="28104" y="144098"/>
                  <a:pt x="0" y="114520"/>
                </a:cubicBezTo>
                <a:lnTo>
                  <a:pt x="0" y="96318"/>
                </a:lnTo>
                <a:lnTo>
                  <a:pt x="0" y="91009"/>
                </a:lnTo>
                <a:cubicBezTo>
                  <a:pt x="0" y="89492"/>
                  <a:pt x="0" y="87217"/>
                  <a:pt x="1519" y="85700"/>
                </a:cubicBezTo>
                <a:cubicBezTo>
                  <a:pt x="12913" y="42471"/>
                  <a:pt x="100264" y="0"/>
                  <a:pt x="2529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  <p:custDataLst>
      <p:tags r:id="rId2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608394" y="608400"/>
            <a:ext cx="10975212" cy="5641200"/>
          </a:xfrm>
          <a:prstGeom prst="rect">
            <a:avLst/>
          </a:prstGeom>
          <a:solidFill>
            <a:srgbClr val="EDF3F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5"/>
            </p:custDataLst>
          </p:nvPr>
        </p:nvSpPr>
        <p:spPr>
          <a:xfrm>
            <a:off x="1152525" y="2974964"/>
            <a:ext cx="9886950" cy="2249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altLang="zh-CN" sz="1900" spc="1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neo4j 属于labeled property gragh模型，有一下特点：</a:t>
            </a:r>
            <a:endParaRPr lang="en-US" altLang="zh-CN" sz="1900" spc="150">
              <a:ln w="3175">
                <a:noFill/>
                <a:prstDash val="dash"/>
              </a:ln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altLang="zh-CN" sz="1700" spc="1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包括节点(vertex)和关系(edge)</a:t>
            </a:r>
            <a:endParaRPr lang="en-US" altLang="zh-CN" sz="1700" spc="150">
              <a:ln w="3175">
                <a:noFill/>
                <a:prstDash val="dash"/>
              </a:ln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altLang="zh-CN" sz="1700" spc="1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节点可以</a:t>
            </a:r>
            <a:r>
              <a:rPr lang="zh-CN" altLang="en-US" sz="1700" spc="1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r>
              <a:rPr lang="en-US" altLang="zh-CN" sz="1700" spc="1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属性(键值对)</a:t>
            </a:r>
            <a:endParaRPr lang="en-US" altLang="zh-CN" sz="1700" spc="150">
              <a:ln w="3175">
                <a:noFill/>
                <a:prstDash val="dash"/>
              </a:ln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altLang="zh-CN" sz="1700" spc="1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节点可以定义一个或者多个标签</a:t>
            </a:r>
            <a:endParaRPr lang="en-US" altLang="zh-CN" sz="1700" spc="150">
              <a:ln w="3175">
                <a:noFill/>
                <a:prstDash val="dash"/>
              </a:ln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altLang="zh-CN" sz="1700" spc="1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关系可以命名，而且有方向，且总有起始和终止节点</a:t>
            </a:r>
            <a:endParaRPr lang="en-US" altLang="zh-CN" sz="1700" spc="150">
              <a:ln w="3175">
                <a:noFill/>
                <a:prstDash val="dash"/>
              </a:ln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altLang="zh-CN" sz="1700" spc="1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关系也可以定义属性</a:t>
            </a:r>
            <a:endParaRPr lang="en-US" altLang="zh-CN" sz="1700" spc="150">
              <a:ln w="3175">
                <a:noFill/>
                <a:prstDash val="dash"/>
              </a:ln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6"/>
            </p:custDataLst>
          </p:nvPr>
        </p:nvSpPr>
        <p:spPr>
          <a:xfrm>
            <a:off x="1152525" y="1547355"/>
            <a:ext cx="9886950" cy="1050289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  <a:defRPr/>
            </a:pPr>
            <a:r>
              <a:rPr lang="en-US" altLang="zh-CN" sz="6000" b="1" spc="30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neo4j 概念</a:t>
            </a:r>
            <a:endParaRPr lang="en-US" altLang="zh-CN" sz="6000" b="1" spc="30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Rectángulo 5"/>
          <p:cNvSpPr/>
          <p:nvPr>
            <p:custDataLst>
              <p:tags r:id="rId7"/>
            </p:custDataLst>
          </p:nvPr>
        </p:nvSpPr>
        <p:spPr>
          <a:xfrm>
            <a:off x="5666025" y="2792953"/>
            <a:ext cx="936000" cy="36000"/>
          </a:xfrm>
          <a:prstGeom prst="rect">
            <a:avLst/>
          </a:prstGeom>
          <a:solidFill>
            <a:srgbClr val="2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_tradnl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>
            <p:custDataLst>
              <p:tags r:id="rId4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任意多边形: 形状 25"/>
          <p:cNvSpPr/>
          <p:nvPr>
            <p:custDataLst>
              <p:tags r:id="rId5"/>
            </p:custDataLst>
          </p:nvPr>
        </p:nvSpPr>
        <p:spPr>
          <a:xfrm>
            <a:off x="462986" y="1530751"/>
            <a:ext cx="5389946" cy="4997369"/>
          </a:xfrm>
          <a:custGeom>
            <a:avLst/>
            <a:gdLst>
              <a:gd name="connsiteX0" fmla="*/ 5142053 w 5389946"/>
              <a:gd name="connsiteY0" fmla="*/ 4757426 h 4997369"/>
              <a:gd name="connsiteX1" fmla="*/ 5142053 w 5389946"/>
              <a:gd name="connsiteY1" fmla="*/ 4940693 h 4997369"/>
              <a:gd name="connsiteX2" fmla="*/ 5325320 w 5389946"/>
              <a:gd name="connsiteY2" fmla="*/ 4940693 h 4997369"/>
              <a:gd name="connsiteX3" fmla="*/ 5325320 w 5389946"/>
              <a:gd name="connsiteY3" fmla="*/ 4757426 h 4997369"/>
              <a:gd name="connsiteX4" fmla="*/ 72343 w 5389946"/>
              <a:gd name="connsiteY4" fmla="*/ 70614 h 4997369"/>
              <a:gd name="connsiteX5" fmla="*/ 72343 w 5389946"/>
              <a:gd name="connsiteY5" fmla="*/ 253881 h 4997369"/>
              <a:gd name="connsiteX6" fmla="*/ 255610 w 5389946"/>
              <a:gd name="connsiteY6" fmla="*/ 253881 h 4997369"/>
              <a:gd name="connsiteX7" fmla="*/ 255610 w 5389946"/>
              <a:gd name="connsiteY7" fmla="*/ 70614 h 4997369"/>
              <a:gd name="connsiteX8" fmla="*/ 0 w 5389946"/>
              <a:gd name="connsiteY8" fmla="*/ 0 h 4997369"/>
              <a:gd name="connsiteX9" fmla="*/ 5389946 w 5389946"/>
              <a:gd name="connsiteY9" fmla="*/ 0 h 4997369"/>
              <a:gd name="connsiteX10" fmla="*/ 5389946 w 5389946"/>
              <a:gd name="connsiteY10" fmla="*/ 4997369 h 4997369"/>
              <a:gd name="connsiteX11" fmla="*/ 0 w 5389946"/>
              <a:gd name="connsiteY11" fmla="*/ 4997369 h 4997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89946" h="4997369">
                <a:moveTo>
                  <a:pt x="5142053" y="4757426"/>
                </a:moveTo>
                <a:lnTo>
                  <a:pt x="5142053" y="4940693"/>
                </a:lnTo>
                <a:lnTo>
                  <a:pt x="5325320" y="4940693"/>
                </a:lnTo>
                <a:lnTo>
                  <a:pt x="5325320" y="4757426"/>
                </a:lnTo>
                <a:close/>
                <a:moveTo>
                  <a:pt x="72343" y="70614"/>
                </a:moveTo>
                <a:lnTo>
                  <a:pt x="72343" y="253881"/>
                </a:lnTo>
                <a:lnTo>
                  <a:pt x="255610" y="253881"/>
                </a:lnTo>
                <a:lnTo>
                  <a:pt x="255610" y="70614"/>
                </a:lnTo>
                <a:close/>
                <a:moveTo>
                  <a:pt x="0" y="0"/>
                </a:moveTo>
                <a:lnTo>
                  <a:pt x="5389946" y="0"/>
                </a:lnTo>
                <a:lnTo>
                  <a:pt x="5389946" y="4997369"/>
                </a:lnTo>
                <a:lnTo>
                  <a:pt x="0" y="4997369"/>
                </a:lnTo>
                <a:close/>
              </a:path>
            </a:pathLst>
          </a:custGeom>
          <a:solidFill>
            <a:srgbClr val="D9D9D9"/>
          </a:solidFill>
          <a:ln w="38100">
            <a:solidFill>
              <a:srgbClr val="2C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任意多边形: 形状 23"/>
          <p:cNvSpPr/>
          <p:nvPr>
            <p:custDataLst>
              <p:tags r:id="rId6"/>
            </p:custDataLst>
          </p:nvPr>
        </p:nvSpPr>
        <p:spPr>
          <a:xfrm>
            <a:off x="6339070" y="1530751"/>
            <a:ext cx="5389946" cy="4997369"/>
          </a:xfrm>
          <a:custGeom>
            <a:avLst/>
            <a:gdLst>
              <a:gd name="connsiteX0" fmla="*/ 5138193 w 5389946"/>
              <a:gd name="connsiteY0" fmla="*/ 4757426 h 4997369"/>
              <a:gd name="connsiteX1" fmla="*/ 5138193 w 5389946"/>
              <a:gd name="connsiteY1" fmla="*/ 4940693 h 4997369"/>
              <a:gd name="connsiteX2" fmla="*/ 5321460 w 5389946"/>
              <a:gd name="connsiteY2" fmla="*/ 4940693 h 4997369"/>
              <a:gd name="connsiteX3" fmla="*/ 5321460 w 5389946"/>
              <a:gd name="connsiteY3" fmla="*/ 4757426 h 4997369"/>
              <a:gd name="connsiteX4" fmla="*/ 68483 w 5389946"/>
              <a:gd name="connsiteY4" fmla="*/ 70614 h 4997369"/>
              <a:gd name="connsiteX5" fmla="*/ 68483 w 5389946"/>
              <a:gd name="connsiteY5" fmla="*/ 253881 h 4997369"/>
              <a:gd name="connsiteX6" fmla="*/ 251750 w 5389946"/>
              <a:gd name="connsiteY6" fmla="*/ 253881 h 4997369"/>
              <a:gd name="connsiteX7" fmla="*/ 251750 w 5389946"/>
              <a:gd name="connsiteY7" fmla="*/ 70614 h 4997369"/>
              <a:gd name="connsiteX8" fmla="*/ 0 w 5389946"/>
              <a:gd name="connsiteY8" fmla="*/ 0 h 4997369"/>
              <a:gd name="connsiteX9" fmla="*/ 5389946 w 5389946"/>
              <a:gd name="connsiteY9" fmla="*/ 0 h 4997369"/>
              <a:gd name="connsiteX10" fmla="*/ 5389946 w 5389946"/>
              <a:gd name="connsiteY10" fmla="*/ 4997369 h 4997369"/>
              <a:gd name="connsiteX11" fmla="*/ 0 w 5389946"/>
              <a:gd name="connsiteY11" fmla="*/ 4997369 h 4997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89946" h="4997369">
                <a:moveTo>
                  <a:pt x="5138193" y="4757426"/>
                </a:moveTo>
                <a:lnTo>
                  <a:pt x="5138193" y="4940693"/>
                </a:lnTo>
                <a:lnTo>
                  <a:pt x="5321460" y="4940693"/>
                </a:lnTo>
                <a:lnTo>
                  <a:pt x="5321460" y="4757426"/>
                </a:lnTo>
                <a:close/>
                <a:moveTo>
                  <a:pt x="68483" y="70614"/>
                </a:moveTo>
                <a:lnTo>
                  <a:pt x="68483" y="253881"/>
                </a:lnTo>
                <a:lnTo>
                  <a:pt x="251750" y="253881"/>
                </a:lnTo>
                <a:lnTo>
                  <a:pt x="251750" y="70614"/>
                </a:lnTo>
                <a:close/>
                <a:moveTo>
                  <a:pt x="0" y="0"/>
                </a:moveTo>
                <a:lnTo>
                  <a:pt x="5389946" y="0"/>
                </a:lnTo>
                <a:lnTo>
                  <a:pt x="5389946" y="4997369"/>
                </a:lnTo>
                <a:lnTo>
                  <a:pt x="0" y="4997369"/>
                </a:lnTo>
                <a:close/>
              </a:path>
            </a:pathLst>
          </a:custGeom>
          <a:solidFill>
            <a:srgbClr val="D9D9D9"/>
          </a:solidFill>
          <a:ln w="38100">
            <a:solidFill>
              <a:srgbClr val="2C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646253" y="1679530"/>
            <a:ext cx="5023412" cy="468943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00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我们的数据都以Node存于Neo4j中。</a:t>
            </a:r>
            <a:endParaRPr lang="zh-CN" altLang="en-US" sz="200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200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Node: 由label和property构成，label是为了对节点分组，如(:client)(:policy)是两个不同组的节点。</a:t>
            </a:r>
            <a:endParaRPr lang="en-US" altLang="zh-CN" sz="200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200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Property:类json的k:v结构，k是string类型，v是number，string，boolean等多种类型。</a:t>
            </a:r>
            <a:endParaRPr lang="en-US" altLang="zh-CN" sz="200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6522337" y="1684717"/>
            <a:ext cx="5023412" cy="468943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00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数据与数据之间的关系是以Relationship来表示，也就是图的边，创建relation的时候，边必须是有向的，关系也可以加label和property。</a:t>
            </a:r>
            <a:endParaRPr lang="zh-CN" altLang="en-US" sz="200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1035935" y="388245"/>
            <a:ext cx="10120130" cy="714208"/>
          </a:xfrm>
          <a:prstGeom prst="rect">
            <a:avLst/>
          </a:prstGeom>
        </p:spPr>
        <p:txBody>
          <a:bodyPr wrap="square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节点和关系</a:t>
            </a:r>
            <a:endParaRPr lang="zh-CN" altLang="en-US" sz="36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10"/>
            </p:custDataLst>
          </p:nvPr>
        </p:nvCxnSpPr>
        <p:spPr>
          <a:xfrm>
            <a:off x="6096000" y="1644805"/>
            <a:ext cx="0" cy="4838214"/>
          </a:xfrm>
          <a:prstGeom prst="line">
            <a:avLst/>
          </a:prstGeom>
          <a:ln w="38100">
            <a:solidFill>
              <a:srgbClr val="2C605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>
            <p:custDataLst>
              <p:tags r:id="rId11"/>
            </p:custDataLst>
          </p:nvPr>
        </p:nvGrpSpPr>
        <p:grpSpPr>
          <a:xfrm>
            <a:off x="462986" y="371442"/>
            <a:ext cx="762536" cy="851806"/>
            <a:chOff x="462986" y="371442"/>
            <a:chExt cx="762536" cy="851806"/>
          </a:xfrm>
        </p:grpSpPr>
        <p:sp>
          <p:nvSpPr>
            <p:cNvPr id="34" name="任意多边形: 形状 33"/>
            <p:cNvSpPr/>
            <p:nvPr>
              <p:custDataLst>
                <p:tags r:id="rId12"/>
              </p:custDataLst>
            </p:nvPr>
          </p:nvSpPr>
          <p:spPr>
            <a:xfrm>
              <a:off x="555584" y="478517"/>
              <a:ext cx="669938" cy="744731"/>
            </a:xfrm>
            <a:custGeom>
              <a:avLst/>
              <a:gdLst>
                <a:gd name="connsiteX0" fmla="*/ 0 w 669938"/>
                <a:gd name="connsiteY0" fmla="*/ 0 h 744731"/>
                <a:gd name="connsiteX1" fmla="*/ 669938 w 669938"/>
                <a:gd name="connsiteY1" fmla="*/ 0 h 744731"/>
                <a:gd name="connsiteX2" fmla="*/ 172333 w 669938"/>
                <a:gd name="connsiteY2" fmla="*/ 142132 h 744731"/>
                <a:gd name="connsiteX3" fmla="*/ 0 w 669938"/>
                <a:gd name="connsiteY3" fmla="*/ 744731 h 744731"/>
                <a:gd name="connsiteX4" fmla="*/ 0 w 669938"/>
                <a:gd name="connsiteY4" fmla="*/ 0 h 74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938" h="744731">
                  <a:moveTo>
                    <a:pt x="0" y="0"/>
                  </a:moveTo>
                  <a:lnTo>
                    <a:pt x="669938" y="0"/>
                  </a:lnTo>
                  <a:lnTo>
                    <a:pt x="172333" y="142132"/>
                  </a:lnTo>
                  <a:lnTo>
                    <a:pt x="0" y="744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605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任意多边形: 形状 30"/>
            <p:cNvSpPr/>
            <p:nvPr>
              <p:custDataLst>
                <p:tags r:id="rId13"/>
              </p:custDataLst>
            </p:nvPr>
          </p:nvSpPr>
          <p:spPr>
            <a:xfrm>
              <a:off x="462986" y="371442"/>
              <a:ext cx="669938" cy="744731"/>
            </a:xfrm>
            <a:custGeom>
              <a:avLst/>
              <a:gdLst>
                <a:gd name="connsiteX0" fmla="*/ 0 w 669938"/>
                <a:gd name="connsiteY0" fmla="*/ 0 h 744731"/>
                <a:gd name="connsiteX1" fmla="*/ 669938 w 669938"/>
                <a:gd name="connsiteY1" fmla="*/ 0 h 744731"/>
                <a:gd name="connsiteX2" fmla="*/ 172333 w 669938"/>
                <a:gd name="connsiteY2" fmla="*/ 142132 h 744731"/>
                <a:gd name="connsiteX3" fmla="*/ 0 w 669938"/>
                <a:gd name="connsiteY3" fmla="*/ 744731 h 744731"/>
                <a:gd name="connsiteX4" fmla="*/ 0 w 669938"/>
                <a:gd name="connsiteY4" fmla="*/ 0 h 74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938" h="744731">
                  <a:moveTo>
                    <a:pt x="0" y="0"/>
                  </a:moveTo>
                  <a:lnTo>
                    <a:pt x="669938" y="0"/>
                  </a:lnTo>
                  <a:lnTo>
                    <a:pt x="172333" y="142132"/>
                  </a:lnTo>
                  <a:lnTo>
                    <a:pt x="0" y="744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>
            <p:custDataLst>
              <p:tags r:id="rId14"/>
            </p:custDataLst>
          </p:nvPr>
        </p:nvGrpSpPr>
        <p:grpSpPr>
          <a:xfrm>
            <a:off x="10966480" y="371442"/>
            <a:ext cx="762536" cy="851806"/>
            <a:chOff x="10966480" y="371442"/>
            <a:chExt cx="762536" cy="851806"/>
          </a:xfrm>
        </p:grpSpPr>
        <p:sp>
          <p:nvSpPr>
            <p:cNvPr id="37" name="任意多边形: 形状 36"/>
            <p:cNvSpPr/>
            <p:nvPr>
              <p:custDataLst>
                <p:tags r:id="rId15"/>
              </p:custDataLst>
            </p:nvPr>
          </p:nvSpPr>
          <p:spPr>
            <a:xfrm flipH="1" flipV="1">
              <a:off x="10966480" y="371442"/>
              <a:ext cx="669938" cy="744731"/>
            </a:xfrm>
            <a:custGeom>
              <a:avLst/>
              <a:gdLst>
                <a:gd name="connsiteX0" fmla="*/ 0 w 669938"/>
                <a:gd name="connsiteY0" fmla="*/ 0 h 744731"/>
                <a:gd name="connsiteX1" fmla="*/ 669938 w 669938"/>
                <a:gd name="connsiteY1" fmla="*/ 0 h 744731"/>
                <a:gd name="connsiteX2" fmla="*/ 172333 w 669938"/>
                <a:gd name="connsiteY2" fmla="*/ 142132 h 744731"/>
                <a:gd name="connsiteX3" fmla="*/ 0 w 669938"/>
                <a:gd name="connsiteY3" fmla="*/ 744731 h 744731"/>
                <a:gd name="connsiteX4" fmla="*/ 0 w 669938"/>
                <a:gd name="connsiteY4" fmla="*/ 0 h 74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938" h="744731">
                  <a:moveTo>
                    <a:pt x="0" y="0"/>
                  </a:moveTo>
                  <a:lnTo>
                    <a:pt x="669938" y="0"/>
                  </a:lnTo>
                  <a:lnTo>
                    <a:pt x="172333" y="142132"/>
                  </a:lnTo>
                  <a:lnTo>
                    <a:pt x="0" y="744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605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任意多边形: 形状 37"/>
            <p:cNvSpPr/>
            <p:nvPr>
              <p:custDataLst>
                <p:tags r:id="rId16"/>
              </p:custDataLst>
            </p:nvPr>
          </p:nvSpPr>
          <p:spPr>
            <a:xfrm flipH="1" flipV="1">
              <a:off x="11059078" y="478517"/>
              <a:ext cx="669938" cy="744731"/>
            </a:xfrm>
            <a:custGeom>
              <a:avLst/>
              <a:gdLst>
                <a:gd name="connsiteX0" fmla="*/ 0 w 669938"/>
                <a:gd name="connsiteY0" fmla="*/ 0 h 744731"/>
                <a:gd name="connsiteX1" fmla="*/ 669938 w 669938"/>
                <a:gd name="connsiteY1" fmla="*/ 0 h 744731"/>
                <a:gd name="connsiteX2" fmla="*/ 172333 w 669938"/>
                <a:gd name="connsiteY2" fmla="*/ 142132 h 744731"/>
                <a:gd name="connsiteX3" fmla="*/ 0 w 669938"/>
                <a:gd name="connsiteY3" fmla="*/ 744731 h 744731"/>
                <a:gd name="connsiteX4" fmla="*/ 0 w 669938"/>
                <a:gd name="connsiteY4" fmla="*/ 0 h 74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938" h="744731">
                  <a:moveTo>
                    <a:pt x="0" y="0"/>
                  </a:moveTo>
                  <a:lnTo>
                    <a:pt x="669938" y="0"/>
                  </a:lnTo>
                  <a:lnTo>
                    <a:pt x="172333" y="142132"/>
                  </a:lnTo>
                  <a:lnTo>
                    <a:pt x="0" y="744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1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直角三角形 10"/>
          <p:cNvSpPr/>
          <p:nvPr>
            <p:custDataLst>
              <p:tags r:id="rId5"/>
            </p:custDataLst>
          </p:nvPr>
        </p:nvSpPr>
        <p:spPr>
          <a:xfrm>
            <a:off x="0" y="0"/>
            <a:ext cx="2946400" cy="6858000"/>
          </a:xfrm>
          <a:prstGeom prst="rtTriangle">
            <a:avLst/>
          </a:prstGeom>
          <a:solidFill>
            <a:srgbClr val="9AD0C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6"/>
            </p:custDataLst>
          </p:nvPr>
        </p:nvSpPr>
        <p:spPr>
          <a:xfrm flipH="1">
            <a:off x="9245598" y="0"/>
            <a:ext cx="2946400" cy="6858000"/>
          </a:xfrm>
          <a:prstGeom prst="rtTriangle">
            <a:avLst/>
          </a:prstGeom>
          <a:solidFill>
            <a:srgbClr val="9AD0C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: 圆顶角 9"/>
          <p:cNvSpPr/>
          <p:nvPr>
            <p:custDataLst>
              <p:tags r:id="rId7"/>
            </p:custDataLst>
          </p:nvPr>
        </p:nvSpPr>
        <p:spPr>
          <a:xfrm>
            <a:off x="419564" y="2299065"/>
            <a:ext cx="11366036" cy="4558935"/>
          </a:xfrm>
          <a:prstGeom prst="round2Same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669924" y="639097"/>
            <a:ext cx="10852150" cy="736013"/>
          </a:xfrm>
          <a:prstGeom prst="rect">
            <a:avLst/>
          </a:prstGeom>
          <a:noFill/>
        </p:spPr>
        <p:txBody>
          <a:bodyPr wrap="square" lIns="90170" tIns="46990" rIns="90170" bIns="46990" rtlCol="0">
            <a:normAutofit lnSpcReduction="1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常用命令</a:t>
            </a:r>
            <a:endParaRPr lang="zh-CN" altLang="en-US" sz="3600" b="1" spc="3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837521" y="2684664"/>
            <a:ext cx="10516957" cy="3787737"/>
          </a:xfrm>
          <a:prstGeom prst="rect">
            <a:avLst/>
          </a:prstGeom>
        </p:spPr>
        <p:txBody>
          <a:bodyPr lIns="91440" tIns="45720" rIns="91440" bIns="45720" anchor="ctr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创建一个节点</a:t>
            </a:r>
            <a:endParaRPr lang="en-US" altLang="zh-CN" sz="14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 (:Firewall {name: "asaNAT", ip: "192.168.1.1", vendor: "cisco", type:"asav", version: 1.2});</a:t>
            </a:r>
            <a:endParaRPr lang="zh-CN" altLang="en-US" sz="14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节点添加或者修改属性</a:t>
            </a:r>
            <a:endParaRPr lang="en-US" altLang="zh-CN" sz="14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 (n:Firewall ) WHERE n.name= "asaNAT" SET n.mode= "readOnly" RETURN n</a:t>
            </a:r>
            <a:endParaRPr lang="en-US" altLang="zh-CN" sz="14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删除一个节点</a:t>
            </a:r>
            <a:endParaRPr lang="en-US" altLang="zh-CN" sz="14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 (n:Firewall ) WHERE n.name = "asaNAT" DELETE n</a:t>
            </a:r>
            <a:endParaRPr lang="zh-CN" altLang="en-US" sz="14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查询一个节点</a:t>
            </a:r>
            <a:endParaRPr lang="en-US" altLang="zh-CN" sz="14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MATCH (n:Firewall ) WHERE n.name = "asaNAT" RETURN n</a:t>
            </a:r>
            <a:endParaRPr lang="zh-CN" altLang="en-US" sz="14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根据两个已有节点创建一条关系</a:t>
            </a:r>
            <a:endParaRPr lang="en-US" altLang="zh-CN" sz="14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 (a),(b) WHERE a.name="asaNAT" AND b.ip="192.168.1.1" CREATE (a) -[x:address_Of]-&gt; (b) return x;</a:t>
            </a:r>
            <a:endParaRPr lang="en-US" altLang="zh-CN" sz="14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查询一条关系</a:t>
            </a:r>
            <a:endParaRPr lang="en-US" altLang="zh-CN" sz="14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 p=()-[r:address]-&gt;() RETURN r</a:t>
            </a:r>
            <a:endParaRPr lang="en-US" altLang="zh-CN" sz="14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5907056" y="1961308"/>
            <a:ext cx="377888" cy="53230"/>
          </a:xfrm>
          <a:prstGeom prst="rect">
            <a:avLst/>
          </a:prstGeom>
          <a:solidFill>
            <a:srgbClr val="CC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7200" dirty="0"/>
              <a:t>THANKS</a:t>
            </a:r>
            <a:endParaRPr sz="72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98145" y="243840"/>
            <a:ext cx="10131425" cy="1034415"/>
          </a:xfrm>
        </p:spPr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 CMDB </a:t>
            </a:r>
            <a:r>
              <a:rPr kumimoji="1" lang="zh-CN" altLang="en-US" dirty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98145" y="1008380"/>
            <a:ext cx="10131425" cy="1704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dirty="0"/>
              <a:t>CMDB（配置管理数据库）  是</a:t>
            </a:r>
            <a:r>
              <a:rPr kumimoji="1" lang="zh-CN" dirty="0"/>
              <a:t>由</a:t>
            </a:r>
            <a:r>
              <a:rPr kumimoji="1" dirty="0"/>
              <a:t>一个</a:t>
            </a:r>
            <a:r>
              <a:rPr kumimoji="1" lang="zh-CN" dirty="0"/>
              <a:t>物理</a:t>
            </a:r>
            <a:r>
              <a:rPr kumimoji="1" dirty="0"/>
              <a:t>数据库</a:t>
            </a:r>
            <a:r>
              <a:rPr kumimoji="1" lang="zh-CN" dirty="0"/>
              <a:t>或者多个物理数据库组成的一个逻辑实体</a:t>
            </a:r>
            <a:r>
              <a:rPr kumimoji="1" dirty="0"/>
              <a:t>，其中包含有关技术环境中的设备和逻辑结构的配置信息。这些设备或逻辑构造（也称为配置项（CI））可以是服务器，路由器，交换机</a:t>
            </a:r>
            <a:r>
              <a:rPr kumimoji="1" lang="zh-CN" dirty="0"/>
              <a:t>等等。</a:t>
            </a:r>
            <a:r>
              <a:rPr kumimoji="1" dirty="0"/>
              <a:t>或者它们可能更复杂，例如群集，虚拟机或服务。CMDB用于在配置项的整个生命周期中存储配置记录。CMDB存储配置项的属性及其与其他配置项的关系。CMDB产生的最大价值是关系信息。 </a:t>
            </a:r>
            <a:r>
              <a:rPr kumimoji="1" lang="zh-CN" altLang="en-US" dirty="0"/>
              <a:t> 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74190" y="2924810"/>
            <a:ext cx="7379335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98145" y="243840"/>
            <a:ext cx="10131425" cy="1034415"/>
          </a:xfrm>
        </p:spPr>
        <p:txBody>
          <a:bodyPr/>
          <a:lstStyle/>
          <a:p>
            <a:r>
              <a:rPr kumimoji="1" lang="en-GB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CMDB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两层逻辑</a:t>
            </a:r>
            <a:endParaRPr kumimoji="1" lang="zh-CN" altLang="en-US" dirty="0"/>
          </a:p>
        </p:txBody>
      </p:sp>
      <p:grpSp>
        <p:nvGrpSpPr>
          <p:cNvPr id="345" name="成组"/>
          <p:cNvGrpSpPr/>
          <p:nvPr/>
        </p:nvGrpSpPr>
        <p:grpSpPr>
          <a:xfrm>
            <a:off x="376493" y="1453222"/>
            <a:ext cx="4410443" cy="3780338"/>
            <a:chOff x="0" y="0"/>
            <a:chExt cx="6272629" cy="5376479"/>
          </a:xfrm>
        </p:grpSpPr>
        <p:grpSp>
          <p:nvGrpSpPr>
            <p:cNvPr id="293" name="流程图: 磁盘 1"/>
            <p:cNvGrpSpPr/>
            <p:nvPr/>
          </p:nvGrpSpPr>
          <p:grpSpPr>
            <a:xfrm>
              <a:off x="598704" y="1301098"/>
              <a:ext cx="5409121" cy="2749621"/>
              <a:chOff x="0" y="0"/>
              <a:chExt cx="5409120" cy="2749619"/>
            </a:xfrm>
          </p:grpSpPr>
          <p:sp>
            <p:nvSpPr>
              <p:cNvPr id="291" name="形状"/>
              <p:cNvSpPr/>
              <p:nvPr/>
            </p:nvSpPr>
            <p:spPr>
              <a:xfrm>
                <a:off x="0" y="-1"/>
                <a:ext cx="5409121" cy="2749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206" tIns="45206" rIns="45206" bIns="45206" numCol="1" anchor="ctr">
                <a:noAutofit/>
              </a:bodyPr>
              <a:lstStyle/>
              <a:p>
                <a:pPr algn="ctr" defTabSz="1645920">
                  <a:defRPr sz="800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625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2" name="形状"/>
              <p:cNvSpPr/>
              <p:nvPr/>
            </p:nvSpPr>
            <p:spPr>
              <a:xfrm>
                <a:off x="0" y="-1"/>
                <a:ext cx="5409121" cy="2749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wrap="square" lIns="45206" tIns="45206" rIns="45206" bIns="45206" numCol="1" anchor="ctr">
                <a:noAutofit/>
              </a:bodyPr>
              <a:lstStyle/>
              <a:p>
                <a:pPr algn="ctr" defTabSz="1645920">
                  <a:defRPr sz="800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625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294" name="椭圆 4"/>
            <p:cNvSpPr/>
            <p:nvPr/>
          </p:nvSpPr>
          <p:spPr>
            <a:xfrm>
              <a:off x="598704" y="1248221"/>
              <a:ext cx="5409121" cy="100467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ctr">
              <a:noAutofit/>
            </a:bodyPr>
            <a:lstStyle/>
            <a:p>
              <a:pPr algn="ctr" defTabSz="1645920">
                <a:defRPr sz="80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562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5" name="椭圆 5"/>
            <p:cNvSpPr/>
            <p:nvPr/>
          </p:nvSpPr>
          <p:spPr>
            <a:xfrm>
              <a:off x="598704" y="3074588"/>
              <a:ext cx="5409121" cy="100467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ctr">
              <a:noAutofit/>
            </a:bodyPr>
            <a:lstStyle/>
            <a:p>
              <a:pPr algn="ctr" defTabSz="1645920">
                <a:defRPr sz="80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562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6" name="椭圆 6"/>
            <p:cNvSpPr/>
            <p:nvPr>
              <p:custDataLst>
                <p:tags r:id="rId2"/>
              </p:custDataLst>
            </p:nvPr>
          </p:nvSpPr>
          <p:spPr>
            <a:xfrm>
              <a:off x="2267475" y="1459730"/>
              <a:ext cx="230177" cy="158633"/>
            </a:xfrm>
            <a:prstGeom prst="ellipse">
              <a:avLst/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ctr">
              <a:noAutofit/>
            </a:bodyPr>
            <a:lstStyle/>
            <a:p>
              <a:pPr algn="ctr" defTabSz="1645920">
                <a:defRPr sz="8000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562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7" name="椭圆 7"/>
            <p:cNvSpPr/>
            <p:nvPr>
              <p:custDataLst>
                <p:tags r:id="rId3"/>
              </p:custDataLst>
            </p:nvPr>
          </p:nvSpPr>
          <p:spPr>
            <a:xfrm>
              <a:off x="2312543" y="1770147"/>
              <a:ext cx="230176" cy="158633"/>
            </a:xfrm>
            <a:prstGeom prst="ellipse">
              <a:avLst/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ctr">
              <a:noAutofit/>
            </a:bodyPr>
            <a:lstStyle/>
            <a:p>
              <a:pPr algn="ctr" defTabSz="1645920">
                <a:defRPr sz="8000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562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8" name="椭圆 8"/>
            <p:cNvSpPr/>
            <p:nvPr>
              <p:custDataLst>
                <p:tags r:id="rId4"/>
              </p:custDataLst>
            </p:nvPr>
          </p:nvSpPr>
          <p:spPr>
            <a:xfrm>
              <a:off x="2958001" y="1386087"/>
              <a:ext cx="230176" cy="158632"/>
            </a:xfrm>
            <a:prstGeom prst="ellipse">
              <a:avLst/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ctr">
              <a:noAutofit/>
            </a:bodyPr>
            <a:lstStyle/>
            <a:p>
              <a:pPr algn="ctr" defTabSz="1645920">
                <a:defRPr sz="8000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562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9" name="椭圆 9"/>
            <p:cNvSpPr/>
            <p:nvPr>
              <p:custDataLst>
                <p:tags r:id="rId5"/>
              </p:custDataLst>
            </p:nvPr>
          </p:nvSpPr>
          <p:spPr>
            <a:xfrm>
              <a:off x="3539545" y="1529064"/>
              <a:ext cx="230176" cy="158633"/>
            </a:xfrm>
            <a:prstGeom prst="ellipse">
              <a:avLst/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ctr">
              <a:noAutofit/>
            </a:bodyPr>
            <a:lstStyle/>
            <a:p>
              <a:pPr algn="ctr" defTabSz="1645920">
                <a:defRPr sz="8000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562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0" name="椭圆 10"/>
            <p:cNvSpPr/>
            <p:nvPr>
              <p:custDataLst>
                <p:tags r:id="rId6"/>
              </p:custDataLst>
            </p:nvPr>
          </p:nvSpPr>
          <p:spPr>
            <a:xfrm>
              <a:off x="3963359" y="1849463"/>
              <a:ext cx="230176" cy="158632"/>
            </a:xfrm>
            <a:prstGeom prst="ellipse">
              <a:avLst/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ctr">
              <a:noAutofit/>
            </a:bodyPr>
            <a:lstStyle/>
            <a:p>
              <a:pPr algn="ctr" defTabSz="1645920">
                <a:defRPr sz="8000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562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1" name="椭圆 11"/>
            <p:cNvSpPr/>
            <p:nvPr>
              <p:custDataLst>
                <p:tags r:id="rId7"/>
              </p:custDataLst>
            </p:nvPr>
          </p:nvSpPr>
          <p:spPr>
            <a:xfrm>
              <a:off x="4396597" y="1449748"/>
              <a:ext cx="230177" cy="158633"/>
            </a:xfrm>
            <a:prstGeom prst="ellipse">
              <a:avLst/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ctr">
              <a:noAutofit/>
            </a:bodyPr>
            <a:lstStyle/>
            <a:p>
              <a:pPr algn="ctr" defTabSz="1645920">
                <a:defRPr sz="8000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562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302" name="图片 14" descr="图片 1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883003" y="3162537"/>
              <a:ext cx="327304" cy="14239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03" name="图片 15" descr="图片 1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1461861" y="3426117"/>
              <a:ext cx="172924" cy="30720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04" name="图片 16" descr="图片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2975" y="3413304"/>
              <a:ext cx="327304" cy="14688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05" name="图片 17" descr="图片 1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2132007" y="3413304"/>
              <a:ext cx="309262" cy="32724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06" name="图片 18" descr="图片 18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4346169" y="3272716"/>
              <a:ext cx="258062" cy="61400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07" name="图片 19" descr="图片 19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887159" y="3815528"/>
              <a:ext cx="327305" cy="14239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08" name="图片 20" descr="图片 20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558968" y="3671096"/>
              <a:ext cx="327305" cy="14688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309" name="直接连接符 11"/>
            <p:cNvSpPr/>
            <p:nvPr>
              <p:custDataLst>
                <p:tags r:id="rId18"/>
              </p:custDataLst>
            </p:nvPr>
          </p:nvSpPr>
          <p:spPr>
            <a:xfrm flipV="1">
              <a:off x="1634785" y="3576925"/>
              <a:ext cx="530744" cy="2797"/>
            </a:xfrm>
            <a:prstGeom prst="line">
              <a:avLst/>
            </a:prstGeom>
            <a:noFill/>
            <a:ln w="3175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0" name="直接连接符 13"/>
            <p:cNvSpPr/>
            <p:nvPr>
              <p:custDataLst>
                <p:tags r:id="rId19"/>
              </p:custDataLst>
            </p:nvPr>
          </p:nvSpPr>
          <p:spPr>
            <a:xfrm flipV="1">
              <a:off x="2441269" y="3304927"/>
              <a:ext cx="605389" cy="271997"/>
            </a:xfrm>
            <a:prstGeom prst="line">
              <a:avLst/>
            </a:prstGeom>
            <a:noFill/>
            <a:ln w="3175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1" name="直接连接符 15"/>
            <p:cNvSpPr/>
            <p:nvPr>
              <p:custDataLst>
                <p:tags r:id="rId20"/>
              </p:custDataLst>
            </p:nvPr>
          </p:nvSpPr>
          <p:spPr>
            <a:xfrm>
              <a:off x="2508505" y="3576923"/>
              <a:ext cx="575828" cy="238607"/>
            </a:xfrm>
            <a:prstGeom prst="line">
              <a:avLst/>
            </a:prstGeom>
            <a:noFill/>
            <a:ln w="3175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2" name="直接连接符 17"/>
            <p:cNvSpPr/>
            <p:nvPr>
              <p:custDataLst>
                <p:tags r:id="rId21"/>
              </p:custDataLst>
            </p:nvPr>
          </p:nvSpPr>
          <p:spPr>
            <a:xfrm>
              <a:off x="3046657" y="3304927"/>
              <a:ext cx="516319" cy="181820"/>
            </a:xfrm>
            <a:prstGeom prst="line">
              <a:avLst/>
            </a:prstGeom>
            <a:noFill/>
            <a:ln w="3175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3" name="直接连接符 20"/>
            <p:cNvSpPr/>
            <p:nvPr/>
          </p:nvSpPr>
          <p:spPr>
            <a:xfrm flipV="1">
              <a:off x="3050812" y="3486745"/>
              <a:ext cx="512164" cy="328784"/>
            </a:xfrm>
            <a:prstGeom prst="line">
              <a:avLst/>
            </a:prstGeom>
            <a:noFill/>
            <a:ln w="3175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4" name="直接连接符 29"/>
            <p:cNvSpPr/>
            <p:nvPr/>
          </p:nvSpPr>
          <p:spPr>
            <a:xfrm>
              <a:off x="3046656" y="3304925"/>
              <a:ext cx="512313" cy="439612"/>
            </a:xfrm>
            <a:prstGeom prst="line">
              <a:avLst/>
            </a:prstGeom>
            <a:noFill/>
            <a:ln w="3175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5" name="直接连接符 33"/>
            <p:cNvSpPr/>
            <p:nvPr/>
          </p:nvSpPr>
          <p:spPr>
            <a:xfrm flipV="1">
              <a:off x="3050812" y="3744537"/>
              <a:ext cx="508157" cy="70992"/>
            </a:xfrm>
            <a:prstGeom prst="line">
              <a:avLst/>
            </a:prstGeom>
            <a:noFill/>
            <a:ln w="3175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6" name="直接连接符 38"/>
            <p:cNvSpPr/>
            <p:nvPr>
              <p:custDataLst>
                <p:tags r:id="rId22"/>
              </p:custDataLst>
            </p:nvPr>
          </p:nvSpPr>
          <p:spPr>
            <a:xfrm>
              <a:off x="3890279" y="3486746"/>
              <a:ext cx="455892" cy="92973"/>
            </a:xfrm>
            <a:prstGeom prst="line">
              <a:avLst/>
            </a:prstGeom>
            <a:noFill/>
            <a:ln w="3175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7" name="直接连接符 40"/>
            <p:cNvSpPr/>
            <p:nvPr>
              <p:custDataLst>
                <p:tags r:id="rId23"/>
              </p:custDataLst>
            </p:nvPr>
          </p:nvSpPr>
          <p:spPr>
            <a:xfrm flipV="1">
              <a:off x="3886272" y="3579719"/>
              <a:ext cx="459898" cy="164820"/>
            </a:xfrm>
            <a:prstGeom prst="line">
              <a:avLst/>
            </a:prstGeom>
            <a:noFill/>
            <a:ln w="3175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318" name="Picture 2" descr="Picture 2"/>
            <p:cNvPicPr>
              <a:picLocks noChangeAspect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>
            <a:xfrm>
              <a:off x="1390275" y="1504730"/>
              <a:ext cx="467679" cy="42975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319" name="直接连接符 42"/>
            <p:cNvSpPr/>
            <p:nvPr>
              <p:custDataLst>
                <p:tags r:id="rId25"/>
              </p:custDataLst>
            </p:nvPr>
          </p:nvSpPr>
          <p:spPr>
            <a:xfrm flipV="1">
              <a:off x="1857953" y="1539047"/>
              <a:ext cx="409524" cy="180559"/>
            </a:xfrm>
            <a:prstGeom prst="line">
              <a:avLst/>
            </a:prstGeom>
            <a:noFill/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0" name="直接连接符 44"/>
            <p:cNvSpPr/>
            <p:nvPr>
              <p:custDataLst>
                <p:tags r:id="rId26"/>
              </p:custDataLst>
            </p:nvPr>
          </p:nvSpPr>
          <p:spPr>
            <a:xfrm>
              <a:off x="1912444" y="1719606"/>
              <a:ext cx="400101" cy="129858"/>
            </a:xfrm>
            <a:prstGeom prst="line">
              <a:avLst/>
            </a:prstGeom>
            <a:noFill/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1" name="直接连接符 46"/>
            <p:cNvSpPr/>
            <p:nvPr>
              <p:custDataLst>
                <p:tags r:id="rId27"/>
              </p:custDataLst>
            </p:nvPr>
          </p:nvSpPr>
          <p:spPr>
            <a:xfrm flipV="1">
              <a:off x="2512561" y="1465403"/>
              <a:ext cx="445441" cy="63662"/>
            </a:xfrm>
            <a:prstGeom prst="line">
              <a:avLst/>
            </a:prstGeom>
            <a:noFill/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2" name="直接连接符 48"/>
            <p:cNvSpPr/>
            <p:nvPr>
              <p:custDataLst>
                <p:tags r:id="rId28"/>
              </p:custDataLst>
            </p:nvPr>
          </p:nvSpPr>
          <p:spPr>
            <a:xfrm flipV="1">
              <a:off x="2542719" y="1630734"/>
              <a:ext cx="996828" cy="241084"/>
            </a:xfrm>
            <a:prstGeom prst="line">
              <a:avLst/>
            </a:prstGeom>
            <a:noFill/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3" name="直接连接符 50"/>
            <p:cNvSpPr/>
            <p:nvPr>
              <p:custDataLst>
                <p:tags r:id="rId29"/>
              </p:custDataLst>
            </p:nvPr>
          </p:nvSpPr>
          <p:spPr>
            <a:xfrm>
              <a:off x="3188178" y="1465403"/>
              <a:ext cx="385076" cy="86894"/>
            </a:xfrm>
            <a:prstGeom prst="line">
              <a:avLst/>
            </a:prstGeom>
            <a:noFill/>
            <a:ln w="3175" cap="flat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4" name="直接连接符 52"/>
            <p:cNvSpPr/>
            <p:nvPr>
              <p:custDataLst>
                <p:tags r:id="rId30"/>
              </p:custDataLst>
            </p:nvPr>
          </p:nvSpPr>
          <p:spPr>
            <a:xfrm>
              <a:off x="3219097" y="1462610"/>
              <a:ext cx="1211209" cy="10370"/>
            </a:xfrm>
            <a:prstGeom prst="line">
              <a:avLst/>
            </a:prstGeom>
            <a:noFill/>
            <a:ln w="3175" cap="flat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5" name="直接连接符 54"/>
            <p:cNvSpPr/>
            <p:nvPr>
              <p:custDataLst>
                <p:tags r:id="rId31"/>
              </p:custDataLst>
            </p:nvPr>
          </p:nvSpPr>
          <p:spPr>
            <a:xfrm flipH="1">
              <a:off x="4159828" y="1608380"/>
              <a:ext cx="351859" cy="264316"/>
            </a:xfrm>
            <a:prstGeom prst="line">
              <a:avLst/>
            </a:prstGeom>
            <a:noFill/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6" name="直接连接符 56"/>
            <p:cNvSpPr/>
            <p:nvPr>
              <p:custDataLst>
                <p:tags r:id="rId32"/>
              </p:custDataLst>
            </p:nvPr>
          </p:nvSpPr>
          <p:spPr>
            <a:xfrm>
              <a:off x="3736013" y="1664465"/>
              <a:ext cx="342435" cy="184998"/>
            </a:xfrm>
            <a:prstGeom prst="line">
              <a:avLst/>
            </a:prstGeom>
            <a:noFill/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7" name="直接连接符 58"/>
            <p:cNvSpPr/>
            <p:nvPr>
              <p:custDataLst>
                <p:tags r:id="rId33"/>
              </p:custDataLst>
            </p:nvPr>
          </p:nvSpPr>
          <p:spPr>
            <a:xfrm>
              <a:off x="2542718" y="1849464"/>
              <a:ext cx="1420642" cy="79316"/>
            </a:xfrm>
            <a:prstGeom prst="line">
              <a:avLst/>
            </a:prstGeom>
            <a:noFill/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8" name="直接连接符 62"/>
            <p:cNvSpPr/>
            <p:nvPr/>
          </p:nvSpPr>
          <p:spPr>
            <a:xfrm flipH="1">
              <a:off x="1763048" y="1949641"/>
              <a:ext cx="577" cy="1598744"/>
            </a:xfrm>
            <a:prstGeom prst="line">
              <a:avLst/>
            </a:prstGeom>
            <a:noFill/>
            <a:ln w="12700" cap="flat">
              <a:solidFill>
                <a:srgbClr val="70AD47"/>
              </a:solidFill>
              <a:prstDash val="dash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9" name="直接连接符 64"/>
            <p:cNvSpPr/>
            <p:nvPr>
              <p:custDataLst>
                <p:tags r:id="rId34"/>
              </p:custDataLst>
            </p:nvPr>
          </p:nvSpPr>
          <p:spPr>
            <a:xfrm>
              <a:off x="3302812" y="1949641"/>
              <a:ext cx="29225" cy="1446195"/>
            </a:xfrm>
            <a:prstGeom prst="line">
              <a:avLst/>
            </a:prstGeom>
            <a:noFill/>
            <a:ln w="12700" cap="flat">
              <a:solidFill>
                <a:srgbClr val="70AD47"/>
              </a:solidFill>
              <a:prstDash val="dash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0" name="直接连接符 66"/>
            <p:cNvSpPr/>
            <p:nvPr>
              <p:custDataLst>
                <p:tags r:id="rId35"/>
              </p:custDataLst>
            </p:nvPr>
          </p:nvSpPr>
          <p:spPr>
            <a:xfrm>
              <a:off x="5207591" y="1782160"/>
              <a:ext cx="15017" cy="1794763"/>
            </a:xfrm>
            <a:prstGeom prst="line">
              <a:avLst/>
            </a:prstGeom>
            <a:noFill/>
            <a:ln w="12700" cap="flat">
              <a:solidFill>
                <a:srgbClr val="70AD47"/>
              </a:solidFill>
              <a:prstDash val="dash"/>
              <a:miter lim="800000"/>
            </a:ln>
            <a:effectLst/>
          </p:spPr>
          <p:txBody>
            <a:bodyPr wrap="square" lIns="45206" tIns="45206" rIns="45206" bIns="45206" numCol="1" anchor="t">
              <a:noAutofit/>
            </a:bodyPr>
            <a:lstStyle/>
            <a:p>
              <a:pPr algn="ctr" defTabSz="1645920">
                <a:defRPr sz="4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3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1" name="人工维护"/>
            <p:cNvSpPr/>
            <p:nvPr>
              <p:custDataLst>
                <p:tags r:id="rId36"/>
              </p:custDataLst>
            </p:nvPr>
          </p:nvSpPr>
          <p:spPr>
            <a:xfrm>
              <a:off x="640049" y="0"/>
              <a:ext cx="1378353" cy="729254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2341245">
                <a:defRPr sz="2400">
                  <a:solidFill>
                    <a:srgbClr val="FFFFFF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华文细黑" panose="02010600040101010101" charset="-122"/>
                </a:defRPr>
              </a:lvl1pPr>
            </a:lstStyle>
            <a:p>
              <a:pPr algn="ctr"/>
              <a:r>
                <a:rPr sz="16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人工维护</a:t>
              </a:r>
              <a:endParaRPr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2" name="自动发现"/>
            <p:cNvSpPr/>
            <p:nvPr>
              <p:custDataLst>
                <p:tags r:id="rId37"/>
              </p:custDataLst>
            </p:nvPr>
          </p:nvSpPr>
          <p:spPr>
            <a:xfrm>
              <a:off x="4481549" y="0"/>
              <a:ext cx="1378353" cy="729254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2341245">
                <a:defRPr sz="2400">
                  <a:solidFill>
                    <a:srgbClr val="FFFFFF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华文细黑" panose="02010600040101010101" charset="-122"/>
                </a:defRPr>
              </a:lvl1pPr>
            </a:lstStyle>
            <a:p>
              <a:pPr algn="ctr"/>
              <a:r>
                <a:rPr sz="16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自动发现</a:t>
              </a:r>
              <a:endParaRPr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3" name="人工维护"/>
            <p:cNvSpPr/>
            <p:nvPr>
              <p:custDataLst>
                <p:tags r:id="rId38"/>
              </p:custDataLst>
            </p:nvPr>
          </p:nvSpPr>
          <p:spPr>
            <a:xfrm>
              <a:off x="604448" y="4647224"/>
              <a:ext cx="1378353" cy="7292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2341245">
                <a:defRPr sz="2400">
                  <a:solidFill>
                    <a:srgbClr val="FFFFFF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华文细黑" panose="02010600040101010101" charset="-122"/>
                </a:defRPr>
              </a:lvl1pPr>
            </a:lstStyle>
            <a:p>
              <a:pPr algn="ctr"/>
              <a:r>
                <a:rPr sz="160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人工维护</a:t>
              </a:r>
              <a:endParaRPr sz="16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4" name="自动发现"/>
            <p:cNvSpPr/>
            <p:nvPr>
              <p:custDataLst>
                <p:tags r:id="rId39"/>
              </p:custDataLst>
            </p:nvPr>
          </p:nvSpPr>
          <p:spPr>
            <a:xfrm>
              <a:off x="4525923" y="4647224"/>
              <a:ext cx="1378353" cy="7292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2341245">
                <a:defRPr sz="2400">
                  <a:solidFill>
                    <a:srgbClr val="FFFFFF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华文细黑" panose="02010600040101010101" charset="-122"/>
                </a:defRPr>
              </a:lvl1pPr>
            </a:lstStyle>
            <a:p>
              <a:pPr algn="ctr"/>
              <a:r>
                <a:rPr sz="160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自动发现</a:t>
              </a:r>
              <a:endParaRPr sz="16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5" name="上箭头 145"/>
            <p:cNvSpPr/>
            <p:nvPr>
              <p:custDataLst>
                <p:tags r:id="rId40"/>
              </p:custDataLst>
            </p:nvPr>
          </p:nvSpPr>
          <p:spPr>
            <a:xfrm>
              <a:off x="4888696" y="3957918"/>
              <a:ext cx="318896" cy="689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996"/>
                  </a:moveTo>
                  <a:lnTo>
                    <a:pt x="10800" y="0"/>
                  </a:lnTo>
                  <a:lnTo>
                    <a:pt x="21600" y="4996"/>
                  </a:lnTo>
                  <a:lnTo>
                    <a:pt x="16200" y="4996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4996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ctr">
              <a:noAutofit/>
            </a:bodyPr>
            <a:lstStyle/>
            <a:p>
              <a:pPr algn="ctr" defTabSz="1645920">
                <a:defRPr sz="8000">
                  <a:solidFill>
                    <a:srgbClr val="FFFFFF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华文细黑" panose="02010600040101010101" charset="-122"/>
                </a:defRPr>
              </a:pPr>
              <a:endParaRPr sz="562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6" name="上箭头 146"/>
            <p:cNvSpPr/>
            <p:nvPr>
              <p:custDataLst>
                <p:tags r:id="rId41"/>
              </p:custDataLst>
            </p:nvPr>
          </p:nvSpPr>
          <p:spPr>
            <a:xfrm>
              <a:off x="1388875" y="3957918"/>
              <a:ext cx="318896" cy="689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996"/>
                  </a:moveTo>
                  <a:lnTo>
                    <a:pt x="10800" y="0"/>
                  </a:lnTo>
                  <a:lnTo>
                    <a:pt x="21600" y="4996"/>
                  </a:lnTo>
                  <a:lnTo>
                    <a:pt x="16200" y="4996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4996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ctr">
              <a:noAutofit/>
            </a:bodyPr>
            <a:lstStyle/>
            <a:p>
              <a:pPr algn="ctr" defTabSz="1645920">
                <a:defRPr sz="8000">
                  <a:solidFill>
                    <a:srgbClr val="FFFFFF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华文细黑" panose="02010600040101010101" charset="-122"/>
                </a:defRPr>
              </a:pPr>
              <a:endParaRPr sz="562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7" name="下箭头 147"/>
            <p:cNvSpPr/>
            <p:nvPr>
              <p:custDataLst>
                <p:tags r:id="rId42"/>
              </p:custDataLst>
            </p:nvPr>
          </p:nvSpPr>
          <p:spPr>
            <a:xfrm>
              <a:off x="1415686" y="718012"/>
              <a:ext cx="265275" cy="650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93"/>
                  </a:moveTo>
                  <a:lnTo>
                    <a:pt x="5400" y="17193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7193"/>
                  </a:lnTo>
                  <a:lnTo>
                    <a:pt x="21600" y="17193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ctr">
              <a:noAutofit/>
            </a:bodyPr>
            <a:lstStyle/>
            <a:p>
              <a:pPr algn="ctr" defTabSz="1645920">
                <a:defRPr sz="8000">
                  <a:solidFill>
                    <a:srgbClr val="FFFFFF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华文细黑" panose="02010600040101010101" charset="-122"/>
                </a:defRPr>
              </a:pPr>
              <a:endParaRPr sz="562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8" name="下箭头 148"/>
            <p:cNvSpPr/>
            <p:nvPr>
              <p:custDataLst>
                <p:tags r:id="rId43"/>
              </p:custDataLst>
            </p:nvPr>
          </p:nvSpPr>
          <p:spPr>
            <a:xfrm>
              <a:off x="4915506" y="718012"/>
              <a:ext cx="265275" cy="650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93"/>
                  </a:moveTo>
                  <a:lnTo>
                    <a:pt x="5400" y="17193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7193"/>
                  </a:lnTo>
                  <a:lnTo>
                    <a:pt x="21600" y="17193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ctr">
              <a:noAutofit/>
            </a:bodyPr>
            <a:lstStyle/>
            <a:p>
              <a:pPr algn="ctr" defTabSz="1645920">
                <a:defRPr sz="8000">
                  <a:solidFill>
                    <a:srgbClr val="FFFFFF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华文细黑" panose="02010600040101010101" charset="-122"/>
                </a:defRPr>
              </a:pPr>
              <a:endParaRPr sz="562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9" name="数据入库"/>
            <p:cNvSpPr/>
            <p:nvPr>
              <p:custDataLst>
                <p:tags r:id="rId44"/>
              </p:custDataLst>
            </p:nvPr>
          </p:nvSpPr>
          <p:spPr>
            <a:xfrm>
              <a:off x="0" y="870989"/>
              <a:ext cx="1123955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5719" tIns="35719" rIns="35719" bIns="35719" numCol="1" anchor="ctr">
              <a:spAutoFit/>
            </a:bodyPr>
            <a:lstStyle>
              <a:lvl1pPr algn="l" defTabSz="2341245">
                <a:defRPr sz="2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pPr algn="ctr"/>
              <a:r>
                <a:rPr sz="1405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数据入库</a:t>
              </a:r>
              <a:endParaRPr sz="140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0" name="应用层"/>
            <p:cNvSpPr/>
            <p:nvPr>
              <p:custDataLst>
                <p:tags r:id="rId45"/>
              </p:custDataLst>
            </p:nvPr>
          </p:nvSpPr>
          <p:spPr>
            <a:xfrm>
              <a:off x="2739136" y="724295"/>
              <a:ext cx="1025934" cy="4696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spAutoFit/>
            </a:bodyPr>
            <a:lstStyle>
              <a:lvl1pPr defTabSz="2341245">
                <a:defRPr sz="2400">
                  <a:solidFill>
                    <a:srgbClr val="1A7BE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 algn="ctr"/>
              <a:r>
                <a:rPr sz="1685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应用层</a:t>
              </a:r>
              <a:endParaRPr sz="168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1" name="基础资源层"/>
            <p:cNvSpPr/>
            <p:nvPr/>
          </p:nvSpPr>
          <p:spPr>
            <a:xfrm>
              <a:off x="2498274" y="2439994"/>
              <a:ext cx="1641476" cy="471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5719" tIns="35719" rIns="35719" bIns="35719" numCol="1" anchor="ctr">
              <a:spAutoFit/>
            </a:bodyPr>
            <a:lstStyle>
              <a:lvl1pPr defTabSz="2341245">
                <a:defRPr sz="2400">
                  <a:solidFill>
                    <a:srgbClr val="1A7BE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 algn="ctr"/>
              <a:r>
                <a:rPr sz="1685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基础资源层</a:t>
              </a:r>
              <a:endParaRPr sz="168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2" name="数据入库"/>
            <p:cNvSpPr/>
            <p:nvPr>
              <p:custDataLst>
                <p:tags r:id="rId46"/>
              </p:custDataLst>
            </p:nvPr>
          </p:nvSpPr>
          <p:spPr>
            <a:xfrm>
              <a:off x="5148674" y="4204142"/>
              <a:ext cx="1123955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5719" tIns="35719" rIns="35719" bIns="35719" numCol="1" anchor="ctr">
              <a:spAutoFit/>
            </a:bodyPr>
            <a:lstStyle>
              <a:lvl1pPr algn="l" defTabSz="2341245">
                <a:defRPr sz="2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pPr algn="ctr"/>
              <a:r>
                <a:rPr sz="1405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数据入库</a:t>
              </a:r>
              <a:endParaRPr sz="140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3" name="数据入库"/>
            <p:cNvSpPr/>
            <p:nvPr>
              <p:custDataLst>
                <p:tags r:id="rId47"/>
              </p:custDataLst>
            </p:nvPr>
          </p:nvSpPr>
          <p:spPr>
            <a:xfrm>
              <a:off x="5148674" y="834546"/>
              <a:ext cx="1123955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5719" tIns="35719" rIns="35719" bIns="35719" numCol="1" anchor="ctr">
              <a:spAutoFit/>
            </a:bodyPr>
            <a:lstStyle>
              <a:lvl1pPr algn="l" defTabSz="2341245">
                <a:defRPr sz="2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pPr algn="ctr"/>
              <a:r>
                <a:rPr sz="1405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数据入库</a:t>
              </a:r>
              <a:endParaRPr sz="140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4" name="数据入库"/>
            <p:cNvSpPr/>
            <p:nvPr>
              <p:custDataLst>
                <p:tags r:id="rId48"/>
              </p:custDataLst>
            </p:nvPr>
          </p:nvSpPr>
          <p:spPr>
            <a:xfrm>
              <a:off x="0" y="4204142"/>
              <a:ext cx="1123955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5719" tIns="35719" rIns="35719" bIns="35719" numCol="1" anchor="ctr">
              <a:spAutoFit/>
            </a:bodyPr>
            <a:lstStyle>
              <a:lvl1pPr algn="l" defTabSz="2341245">
                <a:defRPr sz="2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pPr algn="ctr"/>
              <a:r>
                <a:rPr sz="1405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数据入库</a:t>
              </a:r>
              <a:endParaRPr sz="140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90" name="文本框 55"/>
          <p:cNvSpPr/>
          <p:nvPr/>
        </p:nvSpPr>
        <p:spPr>
          <a:xfrm>
            <a:off x="5815735" y="1577993"/>
            <a:ext cx="5436666" cy="3615562"/>
          </a:xfrm>
          <a:prstGeom prst="rect">
            <a:avLst/>
          </a:prstGeom>
          <a:solidFill>
            <a:schemeClr val="tx1"/>
          </a:solidFill>
          <a:ln w="25400">
            <a:noFill/>
            <a:miter lim="400000"/>
          </a:ln>
        </p:spPr>
        <p:txBody>
          <a:bodyPr lIns="80383" tIns="80383" rIns="80383" bIns="80383" anchor="ctr">
            <a:normAutofit/>
          </a:bodyPr>
          <a:p>
            <a:pPr marL="250825" indent="-250825" defTabSz="1283970">
              <a:spcBef>
                <a:spcPts val="420"/>
              </a:spcBef>
              <a:buSzPct val="100000"/>
              <a:buFont typeface="Arial" panose="020B0604020202020204"/>
              <a:buChar char="•"/>
              <a:defRPr sz="2495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sz="1755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CMDB架构分基础资源层架构和应用资源层架构</a:t>
            </a:r>
            <a:endParaRPr sz="1535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50825" indent="-250825" defTabSz="1283970">
              <a:spcBef>
                <a:spcPts val="350"/>
              </a:spcBef>
              <a:buSzPct val="100000"/>
              <a:buFont typeface="Arial" panose="020B0604020202020204"/>
              <a:buChar char="•"/>
              <a:defRPr sz="2495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535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50825" indent="-250825" defTabSz="1283970">
              <a:spcBef>
                <a:spcPts val="420"/>
              </a:spcBef>
              <a:buSzPct val="100000"/>
              <a:buFont typeface="Arial" panose="020B0604020202020204"/>
              <a:buChar char="•"/>
              <a:defRPr sz="2495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sz="1755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应用层资源架构把相关的资源以应用为中心实现资源整合</a:t>
            </a:r>
            <a:r>
              <a:rPr sz="1755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sz="1535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50825" indent="-250825" defTabSz="1283970">
              <a:spcBef>
                <a:spcPts val="350"/>
              </a:spcBef>
              <a:buSzPct val="100000"/>
              <a:buFont typeface="Arial" panose="020B0604020202020204"/>
              <a:buChar char="•"/>
              <a:defRPr sz="2495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535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50825" indent="-250825" defTabSz="1283970">
              <a:spcBef>
                <a:spcPts val="420"/>
              </a:spcBef>
              <a:buSzPct val="100000"/>
              <a:buFont typeface="Arial" panose="020B0604020202020204"/>
              <a:buChar char="•"/>
              <a:defRPr sz="2495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sz="1755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资源及其资源的关系称之为拓扑（应用拓扑、物理拓扑</a:t>
            </a:r>
            <a:r>
              <a:rPr sz="1755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sz="1535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50825" indent="-250825" defTabSz="1283970">
              <a:spcBef>
                <a:spcPts val="350"/>
              </a:spcBef>
              <a:buSzPct val="100000"/>
              <a:buFont typeface="Arial" panose="020B0604020202020204"/>
              <a:buChar char="•"/>
              <a:defRPr sz="2495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535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50825" indent="-250825" defTabSz="1283970">
              <a:spcBef>
                <a:spcPts val="420"/>
              </a:spcBef>
              <a:buSzPct val="100000"/>
              <a:buFont typeface="Arial" panose="020B0604020202020204"/>
              <a:buChar char="•"/>
              <a:defRPr sz="2495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sz="1755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资源管理方式有人工维护和自动发现两种方式。流程是人工维护的一种复杂场景和手段</a:t>
            </a:r>
            <a:r>
              <a:rPr sz="1755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sz="1755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145" y="243840"/>
            <a:ext cx="10131425" cy="1034415"/>
          </a:xfrm>
        </p:spPr>
        <p:txBody>
          <a:bodyPr>
            <a:normAutofit fontScale="90000"/>
          </a:bodyPr>
          <a:lstStyle/>
          <a:p>
            <a:r>
              <a:rPr kumimoji="1" lang="en-US" altLang="en-GB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SKY-cloud CMDB </a:t>
            </a:r>
            <a:r>
              <a:rPr kumimoji="1"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整体结构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3" name="图片 2" descr="cmd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685" y="1075055"/>
            <a:ext cx="7963535" cy="5583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4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5"/>
            </p:custDataLst>
          </p:nvPr>
        </p:nvSpPr>
        <p:spPr>
          <a:xfrm flipH="1">
            <a:off x="4913086" y="0"/>
            <a:ext cx="7278914" cy="6858000"/>
          </a:xfrm>
          <a:custGeom>
            <a:avLst/>
            <a:gdLst>
              <a:gd name="connsiteX0" fmla="*/ 0 w 7278914"/>
              <a:gd name="connsiteY0" fmla="*/ 0 h 6858000"/>
              <a:gd name="connsiteX1" fmla="*/ 420914 w 7278914"/>
              <a:gd name="connsiteY1" fmla="*/ 0 h 6858000"/>
              <a:gd name="connsiteX2" fmla="*/ 7278914 w 7278914"/>
              <a:gd name="connsiteY2" fmla="*/ 6858000 h 6858000"/>
              <a:gd name="connsiteX3" fmla="*/ 0 w 72789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8914" h="6858000">
                <a:moveTo>
                  <a:pt x="0" y="0"/>
                </a:moveTo>
                <a:lnTo>
                  <a:pt x="420914" y="0"/>
                </a:lnTo>
                <a:lnTo>
                  <a:pt x="7278914" y="6858000"/>
                </a:lnTo>
                <a:lnTo>
                  <a:pt x="0" y="6858000"/>
                </a:lnTo>
                <a:close/>
              </a:path>
            </a:pathLst>
          </a:custGeom>
          <a:pattFill prst="dkHorz">
            <a:fgClr>
              <a:srgbClr val="2C6058"/>
            </a:fgClr>
            <a:bgClr>
              <a:srgbClr val="D9D9D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直角三角形 19"/>
          <p:cNvSpPr/>
          <p:nvPr>
            <p:custDataLst>
              <p:tags r:id="rId6"/>
            </p:custDataLst>
          </p:nvPr>
        </p:nvSpPr>
        <p:spPr>
          <a:xfrm rot="5400000" flipH="1">
            <a:off x="1828800" y="457200"/>
            <a:ext cx="4572000" cy="8229600"/>
          </a:xfrm>
          <a:prstGeom prst="rtTriangle">
            <a:avLst/>
          </a:prstGeom>
          <a:solidFill>
            <a:srgbClr val="2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7"/>
            </p:custDataLst>
          </p:nvPr>
        </p:nvSpPr>
        <p:spPr>
          <a:xfrm>
            <a:off x="546100" y="1866900"/>
            <a:ext cx="11099800" cy="445928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algn="ctr" rotWithShape="0">
              <a:srgbClr val="80808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文本框 7"/>
          <p:cNvSpPr txBox="1"/>
          <p:nvPr>
            <p:custDataLst>
              <p:tags r:id="rId8"/>
            </p:custDataLst>
          </p:nvPr>
        </p:nvSpPr>
        <p:spPr>
          <a:xfrm>
            <a:off x="829269" y="531812"/>
            <a:ext cx="10533463" cy="716598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资源自动发现方案</a:t>
            </a:r>
            <a:endParaRPr lang="zh-CN" altLang="en-US" sz="3600" b="1" spc="3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829269" y="2385985"/>
            <a:ext cx="10533463" cy="34211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85750" lvl="0" indent="-285750" algn="l" font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自动获取资源在CMDB搭建中是一个重要场景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        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例如Baas平台上的备份策略就是调用NBU的接口录入的。 （应用层）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ssh        nap中的设备自动发现功能就是基于ssh。 （基础资源层）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snmp    网络设备的统一的接口和协议   （基础资源层）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agent    编写agent脚本，放到目标机器上获取信息，调用cmdb接口录入  （基础资源层）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145" y="243840"/>
            <a:ext cx="10131425" cy="1034415"/>
          </a:xfrm>
        </p:spPr>
        <p:txBody>
          <a:bodyPr>
            <a:normAutofit/>
          </a:bodyPr>
          <a:lstStyle/>
          <a:p>
            <a:r>
              <a:rPr kumimoji="1" lang="en-US" altLang="en-GB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SKY-cloud CMDB </a:t>
            </a:r>
            <a:r>
              <a:rPr kumimoji="1"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拓扑关系</a:t>
            </a:r>
            <a:endParaRPr kumimoji="1"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237" name="成组"/>
          <p:cNvGrpSpPr/>
          <p:nvPr/>
        </p:nvGrpSpPr>
        <p:grpSpPr>
          <a:xfrm>
            <a:off x="1900140" y="1572850"/>
            <a:ext cx="7773013" cy="4484031"/>
            <a:chOff x="-1" y="-105687"/>
            <a:chExt cx="10392477" cy="7040517"/>
          </a:xfrm>
        </p:grpSpPr>
        <p:sp>
          <p:nvSpPr>
            <p:cNvPr id="225" name="锯齿"/>
            <p:cNvSpPr/>
            <p:nvPr/>
          </p:nvSpPr>
          <p:spPr>
            <a:xfrm rot="5400000">
              <a:off x="-281304" y="175617"/>
              <a:ext cx="1875358" cy="1312751"/>
            </a:xfrm>
            <a:prstGeom prst="chevron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3175" cap="flat">
              <a:noFill/>
              <a:prstDash val="solid"/>
              <a:miter lim="800000"/>
            </a:ln>
            <a:effectLst/>
          </p:spPr>
          <p:txBody>
            <a:bodyPr wrap="square" lIns="45206" tIns="45206" rIns="45206" bIns="45206" numCol="1" anchor="ctr">
              <a:noAutofit/>
            </a:bodyPr>
            <a:p>
              <a:pPr defTabSz="967105">
                <a:lnSpc>
                  <a:spcPct val="90000"/>
                </a:lnSpc>
                <a:spcBef>
                  <a:spcPts val="1335"/>
                </a:spcBef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68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6" name="业务流…"/>
            <p:cNvSpPr/>
            <p:nvPr/>
          </p:nvSpPr>
          <p:spPr>
            <a:xfrm>
              <a:off x="0" y="577596"/>
              <a:ext cx="1312751" cy="952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3813" tIns="13813" rIns="13813" bIns="13813" numCol="1" anchor="ctr">
              <a:noAutofit/>
            </a:bodyPr>
            <a:p>
              <a:pPr algn="ctr" defTabSz="967105">
                <a:lnSpc>
                  <a:spcPct val="50000"/>
                </a:lnSpc>
                <a:spcBef>
                  <a:spcPts val="845"/>
                </a:spcBef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685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业务</a:t>
              </a:r>
              <a:r>
                <a:rPr lang="zh-CN" sz="1685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视</a:t>
              </a:r>
              <a:r>
                <a:rPr sz="1685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图</a:t>
              </a:r>
              <a:endParaRPr sz="1685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8" name="锯齿"/>
            <p:cNvSpPr/>
            <p:nvPr/>
          </p:nvSpPr>
          <p:spPr>
            <a:xfrm rot="5400000">
              <a:off x="-281304" y="2654925"/>
              <a:ext cx="1875358" cy="1312751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3175" cap="flat">
              <a:noFill/>
              <a:prstDash val="solid"/>
              <a:miter lim="800000"/>
            </a:ln>
            <a:effectLst/>
          </p:spPr>
          <p:txBody>
            <a:bodyPr wrap="square" lIns="45206" tIns="45206" rIns="45206" bIns="45206" numCol="1" anchor="ctr">
              <a:noAutofit/>
            </a:bodyPr>
            <a:p>
              <a:pPr defTabSz="967105">
                <a:lnSpc>
                  <a:spcPct val="90000"/>
                </a:lnSpc>
                <a:spcBef>
                  <a:spcPts val="1335"/>
                </a:spcBef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68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9" name="锯齿"/>
            <p:cNvSpPr/>
            <p:nvPr/>
          </p:nvSpPr>
          <p:spPr>
            <a:xfrm rot="5400000">
              <a:off x="-281304" y="5340775"/>
              <a:ext cx="1875358" cy="1312751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3175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206" tIns="45206" rIns="45206" bIns="45206" numCol="1" anchor="ctr">
              <a:noAutofit/>
            </a:bodyPr>
            <a:p>
              <a:pPr defTabSz="967105">
                <a:lnSpc>
                  <a:spcPct val="90000"/>
                </a:lnSpc>
                <a:spcBef>
                  <a:spcPts val="1335"/>
                </a:spcBef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68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1" name="部署…"/>
            <p:cNvSpPr/>
            <p:nvPr/>
          </p:nvSpPr>
          <p:spPr>
            <a:xfrm>
              <a:off x="0" y="3082278"/>
              <a:ext cx="1312751" cy="952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3813" tIns="13813" rIns="13813" bIns="13813" numCol="1" anchor="ctr">
              <a:noAutofit/>
            </a:bodyPr>
            <a:p>
              <a:pPr algn="ctr" defTabSz="967105">
                <a:lnSpc>
                  <a:spcPct val="50000"/>
                </a:lnSpc>
                <a:spcBef>
                  <a:spcPts val="845"/>
                </a:spcBef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685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部署</a:t>
              </a:r>
              <a:endParaRPr sz="168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defTabSz="967105">
                <a:lnSpc>
                  <a:spcPct val="50000"/>
                </a:lnSpc>
                <a:spcBef>
                  <a:spcPts val="845"/>
                </a:spcBef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685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视图</a:t>
              </a:r>
              <a:endParaRPr sz="168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2" name="物理…"/>
            <p:cNvSpPr/>
            <p:nvPr/>
          </p:nvSpPr>
          <p:spPr>
            <a:xfrm>
              <a:off x="-1" y="5949296"/>
              <a:ext cx="1312541" cy="860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3813" tIns="13813" rIns="13813" bIns="13813" numCol="1" anchor="ctr">
              <a:noAutofit/>
            </a:bodyPr>
            <a:p>
              <a:pPr algn="ctr" defTabSz="967105">
                <a:lnSpc>
                  <a:spcPct val="50000"/>
                </a:lnSpc>
                <a:spcBef>
                  <a:spcPts val="845"/>
                </a:spcBef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685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物理</a:t>
              </a:r>
              <a:endParaRPr sz="168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defTabSz="967105">
                <a:lnSpc>
                  <a:spcPct val="50000"/>
                </a:lnSpc>
                <a:spcBef>
                  <a:spcPts val="845"/>
                </a:spcBef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685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视图</a:t>
              </a:r>
              <a:endParaRPr sz="168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3" name="基于业务访问流的可视化呈现…"/>
            <p:cNvSpPr/>
            <p:nvPr/>
          </p:nvSpPr>
          <p:spPr>
            <a:xfrm>
              <a:off x="1207625" y="2574"/>
              <a:ext cx="9080425" cy="1270001"/>
            </a:xfrm>
            <a:prstGeom prst="roundRect">
              <a:avLst>
                <a:gd name="adj" fmla="val 15000"/>
              </a:avLst>
            </a:prstGeom>
            <a:noFill/>
            <a:ln w="25400" cap="flat">
              <a:solidFill>
                <a:schemeClr val="accent3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p>
              <a:pPr marL="126365" lvl="1" indent="0" defTabSz="615315">
                <a:buSzPct val="100000"/>
                <a:buNone/>
                <a:defRPr sz="2400">
                  <a:latin typeface="Helvetica"/>
                  <a:ea typeface="Helvetica"/>
                  <a:cs typeface="Helvetica"/>
                  <a:sym typeface="Helvetica"/>
                </a:defRPr>
              </a:pPr>
              <a:endParaRPr lang="zh-CN" altLang="en-US" sz="1685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379730" lvl="1" indent="-253365" defTabSz="615315">
                <a:buSzPct val="100000"/>
                <a:buChar char="•"/>
                <a:defRPr sz="2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zh-CN" altLang="en-US" sz="1685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基于业务的数据拓扑</a:t>
              </a:r>
              <a:r>
                <a:rPr sz="1685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的呈现是基于服务和接口服务的呈现</a:t>
              </a:r>
              <a:endParaRPr sz="1685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5" name="部署视图是一个应用和一个业务的部署视图…"/>
            <p:cNvSpPr/>
            <p:nvPr/>
          </p:nvSpPr>
          <p:spPr>
            <a:xfrm>
              <a:off x="1312051" y="2675616"/>
              <a:ext cx="9080425" cy="1270001"/>
            </a:xfrm>
            <a:prstGeom prst="roundRect">
              <a:avLst>
                <a:gd name="adj" fmla="val 15000"/>
              </a:avLst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p>
              <a:pPr marL="379730" lvl="1" indent="-253365" defTabSz="615315">
                <a:buSzPct val="100000"/>
                <a:buChar char="•"/>
                <a:defRPr sz="2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zh-CN" sz="1685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一个应用或者是一组业务组成的拓扑，应包含部署的节点，组件，应用等内容</a:t>
              </a:r>
              <a:r>
                <a:rPr sz="1685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等内容</a:t>
              </a:r>
              <a:endParaRPr sz="1685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6" name="物理视图就是底层基础设施的完整概貌…"/>
            <p:cNvSpPr/>
            <p:nvPr/>
          </p:nvSpPr>
          <p:spPr>
            <a:xfrm>
              <a:off x="1312051" y="5059366"/>
              <a:ext cx="9080425" cy="1270001"/>
            </a:xfrm>
            <a:prstGeom prst="roundRect">
              <a:avLst>
                <a:gd name="adj" fmla="val 15000"/>
              </a:avLst>
            </a:prstGeom>
            <a:noFill/>
            <a:ln w="25400" cap="flat">
              <a:solidFill>
                <a:srgbClr val="00B05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p>
              <a:pPr marL="379730" lvl="1" indent="-253365" defTabSz="615315">
                <a:buSzPct val="100000"/>
                <a:buChar char="•"/>
                <a:defRPr sz="2400">
                  <a:latin typeface="Helvetica"/>
                  <a:ea typeface="Helvetica"/>
                  <a:cs typeface="Helvetica"/>
                  <a:sym typeface="Helvetica"/>
                </a:defRPr>
              </a:pPr>
              <a:endParaRPr lang="zh-CN" sz="1685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endParaRPr>
            </a:p>
            <a:p>
              <a:pPr marL="379730" lvl="1" indent="-253365" defTabSz="615315">
                <a:buSzPct val="100000"/>
                <a:buChar char="•"/>
                <a:defRPr sz="2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zh-CN" sz="1685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底层基础设施的完整概貌，包含了机房，网络，服务器，虚拟化等信息与关系</a:t>
              </a:r>
              <a:endParaRPr sz="168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379730" lvl="1" indent="-253365" defTabSz="615315">
                <a:buSzPct val="100000"/>
                <a:buChar char="•"/>
                <a:defRPr sz="2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685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物理视图包含了机房、机柜、网络、服务器、虚拟化等信息</a:t>
              </a:r>
              <a:endParaRPr sz="1685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>
            <p:custDataLst>
              <p:tags r:id="rId4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直角三角形 9"/>
          <p:cNvSpPr/>
          <p:nvPr>
            <p:custDataLst>
              <p:tags r:id="rId5"/>
            </p:custDataLst>
          </p:nvPr>
        </p:nvSpPr>
        <p:spPr>
          <a:xfrm>
            <a:off x="-1" y="3789"/>
            <a:ext cx="6854212" cy="6854212"/>
          </a:xfrm>
          <a:prstGeom prst="rtTriangle">
            <a:avLst/>
          </a:prstGeom>
          <a:pattFill prst="wdUpDiag">
            <a:fgClr>
              <a:srgbClr val="D9D9D9"/>
            </a:fgClr>
            <a:bgClr>
              <a:srgbClr val="D9D9D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直角三角形 8"/>
          <p:cNvSpPr/>
          <p:nvPr>
            <p:custDataLst>
              <p:tags r:id="rId6"/>
            </p:custDataLst>
          </p:nvPr>
        </p:nvSpPr>
        <p:spPr>
          <a:xfrm flipH="1" flipV="1">
            <a:off x="8370276" y="-2"/>
            <a:ext cx="3821723" cy="3821723"/>
          </a:xfrm>
          <a:prstGeom prst="rtTriangle">
            <a:avLst/>
          </a:prstGeom>
          <a:solidFill>
            <a:srgbClr val="9AD0C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7432431" y="2098431"/>
            <a:ext cx="4759569" cy="4759569"/>
          </a:xfrm>
          <a:prstGeom prst="rtTriangle">
            <a:avLst/>
          </a:prstGeom>
          <a:pattFill prst="wdUpDiag">
            <a:fgClr>
              <a:srgbClr val="CCE8E4"/>
            </a:fgClr>
            <a:bgClr>
              <a:srgbClr val="D9D9D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578219" y="834853"/>
            <a:ext cx="11035561" cy="5188292"/>
          </a:xfrm>
          <a:prstGeom prst="rect">
            <a:avLst/>
          </a:prstGeom>
          <a:solidFill>
            <a:srgbClr val="FFFFFF"/>
          </a:solidFill>
          <a:ln w="76200">
            <a:solidFill>
              <a:srgbClr val="67B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5959009" y="1259606"/>
            <a:ext cx="4796339" cy="4338787"/>
          </a:xfrm>
          <a:prstGeom prst="rect">
            <a:avLst/>
          </a:prstGeom>
        </p:spPr>
        <p:txBody>
          <a:bodyPr anchor="ctr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资源类型</a:t>
            </a:r>
            <a:endParaRPr lang="en-US" altLang="zh-CN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硬件资产(网络/计算/存储)</a:t>
            </a:r>
            <a:endParaRPr lang="en-US" altLang="zh-CN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虚拟资产</a:t>
            </a:r>
            <a:endParaRPr lang="en-US" altLang="zh-CN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28700" lvl="2" indent="-2794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ea"/>
              <a:buAutoNum type="circleNumDbPlain"/>
            </a:pPr>
            <a:r>
              <a:rPr lang="en-US" altLang="zh-CN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(ip/域名，端口)</a:t>
            </a:r>
            <a:endParaRPr lang="en-US" altLang="zh-CN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28700" lvl="2" indent="-2794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ea"/>
              <a:buAutoNum type="circleNumDbPlain"/>
            </a:pPr>
            <a:r>
              <a:rPr lang="zh-CN" altLang="en-US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endParaRPr lang="zh-CN" altLang="en-US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28700" lvl="2" indent="-2794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ea"/>
              <a:buAutoNum type="circleNumDbPlain"/>
            </a:pPr>
            <a:r>
              <a:rPr lang="zh-CN" altLang="en-US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</a:t>
            </a:r>
            <a:endParaRPr lang="en-US" altLang="zh-CN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模型管理</a:t>
            </a:r>
            <a:endParaRPr lang="en-US" altLang="zh-CN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前端输入和展示</a:t>
            </a:r>
            <a:endParaRPr lang="en-US" altLang="zh-CN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自定义模型</a:t>
            </a:r>
            <a:endParaRPr lang="en-US" altLang="zh-CN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-2857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n"/>
            </a:pPr>
            <a:r>
              <a:rPr lang="en-US" altLang="zh-CN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资源管理</a:t>
            </a:r>
            <a:endParaRPr lang="en-US" altLang="zh-CN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CRUD</a:t>
            </a:r>
            <a:endParaRPr lang="en-US" altLang="zh-CN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数据导入导出</a:t>
            </a:r>
            <a:endParaRPr lang="en-US" altLang="zh-CN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变更记录</a:t>
            </a:r>
            <a:endParaRPr lang="en-US" altLang="zh-CN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快照及恢复</a:t>
            </a:r>
            <a:endParaRPr lang="en-US" altLang="zh-CN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资源自动发现，拓扑自动构建</a:t>
            </a:r>
            <a:endParaRPr lang="en-US" altLang="zh-CN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权限控制</a:t>
            </a:r>
            <a:endParaRPr lang="en-US" altLang="zh-CN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事件推送</a:t>
            </a:r>
            <a:endParaRPr lang="en-US" altLang="zh-CN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14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操作记录，审计</a:t>
            </a:r>
            <a:endParaRPr lang="en-US" altLang="zh-CN" sz="14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1505145" y="1881370"/>
            <a:ext cx="3526939" cy="2103239"/>
          </a:xfrm>
          <a:prstGeom prst="rect">
            <a:avLst/>
          </a:prstGeom>
          <a:noFill/>
        </p:spPr>
        <p:txBody>
          <a:bodyPr wrap="square" lIns="90170" tIns="46990" rIns="90170" bIns="46990" rtlCol="0" anchor="b">
            <a:normAutofit fontScale="7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800" spc="300" dirty="0">
                <a:solidFill>
                  <a:srgbClr val="262626"/>
                </a:solidFill>
                <a:latin typeface="+mj-lt"/>
                <a:cs typeface="+mj-lt"/>
              </a:rPr>
              <a:t>SKY-CLOUD CMDB 功能目标</a:t>
            </a:r>
            <a:endParaRPr lang="en-US" altLang="zh-CN" sz="4800" spc="300" dirty="0">
              <a:solidFill>
                <a:srgbClr val="262626"/>
              </a:solidFill>
              <a:latin typeface="+mj-lt"/>
              <a:cs typeface="+mj-lt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770453" y="1020318"/>
            <a:ext cx="10996246" cy="5181600"/>
          </a:xfrm>
          <a:prstGeom prst="rect">
            <a:avLst/>
          </a:prstGeom>
          <a:solidFill>
            <a:srgbClr val="BFB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597874" y="838200"/>
            <a:ext cx="10996246" cy="5181600"/>
          </a:xfrm>
          <a:prstGeom prst="rect">
            <a:avLst/>
          </a:prstGeom>
          <a:solidFill>
            <a:srgbClr val="FFFFFF"/>
          </a:solidFill>
          <a:ln w="76200">
            <a:solidFill>
              <a:srgbClr val="67B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>
            <p:custDataLst>
              <p:tags r:id="rId7"/>
            </p:custDataLst>
          </p:nvPr>
        </p:nvGrpSpPr>
        <p:grpSpPr>
          <a:xfrm>
            <a:off x="10140156" y="383059"/>
            <a:ext cx="1871985" cy="1488604"/>
            <a:chOff x="10203656" y="383059"/>
            <a:chExt cx="1871985" cy="1488604"/>
          </a:xfrm>
        </p:grpSpPr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>
            <a:xfrm>
              <a:off x="11880999" y="383059"/>
              <a:ext cx="194642" cy="194642"/>
            </a:xfrm>
            <a:prstGeom prst="rect">
              <a:avLst/>
            </a:prstGeom>
            <a:solidFill>
              <a:srgbClr val="67B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cxnSp>
          <p:nvCxnSpPr>
            <p:cNvPr id="12" name="直接连接符 11"/>
            <p:cNvCxnSpPr>
              <a:stCxn id="10" idx="1"/>
            </p:cNvCxnSpPr>
            <p:nvPr>
              <p:custDataLst>
                <p:tags r:id="rId9"/>
              </p:custDataLst>
            </p:nvPr>
          </p:nvCxnSpPr>
          <p:spPr>
            <a:xfrm flipH="1">
              <a:off x="10203656" y="480380"/>
              <a:ext cx="1677343" cy="633"/>
            </a:xfrm>
            <a:prstGeom prst="line">
              <a:avLst/>
            </a:prstGeom>
            <a:ln>
              <a:solidFill>
                <a:srgbClr val="67B9A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2"/>
            </p:cNvCxnSpPr>
            <p:nvPr>
              <p:custDataLst>
                <p:tags r:id="rId10"/>
              </p:custDataLst>
            </p:nvPr>
          </p:nvCxnSpPr>
          <p:spPr>
            <a:xfrm>
              <a:off x="11978320" y="577701"/>
              <a:ext cx="8893" cy="1293962"/>
            </a:xfrm>
            <a:prstGeom prst="line">
              <a:avLst/>
            </a:prstGeom>
            <a:ln>
              <a:solidFill>
                <a:srgbClr val="67B9A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 rot="10800000">
            <a:off x="175574" y="5093380"/>
            <a:ext cx="1871985" cy="1488604"/>
            <a:chOff x="10203656" y="383059"/>
            <a:chExt cx="1871985" cy="1488604"/>
          </a:xfrm>
        </p:grpSpPr>
        <p:sp>
          <p:nvSpPr>
            <p:cNvPr id="17" name="矩形 16"/>
            <p:cNvSpPr/>
            <p:nvPr>
              <p:custDataLst>
                <p:tags r:id="rId12"/>
              </p:custDataLst>
            </p:nvPr>
          </p:nvSpPr>
          <p:spPr>
            <a:xfrm>
              <a:off x="11880999" y="383059"/>
              <a:ext cx="194642" cy="194642"/>
            </a:xfrm>
            <a:prstGeom prst="rect">
              <a:avLst/>
            </a:prstGeom>
            <a:solidFill>
              <a:srgbClr val="67B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17"/>
            <p:cNvCxnSpPr>
              <a:stCxn id="17" idx="1"/>
            </p:cNvCxnSpPr>
            <p:nvPr>
              <p:custDataLst>
                <p:tags r:id="rId13"/>
              </p:custDataLst>
            </p:nvPr>
          </p:nvCxnSpPr>
          <p:spPr>
            <a:xfrm flipH="1">
              <a:off x="10203656" y="480380"/>
              <a:ext cx="1677343" cy="633"/>
            </a:xfrm>
            <a:prstGeom prst="line">
              <a:avLst/>
            </a:prstGeom>
            <a:ln>
              <a:solidFill>
                <a:srgbClr val="67B9A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7" idx="2"/>
            </p:cNvCxnSpPr>
            <p:nvPr>
              <p:custDataLst>
                <p:tags r:id="rId14"/>
              </p:custDataLst>
            </p:nvPr>
          </p:nvCxnSpPr>
          <p:spPr>
            <a:xfrm>
              <a:off x="11978320" y="577701"/>
              <a:ext cx="8893" cy="1293962"/>
            </a:xfrm>
            <a:prstGeom prst="line">
              <a:avLst/>
            </a:prstGeom>
            <a:ln>
              <a:solidFill>
                <a:srgbClr val="67B9A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>
            <p:custDataLst>
              <p:tags r:id="rId15"/>
            </p:custDataLst>
          </p:nvPr>
        </p:nvSpPr>
        <p:spPr>
          <a:xfrm>
            <a:off x="1424182" y="2633075"/>
            <a:ext cx="9343629" cy="284551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5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关系型数据库的局限性</a:t>
            </a:r>
            <a:endParaRPr lang="zh-CN" altLang="en-US" sz="15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15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模型定义不够灵活，需要提前建库建表，修改字段不方便</a:t>
            </a:r>
            <a:endParaRPr lang="en-US" altLang="zh-CN" sz="15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15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关系型数据库使用外键连接来表达关系，不能灵活表达关系</a:t>
            </a:r>
            <a:endParaRPr lang="en-US" altLang="zh-CN" sz="15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5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数据库属于NoSQL的一种，其表征数据的核心称之为节点，节点采用Key-Value的方式保存数据，这一点创造性解决了设备类别（CMDB里叫CI类）的扩展性，可以随意加一种CI类，也可以随意在CI类里加一个属性，而且它不会影响原有数据，也无所谓空与非空。</a:t>
            </a:r>
            <a:endParaRPr lang="zh-CN" altLang="en-US" sz="15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5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而资源之间的关系和拓扑 本身就是图，使用图数据库天然适合</a:t>
            </a:r>
            <a:endParaRPr lang="zh-CN" altLang="en-US" sz="15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6"/>
            </p:custDataLst>
          </p:nvPr>
        </p:nvSpPr>
        <p:spPr>
          <a:xfrm>
            <a:off x="1424183" y="1368530"/>
            <a:ext cx="9343629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algn="ctr">
              <a:defRPr sz="36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dirty="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图数据库和CMDB</a:t>
            </a:r>
            <a:endParaRPr lang="zh-CN" altLang="en-US" sz="3200" dirty="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 userDrawn="1"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1683657" y="1404890"/>
            <a:ext cx="9899943" cy="4048220"/>
          </a:xfrm>
          <a:custGeom>
            <a:avLst/>
            <a:gdLst>
              <a:gd name="connsiteX0" fmla="*/ 0 w 9899943"/>
              <a:gd name="connsiteY0" fmla="*/ 0 h 4048220"/>
              <a:gd name="connsiteX1" fmla="*/ 9899943 w 9899943"/>
              <a:gd name="connsiteY1" fmla="*/ 0 h 4048220"/>
              <a:gd name="connsiteX2" fmla="*/ 9899943 w 9899943"/>
              <a:gd name="connsiteY2" fmla="*/ 4048220 h 4048220"/>
              <a:gd name="connsiteX3" fmla="*/ 0 w 9899943"/>
              <a:gd name="connsiteY3" fmla="*/ 4048220 h 4048220"/>
              <a:gd name="connsiteX4" fmla="*/ 0 w 9899943"/>
              <a:gd name="connsiteY4" fmla="*/ 0 h 4048220"/>
              <a:gd name="connsiteX0-1" fmla="*/ 0 w 9899943"/>
              <a:gd name="connsiteY0-2" fmla="*/ 0 h 4048220"/>
              <a:gd name="connsiteX1-3" fmla="*/ 9899943 w 9899943"/>
              <a:gd name="connsiteY1-4" fmla="*/ 0 h 4048220"/>
              <a:gd name="connsiteX2-5" fmla="*/ 9899943 w 9899943"/>
              <a:gd name="connsiteY2-6" fmla="*/ 4048220 h 4048220"/>
              <a:gd name="connsiteX3-7" fmla="*/ 808083 w 9899943"/>
              <a:gd name="connsiteY3-8" fmla="*/ 4043410 h 4048220"/>
              <a:gd name="connsiteX4-9" fmla="*/ 0 w 9899943"/>
              <a:gd name="connsiteY4-10" fmla="*/ 4048220 h 4048220"/>
              <a:gd name="connsiteX5" fmla="*/ 0 w 9899943"/>
              <a:gd name="connsiteY5" fmla="*/ 0 h 4048220"/>
              <a:gd name="connsiteX0-11" fmla="*/ 0 w 9899943"/>
              <a:gd name="connsiteY0-12" fmla="*/ 0 h 4048220"/>
              <a:gd name="connsiteX1-13" fmla="*/ 9899943 w 9899943"/>
              <a:gd name="connsiteY1-14" fmla="*/ 0 h 4048220"/>
              <a:gd name="connsiteX2-15" fmla="*/ 9899943 w 9899943"/>
              <a:gd name="connsiteY2-16" fmla="*/ 4048220 h 4048220"/>
              <a:gd name="connsiteX3-17" fmla="*/ 1730103 w 9899943"/>
              <a:gd name="connsiteY3-18" fmla="*/ 4043410 h 4048220"/>
              <a:gd name="connsiteX4-19" fmla="*/ 808083 w 9899943"/>
              <a:gd name="connsiteY4-20" fmla="*/ 4043410 h 4048220"/>
              <a:gd name="connsiteX5-21" fmla="*/ 0 w 9899943"/>
              <a:gd name="connsiteY5-22" fmla="*/ 4048220 h 4048220"/>
              <a:gd name="connsiteX6" fmla="*/ 0 w 9899943"/>
              <a:gd name="connsiteY6" fmla="*/ 0 h 4048220"/>
              <a:gd name="connsiteX0-23" fmla="*/ 808083 w 9899943"/>
              <a:gd name="connsiteY0-24" fmla="*/ 4043410 h 4134850"/>
              <a:gd name="connsiteX1-25" fmla="*/ 0 w 9899943"/>
              <a:gd name="connsiteY1-26" fmla="*/ 4048220 h 4134850"/>
              <a:gd name="connsiteX2-27" fmla="*/ 0 w 9899943"/>
              <a:gd name="connsiteY2-28" fmla="*/ 0 h 4134850"/>
              <a:gd name="connsiteX3-29" fmla="*/ 9899943 w 9899943"/>
              <a:gd name="connsiteY3-30" fmla="*/ 0 h 4134850"/>
              <a:gd name="connsiteX4-31" fmla="*/ 9899943 w 9899943"/>
              <a:gd name="connsiteY4-32" fmla="*/ 4048220 h 4134850"/>
              <a:gd name="connsiteX5-33" fmla="*/ 1730103 w 9899943"/>
              <a:gd name="connsiteY5-34" fmla="*/ 4043410 h 4134850"/>
              <a:gd name="connsiteX6-35" fmla="*/ 899523 w 9899943"/>
              <a:gd name="connsiteY6-36" fmla="*/ 4134850 h 4134850"/>
              <a:gd name="connsiteX0-37" fmla="*/ 808083 w 9899943"/>
              <a:gd name="connsiteY0-38" fmla="*/ 4043410 h 4048220"/>
              <a:gd name="connsiteX1-39" fmla="*/ 0 w 9899943"/>
              <a:gd name="connsiteY1-40" fmla="*/ 4048220 h 4048220"/>
              <a:gd name="connsiteX2-41" fmla="*/ 0 w 9899943"/>
              <a:gd name="connsiteY2-42" fmla="*/ 0 h 4048220"/>
              <a:gd name="connsiteX3-43" fmla="*/ 9899943 w 9899943"/>
              <a:gd name="connsiteY3-44" fmla="*/ 0 h 4048220"/>
              <a:gd name="connsiteX4-45" fmla="*/ 9899943 w 9899943"/>
              <a:gd name="connsiteY4-46" fmla="*/ 4048220 h 4048220"/>
              <a:gd name="connsiteX5-47" fmla="*/ 1730103 w 9899943"/>
              <a:gd name="connsiteY5-48" fmla="*/ 4043410 h 4048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899943" h="4048220">
                <a:moveTo>
                  <a:pt x="808083" y="4043410"/>
                </a:moveTo>
                <a:lnTo>
                  <a:pt x="0" y="4048220"/>
                </a:lnTo>
                <a:lnTo>
                  <a:pt x="0" y="0"/>
                </a:lnTo>
                <a:lnTo>
                  <a:pt x="9899943" y="0"/>
                </a:lnTo>
                <a:lnTo>
                  <a:pt x="9899943" y="4048220"/>
                </a:lnTo>
                <a:lnTo>
                  <a:pt x="1730103" y="4043410"/>
                </a:lnTo>
              </a:path>
            </a:pathLst>
          </a:custGeom>
          <a:noFill/>
          <a:ln w="34925">
            <a:solidFill>
              <a:srgbClr val="D0E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itle 6"/>
          <p:cNvSpPr txBox="1"/>
          <p:nvPr>
            <p:custDataLst>
              <p:tags r:id="rId6"/>
            </p:custDataLst>
          </p:nvPr>
        </p:nvSpPr>
        <p:spPr>
          <a:xfrm>
            <a:off x="2126654" y="2160000"/>
            <a:ext cx="2311064" cy="2538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zh-CN" altLang="en-US" sz="40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在图数据库中存储数据</a:t>
            </a:r>
            <a:endParaRPr lang="zh-CN" altLang="en-US" sz="4000" b="1" spc="1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形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08400" y="657955"/>
            <a:ext cx="869950" cy="746935"/>
          </a:xfrm>
          <a:prstGeom prst="rect">
            <a:avLst/>
          </a:prstGeom>
        </p:spPr>
      </p:pic>
      <p:grpSp>
        <p:nvGrpSpPr>
          <p:cNvPr id="4" name="组合 3"/>
          <p:cNvGrpSpPr/>
          <p:nvPr>
            <p:custDataLst>
              <p:tags r:id="rId9"/>
            </p:custDataLst>
          </p:nvPr>
        </p:nvGrpSpPr>
        <p:grpSpPr>
          <a:xfrm>
            <a:off x="2543810" y="5023485"/>
            <a:ext cx="823963" cy="766445"/>
            <a:chOff x="2590564" y="4997951"/>
            <a:chExt cx="633152" cy="632869"/>
          </a:xfrm>
        </p:grpSpPr>
        <p:sp>
          <p:nvSpPr>
            <p:cNvPr id="7" name="Oval 5"/>
            <p:cNvSpPr/>
            <p:nvPr>
              <p:custDataLst>
                <p:tags r:id="rId10"/>
              </p:custDataLst>
            </p:nvPr>
          </p:nvSpPr>
          <p:spPr>
            <a:xfrm>
              <a:off x="2590564" y="4997951"/>
              <a:ext cx="632869" cy="6328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lt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11"/>
              </p:custDataLst>
            </p:nvPr>
          </p:nvSpPr>
          <p:spPr>
            <a:xfrm>
              <a:off x="2591256" y="5161186"/>
              <a:ext cx="632460" cy="3067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CMDB</a:t>
              </a:r>
              <a:endParaRPr lang="en-US" altLang="zh-CN" sz="1400" dirty="0">
                <a:solidFill>
                  <a:srgbClr val="FFFFFF"/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4880305" y="606941"/>
            <a:ext cx="6177648" cy="5641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 l="-2337" r="-2337"/>
          <a:stretch>
            <a:fillRect/>
          </a:stretch>
        </p:blipFill>
        <p:spPr>
          <a:xfrm>
            <a:off x="5035762" y="1027122"/>
            <a:ext cx="5875940" cy="4800147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8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8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41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7、18、19、20、21、24、25、26、27"/>
</p:tagLst>
</file>

<file path=ppt/tags/tag143.xml><?xml version="1.0" encoding="utf-8"?>
<p:tagLst xmlns:p="http://schemas.openxmlformats.org/presentationml/2006/main">
  <p:tag name="KSO_WM_UNIT_PLACING_PICTURE_INFO" val="{&quot;code&quot;:&quot;[1]&quot;,&quot;full_picture&quot;:false,&quot;last_crop_picture&quot;:&quot;[1]&quot;,&quot;scheme&quot;:&quot;1-1&quot;,&quot;spacing&quot;:5}"/>
  <p:tag name="KSO_WM_UNIT_PLACING_PICTURE" val="193432.235"/>
  <p:tag name="KSO_WM_BEAUTIFY_FLAG" val="#wm#"/>
  <p:tag name="KSO_WM_UNIT_ID" val="_1*i*1"/>
  <p:tag name="KSO_WM_UNIT_PLACING_PICTURE_USER_VIEWPORT" val="{&quot;height&quot;:10799,&quot;width&quot;:19201}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UNIT_SUBTYPE" val="q"/>
  <p:tag name="KSO_WM_UNIT_TYPE" val="i"/>
  <p:tag name="KSO_WM_UNIT_INDEX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PLACING_PICTURE_INFO" val="{&quot;code&quot;:&quot;[1]&quot;,&quot;full_picture&quot;:false,&quot;last_crop_picture&quot;:&quot;[1]&quot;,&quot;scheme&quot;:&quot;1-1&quot;,&quot;spacing&quot;:5}"/>
  <p:tag name="KSO_WM_UNIT_PLACING_PICTURE" val="112253.308"/>
  <p:tag name="KSO_WM_BEAUTIFY_FLAG" val="#wm#"/>
  <p:tag name="KSO_WM_UNIT_ID" val="_3**"/>
  <p:tag name="KSO_WM_UNIT_PLACING_PICTURE_USER_VIEWPORT" val="{&quot;height&quot;:6915,&quot;width&quot;:19243}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PLACING_PICTURE_INFO" val="{&quot;code&quot;:&quot;[1]&quot;,&quot;full_picture&quot;:false,&quot;last_crop_picture&quot;:&quot;[1]&quot;,&quot;scheme&quot;:&quot;1-1&quot;,&quot;spacing&quot;:5}"/>
  <p:tag name="KSO_WM_UNIT_PLACING_PICTURE" val="193511.541"/>
  <p:tag name="KSO_WM_BEAUTIFY_FLAG" val="#wm#"/>
  <p:tag name="KSO_WM_UNIT_ID" val="_6**"/>
  <p:tag name="KSO_WM_UNIT_PLACING_PICTURE_USER_VIEWPORT" val="{&quot;height&quot;:10800,&quot;width&quot;:19200}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PLACING_PICTURE_INFO" val="{&quot;code&quot;:&quot;[1]&quot;,&quot;full_picture&quot;:false,&quot;last_crop_picture&quot;:&quot;[1]&quot;,&quot;scheme&quot;:&quot;1-1&quot;,&quot;spacing&quot;:5}"/>
  <p:tag name="KSO_WM_UNIT_PLACING_PICTURE" val="214359.700"/>
  <p:tag name="KSO_WM_BEAUTIFY_FLAG" val="#wm#"/>
  <p:tag name="KSO_WM_UNIT_ID" val="_11**"/>
  <p:tag name="KSO_WM_UNIT_PLACING_PICTURE_USER_VIEWPORT" val="{&quot;height&quot;:10799,&quot;width&quot;:19201}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3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3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25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25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6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6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6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6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6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6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7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7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9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9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9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9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17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17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317"/>
  <p:tag name="KSO_WM_TEMPLATE_SUBCATEGORY" val="0"/>
  <p:tag name="KSO_WM_TEMPLATE_MASTER_TYPE" val="1"/>
  <p:tag name="KSO_WM_TEMPLATE_COLOR_TYPE" val="1"/>
  <p:tag name="KSO_WM_TAG_VERSION" val="1.0"/>
  <p:tag name="KSO_WM_TEMPLATE_THUMBS_INDEX" val="1、4、6、9、12、13、14、15、17、18、19、20、22"/>
</p:tagLst>
</file>

<file path=ppt/tags/tag30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8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0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1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6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6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1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0、12、17、20、21、22、23、24、27、30、34、37"/>
</p:tagLst>
</file>

<file path=ppt/tags/tag443.xml><?xml version="1.0" encoding="utf-8"?>
<p:tagLst xmlns:p="http://schemas.openxmlformats.org/presentationml/2006/main">
  <p:tag name="KSO_WM_UNIT_ISCONTENTSTITLE" val="0"/>
  <p:tag name="KSO_WM_UNIT_ISNUMDGMTITLE" val="0"/>
  <p:tag name="KSO_WM_UNIT_PRESET_TEXT" val="地理学毕业论文答辩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317_1*a*1"/>
  <p:tag name="KSO_WM_TEMPLATE_CATEGORY" val="custom"/>
  <p:tag name="KSO_WM_TEMPLATE_INDEX" val="20205317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317_1*b*1"/>
  <p:tag name="KSO_WM_TEMPLATE_CATEGORY" val="custom"/>
  <p:tag name="KSO_WM_TEMPLATE_INDEX" val="20205317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317"/>
  <p:tag name="KSO_WM_SLIDE_ID" val="custom2020531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THUMBS_INDEX" val="1、4、6、9、12、13、14、15、17、18、19、20、22"/>
</p:tagLst>
</file>

<file path=ppt/tags/tag446.xml><?xml version="1.0" encoding="utf-8"?>
<p:tagLst xmlns:p="http://schemas.openxmlformats.org/presentationml/2006/main">
  <p:tag name="REFSHAPE" val="186649428"/>
</p:tagLst>
</file>

<file path=ppt/tags/tag447.xml><?xml version="1.0" encoding="utf-8"?>
<p:tagLst xmlns:p="http://schemas.openxmlformats.org/presentationml/2006/main">
  <p:tag name="REFSHAPE" val="186647252"/>
</p:tagLst>
</file>

<file path=ppt/tags/tag448.xml><?xml version="1.0" encoding="utf-8"?>
<p:tagLst xmlns:p="http://schemas.openxmlformats.org/presentationml/2006/main">
  <p:tag name="REFSHAPE" val="186648340"/>
</p:tagLst>
</file>

<file path=ppt/tags/tag449.xml><?xml version="1.0" encoding="utf-8"?>
<p:tagLst xmlns:p="http://schemas.openxmlformats.org/presentationml/2006/main">
  <p:tag name="REFSHAPE" val="193001284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REFSHAPE" val="193002100"/>
</p:tagLst>
</file>

<file path=ppt/tags/tag451.xml><?xml version="1.0" encoding="utf-8"?>
<p:tagLst xmlns:p="http://schemas.openxmlformats.org/presentationml/2006/main">
  <p:tag name="REFSHAPE" val="193003188"/>
</p:tagLst>
</file>

<file path=ppt/tags/tag452.xml><?xml version="1.0" encoding="utf-8"?>
<p:tagLst xmlns:p="http://schemas.openxmlformats.org/presentationml/2006/main">
  <p:tag name="REFSHAPE" val="193002236"/>
</p:tagLst>
</file>

<file path=ppt/tags/tag453.xml><?xml version="1.0" encoding="utf-8"?>
<p:tagLst xmlns:p="http://schemas.openxmlformats.org/presentationml/2006/main">
  <p:tag name="REFSHAPE" val="193001556"/>
</p:tagLst>
</file>

<file path=ppt/tags/tag454.xml><?xml version="1.0" encoding="utf-8"?>
<p:tagLst xmlns:p="http://schemas.openxmlformats.org/presentationml/2006/main">
  <p:tag name="REFSHAPE" val="193001420"/>
</p:tagLst>
</file>

<file path=ppt/tags/tag455.xml><?xml version="1.0" encoding="utf-8"?>
<p:tagLst xmlns:p="http://schemas.openxmlformats.org/presentationml/2006/main">
  <p:tag name="REFSHAPE" val="193001692"/>
</p:tagLst>
</file>

<file path=ppt/tags/tag456.xml><?xml version="1.0" encoding="utf-8"?>
<p:tagLst xmlns:p="http://schemas.openxmlformats.org/presentationml/2006/main">
  <p:tag name="REFSHAPE" val="193002916"/>
</p:tagLst>
</file>

<file path=ppt/tags/tag457.xml><?xml version="1.0" encoding="utf-8"?>
<p:tagLst xmlns:p="http://schemas.openxmlformats.org/presentationml/2006/main">
  <p:tag name="REFSHAPE" val="193003868"/>
</p:tagLst>
</file>

<file path=ppt/tags/tag458.xml><?xml version="1.0" encoding="utf-8"?>
<p:tagLst xmlns:p="http://schemas.openxmlformats.org/presentationml/2006/main">
  <p:tag name="REFSHAPE" val="193003324"/>
</p:tagLst>
</file>

<file path=ppt/tags/tag459.xml><?xml version="1.0" encoding="utf-8"?>
<p:tagLst xmlns:p="http://schemas.openxmlformats.org/presentationml/2006/main">
  <p:tag name="REFSHAPE" val="193000876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REFSHAPE" val="193004412"/>
</p:tagLst>
</file>

<file path=ppt/tags/tag461.xml><?xml version="1.0" encoding="utf-8"?>
<p:tagLst xmlns:p="http://schemas.openxmlformats.org/presentationml/2006/main">
  <p:tag name="REFSHAPE" val="193000740"/>
</p:tagLst>
</file>

<file path=ppt/tags/tag462.xml><?xml version="1.0" encoding="utf-8"?>
<p:tagLst xmlns:p="http://schemas.openxmlformats.org/presentationml/2006/main">
  <p:tag name="REFSHAPE" val="193004684"/>
</p:tagLst>
</file>

<file path=ppt/tags/tag463.xml><?xml version="1.0" encoding="utf-8"?>
<p:tagLst xmlns:p="http://schemas.openxmlformats.org/presentationml/2006/main">
  <p:tag name="REFSHAPE" val="193004548"/>
</p:tagLst>
</file>

<file path=ppt/tags/tag464.xml><?xml version="1.0" encoding="utf-8"?>
<p:tagLst xmlns:p="http://schemas.openxmlformats.org/presentationml/2006/main">
  <p:tag name="REFSHAPE" val="193001012"/>
</p:tagLst>
</file>

<file path=ppt/tags/tag465.xml><?xml version="1.0" encoding="utf-8"?>
<p:tagLst xmlns:p="http://schemas.openxmlformats.org/presentationml/2006/main">
  <p:tag name="REFSHAPE" val="193003460"/>
</p:tagLst>
</file>

<file path=ppt/tags/tag466.xml><?xml version="1.0" encoding="utf-8"?>
<p:tagLst xmlns:p="http://schemas.openxmlformats.org/presentationml/2006/main">
  <p:tag name="REFSHAPE" val="193002508"/>
</p:tagLst>
</file>

<file path=ppt/tags/tag467.xml><?xml version="1.0" encoding="utf-8"?>
<p:tagLst xmlns:p="http://schemas.openxmlformats.org/presentationml/2006/main">
  <p:tag name="REFSHAPE" val="193001828"/>
</p:tagLst>
</file>

<file path=ppt/tags/tag468.xml><?xml version="1.0" encoding="utf-8"?>
<p:tagLst xmlns:p="http://schemas.openxmlformats.org/presentationml/2006/main">
  <p:tag name="REFSHAPE" val="193002644"/>
</p:tagLst>
</file>

<file path=ppt/tags/tag469.xml><?xml version="1.0" encoding="utf-8"?>
<p:tagLst xmlns:p="http://schemas.openxmlformats.org/presentationml/2006/main">
  <p:tag name="REFSHAPE" val="19300305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REFSHAPE" val="193004004"/>
</p:tagLst>
</file>

<file path=ppt/tags/tag471.xml><?xml version="1.0" encoding="utf-8"?>
<p:tagLst xmlns:p="http://schemas.openxmlformats.org/presentationml/2006/main">
  <p:tag name="REFSHAPE" val="193007132"/>
</p:tagLst>
</file>

<file path=ppt/tags/tag472.xml><?xml version="1.0" encoding="utf-8"?>
<p:tagLst xmlns:p="http://schemas.openxmlformats.org/presentationml/2006/main">
  <p:tag name="REFSHAPE" val="193006044"/>
</p:tagLst>
</file>

<file path=ppt/tags/tag473.xml><?xml version="1.0" encoding="utf-8"?>
<p:tagLst xmlns:p="http://schemas.openxmlformats.org/presentationml/2006/main">
  <p:tag name="REFSHAPE" val="193008628"/>
</p:tagLst>
</file>

<file path=ppt/tags/tag474.xml><?xml version="1.0" encoding="utf-8"?>
<p:tagLst xmlns:p="http://schemas.openxmlformats.org/presentationml/2006/main">
  <p:tag name="REFSHAPE" val="193005908"/>
</p:tagLst>
</file>

<file path=ppt/tags/tag475.xml><?xml version="1.0" encoding="utf-8"?>
<p:tagLst xmlns:p="http://schemas.openxmlformats.org/presentationml/2006/main">
  <p:tag name="REFSHAPE" val="193007948"/>
</p:tagLst>
</file>

<file path=ppt/tags/tag476.xml><?xml version="1.0" encoding="utf-8"?>
<p:tagLst xmlns:p="http://schemas.openxmlformats.org/presentationml/2006/main">
  <p:tag name="REFSHAPE" val="193007268"/>
</p:tagLst>
</file>

<file path=ppt/tags/tag477.xml><?xml version="1.0" encoding="utf-8"?>
<p:tagLst xmlns:p="http://schemas.openxmlformats.org/presentationml/2006/main">
  <p:tag name="REFSHAPE" val="193006180"/>
</p:tagLst>
</file>

<file path=ppt/tags/tag478.xml><?xml version="1.0" encoding="utf-8"?>
<p:tagLst xmlns:p="http://schemas.openxmlformats.org/presentationml/2006/main">
  <p:tag name="REFSHAPE" val="193008764"/>
</p:tagLst>
</file>

<file path=ppt/tags/tag479.xml><?xml version="1.0" encoding="utf-8"?>
<p:tagLst xmlns:p="http://schemas.openxmlformats.org/presentationml/2006/main">
  <p:tag name="REFSHAPE" val="193007404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REFSHAPE" val="193009172"/>
</p:tagLst>
</file>

<file path=ppt/tags/tag481.xml><?xml version="1.0" encoding="utf-8"?>
<p:tagLst xmlns:p="http://schemas.openxmlformats.org/presentationml/2006/main">
  <p:tag name="REFSHAPE" val="193006724"/>
</p:tagLst>
</file>

<file path=ppt/tags/tag482.xml><?xml version="1.0" encoding="utf-8"?>
<p:tagLst xmlns:p="http://schemas.openxmlformats.org/presentationml/2006/main">
  <p:tag name="REFSHAPE" val="193009036"/>
</p:tagLst>
</file>

<file path=ppt/tags/tag483.xml><?xml version="1.0" encoding="utf-8"?>
<p:tagLst xmlns:p="http://schemas.openxmlformats.org/presentationml/2006/main">
  <p:tag name="REFSHAPE" val="193006452"/>
</p:tagLst>
</file>

<file path=ppt/tags/tag484.xml><?xml version="1.0" encoding="utf-8"?>
<p:tagLst xmlns:p="http://schemas.openxmlformats.org/presentationml/2006/main">
  <p:tag name="REFSHAPE" val="193008220"/>
</p:tagLst>
</file>

<file path=ppt/tags/tag485.xml><?xml version="1.0" encoding="utf-8"?>
<p:tagLst xmlns:p="http://schemas.openxmlformats.org/presentationml/2006/main">
  <p:tag name="REFSHAPE" val="193008356"/>
</p:tagLst>
</file>

<file path=ppt/tags/tag486.xml><?xml version="1.0" encoding="utf-8"?>
<p:tagLst xmlns:p="http://schemas.openxmlformats.org/presentationml/2006/main">
  <p:tag name="REFSHAPE" val="193008900"/>
</p:tagLst>
</file>

<file path=ppt/tags/tag487.xml><?xml version="1.0" encoding="utf-8"?>
<p:tagLst xmlns:p="http://schemas.openxmlformats.org/presentationml/2006/main">
  <p:tag name="REFSHAPE" val="193005228"/>
</p:tagLst>
</file>

<file path=ppt/tags/tag488.xml><?xml version="1.0" encoding="utf-8"?>
<p:tagLst xmlns:p="http://schemas.openxmlformats.org/presentationml/2006/main">
  <p:tag name="REFSHAPE" val="193006588"/>
</p:tagLst>
</file>

<file path=ppt/tags/tag489.xml><?xml version="1.0" encoding="utf-8"?>
<p:tagLst xmlns:p="http://schemas.openxmlformats.org/presentationml/2006/main">
  <p:tag name="REFSHAPE" val="19300495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REFSHAPE" val="193007812"/>
</p:tagLst>
</file>

<file path=ppt/tags/tag491.xml><?xml version="1.0" encoding="utf-8"?>
<p:tagLst xmlns:p="http://schemas.openxmlformats.org/presentationml/2006/main">
  <p:tag name="REFSHAPE" val="193005092"/>
</p:tagLst>
</file>

<file path=ppt/tags/tag4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93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69_1*i*1"/>
  <p:tag name="KSO_WM_TEMPLATE_CATEGORY" val="diagram"/>
  <p:tag name="KSO_WM_TEMPLATE_INDEX" val="2019476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69_1*i*2"/>
  <p:tag name="KSO_WM_TEMPLATE_CATEGORY" val="diagram"/>
  <p:tag name="KSO_WM_TEMPLATE_INDEX" val="2019476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69_1*i*3"/>
  <p:tag name="KSO_WM_TEMPLATE_CATEGORY" val="diagram"/>
  <p:tag name="KSO_WM_TEMPLATE_INDEX" val="2019476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97.xml><?xml version="1.0" encoding="utf-8"?>
<p:tagLst xmlns:p="http://schemas.openxmlformats.org/presentationml/2006/main">
  <p:tag name="KSO_WM_UNIT_ISCONTENTS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9_1*a*1"/>
  <p:tag name="KSO_WM_TEMPLATE_CATEGORY" val="diagram"/>
  <p:tag name="KSO_WM_TEMPLATE_INDEX" val="20194769"/>
  <p:tag name="KSO_WM_UNIT_LAYERLEVEL" val="1"/>
  <p:tag name="KSO_WM_TAG_VERSION" val="1.0"/>
  <p:tag name="KSO_WM_BEAUTIFY_FLAG" val="#wm#"/>
  <p:tag name="KSO_WM_UNIT_PRESET_TEXT" val="单击此处添加标题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498.xml><?xml version="1.0" encoding="utf-8"?>
<p:tagLst xmlns:p="http://schemas.openxmlformats.org/presentationml/2006/main">
  <p:tag name="KSO_WM_UNIT_TEXT_PART_ID_V2" val="d-4-2"/>
  <p:tag name="KSO_WM_UNIT_COLOR_SCHEME_SHAPE_ID" val="15"/>
  <p:tag name="KSO_WM_UNIT_COLOR_SCHEME_PARENT_PAGE" val="0_1"/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NOCLEAR" val="1"/>
  <p:tag name="KSO_WM_UNIT_VALUE" val="46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69_1*f*1"/>
  <p:tag name="KSO_WM_TEMPLATE_CATEGORY" val="diagram"/>
  <p:tag name="KSO_WM_TEMPLATE_INDEX" val="20194769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99.xml><?xml version="1.0" encoding="utf-8"?>
<p:tagLst xmlns:p="http://schemas.openxmlformats.org/presentationml/2006/main">
  <p:tag name="KSO_WM_SLIDE_ID" val="diagram20194769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769"/>
  <p:tag name="KSO_WM_SLIDE_LAYOUT" val="a_f"/>
  <p:tag name="KSO_WM_SLIDE_LAYOUT_CNT" val="1_1"/>
  <p:tag name="KSO_WM_SLIDE_TYPE" val="text"/>
  <p:tag name="KSO_WM_SLIDE_SUBTYPE" val="pureTxt"/>
  <p:tag name="KSO_WM_SLIDE_SIZE" val="916*684"/>
  <p:tag name="KSO_WM_SLIDE_POSITION" val="43*0"/>
  <p:tag name="KSO_WM_SLIDE_CONSTRAINT" val="%7b%22slideConstraint%22%3a%7b%22seriesAreas%22%3a%5b%5d%2c%22singleAreas%22%3a%5b%7b%22shapes%22%3a%5b9%5d%2c%22serialConstraintIndex%22%3a-1%2c%22areatextmark%22%3a0%2c%22pictureprocessmark%22%3a0%7d%5d%7d%7d"/>
  <p:tag name="KSO_WM_SLIDE_COLORSCHEME_VERSION" val="3.2"/>
  <p:tag name="KSO_WM_SLIDE_BACKGROUND_SUBSTITUTE_COLOR" val="16777215"/>
  <p:tag name="KSO_WM_TEMPLATE_SUBCATEGORY" val="0"/>
  <p:tag name="KSO_WM_TEMPLATE_MASTER_TYPE" val="0"/>
  <p:tag name="KSO_WM_TEMPLATE_COLOR_TYPE" val="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direction&quot;: 1,&#10;    &quot;id&quot;: &quot;2020-05-11T15:04:27&quot;,&#10;    &quot;maxSize&quot;: {&#10;        &quot;size1&quot;: 49.399999999999999&#10;    },&#10;    &quot;minSize&quot;: {&#10;        &quot;size1&quot;: 32.200000000000003&#10;    },&#10;    &quot;normalSize&quot;: {&#10;        &quot;size1&quot;: 36.5&#10;    },&#10;    &quot;subLayout&quot;: [&#10;        {&#10;            &quot;id&quot;: &quot;2020-05-11T15:04:27&quot;,&#10;            &quot;margin&quot;: {&#10;                &quot;bottom&quot;: 6,&#10;                &quot;left&quot;: 5.9000000953674316,&#10;                &quot;right&quot;: 0.026000002399086952,&#10;                &quot;top&quot;: 6&#10;            },&#10;            &quot;type&quot;: 0&#10;        },&#10;        {&#10;            &quot;horizontalAlign&quot;: 0,&#10;            &quot;id&quot;: &quot;2020-05-11T15:04:27&quot;,&#10;            &quot;margin&quot;: {&#10;                &quot;bottom&quot;: 2.119999885559082,&#10;                &quot;left&quot;: 1.628000020980835,&#10;                &quot;right&quot;: 3.5699999332427979,&#10;                &quot;top&quot;: 2.119999885559082&#10;            },&#10;            &quot;type&quot;: 0,&#10;            &quot;verticalAlign&quot;: 1&#10;        }&#10;    ],&#10;    &quot;type&quot;: 0&#10;}&#10;"/>
  <p:tag name="KSO_WM_SLIDE_CAN_ADD_NAVIGATION" val="1"/>
  <p:tag name="KSO_WM_SLIDE_BACKGROUND" val="[&quot;general&quot;]"/>
  <p:tag name="KSO_WM_SLIDE_RATIO" val="1.777778"/>
  <p:tag name="KSO_WM_SLIDE_BK_DARK_LIGHT" val="2"/>
  <p:tag name="KSO_WM_SLIDE_BACKGROUND_TYPE" val="general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01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88_1*i*1"/>
  <p:tag name="KSO_WM_TEMPLATE_CATEGORY" val="diagram"/>
  <p:tag name="KSO_WM_TEMPLATE_INDEX" val="20205188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88_1*i*2"/>
  <p:tag name="KSO_WM_TEMPLATE_CATEGORY" val="diagram"/>
  <p:tag name="KSO_WM_TEMPLATE_INDEX" val="20205188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88_1*i*3"/>
  <p:tag name="KSO_WM_TEMPLATE_CATEGORY" val="diagram"/>
  <p:tag name="KSO_WM_TEMPLATE_INDEX" val="20205188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88_1*i*4"/>
  <p:tag name="KSO_WM_TEMPLATE_CATEGORY" val="diagram"/>
  <p:tag name="KSO_WM_TEMPLATE_INDEX" val="2020518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06.xml><?xml version="1.0" encoding="utf-8"?>
<p:tagLst xmlns:p="http://schemas.openxmlformats.org/presentationml/2006/main">
  <p:tag name="KSO_WM_UNIT_NOCLEAR" val="0"/>
  <p:tag name="KSO_WM_UNIT_VALUE" val="40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188_1*f*1"/>
  <p:tag name="KSO_WM_TEMPLATE_CATEGORY" val="diagram"/>
  <p:tag name="KSO_WM_TEMPLATE_INDEX" val="2020518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TEXT_FILL_FORE_SCHEMECOLOR_INDEX_BRIGHTNESS" val="0.25"/>
  <p:tag name="KSO_WM_UNIT_TEXT_FILL_FORE_SCHEMECOLOR_INDEX" val="13"/>
  <p:tag name="KSO_WM_UNIT_TEXT_FILL_TYPE" val="1"/>
</p:tagLst>
</file>

<file path=ppt/tags/tag507.xml><?xml version="1.0" encoding="utf-8"?>
<p:tagLst xmlns:p="http://schemas.openxmlformats.org/presentationml/2006/main">
  <p:tag name="KSO_WM_UNIT_TEXT_PART_ID_V2" val="a-4-1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88_1*a*1"/>
  <p:tag name="KSO_WM_TEMPLATE_CATEGORY" val="diagram"/>
  <p:tag name="KSO_WM_TEMPLATE_INDEX" val="20205188"/>
  <p:tag name="KSO_WM_UNIT_LAYERLEVEL" val="1"/>
  <p:tag name="KSO_WM_TAG_VERSION" val="1.0"/>
  <p:tag name="KSO_WM_BEAUTIFY_FLAG" val="#wm#"/>
  <p:tag name="KSO_WM_UNIT_PRESET_TEXT" val="单击此处&#13;添加大标题"/>
  <p:tag name="KSO_WM_UNIT_TEXT_FILL_FORE_SCHEMECOLOR_INDEX_BRIGHTNESS" val="0.15"/>
  <p:tag name="KSO_WM_UNIT_TEXT_FILL_FORE_SCHEMECOLOR_INDEX" val="13"/>
  <p:tag name="KSO_WM_UNIT_TEXT_FILL_TYPE" val="1"/>
</p:tagLst>
</file>

<file path=ppt/tags/tag508.xml><?xml version="1.0" encoding="utf-8"?>
<p:tagLst xmlns:p="http://schemas.openxmlformats.org/presentationml/2006/main">
  <p:tag name="KSO_WM_SLIDE_ID" val="diagram20205188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205188"/>
  <p:tag name="KSO_WM_SLIDE_LAYOUT" val="a_b_f"/>
  <p:tag name="KSO_WM_SLIDE_LAYOUT_CNT" val="1_1_1"/>
  <p:tag name="KSO_WM_SLIDE_BK_DARK_LIGHT" val="2"/>
  <p:tag name="KSO_WM_SLIDE_BACKGROUND_TYPE" val="general"/>
</p:tagLst>
</file>

<file path=ppt/tags/tag5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0_1*i*4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0_1*i*1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5190_1*i*7"/>
  <p:tag name="KSO_WM_TEMPLATE_CATEGORY" val="diagram"/>
  <p:tag name="KSO_WM_TEMPLATE_INDEX" val="20205190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5190_1*i*8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5190_1*i*9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5190_1*i*10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0_1*i*2"/>
  <p:tag name="KSO_WM_TEMPLATE_CATEGORY" val="diagram"/>
  <p:tag name="KSO_WM_TEMPLATE_INDEX" val="20205190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5190_1*i*11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0_1*i*3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0_1*i*5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190_1*f*1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单击此处输入你的正文，文字是您思想的提炼，为了最终演示发布的良好效果，请尽量言简意赅的阐述观点；根据需要可酌情增减文字，以便观者可以准确理解您所传达的信息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357"/>
  <p:tag name="KSO_WM_UNIT_TEXT_FILL_FORE_SCHEMECOLOR_INDEX_BRIGHTNESS" val="0.25"/>
  <p:tag name="KSO_WM_UNIT_TEXT_FILL_FORE_SCHEMECOLOR_INDEX" val="13"/>
  <p:tag name="KSO_WM_UNIT_TEXT_FILL_TYPE" val="1"/>
</p:tagLst>
</file>

<file path=ppt/tags/tag5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0_1*a*1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523.xml><?xml version="1.0" encoding="utf-8"?>
<p:tagLst xmlns:p="http://schemas.openxmlformats.org/presentationml/2006/main">
  <p:tag name="KSO_WM_SLIDE_ID" val="diagram2020519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2*488"/>
  <p:tag name="KSO_WM_SLIDE_POSITION" val="13*30"/>
  <p:tag name="KSO_WM_TAG_VERSION" val="1.0"/>
  <p:tag name="KSO_WM_BEAUTIFY_FLAG" val="#wm#"/>
  <p:tag name="KSO_WM_TEMPLATE_CATEGORY" val="diagram"/>
  <p:tag name="KSO_WM_TEMPLATE_INDEX" val="20205190"/>
  <p:tag name="KSO_WM_SLIDE_LAYOUT" val="a_b_f"/>
  <p:tag name="KSO_WM_SLIDE_LAYOUT_CNT" val="1_1_1"/>
  <p:tag name="KSO_WM_SLIDE_BK_DARK_LIGHT" val="2"/>
  <p:tag name="KSO_WM_SLIDE_BACKGROUND_TYPE" val="general"/>
</p:tagLst>
</file>

<file path=ppt/tags/tag5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25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168_1*i*5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LINE_FORE_SCHEMECOLOR_INDEX_BRIGHTNESS" val="0.15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27.xml><?xml version="1.0" encoding="utf-8"?>
<p:tagLst xmlns:p="http://schemas.openxmlformats.org/presentationml/2006/main">
  <p:tag name="KSO_WM_UNIT_ISCONTENTSTITLE" val="0"/>
  <p:tag name="KSO_WM_UNIT_PRESET_TEXT" val="WPS&#13;极墨产品部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168_1*a*1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DEFAULT_FONT" val="32;40;4"/>
  <p:tag name="KSO_WM_UNIT_BLOCK" val="0"/>
  <p:tag name="KSO_WM_UNIT_ISNUMDGMTITLE" val="0"/>
  <p:tag name="KSO_WM_UNIT_SMARTLAYOUT_COMPRESS_INFO" val="{&#10;    &quot;id&quot;: &quot;2020-05-11T15:04:27&quot;,&#10;    &quot;max&quot;: 20.380403312623031,&#10;    &quot;parentMax&quot;: {&#10;        &quot;max&quot;: 1.1073919629675117&#10;    },&#10;    &quot;topChanged&quot;: 10.190241026390225&#10;}&#10;"/>
  <p:tag name="KSO_WM_UNIT_TEXT_FILL_FORE_SCHEMECOLOR_INDEX_BRIGHTNESS" val="0.15"/>
  <p:tag name="KSO_WM_UNIT_TEXT_FILL_FORE_SCHEMECOLOR_INDEX" val="13"/>
  <p:tag name="KSO_WM_UNIT_TEXT_FILL_TYPE" val="1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168_1*i*1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168_1*i*2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168_1*i*3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SM_LIMIT_TYPE" val="1"/>
  <p:tag name="KSO_WM_UNIT_FILL_FORE_SCHEMECOLOR_INDEX_BRIGHTNESS" val="0.15"/>
  <p:tag name="KSO_WM_UNIT_FILL_FORE_SCHEMECOLOR_INDEX" val="13"/>
  <p:tag name="KSO_WM_UNIT_FILL_TYPE" val="1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168_1*i*4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SM_LIMIT_TYPE" val="1"/>
  <p:tag name="KSO_WM_UNIT_TEXT_FILL_FORE_SCHEMECOLOR_INDEX_BRIGHTNESS" val="0"/>
  <p:tag name="KSO_WM_UNIT_TEXT_FILL_FORE_SCHEMECOLOR_INDEX" val="14"/>
  <p:tag name="KSO_WM_UNIT_TEXT_FILL_TYPE" val="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168_1*i*6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33.xml><?xml version="1.0" encoding="utf-8"?>
<p:tagLst xmlns:p="http://schemas.openxmlformats.org/presentationml/2006/main">
  <p:tag name="KSO_WM_UNIT_VALUE" val="1482*148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3168_1*d*1"/>
  <p:tag name="KSO_WM_TEMPLATE_CATEGORY" val="diagram"/>
  <p:tag name="KSO_WM_TEMPLATE_INDEX" val="20203168"/>
  <p:tag name="KSO_WM_UNIT_SUPPORT_UNIT_TYPE" val="[&quot;d&quot;]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USER_VIEWPORT" val="{&quot;height&quot;:8408.6488188976382,&quot;width&quot;:8408.6488188976382}"/>
  <p:tag name="KSO_WM_UNIT_PLACING_PICTURE_USER_RELATIVERECTANGLE" val="{&quot;bottom&quot;:0,&quot;left&quot;:0,&quot;right&quot;:0,&quot;top&quot;:0}"/>
  <p:tag name="KSO_WM_UNIT_PLACING_PICTURE_COLLAGE_RELATIVERECTANGLE" val="{&quot;bottom&quot;:0,&quot;left&quot;:0,&quot;right&quot;:0,&quot;top&quot;:0}"/>
  <p:tag name="KSO_WM_UNIT_PLACING_PICTURE_COLLAGE_VIEWPORT" val="{&quot;height&quot;:8408.64881889764,&quot;width&quot;:8408.64881889764}"/>
  <p:tag name="KSO_WM_UNIT_PLACING_PICTURE_INFO" val="{&quot;code&quot;:&quot;&quot;,&quot;full_picture&quot;:true,&quot;last_crop_picture&quot;:&quot;[1]&quot;,&quot;scheme&quot;:&quot;1-1&quot;,&quot;spacing&quot;:5}"/>
  <p:tag name="KSO_WM_UNIT_PLACING_PICTURE" val="150926.901"/>
  <p:tag name="REFSHAPE" val="703527012"/>
  <p:tag name="KSO_WM_UNIT_PICTURE_CLIP_FLAG" val="0"/>
</p:tagLst>
</file>

<file path=ppt/tags/tag534.xml><?xml version="1.0" encoding="utf-8"?>
<p:tagLst xmlns:p="http://schemas.openxmlformats.org/presentationml/2006/main">
  <p:tag name="KSO_WM_SLIDE_ID" val="diagram20203168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3168"/>
  <p:tag name="KSO_WM_SLIDE_LAYOUT" val="a_d"/>
  <p:tag name="KSO_WM_SLIDE_LAYOUT_CNT" val="1_1"/>
  <p:tag name="KSO_WM_SLIDE_TYPE" val="text"/>
  <p:tag name="KSO_WM_SLIDE_SUBTYPE" val="picTxt"/>
  <p:tag name="KSO_WM_SLIDE_SIZE" val="864*444"/>
  <p:tag name="KSO_WM_SLIDE_POSITION" val="47*47"/>
  <p:tag name="KSO_WM_SLIDE_CONSTRAINT" val="%7b%22slideConstraint%22%3a%7b%22seriesAreas%22%3a%5b%5d%2c%22singleAreas%22%3a%5b%7b%22shapes%22%3a%5b9%5d%2c%22serialConstraintIndex%22%3a-1%2c%22areatextmark%22%3a0%2c%22pictureprocessmark%22%3a0%7d%5d%7d%7d"/>
  <p:tag name="KSO_WM_SLIDE_COLORSCHEME_VERSION" val="3.2"/>
  <p:tag name="KSO_WM_SLIDE_BACKGROUND_SUBSTITUTE_COLOR" val="16777215"/>
  <p:tag name="KSO_WM_TEMPLATE_SUBCATEGORY" val="11"/>
  <p:tag name="KSO_WM_TEMPLATE_MASTER_TYPE" val="0"/>
  <p:tag name="KSO_WM_TEMPLATE_COLOR_TYPE" val="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direction&quot;: 1,&#10;    &quot;id&quot;: &quot;2020-05-11T15:04:27&quot;,&#10;    &quot;maxSize&quot;: {&#10;        &quot;size1&quot;: 49.399999999999999&#10;    },&#10;    &quot;minSize&quot;: {&#10;        &quot;size1&quot;: 32.200000000000003&#10;    },&#10;    &quot;normalSize&quot;: {&#10;        &quot;size1&quot;: 36.5&#10;    },&#10;    &quot;subLayout&quot;: [&#10;        {&#10;            &quot;id&quot;: &quot;2020-05-11T15:04:27&quot;,&#10;            &quot;margin&quot;: {&#10;                &quot;bottom&quot;: 6,&#10;                &quot;left&quot;: 5.9000000953674316,&#10;                &quot;right&quot;: 0.026000002399086952,&#10;                &quot;top&quot;: 6&#10;            },&#10;            &quot;type&quot;: 0&#10;        },&#10;        {&#10;            &quot;horizontalAlign&quot;: 0,&#10;            &quot;id&quot;: &quot;2020-05-11T15:04:27&quot;,&#10;            &quot;margin&quot;: {&#10;                &quot;bottom&quot;: 2.119999885559082,&#10;                &quot;left&quot;: 1.628000020980835,&#10;                &quot;right&quot;: 3.5699999332427979,&#10;                &quot;top&quot;: 2.119999885559082&#10;            },&#10;            &quot;type&quot;: 0,&#10;            &quot;verticalAlign&quot;: 1&#10;        }&#10;    ],&#10;    &quot;type&quot;: 0&#10;}&#10;"/>
  <p:tag name="KSO_WM_SLIDE_CAN_ADD_NAVIGATION" val="1"/>
  <p:tag name="KSO_WM_SLIDE_BACKGROUND" val="[&quot;general&quot;]"/>
  <p:tag name="KSO_WM_SLIDE_RATIO" val="1.777778"/>
  <p:tag name="KSO_WM_SLIDE_BK_DARK_LIGHT" val="2"/>
  <p:tag name="KSO_WM_SLIDE_BACKGROUND_TYPE" val="general"/>
</p:tagLst>
</file>

<file path=ppt/tags/tag5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</p:tagLst>
</file>

<file path=ppt/tags/tag536.xml><?xml version="1.0" encoding="utf-8"?>
<p:tagLst xmlns:p="http://schemas.openxmlformats.org/presentationml/2006/main">
  <p:tag name="KSO_WM_SLIDE_BACKGROUND_TYPE" val="leftRight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diagram640_4*i*1"/>
  <p:tag name="KSO_WM_TEMPLATE_CATEGORY" val="diagram"/>
  <p:tag name="KSO_WM_TEMPLATE_INDEX" val="640"/>
  <p:tag name="KSO_WM_UNIT_LAYERLEVEL" val="1"/>
  <p:tag name="KSO_WM_TAG_VERSION" val="1.0"/>
  <p:tag name="KSO_WM_BEAUTIFY_FLAG" val="#wm#"/>
  <p:tag name="KSO_WM_UNIT_USESOURCEFORMAT_APPLY" val="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40_4*l_h_i*1_1_2"/>
  <p:tag name="KSO_WM_TEMPLATE_CATEGORY" val="diagram"/>
  <p:tag name="KSO_WM_TEMPLATE_INDEX" val="64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40_4*l_h_f*1_1_1"/>
  <p:tag name="KSO_WM_TEMPLATE_CATEGORY" val="diagram"/>
  <p:tag name="KSO_WM_TEMPLATE_INDEX" val="640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40_4*l_h_i*1_1_1"/>
  <p:tag name="KSO_WM_TEMPLATE_CATEGORY" val="diagram"/>
  <p:tag name="KSO_WM_TEMPLATE_INDEX" val="64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542.xml><?xml version="1.0" encoding="utf-8"?>
<p:tagLst xmlns:p="http://schemas.openxmlformats.org/presentationml/2006/main">
  <p:tag name="KSO_WM_UNIT_VALUE" val="123*1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40_4*l_h_x*1_1_1"/>
  <p:tag name="KSO_WM_TEMPLATE_CATEGORY" val="diagram"/>
  <p:tag name="KSO_WM_TEMPLATE_INDEX" val="640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640_4*i*2"/>
  <p:tag name="KSO_WM_TEMPLATE_CATEGORY" val="diagram"/>
  <p:tag name="KSO_WM_TEMPLATE_INDEX" val="640"/>
  <p:tag name="KSO_WM_UNIT_LAYERLEVEL" val="1"/>
  <p:tag name="KSO_WM_TAG_VERSION" val="1.0"/>
  <p:tag name="KSO_WM_BEAUTIFY_FLAG" val="#wm#"/>
  <p:tag name="KSO_WM_UNIT_USESOURCEFORMAT_APPLY" val="1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40_4*l_h_i*1_2_2"/>
  <p:tag name="KSO_WM_TEMPLATE_CATEGORY" val="diagram"/>
  <p:tag name="KSO_WM_TEMPLATE_INDEX" val="64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5.xml><?xml version="1.0" encoding="utf-8"?>
<p:tagLst xmlns:p="http://schemas.openxmlformats.org/presentationml/2006/main"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40_4*l_h_f*1_2_1"/>
  <p:tag name="KSO_WM_TEMPLATE_CATEGORY" val="diagram"/>
  <p:tag name="KSO_WM_TEMPLATE_INDEX" val="640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40_4*l_h_i*1_2_1"/>
  <p:tag name="KSO_WM_TEMPLATE_CATEGORY" val="diagram"/>
  <p:tag name="KSO_WM_TEMPLATE_INDEX" val="640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diagram640_4*i*3"/>
  <p:tag name="KSO_WM_TEMPLATE_CATEGORY" val="diagram"/>
  <p:tag name="KSO_WM_TEMPLATE_INDEX" val="640"/>
  <p:tag name="KSO_WM_UNIT_LAYERLEVEL" val="1"/>
  <p:tag name="KSO_WM_TAG_VERSION" val="1.0"/>
  <p:tag name="KSO_WM_BEAUTIFY_FLAG" val="#wm#"/>
  <p:tag name="KSO_WM_UNIT_USESOURCEFORMAT_APPLY" val="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40_4*l_h_i*1_3_2"/>
  <p:tag name="KSO_WM_TEMPLATE_CATEGORY" val="diagram"/>
  <p:tag name="KSO_WM_TEMPLATE_INDEX" val="64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9.xml><?xml version="1.0" encoding="utf-8"?>
<p:tagLst xmlns:p="http://schemas.openxmlformats.org/presentationml/2006/main"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40_4*l_h_f*1_3_1"/>
  <p:tag name="KSO_WM_TEMPLATE_CATEGORY" val="diagram"/>
  <p:tag name="KSO_WM_TEMPLATE_INDEX" val="640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40_4*l_h_i*1_3_1"/>
  <p:tag name="KSO_WM_TEMPLATE_CATEGORY" val="diagram"/>
  <p:tag name="KSO_WM_TEMPLATE_INDEX" val="640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</p:tagLst>
</file>

<file path=ppt/tags/tag551.xml><?xml version="1.0" encoding="utf-8"?>
<p:tagLst xmlns:p="http://schemas.openxmlformats.org/presentationml/2006/main">
  <p:tag name="KSO_WM_UNIT_VALUE" val="87*12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640_4*l_h_x*1_3_1"/>
  <p:tag name="KSO_WM_TEMPLATE_CATEGORY" val="diagram"/>
  <p:tag name="KSO_WM_TEMPLATE_INDEX" val="640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diagram640_4*i*4"/>
  <p:tag name="KSO_WM_TEMPLATE_CATEGORY" val="diagram"/>
  <p:tag name="KSO_WM_TEMPLATE_INDEX" val="640"/>
  <p:tag name="KSO_WM_UNIT_LAYERLEVEL" val="1"/>
  <p:tag name="KSO_WM_TAG_VERSION" val="1.0"/>
  <p:tag name="KSO_WM_BEAUTIFY_FLAG" val="#wm#"/>
  <p:tag name="KSO_WM_UNIT_USESOURCEFORMAT_APPLY" val="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640_4*l_h_i*1_4_2"/>
  <p:tag name="KSO_WM_TEMPLATE_CATEGORY" val="diagram"/>
  <p:tag name="KSO_WM_TEMPLATE_INDEX" val="64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54.xml><?xml version="1.0" encoding="utf-8"?>
<p:tagLst xmlns:p="http://schemas.openxmlformats.org/presentationml/2006/main"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640_4*l_h_f*1_4_1"/>
  <p:tag name="KSO_WM_TEMPLATE_CATEGORY" val="diagram"/>
  <p:tag name="KSO_WM_TEMPLATE_INDEX" val="640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640_4*l_h_i*1_4_1"/>
  <p:tag name="KSO_WM_TEMPLATE_CATEGORY" val="diagram"/>
  <p:tag name="KSO_WM_TEMPLATE_INDEX" val="640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UNIT_USESOURCEFORMAT_APPLY" val="1"/>
</p:tagLst>
</file>

<file path=ppt/tags/tag556.xml><?xml version="1.0" encoding="utf-8"?>
<p:tagLst xmlns:p="http://schemas.openxmlformats.org/presentationml/2006/main">
  <p:tag name="KSO_WM_UNIT_VALUE" val="101*12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1"/>
  <p:tag name="KSO_WM_UNIT_ID" val="diagram640_4*l_h_x*1_4_1"/>
  <p:tag name="KSO_WM_TEMPLATE_CATEGORY" val="diagram"/>
  <p:tag name="KSO_WM_TEMPLATE_INDEX" val="640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178_1*a*1"/>
  <p:tag name="KSO_WM_TEMPLATE_CATEGORY" val="diagram"/>
  <p:tag name="KSO_WM_TEMPLATE_INDEX" val="202061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8a41b4e8c707428dba54f191bf193aa4"/>
  <p:tag name="KSO_WM_UNIT_TEXT_FILL_FORE_SCHEMECOLOR_INDEX_BRIGHTNESS" val="0"/>
  <p:tag name="KSO_WM_UNIT_TEXT_FILL_FORE_SCHEMECOLOR_INDEX" val="13"/>
  <p:tag name="KSO_WM_UNIT_TEXT_FILL_TYPE" val="1"/>
  <p:tag name="KSO_WM_TEMPLATE_ASSEMBLE_XID" val="5eb26fd817ecafedae9cf1a3"/>
  <p:tag name="KSO_WM_TEMPLATE_ASSEMBLE_GROUPID" val="5eb26fd817ecafedae9cf1a3"/>
</p:tagLst>
</file>

<file path=ppt/tags/tag558.xml><?xml version="1.0" encoding="utf-8"?>
<p:tagLst xmlns:p="http://schemas.openxmlformats.org/presentationml/2006/main">
  <p:tag name="KSO_WM_UNIT_VALUE" val="104*12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640_4*l_h_x*1_2_1"/>
  <p:tag name="KSO_WM_TEMPLATE_CATEGORY" val="diagram"/>
  <p:tag name="KSO_WM_TEMPLATE_INDEX" val="640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  <p:tag name="KSO_WM_UNIT_ICON_FILEID" val="3100594"/>
  <p:tag name="KSO_WM_UNIT_ICON_STYLE" val="1"/>
</p:tagLst>
</file>

<file path=ppt/tags/tag559.xml><?xml version="1.0" encoding="utf-8"?>
<p:tagLst xmlns:p="http://schemas.openxmlformats.org/presentationml/2006/main">
  <p:tag name="KSO_WM_BEAUTIFY_FLAG" val="#wm#"/>
  <p:tag name="KSO_WM_TEMPLATE_CATEGORY" val="diagram"/>
  <p:tag name="KSO_WM_TEMPLATE_INDEX" val="20206178"/>
  <p:tag name="KSO_WM_SLIDE_LAYOUT_INFO" val="{&#10;    &quot;direction&quot;: 1,&#10;    &quot;id&quot;: &quot;2020-05-06T16:07:27&quot;,&#10;    &quot;maxSize&quot;: {&#10;        &quot;size1&quot;: 35&#10;    },&#10;    &quot;minSize&quot;: {&#10;        &quot;size1&quot;: 35&#10;    },&#10;    &quot;normalSize&quot;: {&#10;        &quot;size1&quot;: 35&#10;    },&#10;    &quot;subLayout&quot;: [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-0.071428574600000003,&#10;                    &quot;rightAbs&quot;: false,&#10;                    &quot;top&quot;: 0,&#10;                    &quot;topAbs&quot;: false,&#10;                    &quot;type&quot;: &quot;leftRight&quot;&#10;                }&#10;            ],&#10;            &quot;id&quot;: &quot;2020-05-06T16:07:27&quot;,&#10;            &quot;margin&quot;: {&#10;                &quot;bottom&quot;: 2.752000093460083,&#10;                &quot;left&quot;: 2.1170001029968262,&#10;                &quot;right&quot;: 1.2699999809265137,&#10;                &quot;top&quot;: 2.6809999942779541&#10;            },&#10;            &quot;type&quot;: 0&#10;        },&#10;        {&#10;            &quot;id&quot;: &quot;2020-05-06T16:07:27&quot;,&#10;            &quot;margin&quot;: {&#10;                &quot;bottom&quot;: 0,&#10;                &quot;left&quot;: 0.84700000286102295,&#10;                &quot;right&quot;: 0,&#10;                &quot;top&quot;: 0&#10;            },&#10;            &quot;type&quot;: 0&#10;        }&#10;    ],&#10;    &quot;type&quot;: 0&#10;}&#10;"/>
  <p:tag name="KSO_WM_SLIDE_BACKGROUND" val="[&quot;leftRight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9e5c7a73d2384101fd9cdf"/>
  <p:tag name="KSO_WM_CHIP_FILLPROP" val="[[{&quot;fill_id&quot;:&quot;64c88a2f93074d78ad317745c10fcd9a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de16023a2a2f4285a53407bd63298359&quot;,&quot;fill_align&quot;:&quot;lm&quot;,&quot;text_align&quot;:&quot;lm&quot;,&quot;text_direction&quot;:&quot;horizontal&quot;,&quot;chip_types&quot;:[&quot;text&quot;,&quot;header&quot;]}],[{&quot;fill_id&quot;:&quot;64c88a2f93074d78ad317745c10fcd9a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de16023a2a2f4285a53407bd63298359&quot;,&quot;fill_align&quot;:&quot;lm&quot;,&quot;text_align&quot;:&quot;lm&quot;,&quot;text_direction&quot;:&quot;horizontal&quot;,&quot;chip_types&quot;:[&quot;text&quot;,&quot;header&quot;]}]]"/>
  <p:tag name="KSO_WM_SLIDE_ID" val="diagram2020617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d"/>
  <p:tag name="KSO_WM_SLIDE_LAYOUT_CNT" val="1_1"/>
  <p:tag name="KSO_WM_CHIP_GROUPID" val="5e9e5c7a73d2384101fd9cde"/>
  <p:tag name="KSO_WM_SLIDE_BK_DARK_LIGHT" val="2"/>
  <p:tag name="KSO_WM_SLIDE_BACKGROUND_TYPE" val="leftRight"/>
  <p:tag name="KSO_WM_TEMPLATE_ASSEMBLE_XID" val="5eb26fd817ecafedae9cf1a3"/>
  <p:tag name="KSO_WM_TEMPLATE_ASSEMBLE_GROUPID" val="5eb26fd817ecafedae9cf1a3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UNIT_TYPE" val="i"/>
</p:tagLst>
</file>

<file path=ppt/tags/tag561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3_1*f*1"/>
  <p:tag name="KSO_WM_TEMPLATE_CATEGORY" val="diagram"/>
  <p:tag name="KSO_WM_TEMPLATE_INDEX" val="20200863"/>
  <p:tag name="KSO_WM_UNIT_LAYERLEVEL" val="1"/>
  <p:tag name="KSO_WM_TAG_VERSION" val="1.0"/>
  <p:tag name="KSO_WM_BEAUTIFY_FLAG" val="#wm#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56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3_1*a*1"/>
  <p:tag name="KSO_WM_TEMPLATE_CATEGORY" val="diagram"/>
  <p:tag name="KSO_WM_TEMPLATE_INDEX" val="20200863"/>
  <p:tag name="KSO_WM_UNIT_LAYERLEVEL" val="1"/>
  <p:tag name="KSO_WM_TAG_VERSION" val="1.0"/>
  <p:tag name="KSO_WM_BEAUTIFY_FLAG" val="#wm#"/>
  <p:tag name="KSO_WM_UNIT_DEFAULT_FONT" val="40;60;4"/>
  <p:tag name="KSO_WM_UNIT_BLOCK" val="0"/>
  <p:tag name="KSO_WM_UNIT_ISNUMDGMTITLE" val="0"/>
  <p:tag name="KSO_WM_UNIT_SMARTLAYOUT_COMPRESS_INFO" val="{&#10;    &quot;id&quot;: &quot;2020-05-11T18:16:33&quot;,&#10;    &quot;max&quot;: 4.2721259842519572,&#10;    &quot;topChanged&quot;: 1.77813621945099&#10;}&#10;"/>
  <p:tag name="KSO_WM_UNIT_TEXT_FILL_FORE_SCHEMECOLOR_INDEX_BRIGHTNESS" val="0.15"/>
  <p:tag name="KSO_WM_UNIT_TEXT_FILL_FORE_SCHEMECOLOR_INDEX" val="13"/>
  <p:tag name="KSO_WM_UNIT_TEXT_FILL_TYPE" val="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863_1*i*1"/>
  <p:tag name="KSO_WM_TEMPLATE_CATEGORY" val="diagram"/>
  <p:tag name="KSO_WM_TEMPLATE_INDEX" val="20200863"/>
  <p:tag name="KSO_WM_UNIT_LAYERLEVEL" val="1"/>
  <p:tag name="KSO_WM_TAG_VERSION" val="1.0"/>
  <p:tag name="KSO_WM_BEAUTIFY_FLAG" val="#wm#"/>
  <p:tag name="KSO_WM_UNIT_BLOCK" val="0"/>
  <p:tag name="KSO_WM_UNIT_SM_LIMIT_TYPE" val="0"/>
  <p:tag name="KSO_WM_UNIT_FILL_FORE_SCHEMECOLOR_INDEX_BRIGHTNESS" val="0"/>
  <p:tag name="KSO_WM_UNIT_FILL_FORE_SCHEMECOLOR_INDEX" val="5"/>
  <p:tag name="KSO_WM_UNIT_FILL_TYPE" val="1"/>
</p:tagLst>
</file>

<file path=ppt/tags/tag565.xml><?xml version="1.0" encoding="utf-8"?>
<p:tagLst xmlns:p="http://schemas.openxmlformats.org/presentationml/2006/main">
  <p:tag name="KSO_WM_SLIDE_ID" val="diagram20200863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4"/>
  <p:tag name="KSO_WM_SLIDE_POSITION" val="47*47"/>
  <p:tag name="KSO_WM_TAG_VERSION" val="1.0"/>
  <p:tag name="KSO_WM_BEAUTIFY_FLAG" val="#wm#"/>
  <p:tag name="KSO_WM_TEMPLATE_CATEGORY" val="diagram"/>
  <p:tag name="KSO_WM_TEMPLATE_INDEX" val="20200863"/>
  <p:tag name="KSO_WM_SLIDE_LAYOUT" val="a_f_i"/>
  <p:tag name="KSO_WM_SLIDE_LAYOUT_CNT" val="1_1_1"/>
  <p:tag name="KSO_WM_TEMPLATE_MASTER_TYPE" val="0"/>
  <p:tag name="KSO_WM_TEMPLATE_COLOR_TYPE" val="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.088713914199999994,&#10;            &quot;bottomAbs&quot;: false,&#10;            &quot;left&quot;: 0.0499010831,&#10;            &quot;leftAbs&quot;: false,&#10;            &quot;right&quot;: 0.0499010831,&#10;            &quot;rightAbs&quot;: false,&#10;            &quot;top&quot;: 0.088713914199999994,&#10;            &quot;topAbs&quot;: false,&#10;            &quot;type&quot;: &quot;belt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11T18:16:33&quot;,&#10;    &quot;maxSize&quot;: {&#10;        &quot;size1&quot;: 6.7000000000000002&#10;    },&#10;    &quot;minSize&quot;: {&#10;        &quot;size1&quot;: 6.7000000000000002&#10;    },&#10;    &quot;normalSize&quot;: {&#10;        &quot;size1&quot;: 6.7000000000000002&#10;    },&#10;    &quot;subLayout&quot;: [&#10;        {&#10;            &quot;id&quot;: &quot;2020-05-11T18:16:33&quot;,&#10;            &quot;type&quot;: 0&#10;        },&#10;        {&#10;            &quot;id&quot;: &quot;2020-05-11T18:16:33&quot;,&#10;            &quot;margin&quot;: {&#10;                &quot;bottom&quot;: 2.5399999618530273,&#10;                &quot;left&quot;: 2.5399999618530273,&#10;                &quot;right&quot;: 2.5399999618530273,&#10;                &quot;top&quot;: 1.2699999809265137&#10;            },&#10;            &quot;type&quot;: 0&#10;        }&#10;    ],&#10;    &quot;type&quot;: 0,&#10;    &quot;verticalAlign&quot;: 1&#10;}&#10;"/>
  <p:tag name="KSO_WM_SLIDE_CAN_ADD_NAVIGATION" val="1"/>
  <p:tag name="KSO_WM_SLIDE_BACKGROUND" val="[&quot;general&quot;,&quot;belt&quot;,&quot;frame&quot;]"/>
  <p:tag name="KSO_WM_SLIDE_RATIO" val="1.777778"/>
  <p:tag name="KSO_WM_SLIDE_BK_DARK_LIGHT" val="2"/>
  <p:tag name="KSO_WM_SLIDE_BACKGROUND_TYPE" val="belt"/>
</p:tagLst>
</file>

<file path=ppt/tags/tag5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67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4638_1*l_h_i*1_1_1"/>
  <p:tag name="KSO_WM_TEMPLATE_CATEGORY" val="diagram"/>
  <p:tag name="KSO_WM_TEMPLATE_INDEX" val="20204638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4638_1*l_h_i*1_2_1"/>
  <p:tag name="KSO_WM_TEMPLATE_CATEGORY" val="diagram"/>
  <p:tag name="KSO_WM_TEMPLATE_INDEX" val="20204638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4638_1*l_h_f*1_1_1"/>
  <p:tag name="KSO_WM_TEMPLATE_CATEGORY" val="diagram"/>
  <p:tag name="KSO_WM_TEMPLATE_INDEX" val="2020463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SUBTYPE" val="a"/>
  <p:tag name="KSO_WM_UNIT_VALUE" val="405"/>
  <p:tag name="KSO_WM_UNIT_TEXT_FILL_FORE_SCHEMECOLOR_INDEX" val="13"/>
  <p:tag name="KSO_WM_UNIT_TEXT_FILL_TYPE" val="1"/>
  <p:tag name="KSO_WM_UNIT_USESOURCEFORMAT_APPLY" val="1"/>
</p:tagLst>
</file>

<file path=ppt/tags/tag57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4638_1*l_h_f*1_2_1"/>
  <p:tag name="KSO_WM_TEMPLATE_CATEGORY" val="diagram"/>
  <p:tag name="KSO_WM_TEMPLATE_INDEX" val="2020463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SUBTYPE" val="a"/>
  <p:tag name="KSO_WM_UNIT_VALUE" val="405"/>
  <p:tag name="KSO_WM_UNIT_TEXT_FILL_FORE_SCHEMECOLOR_INDEX" val="13"/>
  <p:tag name="KSO_WM_UNIT_TEXT_FILL_TYPE" val="1"/>
  <p:tag name="KSO_WM_UNIT_USESOURCEFORMAT_APPLY" val="1"/>
</p:tagLst>
</file>

<file path=ppt/tags/tag572.xml><?xml version="1.0" encoding="utf-8"?>
<p:tagLst xmlns:p="http://schemas.openxmlformats.org/presentationml/2006/main">
  <p:tag name="KSO_WM_UNIT_ISCONTENTS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04638_1*a*1"/>
  <p:tag name="KSO_WM_TEMPLATE_CATEGORY" val="diagram"/>
  <p:tag name="KSO_WM_TEMPLATE_INDEX" val="20204638"/>
  <p:tag name="KSO_WM_UNIT_LAYERLEVEL" val="1"/>
  <p:tag name="KSO_WM_TAG_VERSION" val="1.0"/>
  <p:tag name="KSO_WM_BEAUTIFY_FLAG" val="#wm#"/>
  <p:tag name="KSO_WM_UNIT_PRESET_TEXT" val="单击此处添加大标题内容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diagram20204638_1*i*1"/>
  <p:tag name="KSO_WM_TEMPLATE_CATEGORY" val="diagram"/>
  <p:tag name="KSO_WM_TEMPLATE_INDEX" val="20204638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204638_1*i*2"/>
  <p:tag name="KSO_WM_TEMPLATE_CATEGORY" val="diagram"/>
  <p:tag name="KSO_WM_TEMPLATE_INDEX" val="20204638"/>
  <p:tag name="KSO_WM_UNIT_LAYERLEVEL" val="1"/>
  <p:tag name="KSO_WM_TAG_VERSION" val="1.0"/>
  <p:tag name="KSO_WM_BEAUTIFY_FLAG" val="#wm#"/>
  <p:tag name="KSO_WM_UNIT_USESOURCEFORMAT_APPLY" val="1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diagram20204638_1*i*3"/>
  <p:tag name="KSO_WM_TEMPLATE_CATEGORY" val="diagram"/>
  <p:tag name="KSO_WM_TEMPLATE_INDEX" val="20204638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diagram20204638_1*i*4"/>
  <p:tag name="KSO_WM_TEMPLATE_CATEGORY" val="diagram"/>
  <p:tag name="KSO_WM_TEMPLATE_INDEX" val="20204638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diagram20204638_1*i*5"/>
  <p:tag name="KSO_WM_TEMPLATE_CATEGORY" val="diagram"/>
  <p:tag name="KSO_WM_TEMPLATE_INDEX" val="20204638"/>
  <p:tag name="KSO_WM_UNIT_LAYERLEVEL" val="1"/>
  <p:tag name="KSO_WM_TAG_VERSION" val="1.0"/>
  <p:tag name="KSO_WM_BEAUTIFY_FLAG" val="#wm#"/>
  <p:tag name="KSO_WM_UNIT_USESOURCEFORMAT_APPLY" val="1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diagram20204638_1*i*6"/>
  <p:tag name="KSO_WM_TEMPLATE_CATEGORY" val="diagram"/>
  <p:tag name="KSO_WM_TEMPLATE_INDEX" val="20204638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7"/>
  <p:tag name="KSO_WM_UNIT_ID" val="diagram20204638_1*i*7"/>
  <p:tag name="KSO_WM_TEMPLATE_CATEGORY" val="diagram"/>
  <p:tag name="KSO_WM_TEMPLATE_INDEX" val="20204638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SLIDE_ID" val="diagram20204638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2"/>
  <p:tag name="KSO_WM_SLIDE_INDEX" val="1"/>
  <p:tag name="KSO_WM_SLIDE_SIZE" val="887.089*393.494"/>
  <p:tag name="KSO_WM_SLIDE_POSITION" val="36.4556*120.532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4638"/>
  <p:tag name="KSO_WM_SLIDE_LAYOUT" val="a_l"/>
  <p:tag name="KSO_WM_SLIDE_LAYOUT_CNT" val="1_1"/>
  <p:tag name="KSO_WM_SLIDE_BK_DARK_LIGHT" val="2"/>
  <p:tag name="KSO_WM_SLIDE_BACKGROUND_TYPE" val="general"/>
</p:tagLst>
</file>

<file path=ppt/tags/tag5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82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17_1*i*1"/>
  <p:tag name="KSO_WM_TEMPLATE_CATEGORY" val="diagram"/>
  <p:tag name="KSO_WM_TEMPLATE_INDEX" val="20205117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17_1*i*2"/>
  <p:tag name="KSO_WM_TEMPLATE_CATEGORY" val="diagram"/>
  <p:tag name="KSO_WM_TEMPLATE_INDEX" val="20205117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17_1*i*3"/>
  <p:tag name="KSO_WM_TEMPLATE_CATEGORY" val="diagram"/>
  <p:tag name="KSO_WM_TEMPLATE_INDEX" val="2020511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6.xml><?xml version="1.0" encoding="utf-8"?>
<p:tagLst xmlns:p="http://schemas.openxmlformats.org/presentationml/2006/main">
  <p:tag name="KSO_WM_UNIT_TEXT_PART_ID_V2" val="a-4-1"/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17_1*a*1"/>
  <p:tag name="KSO_WM_TEMPLATE_CATEGORY" val="diagram"/>
  <p:tag name="KSO_WM_TEMPLATE_INDEX" val="20205117"/>
  <p:tag name="KSO_WM_UNIT_LAYERLEVEL" val="1"/>
  <p:tag name="KSO_WM_TAG_VERSION" val="1.0"/>
  <p:tag name="KSO_WM_BEAUTIFY_FLAG" val="#wm#"/>
  <p:tag name="KSO_WM_UNIT_PRESET_TEXT" val="单击此处可添加您的大标题内容"/>
  <p:tag name="KSO_WM_UNIT_TEXT_FILL_FORE_SCHEMECOLOR_INDEX_BRIGHTNESS" val="0"/>
  <p:tag name="KSO_WM_UNIT_TEXT_FILL_FORE_SCHEMECOLOR_INDEX" val="14"/>
  <p:tag name="KSO_WM_UNIT_TEXT_FILL_TYPE" val="1"/>
</p:tagLst>
</file>

<file path=ppt/tags/tag587.xml><?xml version="1.0" encoding="utf-8"?>
<p:tagLst xmlns:p="http://schemas.openxmlformats.org/presentationml/2006/main">
  <p:tag name="KSO_WM_UNIT_NOCLEAR" val="0"/>
  <p:tag name="KSO_WM_UNIT_VALUE" val="81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117_1*f*1"/>
  <p:tag name="KSO_WM_TEMPLATE_CATEGORY" val="diagram"/>
  <p:tag name="KSO_WM_TEMPLATE_INDEX" val="20205117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TEXT_FILL_FORE_SCHEMECOLOR_INDEX_BRIGHTNESS" val="0.25"/>
  <p:tag name="KSO_WM_UNIT_TEXT_FILL_FORE_SCHEMECOLOR_INDEX" val="13"/>
  <p:tag name="KSO_WM_UNIT_TEXT_FILL_TYPE" val="1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17_1*i*4"/>
  <p:tag name="KSO_WM_TEMPLATE_CATEGORY" val="diagram"/>
  <p:tag name="KSO_WM_TEMPLATE_INDEX" val="20205117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9.xml><?xml version="1.0" encoding="utf-8"?>
<p:tagLst xmlns:p="http://schemas.openxmlformats.org/presentationml/2006/main">
  <p:tag name="KSO_WM_SLIDE_ID" val="diagram20205117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40"/>
  <p:tag name="KSO_WM_SLIDE_POSITION" val="0*0"/>
  <p:tag name="KSO_WM_TAG_VERSION" val="1.0"/>
  <p:tag name="KSO_WM_BEAUTIFY_FLAG" val="#wm#"/>
  <p:tag name="KSO_WM_TEMPLATE_CATEGORY" val="diagram"/>
  <p:tag name="KSO_WM_TEMPLATE_INDEX" val="20205117"/>
  <p:tag name="KSO_WM_SLIDE_LAYOUT" val="a_b_f"/>
  <p:tag name="KSO_WM_SLIDE_LAYOUT_CNT" val="1_1_1"/>
  <p:tag name="KSO_WM_SLIDE_BK_DARK_LIGHT" val="2"/>
  <p:tag name="KSO_WM_SLIDE_BACKGROUND_TYPE" val="general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"/>
  <p:tag name="KSO_WM_UNIT_TYPE" val="a"/>
  <p:tag name="KSO_WM_UNIT_INDEX" val="1"/>
  <p:tag name="KSO_WM_UNIT_PRESET_TEXT" val="世界环境日"/>
  <p:tag name="KSO_WM_TEMPLATE_CATEGORY" val="custom"/>
  <p:tag name="KSO_WM_TEMPLATE_INDEX" val="20204416"/>
  <p:tag name="KSO_WM_UNIT_ID" val="custom20204416_1*a*1"/>
  <p:tag name="KSO_WM_UNIT_ISNUMDGMTITLE" val="0"/>
</p:tagLst>
</file>

<file path=ppt/tags/tag59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"/>
  <p:tag name="KSO_WM_SLIDE_LAYOUT_CNT" val="1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416"/>
  <p:tag name="KSO_WM_SLIDE_ID" val="custom20204416_1"/>
  <p:tag name="KSO_WM_TEMPLATE_MASTER_THUMB_INDEX" val="12"/>
  <p:tag name="KSO_WM_TEMPLATE_THUMBS_INDEX" val="1、4、7、9、10、12、17、20、21、22、23、24、27、30、34、37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EDF3F2"/>
      </a:dk2>
      <a:lt2>
        <a:srgbClr val="FFFFFF"/>
      </a:lt2>
      <a:accent1>
        <a:srgbClr val="2C6058"/>
      </a:accent1>
      <a:accent2>
        <a:srgbClr val="365E4F"/>
      </a:accent2>
      <a:accent3>
        <a:srgbClr val="415D46"/>
      </a:accent3>
      <a:accent4>
        <a:srgbClr val="4B5B3E"/>
      </a:accent4>
      <a:accent5>
        <a:srgbClr val="565A35"/>
      </a:accent5>
      <a:accent6>
        <a:srgbClr val="60582C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D9E8E8"/>
      </a:dk2>
      <a:lt2>
        <a:srgbClr val="FFFFFF"/>
      </a:lt2>
      <a:accent1>
        <a:srgbClr val="3C8B8B"/>
      </a:accent1>
      <a:accent2>
        <a:srgbClr val="439595"/>
      </a:accent2>
      <a:accent3>
        <a:srgbClr val="4A9E9E"/>
      </a:accent3>
      <a:accent4>
        <a:srgbClr val="52A8A8"/>
      </a:accent4>
      <a:accent5>
        <a:srgbClr val="59B1B1"/>
      </a:accent5>
      <a:accent6>
        <a:srgbClr val="60BBB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F4F7FA"/>
      </a:dk2>
      <a:lt2>
        <a:srgbClr val="FFFFFF"/>
      </a:lt2>
      <a:accent1>
        <a:srgbClr val="387DD0"/>
      </a:accent1>
      <a:accent2>
        <a:srgbClr val="2E9CCE"/>
      </a:accent2>
      <a:accent3>
        <a:srgbClr val="37B9AA"/>
      </a:accent3>
      <a:accent4>
        <a:srgbClr val="43A198"/>
      </a:accent4>
      <a:accent5>
        <a:srgbClr val="CBB635"/>
      </a:accent5>
      <a:accent6>
        <a:srgbClr val="C18E71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0</TotalTime>
  <Words>2018</Words>
  <Application>WPS 演示</Application>
  <PresentationFormat>宽屏</PresentationFormat>
  <Paragraphs>150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宋体</vt:lpstr>
      <vt:lpstr>Wingdings</vt:lpstr>
      <vt:lpstr>Arial</vt:lpstr>
      <vt:lpstr>微软雅黑</vt:lpstr>
      <vt:lpstr>汉仪旗黑-85S</vt:lpstr>
      <vt:lpstr>微软雅黑 Light</vt:lpstr>
      <vt:lpstr>Calibri</vt:lpstr>
      <vt:lpstr>华文细黑</vt:lpstr>
      <vt:lpstr>黑体</vt:lpstr>
      <vt:lpstr>Helvetica</vt:lpstr>
      <vt:lpstr>Wingdings</vt:lpstr>
      <vt:lpstr>Segoe UI</vt:lpstr>
      <vt:lpstr>Arial Unicode MS</vt:lpstr>
      <vt:lpstr>Calibri Light</vt:lpstr>
      <vt:lpstr>天体</vt:lpstr>
      <vt:lpstr>1_Office 主题​​</vt:lpstr>
      <vt:lpstr>2_Office 主题​​</vt:lpstr>
      <vt:lpstr>3_Office 主题​​</vt:lpstr>
      <vt:lpstr>SKY-CLOUD CMDB</vt:lpstr>
      <vt:lpstr>什么是 CMDB ？</vt:lpstr>
      <vt:lpstr>CMDB两层逻辑</vt:lpstr>
      <vt:lpstr>SKY-cloud CMDB 整体结构</vt:lpstr>
      <vt:lpstr>PowerPoint 演示文稿</vt:lpstr>
      <vt:lpstr>SKY-cloud CMDB 拓扑关系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渠道销售推广配合计划</dc:title>
  <dc:creator>Yang Yu</dc:creator>
  <cp:lastModifiedBy>Gakkiyomi</cp:lastModifiedBy>
  <cp:revision>113</cp:revision>
  <dcterms:created xsi:type="dcterms:W3CDTF">2020-05-09T02:35:00Z</dcterms:created>
  <dcterms:modified xsi:type="dcterms:W3CDTF">2020-05-29T09:03:20Z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