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sldIdLst>
    <p:sldId id="257" r:id="rId4"/>
    <p:sldId id="265" r:id="rId5"/>
    <p:sldId id="266" r:id="rId6"/>
    <p:sldId id="268" r:id="rId7"/>
    <p:sldId id="271" r:id="rId8"/>
    <p:sldId id="273" r:id="rId9"/>
    <p:sldId id="275" r:id="rId10"/>
    <p:sldId id="278" r:id="rId11"/>
    <p:sldId id="280" r:id="rId12"/>
    <p:sldId id="306" r:id="rId13"/>
    <p:sldId id="283" r:id="rId14"/>
    <p:sldId id="284" r:id="rId15"/>
    <p:sldId id="285" r:id="rId16"/>
    <p:sldId id="287" r:id="rId17"/>
    <p:sldId id="289" r:id="rId18"/>
    <p:sldId id="292" r:id="rId19"/>
    <p:sldId id="294" r:id="rId20"/>
    <p:sldId id="295" r:id="rId21"/>
    <p:sldId id="297" r:id="rId22"/>
    <p:sldId id="301" r:id="rId23"/>
    <p:sldId id="30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image" Target="../media/image3.png"/><Relationship Id="rId2" Type="http://schemas.openxmlformats.org/officeDocument/2006/relationships/tags" Target="../tags/tag85.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image" Target="../media/image1.png"/><Relationship Id="rId2" Type="http://schemas.openxmlformats.org/officeDocument/2006/relationships/tags" Target="../tags/tag171.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image" Target="../media/image2.jpeg"/><Relationship Id="rId2" Type="http://schemas.openxmlformats.org/officeDocument/2006/relationships/tags" Target="../tags/tag19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0" Type="http://schemas.openxmlformats.org/officeDocument/2006/relationships/tags" Target="../tags/tag20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image" Target="../media/image3.png"/><Relationship Id="rId2" Type="http://schemas.openxmlformats.org/officeDocument/2006/relationships/tags" Target="../tags/tag255.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jpeg"/><Relationship Id="rId2" Type="http://schemas.openxmlformats.org/officeDocument/2006/relationships/tags" Target="../tags/tag2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1" Type="http://schemas.openxmlformats.org/officeDocument/2006/relationships/tags" Target="../tags/tag302.xml"/><Relationship Id="rId10" Type="http://schemas.openxmlformats.org/officeDocument/2006/relationships/tags" Target="../tags/tag301.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46400" y="-25133"/>
            <a:ext cx="9245600" cy="6858000"/>
          </a:xfrm>
          <a:prstGeom prst="rect">
            <a:avLst/>
          </a:prstGeom>
        </p:spPr>
      </p:pic>
      <p:sp>
        <p:nvSpPr>
          <p:cNvPr id="14" name="平行四边形 13"/>
          <p:cNvSpPr/>
          <p:nvPr userDrawn="1">
            <p:custDataLst>
              <p:tags r:id="rId4"/>
            </p:custDataLst>
          </p:nvPr>
        </p:nvSpPr>
        <p:spPr>
          <a:xfrm>
            <a:off x="3853116" y="0"/>
            <a:ext cx="4986084" cy="409956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custDataLst>
              <p:tags r:id="rId5"/>
            </p:custDataLst>
          </p:nvPr>
        </p:nvSpPr>
        <p:spPr>
          <a:xfrm>
            <a:off x="1813921" y="1706880"/>
            <a:ext cx="6265042" cy="515112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a:off x="6732669" y="4099560"/>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a:off x="8519501" y="3045388"/>
            <a:ext cx="2032909" cy="1483504"/>
          </a:xfrm>
          <a:prstGeom prst="parallelogram">
            <a:avLst>
              <a:gd name="adj" fmla="val 100453"/>
            </a:avLst>
          </a:prstGeom>
          <a:solidFill>
            <a:schemeClr val="accent6">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96899" y="3198585"/>
            <a:ext cx="10722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76302" y="1372696"/>
            <a:ext cx="4219875" cy="1759217"/>
          </a:xfrm>
        </p:spPr>
        <p:txBody>
          <a:bodyPr lIns="90170" tIns="46990" rIns="90170" bIns="46990" anchor="b" anchorCtr="0">
            <a:normAutofit/>
          </a:bodyPr>
          <a:lstStyle>
            <a:lvl1pPr algn="l">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476302" y="3254438"/>
            <a:ext cx="4219875" cy="644244"/>
          </a:xfrm>
        </p:spPr>
        <p:txBody>
          <a:bodyPr lIns="90170" tIns="46990" rIns="90170" bIns="4699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20505" y="0"/>
            <a:ext cx="819296" cy="758061"/>
            <a:chOff x="120505" y="0"/>
            <a:chExt cx="819296" cy="758061"/>
          </a:xfrm>
        </p:grpSpPr>
        <p:sp>
          <p:nvSpPr>
            <p:cNvPr id="6" name="平行四边形 5"/>
            <p:cNvSpPr/>
            <p:nvPr userDrawn="1">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平行四边形 7"/>
            <p:cNvSpPr/>
            <p:nvPr userDrawn="1">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51661" y="0"/>
            <a:ext cx="9245600" cy="6858000"/>
          </a:xfrm>
          <a:prstGeom prst="rect">
            <a:avLst/>
          </a:prstGeom>
        </p:spPr>
      </p:pic>
      <p:sp>
        <p:nvSpPr>
          <p:cNvPr id="6" name="平行四边形 5"/>
          <p:cNvSpPr/>
          <p:nvPr userDrawn="1">
            <p:custDataLst>
              <p:tags r:id="rId4"/>
            </p:custDataLst>
          </p:nvPr>
        </p:nvSpPr>
        <p:spPr>
          <a:xfrm flipV="1">
            <a:off x="1795715" y="0"/>
            <a:ext cx="7790245" cy="685800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7" name="平行四边形 6"/>
          <p:cNvSpPr/>
          <p:nvPr userDrawn="1">
            <p:custDataLst>
              <p:tags r:id="rId5"/>
            </p:custDataLst>
          </p:nvPr>
        </p:nvSpPr>
        <p:spPr>
          <a:xfrm flipV="1">
            <a:off x="2406962" y="0"/>
            <a:ext cx="4390077" cy="352044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flipV="1">
            <a:off x="9115643" y="3162946"/>
            <a:ext cx="1875000" cy="1256654"/>
          </a:xfrm>
          <a:prstGeom prst="parallelogram">
            <a:avLst>
              <a:gd name="adj" fmla="val 100453"/>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flipV="1">
            <a:off x="9181861" y="2263786"/>
            <a:ext cx="1875000" cy="125665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41214" y="4675129"/>
            <a:ext cx="10349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273044" y="3245248"/>
            <a:ext cx="5167939" cy="1330338"/>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72537" y="4761368"/>
            <a:ext cx="5168900" cy="666750"/>
          </a:xfrm>
        </p:spPr>
        <p:txBody>
          <a:bodyPr>
            <a:normAutofit/>
          </a:bodyPr>
          <a:lstStyle>
            <a:lvl1pPr marL="0" indent="0">
              <a:buNone/>
              <a:defRPr sz="2400"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9303656" y="6358286"/>
            <a:ext cx="2888343" cy="499713"/>
            <a:chOff x="8521700" y="6223000"/>
            <a:chExt cx="3670300" cy="635000"/>
          </a:xfrm>
        </p:grpSpPr>
        <p:sp>
          <p:nvSpPr>
            <p:cNvPr id="7" name="任意多边形: 形状 6"/>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rot="0">
            <a:off x="120650" y="0"/>
            <a:ext cx="819150" cy="758190"/>
            <a:chOff x="120505" y="0"/>
            <a:chExt cx="819296" cy="758061"/>
          </a:xfrm>
        </p:grpSpPr>
        <p:sp>
          <p:nvSpPr>
            <p:cNvPr id="14" name="平行四边形 13"/>
            <p:cNvSpPr/>
            <p:nvPr>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平行四边形 14"/>
            <p:cNvSpPr/>
            <p:nvPr>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0">
            <a:off x="9303385" y="6358255"/>
            <a:ext cx="2888615" cy="499745"/>
            <a:chOff x="8521700" y="6223000"/>
            <a:chExt cx="3670300" cy="635000"/>
          </a:xfrm>
        </p:grpSpPr>
        <p:sp>
          <p:nvSpPr>
            <p:cNvPr id="12" name="任意多边形: 形状 11"/>
            <p:cNvSpPr/>
            <p:nvPr>
              <p:custDataLst>
                <p:tags r:id="rId5"/>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custDataLst>
                <p:tags r:id="rId6"/>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1" name="组合 10"/>
          <p:cNvGrpSpPr/>
          <p:nvPr userDrawn="1">
            <p:custDataLst>
              <p:tags r:id="rId3"/>
            </p:custDataLst>
          </p:nvPr>
        </p:nvGrpSpPr>
        <p:grpSpPr>
          <a:xfrm>
            <a:off x="0" y="0"/>
            <a:ext cx="3073400" cy="531730"/>
            <a:chOff x="0" y="0"/>
            <a:chExt cx="3670300" cy="635000"/>
          </a:xfrm>
        </p:grpSpPr>
        <p:sp>
          <p:nvSpPr>
            <p:cNvPr id="12" name="任意多边形: 形状 11"/>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0" name="组合 9"/>
          <p:cNvGrpSpPr/>
          <p:nvPr userDrawn="1">
            <p:custDataLst>
              <p:tags r:id="rId3"/>
            </p:custDataLst>
          </p:nvPr>
        </p:nvGrpSpPr>
        <p:grpSpPr>
          <a:xfrm>
            <a:off x="0" y="0"/>
            <a:ext cx="3073400" cy="531730"/>
            <a:chOff x="0" y="0"/>
            <a:chExt cx="3670300" cy="635000"/>
          </a:xfrm>
        </p:grpSpPr>
        <p:sp>
          <p:nvSpPr>
            <p:cNvPr id="11" name="任意多边形: 形状 10"/>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9303656" y="6358286"/>
            <a:ext cx="2888343" cy="499713"/>
            <a:chOff x="8521700" y="6223000"/>
            <a:chExt cx="3670300" cy="635000"/>
          </a:xfrm>
        </p:grpSpPr>
        <p:sp>
          <p:nvSpPr>
            <p:cNvPr id="14" name="任意多边形: 形状 13"/>
            <p:cNvSpPr/>
            <p:nvPr>
              <p:custDataLst>
                <p:tags r:id="rId4"/>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p:custDataLst>
                <p:tags r:id="rId5"/>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9" name="组合 8"/>
          <p:cNvGrpSpPr/>
          <p:nvPr userDrawn="1"/>
        </p:nvGrpSpPr>
        <p:grpSpPr>
          <a:xfrm rot="0">
            <a:off x="0" y="0"/>
            <a:ext cx="2160270" cy="2995295"/>
            <a:chOff x="1" y="0"/>
            <a:chExt cx="2708133" cy="3755100"/>
          </a:xfrm>
        </p:grpSpPr>
        <p:sp>
          <p:nvSpPr>
            <p:cNvPr id="14" name="任意多边形: 形状 13"/>
            <p:cNvSpPr/>
            <p:nvPr userDrawn="1">
              <p:custDataLst>
                <p:tags r:id="rId3"/>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userDrawn="1">
              <p:custDataLst>
                <p:tags r:id="rId4"/>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grpSp>
        <p:nvGrpSpPr>
          <p:cNvPr id="11" name="组合 10"/>
          <p:cNvGrpSpPr/>
          <p:nvPr userDrawn="1"/>
        </p:nvGrpSpPr>
        <p:grpSpPr>
          <a:xfrm rot="10800000">
            <a:off x="10031730" y="3862705"/>
            <a:ext cx="2160270" cy="2995295"/>
            <a:chOff x="1" y="0"/>
            <a:chExt cx="2708133" cy="3755100"/>
          </a:xfrm>
        </p:grpSpPr>
        <p:sp>
          <p:nvSpPr>
            <p:cNvPr id="12" name="任意多边形: 形状 11"/>
            <p:cNvSpPr/>
            <p:nvPr userDrawn="1">
              <p:custDataLst>
                <p:tags r:id="rId5"/>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userDrawn="1">
              <p:custDataLst>
                <p:tags r:id="rId6"/>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46400" y="-25133"/>
            <a:ext cx="9245600" cy="6858000"/>
          </a:xfrm>
          <a:prstGeom prst="rect">
            <a:avLst/>
          </a:prstGeom>
        </p:spPr>
      </p:pic>
      <p:sp>
        <p:nvSpPr>
          <p:cNvPr id="14" name="平行四边形 13"/>
          <p:cNvSpPr/>
          <p:nvPr userDrawn="1">
            <p:custDataLst>
              <p:tags r:id="rId4"/>
            </p:custDataLst>
          </p:nvPr>
        </p:nvSpPr>
        <p:spPr>
          <a:xfrm>
            <a:off x="3853116" y="0"/>
            <a:ext cx="4986084" cy="409956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custDataLst>
              <p:tags r:id="rId5"/>
            </p:custDataLst>
          </p:nvPr>
        </p:nvSpPr>
        <p:spPr>
          <a:xfrm>
            <a:off x="1813921" y="1706880"/>
            <a:ext cx="6265042" cy="515112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a:off x="6732669" y="4099560"/>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a:off x="8519501" y="3045388"/>
            <a:ext cx="2032909" cy="1483504"/>
          </a:xfrm>
          <a:prstGeom prst="parallelogram">
            <a:avLst>
              <a:gd name="adj" fmla="val 100453"/>
            </a:avLst>
          </a:prstGeom>
          <a:solidFill>
            <a:schemeClr val="accent6">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96899" y="3198585"/>
            <a:ext cx="10722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76302" y="1372696"/>
            <a:ext cx="4219875" cy="1759217"/>
          </a:xfrm>
        </p:spPr>
        <p:txBody>
          <a:bodyPr lIns="90170" tIns="46990" rIns="90170" bIns="46990" anchor="b" anchorCtr="0">
            <a:normAutofit/>
          </a:bodyPr>
          <a:lstStyle>
            <a:lvl1pPr algn="l">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476302" y="3254438"/>
            <a:ext cx="4219875" cy="644244"/>
          </a:xfrm>
        </p:spPr>
        <p:txBody>
          <a:bodyPr lIns="90170" tIns="46990" rIns="90170" bIns="4699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9303656" y="6358286"/>
            <a:ext cx="2888343" cy="499713"/>
            <a:chOff x="8521700" y="6223000"/>
            <a:chExt cx="3670300" cy="635000"/>
          </a:xfrm>
        </p:grpSpPr>
        <p:sp>
          <p:nvSpPr>
            <p:cNvPr id="8" name="任意多边形: 形状 7"/>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9" name="任意多边形: 形状 8"/>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9303656" y="6358286"/>
            <a:ext cx="2888343" cy="499713"/>
            <a:chOff x="8521700" y="6223000"/>
            <a:chExt cx="3670300" cy="635000"/>
          </a:xfrm>
        </p:grpSpPr>
        <p:sp>
          <p:nvSpPr>
            <p:cNvPr id="8" name="任意多边形: 形状 7"/>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9" name="任意多边形: 形状 8"/>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7" name="图片占位符 7"/>
          <p:cNvPicPr>
            <a:picLocks noChangeAspect="1"/>
          </p:cNvPicPr>
          <p:nvPr userDrawn="1">
            <p:custDataLst>
              <p:tags r:id="rId2"/>
            </p:custDataLst>
          </p:nvPr>
        </p:nvPicPr>
        <p:blipFill>
          <a:blip r:embed="rId3"/>
          <a:srcRect/>
          <a:stretch>
            <a:fillRect/>
          </a:stretch>
        </p:blipFill>
        <p:spPr>
          <a:xfrm>
            <a:off x="0" y="0"/>
            <a:ext cx="12192000" cy="3619500"/>
          </a:xfrm>
          <a:prstGeom prst="rect">
            <a:avLst/>
          </a:prstGeom>
        </p:spPr>
      </p:pic>
      <p:sp>
        <p:nvSpPr>
          <p:cNvPr id="8" name="平行四边形 7"/>
          <p:cNvSpPr/>
          <p:nvPr userDrawn="1">
            <p:custDataLst>
              <p:tags r:id="rId4"/>
            </p:custDataLst>
          </p:nvPr>
        </p:nvSpPr>
        <p:spPr>
          <a:xfrm>
            <a:off x="2047729" y="868814"/>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5"/>
            </p:custDataLst>
          </p:nvPr>
        </p:nvSpPr>
        <p:spPr>
          <a:xfrm>
            <a:off x="2412614" y="741752"/>
            <a:ext cx="2032909" cy="1483504"/>
          </a:xfrm>
          <a:prstGeom prst="parallelogram">
            <a:avLst>
              <a:gd name="adj" fmla="val 100453"/>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0" name="任意多边形: 形状 9"/>
          <p:cNvSpPr/>
          <p:nvPr userDrawn="1">
            <p:custDataLst>
              <p:tags r:id="rId6"/>
            </p:custDataLst>
          </p:nvPr>
        </p:nvSpPr>
        <p:spPr>
          <a:xfrm flipV="1">
            <a:off x="6843847" y="3156857"/>
            <a:ext cx="5348153" cy="462643"/>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任意多边形: 形状 10"/>
          <p:cNvSpPr/>
          <p:nvPr userDrawn="1">
            <p:custDataLst>
              <p:tags r:id="rId7"/>
            </p:custDataLst>
          </p:nvPr>
        </p:nvSpPr>
        <p:spPr>
          <a:xfrm flipV="1">
            <a:off x="8280761" y="2694214"/>
            <a:ext cx="3911239" cy="462643"/>
          </a:xfrm>
          <a:custGeom>
            <a:avLst/>
            <a:gdLst>
              <a:gd name="connsiteX0" fmla="*/ 0 w 3911239"/>
              <a:gd name="connsiteY0" fmla="*/ 462643 h 462643"/>
              <a:gd name="connsiteX1" fmla="*/ 3911239 w 3911239"/>
              <a:gd name="connsiteY1" fmla="*/ 462643 h 462643"/>
              <a:gd name="connsiteX2" fmla="*/ 3911239 w 3911239"/>
              <a:gd name="connsiteY2" fmla="*/ 0 h 462643"/>
              <a:gd name="connsiteX3" fmla="*/ 472123 w 3911239"/>
              <a:gd name="connsiteY3" fmla="*/ 0 h 462643"/>
            </a:gdLst>
            <a:ahLst/>
            <a:cxnLst>
              <a:cxn ang="0">
                <a:pos x="connsiteX0" y="connsiteY0"/>
              </a:cxn>
              <a:cxn ang="0">
                <a:pos x="connsiteX1" y="connsiteY1"/>
              </a:cxn>
              <a:cxn ang="0">
                <a:pos x="connsiteX2" y="connsiteY2"/>
              </a:cxn>
              <a:cxn ang="0">
                <a:pos x="connsiteX3" y="connsiteY3"/>
              </a:cxn>
            </a:cxnLst>
            <a:rect l="l" t="t" r="r" b="b"/>
            <a:pathLst>
              <a:path w="3911239" h="462643">
                <a:moveTo>
                  <a:pt x="0" y="462643"/>
                </a:moveTo>
                <a:lnTo>
                  <a:pt x="3911239" y="462643"/>
                </a:lnTo>
                <a:lnTo>
                  <a:pt x="3911239" y="0"/>
                </a:lnTo>
                <a:lnTo>
                  <a:pt x="47212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2" name="直接连接符 11"/>
          <p:cNvCxnSpPr/>
          <p:nvPr userDrawn="1">
            <p:custDataLst>
              <p:tags r:id="rId8"/>
            </p:custDataLst>
          </p:nvPr>
        </p:nvCxnSpPr>
        <p:spPr>
          <a:xfrm>
            <a:off x="5767005" y="4833116"/>
            <a:ext cx="65799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3790915" y="5030342"/>
            <a:ext cx="4610170" cy="958844"/>
          </a:xfrm>
        </p:spPr>
        <p:txBody>
          <a:bodyPr lIns="90000" tIns="46800" rIns="90000" bIns="46800" anchor="t" anchorCtr="0">
            <a:normAutofit/>
          </a:bodyPr>
          <a:lstStyle>
            <a:lvl1pPr algn="ctr">
              <a:defRPr sz="5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9303656" y="6358286"/>
            <a:ext cx="2888343" cy="499713"/>
            <a:chOff x="8521700" y="6223000"/>
            <a:chExt cx="3670300" cy="635000"/>
          </a:xfrm>
        </p:grpSpPr>
        <p:sp>
          <p:nvSpPr>
            <p:cNvPr id="9" name="任意多边形: 形状 8"/>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0"/>
            <a:ext cx="2762885" cy="478155"/>
            <a:chOff x="0" y="0"/>
            <a:chExt cx="3670300" cy="635000"/>
          </a:xfrm>
        </p:grpSpPr>
        <p:sp>
          <p:nvSpPr>
            <p:cNvPr id="11" name="任意多边形: 形状 10"/>
            <p:cNvSpPr/>
            <p:nvPr userDrawn="1">
              <p:custDataLst>
                <p:tags r:id="rId3"/>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custDataLst>
              <p:tags r:id="rId5"/>
            </p:custDataLst>
          </p:nvPr>
        </p:nvGrpSpPr>
        <p:grpSpPr>
          <a:xfrm>
            <a:off x="9493885" y="6405245"/>
            <a:ext cx="2698115" cy="466725"/>
            <a:chOff x="8521700" y="6223000"/>
            <a:chExt cx="3670300" cy="635000"/>
          </a:xfrm>
        </p:grpSpPr>
        <p:sp>
          <p:nvSpPr>
            <p:cNvPr id="9" name="任意多边形: 形状 8"/>
            <p:cNvSpPr/>
            <p:nvPr userDrawn="1">
              <p:custDataLst>
                <p:tags r:id="rId6"/>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7"/>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8"/>
            </p:custDataLst>
          </p:nvPr>
        </p:nvSpPr>
        <p:spPr>
          <a:xfrm>
            <a:off x="669881" y="731518"/>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8" name="平行四边形 7"/>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平行四边形 8"/>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7" name="平行四边形 6"/>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8" name="平行四边形 7"/>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20505" y="0"/>
            <a:ext cx="819296" cy="758061"/>
            <a:chOff x="120505" y="0"/>
            <a:chExt cx="819296" cy="758061"/>
          </a:xfrm>
        </p:grpSpPr>
        <p:sp>
          <p:nvSpPr>
            <p:cNvPr id="6" name="平行四边形 5"/>
            <p:cNvSpPr/>
            <p:nvPr userDrawn="1">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平行四边形 7"/>
            <p:cNvSpPr/>
            <p:nvPr userDrawn="1">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951661" y="0"/>
            <a:ext cx="9245600" cy="6858000"/>
          </a:xfrm>
          <a:prstGeom prst="rect">
            <a:avLst/>
          </a:prstGeom>
        </p:spPr>
      </p:pic>
      <p:sp>
        <p:nvSpPr>
          <p:cNvPr id="6" name="平行四边形 5"/>
          <p:cNvSpPr/>
          <p:nvPr userDrawn="1">
            <p:custDataLst>
              <p:tags r:id="rId4"/>
            </p:custDataLst>
          </p:nvPr>
        </p:nvSpPr>
        <p:spPr>
          <a:xfrm flipV="1">
            <a:off x="1795715" y="0"/>
            <a:ext cx="7790245" cy="6858000"/>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7" name="平行四边形 6"/>
          <p:cNvSpPr/>
          <p:nvPr userDrawn="1">
            <p:custDataLst>
              <p:tags r:id="rId5"/>
            </p:custDataLst>
          </p:nvPr>
        </p:nvSpPr>
        <p:spPr>
          <a:xfrm flipV="1">
            <a:off x="2406962" y="0"/>
            <a:ext cx="4390077" cy="3520440"/>
          </a:xfrm>
          <a:prstGeom prst="parallelogram">
            <a:avLst>
              <a:gd name="adj" fmla="val 100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8" name="平行四边形 7"/>
          <p:cNvSpPr/>
          <p:nvPr userDrawn="1">
            <p:custDataLst>
              <p:tags r:id="rId6"/>
            </p:custDataLst>
          </p:nvPr>
        </p:nvSpPr>
        <p:spPr>
          <a:xfrm flipV="1">
            <a:off x="9115643" y="3162946"/>
            <a:ext cx="1875000" cy="1256654"/>
          </a:xfrm>
          <a:prstGeom prst="parallelogram">
            <a:avLst>
              <a:gd name="adj" fmla="val 100453"/>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7"/>
            </p:custDataLst>
          </p:nvPr>
        </p:nvSpPr>
        <p:spPr>
          <a:xfrm flipV="1">
            <a:off x="9181861" y="2263786"/>
            <a:ext cx="1875000" cy="125665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0" name="直接连接符 9"/>
          <p:cNvCxnSpPr/>
          <p:nvPr userDrawn="1">
            <p:custDataLst>
              <p:tags r:id="rId8"/>
            </p:custDataLst>
          </p:nvPr>
        </p:nvCxnSpPr>
        <p:spPr>
          <a:xfrm>
            <a:off x="541214" y="4675129"/>
            <a:ext cx="10349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273044" y="3245248"/>
            <a:ext cx="5167939" cy="1330338"/>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72537" y="4761368"/>
            <a:ext cx="5168900" cy="666750"/>
          </a:xfrm>
        </p:spPr>
        <p:txBody>
          <a:bodyPr>
            <a:normAutofit/>
          </a:bodyPr>
          <a:lstStyle>
            <a:lvl1pPr marL="0" indent="0">
              <a:buNone/>
              <a:defRPr sz="2400"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7" name="图片占位符 7"/>
          <p:cNvPicPr>
            <a:picLocks noChangeAspect="1"/>
          </p:cNvPicPr>
          <p:nvPr userDrawn="1">
            <p:custDataLst>
              <p:tags r:id="rId2"/>
            </p:custDataLst>
          </p:nvPr>
        </p:nvPicPr>
        <p:blipFill>
          <a:blip r:embed="rId3"/>
          <a:srcRect/>
          <a:stretch>
            <a:fillRect/>
          </a:stretch>
        </p:blipFill>
        <p:spPr>
          <a:xfrm>
            <a:off x="0" y="0"/>
            <a:ext cx="12192000" cy="3619500"/>
          </a:xfrm>
          <a:prstGeom prst="rect">
            <a:avLst/>
          </a:prstGeom>
        </p:spPr>
      </p:pic>
      <p:sp>
        <p:nvSpPr>
          <p:cNvPr id="8" name="平行四边形 7"/>
          <p:cNvSpPr/>
          <p:nvPr userDrawn="1">
            <p:custDataLst>
              <p:tags r:id="rId4"/>
            </p:custDataLst>
          </p:nvPr>
        </p:nvSpPr>
        <p:spPr>
          <a:xfrm>
            <a:off x="2047729" y="868814"/>
            <a:ext cx="2032909" cy="148350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9" name="平行四边形 8"/>
          <p:cNvSpPr/>
          <p:nvPr userDrawn="1">
            <p:custDataLst>
              <p:tags r:id="rId5"/>
            </p:custDataLst>
          </p:nvPr>
        </p:nvSpPr>
        <p:spPr>
          <a:xfrm>
            <a:off x="2412614" y="741752"/>
            <a:ext cx="2032909" cy="1483504"/>
          </a:xfrm>
          <a:prstGeom prst="parallelogram">
            <a:avLst>
              <a:gd name="adj" fmla="val 100453"/>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0" name="任意多边形: 形状 9"/>
          <p:cNvSpPr/>
          <p:nvPr userDrawn="1">
            <p:custDataLst>
              <p:tags r:id="rId6"/>
            </p:custDataLst>
          </p:nvPr>
        </p:nvSpPr>
        <p:spPr>
          <a:xfrm flipV="1">
            <a:off x="6843847" y="3156857"/>
            <a:ext cx="5348153" cy="462643"/>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任意多边形: 形状 10"/>
          <p:cNvSpPr/>
          <p:nvPr userDrawn="1">
            <p:custDataLst>
              <p:tags r:id="rId7"/>
            </p:custDataLst>
          </p:nvPr>
        </p:nvSpPr>
        <p:spPr>
          <a:xfrm flipV="1">
            <a:off x="8280761" y="2694214"/>
            <a:ext cx="3911239" cy="462643"/>
          </a:xfrm>
          <a:custGeom>
            <a:avLst/>
            <a:gdLst>
              <a:gd name="connsiteX0" fmla="*/ 0 w 3911239"/>
              <a:gd name="connsiteY0" fmla="*/ 462643 h 462643"/>
              <a:gd name="connsiteX1" fmla="*/ 3911239 w 3911239"/>
              <a:gd name="connsiteY1" fmla="*/ 462643 h 462643"/>
              <a:gd name="connsiteX2" fmla="*/ 3911239 w 3911239"/>
              <a:gd name="connsiteY2" fmla="*/ 0 h 462643"/>
              <a:gd name="connsiteX3" fmla="*/ 472123 w 3911239"/>
              <a:gd name="connsiteY3" fmla="*/ 0 h 462643"/>
            </a:gdLst>
            <a:ahLst/>
            <a:cxnLst>
              <a:cxn ang="0">
                <a:pos x="connsiteX0" y="connsiteY0"/>
              </a:cxn>
              <a:cxn ang="0">
                <a:pos x="connsiteX1" y="connsiteY1"/>
              </a:cxn>
              <a:cxn ang="0">
                <a:pos x="connsiteX2" y="connsiteY2"/>
              </a:cxn>
              <a:cxn ang="0">
                <a:pos x="connsiteX3" y="connsiteY3"/>
              </a:cxn>
            </a:cxnLst>
            <a:rect l="l" t="t" r="r" b="b"/>
            <a:pathLst>
              <a:path w="3911239" h="462643">
                <a:moveTo>
                  <a:pt x="0" y="462643"/>
                </a:moveTo>
                <a:lnTo>
                  <a:pt x="3911239" y="462643"/>
                </a:lnTo>
                <a:lnTo>
                  <a:pt x="3911239" y="0"/>
                </a:lnTo>
                <a:lnTo>
                  <a:pt x="47212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cxnSp>
        <p:nvCxnSpPr>
          <p:cNvPr id="12" name="直接连接符 11"/>
          <p:cNvCxnSpPr/>
          <p:nvPr userDrawn="1">
            <p:custDataLst>
              <p:tags r:id="rId8"/>
            </p:custDataLst>
          </p:nvPr>
        </p:nvCxnSpPr>
        <p:spPr>
          <a:xfrm>
            <a:off x="5767005" y="4833116"/>
            <a:ext cx="65799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3790915" y="5030342"/>
            <a:ext cx="4610170" cy="958844"/>
          </a:xfrm>
        </p:spPr>
        <p:txBody>
          <a:bodyPr lIns="90000" tIns="46800" rIns="90000" bIns="46800" anchor="t" anchorCtr="0">
            <a:normAutofit/>
          </a:bodyPr>
          <a:lstStyle>
            <a:lvl1pPr algn="ctr">
              <a:defRPr sz="5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9303656" y="6358286"/>
            <a:ext cx="2888343" cy="499713"/>
            <a:chOff x="8521700" y="6223000"/>
            <a:chExt cx="3670300" cy="635000"/>
          </a:xfrm>
        </p:grpSpPr>
        <p:sp>
          <p:nvSpPr>
            <p:cNvPr id="7" name="任意多边形: 形状 6"/>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rot="0">
            <a:off x="120650" y="0"/>
            <a:ext cx="819150" cy="758190"/>
            <a:chOff x="120505" y="0"/>
            <a:chExt cx="819296" cy="758061"/>
          </a:xfrm>
        </p:grpSpPr>
        <p:sp>
          <p:nvSpPr>
            <p:cNvPr id="14" name="平行四边形 13"/>
            <p:cNvSpPr/>
            <p:nvPr>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平行四边形 14"/>
            <p:cNvSpPr/>
            <p:nvPr>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0">
            <a:off x="9303385" y="6358255"/>
            <a:ext cx="2888615" cy="499745"/>
            <a:chOff x="8521700" y="6223000"/>
            <a:chExt cx="3670300" cy="635000"/>
          </a:xfrm>
        </p:grpSpPr>
        <p:sp>
          <p:nvSpPr>
            <p:cNvPr id="12" name="任意多边形: 形状 11"/>
            <p:cNvSpPr/>
            <p:nvPr>
              <p:custDataLst>
                <p:tags r:id="rId5"/>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custDataLst>
                <p:tags r:id="rId6"/>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1" name="组合 10"/>
          <p:cNvGrpSpPr/>
          <p:nvPr userDrawn="1">
            <p:custDataLst>
              <p:tags r:id="rId3"/>
            </p:custDataLst>
          </p:nvPr>
        </p:nvGrpSpPr>
        <p:grpSpPr>
          <a:xfrm>
            <a:off x="0" y="0"/>
            <a:ext cx="3073400" cy="531730"/>
            <a:chOff x="0" y="0"/>
            <a:chExt cx="3670300" cy="635000"/>
          </a:xfrm>
        </p:grpSpPr>
        <p:sp>
          <p:nvSpPr>
            <p:cNvPr id="12" name="任意多边形: 形状 11"/>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0" name="组合 9"/>
          <p:cNvGrpSpPr/>
          <p:nvPr userDrawn="1">
            <p:custDataLst>
              <p:tags r:id="rId3"/>
            </p:custDataLst>
          </p:nvPr>
        </p:nvGrpSpPr>
        <p:grpSpPr>
          <a:xfrm>
            <a:off x="0" y="0"/>
            <a:ext cx="3073400" cy="531730"/>
            <a:chOff x="0" y="0"/>
            <a:chExt cx="3670300" cy="635000"/>
          </a:xfrm>
        </p:grpSpPr>
        <p:sp>
          <p:nvSpPr>
            <p:cNvPr id="11" name="任意多边形: 形状 10"/>
            <p:cNvSpPr/>
            <p:nvPr>
              <p:custDataLst>
                <p:tags r:id="rId4"/>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任意多边形: 形状 11"/>
            <p:cNvSpPr/>
            <p:nvPr>
              <p:custDataLst>
                <p:tags r:id="rId5"/>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9303656" y="6358286"/>
            <a:ext cx="2888343" cy="499713"/>
            <a:chOff x="8521700" y="6223000"/>
            <a:chExt cx="3670300" cy="635000"/>
          </a:xfrm>
        </p:grpSpPr>
        <p:sp>
          <p:nvSpPr>
            <p:cNvPr id="14" name="任意多边形: 形状 13"/>
            <p:cNvSpPr/>
            <p:nvPr>
              <p:custDataLst>
                <p:tags r:id="rId4"/>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p:custDataLst>
                <p:tags r:id="rId5"/>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9" name="组合 8"/>
          <p:cNvGrpSpPr/>
          <p:nvPr userDrawn="1"/>
        </p:nvGrpSpPr>
        <p:grpSpPr>
          <a:xfrm rot="0">
            <a:off x="0" y="0"/>
            <a:ext cx="2160270" cy="2995295"/>
            <a:chOff x="1" y="0"/>
            <a:chExt cx="2708133" cy="3755100"/>
          </a:xfrm>
        </p:grpSpPr>
        <p:sp>
          <p:nvSpPr>
            <p:cNvPr id="14" name="任意多边形: 形状 13"/>
            <p:cNvSpPr/>
            <p:nvPr userDrawn="1">
              <p:custDataLst>
                <p:tags r:id="rId3"/>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5" name="任意多边形: 形状 14"/>
            <p:cNvSpPr/>
            <p:nvPr userDrawn="1">
              <p:custDataLst>
                <p:tags r:id="rId4"/>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grpSp>
        <p:nvGrpSpPr>
          <p:cNvPr id="11" name="组合 10"/>
          <p:cNvGrpSpPr/>
          <p:nvPr userDrawn="1"/>
        </p:nvGrpSpPr>
        <p:grpSpPr>
          <a:xfrm rot="10800000">
            <a:off x="10031730" y="3862705"/>
            <a:ext cx="2160270" cy="2995295"/>
            <a:chOff x="1" y="0"/>
            <a:chExt cx="2708133" cy="3755100"/>
          </a:xfrm>
        </p:grpSpPr>
        <p:sp>
          <p:nvSpPr>
            <p:cNvPr id="12" name="任意多边形: 形状 11"/>
            <p:cNvSpPr/>
            <p:nvPr userDrawn="1">
              <p:custDataLst>
                <p:tags r:id="rId5"/>
              </p:custDataLst>
            </p:nvPr>
          </p:nvSpPr>
          <p:spPr>
            <a:xfrm>
              <a:off x="1" y="1059180"/>
              <a:ext cx="2708133" cy="2695920"/>
            </a:xfrm>
            <a:custGeom>
              <a:avLst/>
              <a:gdLst>
                <a:gd name="connsiteX0" fmla="*/ 1617546 w 2708133"/>
                <a:gd name="connsiteY0" fmla="*/ 0 h 2695920"/>
                <a:gd name="connsiteX1" fmla="*/ 2708133 w 2708133"/>
                <a:gd name="connsiteY1" fmla="*/ 0 h 2695920"/>
                <a:gd name="connsiteX2" fmla="*/ 0 w 2708133"/>
                <a:gd name="connsiteY2" fmla="*/ 2695920 h 2695920"/>
                <a:gd name="connsiteX3" fmla="*/ 0 w 2708133"/>
                <a:gd name="connsiteY3" fmla="*/ 1610252 h 2695920"/>
              </a:gdLst>
              <a:ahLst/>
              <a:cxnLst>
                <a:cxn ang="0">
                  <a:pos x="connsiteX0" y="connsiteY0"/>
                </a:cxn>
                <a:cxn ang="0">
                  <a:pos x="connsiteX1" y="connsiteY1"/>
                </a:cxn>
                <a:cxn ang="0">
                  <a:pos x="connsiteX2" y="connsiteY2"/>
                </a:cxn>
                <a:cxn ang="0">
                  <a:pos x="connsiteX3" y="connsiteY3"/>
                </a:cxn>
              </a:cxnLst>
              <a:rect l="l" t="t" r="r" b="b"/>
              <a:pathLst>
                <a:path w="2708133" h="2695920">
                  <a:moveTo>
                    <a:pt x="1617546" y="0"/>
                  </a:moveTo>
                  <a:lnTo>
                    <a:pt x="2708133" y="0"/>
                  </a:lnTo>
                  <a:lnTo>
                    <a:pt x="0" y="2695920"/>
                  </a:lnTo>
                  <a:lnTo>
                    <a:pt x="0" y="1610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任意多边形: 形状 12"/>
            <p:cNvSpPr/>
            <p:nvPr userDrawn="1">
              <p:custDataLst>
                <p:tags r:id="rId6"/>
              </p:custDataLst>
            </p:nvPr>
          </p:nvSpPr>
          <p:spPr>
            <a:xfrm flipH="1">
              <a:off x="553567" y="0"/>
              <a:ext cx="2154566" cy="1059180"/>
            </a:xfrm>
            <a:custGeom>
              <a:avLst/>
              <a:gdLst>
                <a:gd name="connsiteX0" fmla="*/ 2154566 w 2154566"/>
                <a:gd name="connsiteY0" fmla="*/ 0 h 1059180"/>
                <a:gd name="connsiteX1" fmla="*/ 1063979 w 2154566"/>
                <a:gd name="connsiteY1" fmla="*/ 0 h 1059180"/>
                <a:gd name="connsiteX2" fmla="*/ 0 w 2154566"/>
                <a:gd name="connsiteY2" fmla="*/ 1059180 h 1059180"/>
                <a:gd name="connsiteX3" fmla="*/ 1090587 w 2154566"/>
                <a:gd name="connsiteY3" fmla="*/ 1059180 h 1059180"/>
              </a:gdLst>
              <a:ahLst/>
              <a:cxnLst>
                <a:cxn ang="0">
                  <a:pos x="connsiteX0" y="connsiteY0"/>
                </a:cxn>
                <a:cxn ang="0">
                  <a:pos x="connsiteX1" y="connsiteY1"/>
                </a:cxn>
                <a:cxn ang="0">
                  <a:pos x="connsiteX2" y="connsiteY2"/>
                </a:cxn>
                <a:cxn ang="0">
                  <a:pos x="connsiteX3" y="connsiteY3"/>
                </a:cxn>
              </a:cxnLst>
              <a:rect l="l" t="t" r="r" b="b"/>
              <a:pathLst>
                <a:path w="2154566" h="1059180">
                  <a:moveTo>
                    <a:pt x="2154566" y="0"/>
                  </a:moveTo>
                  <a:lnTo>
                    <a:pt x="1063979" y="0"/>
                  </a:lnTo>
                  <a:lnTo>
                    <a:pt x="0" y="1059180"/>
                  </a:lnTo>
                  <a:lnTo>
                    <a:pt x="1090587" y="10591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9303656" y="6358286"/>
            <a:ext cx="2888343" cy="499713"/>
            <a:chOff x="8521700" y="6223000"/>
            <a:chExt cx="3670300" cy="635000"/>
          </a:xfrm>
        </p:grpSpPr>
        <p:sp>
          <p:nvSpPr>
            <p:cNvPr id="9" name="任意多边形: 形状 8"/>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9303656" y="6358286"/>
            <a:ext cx="2888343" cy="499713"/>
            <a:chOff x="8521700" y="6223000"/>
            <a:chExt cx="3670300" cy="635000"/>
          </a:xfrm>
        </p:grpSpPr>
        <p:sp>
          <p:nvSpPr>
            <p:cNvPr id="11" name="任意多边形: 形状 10"/>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0"/>
            <a:ext cx="2762885" cy="478155"/>
            <a:chOff x="0" y="0"/>
            <a:chExt cx="3670300" cy="635000"/>
          </a:xfrm>
        </p:grpSpPr>
        <p:sp>
          <p:nvSpPr>
            <p:cNvPr id="11" name="任意多边形: 形状 10"/>
            <p:cNvSpPr/>
            <p:nvPr userDrawn="1">
              <p:custDataLst>
                <p:tags r:id="rId3"/>
              </p:custDataLst>
            </p:nvPr>
          </p:nvSpPr>
          <p:spPr>
            <a:xfrm flipH="1">
              <a:off x="0" y="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flipH="1">
              <a:off x="0" y="317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custDataLst>
              <p:tags r:id="rId5"/>
            </p:custDataLst>
          </p:nvPr>
        </p:nvGrpSpPr>
        <p:grpSpPr>
          <a:xfrm>
            <a:off x="9493885" y="6405245"/>
            <a:ext cx="2698115" cy="466725"/>
            <a:chOff x="8521700" y="6223000"/>
            <a:chExt cx="3670300" cy="635000"/>
          </a:xfrm>
        </p:grpSpPr>
        <p:sp>
          <p:nvSpPr>
            <p:cNvPr id="9" name="任意多边形: 形状 8"/>
            <p:cNvSpPr/>
            <p:nvPr userDrawn="1">
              <p:custDataLst>
                <p:tags r:id="rId6"/>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7"/>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8"/>
            </p:custDataLst>
          </p:nvPr>
        </p:nvSpPr>
        <p:spPr>
          <a:xfrm>
            <a:off x="669881" y="731518"/>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8" name="平行四边形 7"/>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平行四边形 8"/>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7" name="平行四边形 6"/>
          <p:cNvSpPr/>
          <p:nvPr userDrawn="1">
            <p:custDataLst>
              <p:tags r:id="rId2"/>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8" name="平行四边形 7"/>
          <p:cNvSpPr/>
          <p:nvPr userDrawn="1">
            <p:custDataLst>
              <p:tags r:id="rId3"/>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slideLayout" Target="../slideLayouts/slideLayout2.xml"/><Relationship Id="rId19" Type="http://schemas.openxmlformats.org/officeDocument/2006/relationships/tags" Target="../tags/tag165.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340.xml"/><Relationship Id="rId23" Type="http://schemas.openxmlformats.org/officeDocument/2006/relationships/tags" Target="../tags/tag339.xml"/><Relationship Id="rId22" Type="http://schemas.openxmlformats.org/officeDocument/2006/relationships/tags" Target="../tags/tag338.xml"/><Relationship Id="rId21" Type="http://schemas.openxmlformats.org/officeDocument/2006/relationships/tags" Target="../tags/tag337.xml"/><Relationship Id="rId20" Type="http://schemas.openxmlformats.org/officeDocument/2006/relationships/tags" Target="../tags/tag336.xml"/><Relationship Id="rId2" Type="http://schemas.openxmlformats.org/officeDocument/2006/relationships/slideLayout" Target="../slideLayouts/slideLayout20.xml"/><Relationship Id="rId19" Type="http://schemas.openxmlformats.org/officeDocument/2006/relationships/tags" Target="../tags/tag335.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10.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479.xml"/><Relationship Id="rId7" Type="http://schemas.openxmlformats.org/officeDocument/2006/relationships/tags" Target="../tags/tag478.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2" Type="http://schemas.openxmlformats.org/officeDocument/2006/relationships/slideLayout" Target="../slideLayouts/slideLayout25.xml"/><Relationship Id="rId11" Type="http://schemas.openxmlformats.org/officeDocument/2006/relationships/tags" Target="../tags/tag480.xml"/><Relationship Id="rId10" Type="http://schemas.openxmlformats.org/officeDocument/2006/relationships/image" Target="../media/image9.png"/><Relationship Id="rId1" Type="http://schemas.openxmlformats.org/officeDocument/2006/relationships/tags" Target="../tags/tag472.xml"/></Relationships>
</file>

<file path=ppt/slides/_rels/slide11.xml.rels><?xml version="1.0" encoding="UTF-8" standalone="yes"?>
<Relationships xmlns="http://schemas.openxmlformats.org/package/2006/relationships"><Relationship Id="rId9" Type="http://schemas.openxmlformats.org/officeDocument/2006/relationships/tags" Target="../tags/tag488.xml"/><Relationship Id="rId8" Type="http://schemas.openxmlformats.org/officeDocument/2006/relationships/image" Target="../media/image10.png"/><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2" Type="http://schemas.openxmlformats.org/officeDocument/2006/relationships/slideLayout" Target="../slideLayouts/slideLayout25.xml"/><Relationship Id="rId11" Type="http://schemas.openxmlformats.org/officeDocument/2006/relationships/tags" Target="../tags/tag489.xml"/><Relationship Id="rId10" Type="http://schemas.openxmlformats.org/officeDocument/2006/relationships/image" Target="../media/image11.png"/><Relationship Id="rId1" Type="http://schemas.openxmlformats.org/officeDocument/2006/relationships/tags" Target="../tags/tag481.xml"/></Relationships>
</file>

<file path=ppt/slides/_rels/slide12.xml.rels><?xml version="1.0" encoding="UTF-8" standalone="yes"?>
<Relationships xmlns="http://schemas.openxmlformats.org/package/2006/relationships"><Relationship Id="rId9" Type="http://schemas.openxmlformats.org/officeDocument/2006/relationships/tags" Target="../tags/tag496.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tags" Target="../tags/tag493.xml"/><Relationship Id="rId3" Type="http://schemas.openxmlformats.org/officeDocument/2006/relationships/tags" Target="../tags/tag492.xml"/><Relationship Id="rId2" Type="http://schemas.openxmlformats.org/officeDocument/2006/relationships/tags" Target="../tags/tag491.xml"/><Relationship Id="rId10" Type="http://schemas.openxmlformats.org/officeDocument/2006/relationships/slideLayout" Target="../slideLayouts/slideLayout25.xml"/><Relationship Id="rId1" Type="http://schemas.openxmlformats.org/officeDocument/2006/relationships/tags" Target="../tags/tag490.xml"/></Relationships>
</file>

<file path=ppt/slides/_rels/slide13.xml.rels><?xml version="1.0" encoding="UTF-8" standalone="yes"?>
<Relationships xmlns="http://schemas.openxmlformats.org/package/2006/relationships"><Relationship Id="rId9" Type="http://schemas.openxmlformats.org/officeDocument/2006/relationships/tags" Target="../tags/tag503.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0" Type="http://schemas.openxmlformats.org/officeDocument/2006/relationships/slideLayout" Target="../slideLayouts/slideLayout25.xml"/><Relationship Id="rId1" Type="http://schemas.openxmlformats.org/officeDocument/2006/relationships/tags" Target="../tags/tag497.xml"/></Relationships>
</file>

<file path=ppt/slides/_rels/slide14.xml.rels><?xml version="1.0" encoding="UTF-8" standalone="yes"?>
<Relationships xmlns="http://schemas.openxmlformats.org/package/2006/relationships"><Relationship Id="rId9" Type="http://schemas.openxmlformats.org/officeDocument/2006/relationships/tags" Target="../tags/tag510.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tags" Target="../tags/tag509.xml"/><Relationship Id="rId5" Type="http://schemas.openxmlformats.org/officeDocument/2006/relationships/tags" Target="../tags/tag508.xml"/><Relationship Id="rId4" Type="http://schemas.openxmlformats.org/officeDocument/2006/relationships/tags" Target="../tags/tag507.xml"/><Relationship Id="rId3" Type="http://schemas.openxmlformats.org/officeDocument/2006/relationships/tags" Target="../tags/tag506.xml"/><Relationship Id="rId2" Type="http://schemas.openxmlformats.org/officeDocument/2006/relationships/tags" Target="../tags/tag505.xml"/><Relationship Id="rId10" Type="http://schemas.openxmlformats.org/officeDocument/2006/relationships/slideLayout" Target="../slideLayouts/slideLayout25.xml"/><Relationship Id="rId1" Type="http://schemas.openxmlformats.org/officeDocument/2006/relationships/tags" Target="../tags/tag504.xml"/></Relationships>
</file>

<file path=ppt/slides/_rels/slide15.xml.rels><?xml version="1.0" encoding="UTF-8" standalone="yes"?>
<Relationships xmlns="http://schemas.openxmlformats.org/package/2006/relationships"><Relationship Id="rId9" Type="http://schemas.openxmlformats.org/officeDocument/2006/relationships/tags" Target="../tags/tag519.xml"/><Relationship Id="rId8" Type="http://schemas.openxmlformats.org/officeDocument/2006/relationships/tags" Target="../tags/tag518.xml"/><Relationship Id="rId7" Type="http://schemas.openxmlformats.org/officeDocument/2006/relationships/tags" Target="../tags/tag517.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5" Type="http://schemas.openxmlformats.org/officeDocument/2006/relationships/slideLayout" Target="../slideLayouts/slideLayout25.xml"/><Relationship Id="rId14" Type="http://schemas.openxmlformats.org/officeDocument/2006/relationships/tags" Target="../tags/tag522.xml"/><Relationship Id="rId13" Type="http://schemas.openxmlformats.org/officeDocument/2006/relationships/tags" Target="../tags/tag521.xml"/><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tags" Target="../tags/tag520.xml"/><Relationship Id="rId1" Type="http://schemas.openxmlformats.org/officeDocument/2006/relationships/tags" Target="../tags/tag511.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tags" Target="../tags/tag529.xml"/><Relationship Id="rId7" Type="http://schemas.openxmlformats.org/officeDocument/2006/relationships/image" Target="../media/image20.png"/><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17.xml.rels><?xml version="1.0" encoding="UTF-8" standalone="yes"?>
<Relationships xmlns="http://schemas.openxmlformats.org/package/2006/relationships"><Relationship Id="rId9" Type="http://schemas.openxmlformats.org/officeDocument/2006/relationships/tags" Target="../tags/tag538.xml"/><Relationship Id="rId8" Type="http://schemas.openxmlformats.org/officeDocument/2006/relationships/tags" Target="../tags/tag537.xml"/><Relationship Id="rId7" Type="http://schemas.openxmlformats.org/officeDocument/2006/relationships/tags" Target="../tags/tag536.xml"/><Relationship Id="rId6" Type="http://schemas.openxmlformats.org/officeDocument/2006/relationships/tags" Target="../tags/tag535.xml"/><Relationship Id="rId5" Type="http://schemas.openxmlformats.org/officeDocument/2006/relationships/tags" Target="../tags/tag534.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tags" Target="../tags/tag531.xml"/><Relationship Id="rId12" Type="http://schemas.openxmlformats.org/officeDocument/2006/relationships/slideLayout" Target="../slideLayouts/slideLayout25.xml"/><Relationship Id="rId11" Type="http://schemas.openxmlformats.org/officeDocument/2006/relationships/tags" Target="../tags/tag540.xml"/><Relationship Id="rId10" Type="http://schemas.openxmlformats.org/officeDocument/2006/relationships/tags" Target="../tags/tag539.xml"/><Relationship Id="rId1" Type="http://schemas.openxmlformats.org/officeDocument/2006/relationships/tags" Target="../tags/tag53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42.xml"/><Relationship Id="rId3" Type="http://schemas.openxmlformats.org/officeDocument/2006/relationships/image" Target="../media/image21.png"/><Relationship Id="rId2" Type="http://schemas.openxmlformats.org/officeDocument/2006/relationships/tags" Target="../tags/tag541.xml"/><Relationship Id="rId1" Type="http://schemas.openxmlformats.org/officeDocument/2006/relationships/hyperlink" Target="https://nmap.org/nsedoc/categories/vuln.html" TargetMode="External"/></Relationships>
</file>

<file path=ppt/slides/_rels/slide19.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2" Type="http://schemas.openxmlformats.org/officeDocument/2006/relationships/slideLayout" Target="../slideLayouts/slideLayout25.xml"/><Relationship Id="rId11" Type="http://schemas.openxmlformats.org/officeDocument/2006/relationships/tags" Target="../tags/tag553.xml"/><Relationship Id="rId10" Type="http://schemas.openxmlformats.org/officeDocument/2006/relationships/tags" Target="../tags/tag552.xml"/><Relationship Id="rId1" Type="http://schemas.openxmlformats.org/officeDocument/2006/relationships/tags" Target="../tags/tag543.xml"/></Relationships>
</file>

<file path=ppt/slides/_rels/slide2.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3" Type="http://schemas.openxmlformats.org/officeDocument/2006/relationships/slideLayout" Target="../slideLayouts/slideLayout25.xml"/><Relationship Id="rId32" Type="http://schemas.openxmlformats.org/officeDocument/2006/relationships/tags" Target="../tags/tag375.xml"/><Relationship Id="rId31" Type="http://schemas.openxmlformats.org/officeDocument/2006/relationships/tags" Target="../tags/tag374.xml"/><Relationship Id="rId30" Type="http://schemas.openxmlformats.org/officeDocument/2006/relationships/tags" Target="../tags/tag373.xml"/><Relationship Id="rId3" Type="http://schemas.openxmlformats.org/officeDocument/2006/relationships/tags" Target="../tags/tag346.xml"/><Relationship Id="rId29" Type="http://schemas.openxmlformats.org/officeDocument/2006/relationships/tags" Target="../tags/tag372.xml"/><Relationship Id="rId28" Type="http://schemas.openxmlformats.org/officeDocument/2006/relationships/tags" Target="../tags/tag371.xml"/><Relationship Id="rId27" Type="http://schemas.openxmlformats.org/officeDocument/2006/relationships/tags" Target="../tags/tag370.xml"/><Relationship Id="rId26" Type="http://schemas.openxmlformats.org/officeDocument/2006/relationships/tags" Target="../tags/tag369.xml"/><Relationship Id="rId25" Type="http://schemas.openxmlformats.org/officeDocument/2006/relationships/tags" Target="../tags/tag368.xml"/><Relationship Id="rId24" Type="http://schemas.openxmlformats.org/officeDocument/2006/relationships/tags" Target="../tags/tag367.xml"/><Relationship Id="rId23" Type="http://schemas.openxmlformats.org/officeDocument/2006/relationships/tags" Target="../tags/tag366.xml"/><Relationship Id="rId22" Type="http://schemas.openxmlformats.org/officeDocument/2006/relationships/tags" Target="../tags/tag365.xml"/><Relationship Id="rId21" Type="http://schemas.openxmlformats.org/officeDocument/2006/relationships/tags" Target="../tags/tag364.xml"/><Relationship Id="rId20" Type="http://schemas.openxmlformats.org/officeDocument/2006/relationships/tags" Target="../tags/tag363.xml"/><Relationship Id="rId2" Type="http://schemas.openxmlformats.org/officeDocument/2006/relationships/tags" Target="../tags/tag345.xml"/><Relationship Id="rId19" Type="http://schemas.openxmlformats.org/officeDocument/2006/relationships/tags" Target="../tags/tag362.xml"/><Relationship Id="rId18" Type="http://schemas.openxmlformats.org/officeDocument/2006/relationships/tags" Target="../tags/tag361.xml"/><Relationship Id="rId17" Type="http://schemas.openxmlformats.org/officeDocument/2006/relationships/tags" Target="../tags/tag360.xml"/><Relationship Id="rId16" Type="http://schemas.openxmlformats.org/officeDocument/2006/relationships/tags" Target="../tags/tag359.xml"/><Relationship Id="rId15" Type="http://schemas.openxmlformats.org/officeDocument/2006/relationships/tags" Target="../tags/tag358.xml"/><Relationship Id="rId14" Type="http://schemas.openxmlformats.org/officeDocument/2006/relationships/tags" Target="../tags/tag357.xml"/><Relationship Id="rId13" Type="http://schemas.openxmlformats.org/officeDocument/2006/relationships/tags" Target="../tags/tag356.xml"/><Relationship Id="rId12" Type="http://schemas.openxmlformats.org/officeDocument/2006/relationships/tags" Target="../tags/tag355.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tags" Target="../tags/tag344.xml"/></Relationships>
</file>

<file path=ppt/slides/_rels/slide20.xml.rels><?xml version="1.0" encoding="UTF-8" standalone="yes"?>
<Relationships xmlns="http://schemas.openxmlformats.org/package/2006/relationships"><Relationship Id="rId9" Type="http://schemas.openxmlformats.org/officeDocument/2006/relationships/tags" Target="../tags/tag562.xml"/><Relationship Id="rId8" Type="http://schemas.openxmlformats.org/officeDocument/2006/relationships/tags" Target="../tags/tag561.xml"/><Relationship Id="rId7" Type="http://schemas.openxmlformats.org/officeDocument/2006/relationships/tags" Target="../tags/tag560.xml"/><Relationship Id="rId6" Type="http://schemas.openxmlformats.org/officeDocument/2006/relationships/tags" Target="../tags/tag559.xml"/><Relationship Id="rId5" Type="http://schemas.openxmlformats.org/officeDocument/2006/relationships/tags" Target="../tags/tag558.xml"/><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2" Type="http://schemas.openxmlformats.org/officeDocument/2006/relationships/slideLayout" Target="../slideLayouts/slideLayout25.xml"/><Relationship Id="rId11" Type="http://schemas.openxmlformats.org/officeDocument/2006/relationships/tags" Target="../tags/tag564.xml"/><Relationship Id="rId10" Type="http://schemas.openxmlformats.org/officeDocument/2006/relationships/tags" Target="../tags/tag563.xml"/><Relationship Id="rId1" Type="http://schemas.openxmlformats.org/officeDocument/2006/relationships/tags" Target="../tags/tag554.xml"/></Relationships>
</file>

<file path=ppt/slides/_rels/slide21.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2" Type="http://schemas.openxmlformats.org/officeDocument/2006/relationships/slideLayout" Target="../slideLayouts/slideLayout25.xml"/><Relationship Id="rId11" Type="http://schemas.openxmlformats.org/officeDocument/2006/relationships/tags" Target="../tags/tag575.xml"/><Relationship Id="rId10" Type="http://schemas.openxmlformats.org/officeDocument/2006/relationships/tags" Target="../tags/tag574.xml"/><Relationship Id="rId1" Type="http://schemas.openxmlformats.org/officeDocument/2006/relationships/tags" Target="../tags/tag565.xml"/></Relationships>
</file>

<file path=ppt/slides/_rels/slide3.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7" Type="http://schemas.openxmlformats.org/officeDocument/2006/relationships/slideLayout" Target="../slideLayouts/slideLayout25.xml"/><Relationship Id="rId16" Type="http://schemas.openxmlformats.org/officeDocument/2006/relationships/tags" Target="../tags/tag391.xml"/><Relationship Id="rId15" Type="http://schemas.openxmlformats.org/officeDocument/2006/relationships/tags" Target="../tags/tag390.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tags" Target="../tags/tag376.xml"/></Relationships>
</file>

<file path=ppt/slides/_rels/slide4.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2" Type="http://schemas.openxmlformats.org/officeDocument/2006/relationships/slideLayout" Target="../slideLayouts/slideLayout25.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2.xml"/></Relationships>
</file>

<file path=ppt/slides/_rels/slide5.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3" Type="http://schemas.openxmlformats.org/officeDocument/2006/relationships/slideLayout" Target="../slideLayouts/slideLayout25.xml"/><Relationship Id="rId12" Type="http://schemas.openxmlformats.org/officeDocument/2006/relationships/tags" Target="../tags/tag423.xml"/><Relationship Id="rId11" Type="http://schemas.openxmlformats.org/officeDocument/2006/relationships/image" Target="../media/image4.png"/><Relationship Id="rId10" Type="http://schemas.openxmlformats.org/officeDocument/2006/relationships/tags" Target="../tags/tag422.xml"/><Relationship Id="rId1" Type="http://schemas.openxmlformats.org/officeDocument/2006/relationships/tags" Target="../tags/tag413.xml"/></Relationships>
</file>

<file path=ppt/slides/_rels/slide6.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tags" Target="../tags/tag431.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7" Type="http://schemas.openxmlformats.org/officeDocument/2006/relationships/slideLayout" Target="../slideLayouts/slideLayout25.xml"/><Relationship Id="rId16" Type="http://schemas.openxmlformats.org/officeDocument/2006/relationships/tags" Target="../tags/tag439.xml"/><Relationship Id="rId15" Type="http://schemas.openxmlformats.org/officeDocument/2006/relationships/tags" Target="../tags/tag438.xml"/><Relationship Id="rId14" Type="http://schemas.openxmlformats.org/officeDocument/2006/relationships/tags" Target="../tags/tag437.xml"/><Relationship Id="rId13" Type="http://schemas.openxmlformats.org/officeDocument/2006/relationships/tags" Target="../tags/tag436.xml"/><Relationship Id="rId12" Type="http://schemas.openxmlformats.org/officeDocument/2006/relationships/tags" Target="../tags/tag435.xml"/><Relationship Id="rId11" Type="http://schemas.openxmlformats.org/officeDocument/2006/relationships/tags" Target="../tags/tag434.xml"/><Relationship Id="rId10" Type="http://schemas.openxmlformats.org/officeDocument/2006/relationships/tags" Target="../tags/tag433.xml"/><Relationship Id="rId1" Type="http://schemas.openxmlformats.org/officeDocument/2006/relationships/tags" Target="../tags/tag424.xml"/></Relationships>
</file>

<file path=ppt/slides/_rels/slide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1" Type="http://schemas.openxmlformats.org/officeDocument/2006/relationships/slideLayout" Target="../slideLayouts/slideLayout25.xml"/><Relationship Id="rId10" Type="http://schemas.openxmlformats.org/officeDocument/2006/relationships/tags" Target="../tags/tag448.xml"/><Relationship Id="rId1" Type="http://schemas.openxmlformats.org/officeDocument/2006/relationships/tags" Target="../tags/tag440.xml"/></Relationships>
</file>

<file path=ppt/slides/_rels/slide8.xml.rels><?xml version="1.0" encoding="UTF-8" standalone="yes"?>
<Relationships xmlns="http://schemas.openxmlformats.org/package/2006/relationships"><Relationship Id="rId9" Type="http://schemas.openxmlformats.org/officeDocument/2006/relationships/tags" Target="../tags/tag457.xml"/><Relationship Id="rId8" Type="http://schemas.openxmlformats.org/officeDocument/2006/relationships/tags" Target="../tags/tag456.xml"/><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5" Type="http://schemas.openxmlformats.org/officeDocument/2006/relationships/slideLayout" Target="../slideLayouts/slideLayout25.xml"/><Relationship Id="rId14" Type="http://schemas.openxmlformats.org/officeDocument/2006/relationships/tags" Target="../tags/tag460.xml"/><Relationship Id="rId13" Type="http://schemas.openxmlformats.org/officeDocument/2006/relationships/tags" Target="../tags/tag459.xml"/><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tags" Target="../tags/tag458.xml"/><Relationship Id="rId1" Type="http://schemas.openxmlformats.org/officeDocument/2006/relationships/tags" Target="../tags/tag449.xml"/></Relationships>
</file>

<file path=ppt/slides/_rels/slide9.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2" Type="http://schemas.openxmlformats.org/officeDocument/2006/relationships/slideLayout" Target="../slideLayouts/slideLayout25.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a:xfrm>
            <a:off x="273050" y="3245485"/>
            <a:ext cx="5422265" cy="1330325"/>
          </a:xfrm>
        </p:spPr>
        <p:txBody>
          <a:bodyPr>
            <a:noAutofit/>
          </a:bodyPr>
          <a:p>
            <a:pPr marL="0" indent="0" algn="l">
              <a:lnSpc>
                <a:spcPct val="90000"/>
              </a:lnSpc>
              <a:spcBef>
                <a:spcPts val="1000"/>
              </a:spcBef>
              <a:spcAft>
                <a:spcPts val="0"/>
              </a:spcAft>
              <a:buSzPct val="100000"/>
              <a:buNone/>
            </a:pPr>
            <a:r>
              <a:rPr lang="en-US" altLang="zh-CN" sz="4400" b="0"/>
              <a:t>NMAP</a:t>
            </a:r>
            <a:endParaRPr sz="4400" b="0"/>
          </a:p>
        </p:txBody>
      </p:sp>
      <p:sp>
        <p:nvSpPr>
          <p:cNvPr id="16" name="文本占位符 15"/>
          <p:cNvSpPr>
            <a:spLocks noGrp="1"/>
          </p:cNvSpPr>
          <p:nvPr>
            <p:ph type="body" sz="quarter" idx="13"/>
            <p:custDataLst>
              <p:tags r:id="rId2"/>
            </p:custDataLst>
          </p:nvPr>
        </p:nvSpPr>
        <p:spPr/>
        <p:txBody>
          <a:bodyPr/>
          <a:p>
            <a:pPr marL="0" indent="0" algn="l">
              <a:lnSpc>
                <a:spcPct val="130000"/>
              </a:lnSpc>
              <a:spcBef>
                <a:spcPts val="0"/>
              </a:spcBef>
              <a:spcAft>
                <a:spcPts val="1000"/>
              </a:spcAft>
              <a:buSzPct val="100000"/>
              <a:buNone/>
            </a:pPr>
            <a:r>
              <a:rPr lang="zh-CN" altLang="en-US" sz="1800"/>
              <a:t>方聪</a:t>
            </a:r>
            <a:endParaRPr lang="zh-CN" altLang="en-US" sz="1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矩形 6"/>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4" name="bj"/>
          <p:cNvSpPr/>
          <p:nvPr>
            <p:custDataLst>
              <p:tags r:id="rId5"/>
            </p:custDataLst>
          </p:nvPr>
        </p:nvSpPr>
        <p:spPr>
          <a:xfrm>
            <a:off x="0" y="0"/>
            <a:ext cx="12192098" cy="914407"/>
          </a:xfrm>
          <a:prstGeom prst="rect">
            <a:avLst/>
          </a:prstGeom>
          <a:solidFill>
            <a:schemeClr val="l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8" name="任意多边形: 形状 27"/>
          <p:cNvSpPr/>
          <p:nvPr>
            <p:custDataLst>
              <p:tags r:id="rId6"/>
            </p:custDataLst>
          </p:nvPr>
        </p:nvSpPr>
        <p:spPr>
          <a:xfrm rot="10800000">
            <a:off x="10759440" y="1626235"/>
            <a:ext cx="974090" cy="56261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5" name="文本框 4"/>
          <p:cNvSpPr txBox="1"/>
          <p:nvPr>
            <p:custDataLst>
              <p:tags r:id="rId7"/>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端口状态类型</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pic>
        <p:nvPicPr>
          <p:cNvPr id="6" name="图片 5"/>
          <p:cNvPicPr preferRelativeResize="0">
            <a:picLocks noChangeAspect="1"/>
          </p:cNvPicPr>
          <p:nvPr>
            <p:custDataLst>
              <p:tags r:id="rId8"/>
            </p:custDataLst>
          </p:nvPr>
        </p:nvPicPr>
        <p:blipFill rotWithShape="1">
          <a:blip r:embed="rId9"/>
          <a:srcRect l="-19946" r="-19946"/>
          <a:stretch>
            <a:fillRect/>
          </a:stretch>
        </p:blipFill>
        <p:spPr>
          <a:xfrm>
            <a:off x="2285969" y="1840880"/>
            <a:ext cx="7620051" cy="4267225"/>
          </a:xfrm>
          <a:custGeom>
            <a:avLst/>
            <a:gdLst/>
            <a:ahLst/>
            <a:cxnLst>
              <a:cxn ang="3">
                <a:pos x="hc" y="t"/>
              </a:cxn>
              <a:cxn ang="cd2">
                <a:pos x="l" y="vc"/>
              </a:cxn>
              <a:cxn ang="cd4">
                <a:pos x="hc" y="b"/>
              </a:cxn>
              <a:cxn ang="0">
                <a:pos x="r" y="vc"/>
              </a:cxn>
            </a:cxnLst>
            <a:rect l="l" t="t" r="r" b="b"/>
            <a:pathLst>
              <a:path w="12000" h="6720">
                <a:moveTo>
                  <a:pt x="0" y="0"/>
                </a:moveTo>
                <a:lnTo>
                  <a:pt x="12000" y="0"/>
                </a:lnTo>
                <a:lnTo>
                  <a:pt x="12000" y="6720"/>
                </a:lnTo>
                <a:lnTo>
                  <a:pt x="0" y="6720"/>
                </a:lnTo>
                <a:lnTo>
                  <a:pt x="0" y="0"/>
                </a:lnTo>
                <a:close/>
              </a:path>
            </a:pathLst>
          </a:custGeom>
          <a:blipFill rotWithShape="1">
            <a:blip r:embed="rId10"/>
            <a:stretch>
              <a:fillRect/>
            </a:stretch>
          </a:blipFill>
        </p:spPr>
      </p:pic>
      <p:sp>
        <p:nvSpPr>
          <p:cNvPr id="2" name="文本框 1"/>
          <p:cNvSpPr txBox="1"/>
          <p:nvPr/>
        </p:nvSpPr>
        <p:spPr>
          <a:xfrm>
            <a:off x="497205" y="955040"/>
            <a:ext cx="7054850" cy="368300"/>
          </a:xfrm>
          <a:prstGeom prst="rect">
            <a:avLst/>
          </a:prstGeom>
          <a:noFill/>
        </p:spPr>
        <p:txBody>
          <a:bodyPr wrap="square" rtlCol="0">
            <a:spAutoFit/>
          </a:bodyPr>
          <a:p>
            <a:r>
              <a:rPr lang="zh-CN" altLang="en-US"/>
              <a:t>根据端口扫描的结果分为已下几类。</a:t>
            </a:r>
            <a:endParaRPr lang="zh-CN" altLang="en-US"/>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TCP SYN scanning</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502410" y="1033145"/>
            <a:ext cx="8686800" cy="273875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SYN scanning 是 Nmap 默认的扫描方式，被称作半开放扫描（Half-open scanning）。发送 SYN 到目标端口，如果收到 SYN/ACK 回复，那么判断端口是开放的；如果收到 RST 包，则说明该端口是关闭的。如果没有收到回复，那么就判断该端口被屏蔽（Filtered）。因为该方式仅发送 SYN 包对目标主机的特定端口，但不建立的完整的 TCP 连接，所以相对于其他方式比较隐蔽，并且效率较高，适用范围广。</a:t>
            </a:r>
            <a:endPar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1955165" y="3650615"/>
            <a:ext cx="7348220" cy="2931160"/>
            <a:chOff x="2101" y="4488"/>
            <a:chExt cx="11572" cy="4616"/>
          </a:xfrm>
        </p:grpSpPr>
        <p:sp>
          <p:nvSpPr>
            <p:cNvPr id="6" name="文本框 5"/>
            <p:cNvSpPr txBox="1"/>
            <p:nvPr/>
          </p:nvSpPr>
          <p:spPr>
            <a:xfrm>
              <a:off x="2101" y="4870"/>
              <a:ext cx="5309" cy="580"/>
            </a:xfrm>
            <a:prstGeom prst="rect">
              <a:avLst/>
            </a:prstGeom>
            <a:noFill/>
          </p:spPr>
          <p:txBody>
            <a:bodyPr wrap="square" rtlCol="0">
              <a:spAutoFit/>
            </a:bodyPr>
            <a:p>
              <a:r>
                <a:rPr lang="zh-CN" altLang="en-US"/>
                <a:t>TCP SYN 检测到端口关闭：</a:t>
              </a:r>
              <a:endParaRPr lang="zh-CN" altLang="en-US"/>
            </a:p>
          </p:txBody>
        </p:sp>
        <p:pic>
          <p:nvPicPr>
            <p:cNvPr id="7" name="图片 6"/>
            <p:cNvPicPr>
              <a:picLocks noChangeAspect="1"/>
            </p:cNvPicPr>
            <p:nvPr>
              <p:custDataLst>
                <p:tags r:id="rId7"/>
              </p:custDataLst>
            </p:nvPr>
          </p:nvPicPr>
          <p:blipFill>
            <a:blip r:embed="rId8"/>
            <a:stretch>
              <a:fillRect/>
            </a:stretch>
          </p:blipFill>
          <p:spPr>
            <a:xfrm>
              <a:off x="7673" y="4488"/>
              <a:ext cx="6000" cy="2205"/>
            </a:xfrm>
            <a:prstGeom prst="rect">
              <a:avLst/>
            </a:prstGeom>
          </p:spPr>
        </p:pic>
        <p:sp>
          <p:nvSpPr>
            <p:cNvPr id="9" name="文本框 8"/>
            <p:cNvSpPr txBox="1"/>
            <p:nvPr/>
          </p:nvSpPr>
          <p:spPr>
            <a:xfrm>
              <a:off x="2148" y="7719"/>
              <a:ext cx="5217" cy="580"/>
            </a:xfrm>
            <a:prstGeom prst="rect">
              <a:avLst/>
            </a:prstGeom>
            <a:noFill/>
          </p:spPr>
          <p:txBody>
            <a:bodyPr wrap="square" rtlCol="0">
              <a:spAutoFit/>
            </a:bodyPr>
            <a:p>
              <a:r>
                <a:rPr lang="zh-CN" altLang="en-US"/>
                <a:t>TCP SYN 检测到端口开放：</a:t>
              </a:r>
              <a:endParaRPr lang="zh-CN" altLang="en-US"/>
            </a:p>
          </p:txBody>
        </p:sp>
        <p:pic>
          <p:nvPicPr>
            <p:cNvPr id="10" name="图片 9"/>
            <p:cNvPicPr>
              <a:picLocks noChangeAspect="1"/>
            </p:cNvPicPr>
            <p:nvPr>
              <p:custDataLst>
                <p:tags r:id="rId9"/>
              </p:custDataLst>
            </p:nvPr>
          </p:nvPicPr>
          <p:blipFill>
            <a:blip r:embed="rId10"/>
            <a:stretch>
              <a:fillRect/>
            </a:stretch>
          </p:blipFill>
          <p:spPr>
            <a:xfrm>
              <a:off x="7673" y="6914"/>
              <a:ext cx="5985" cy="2190"/>
            </a:xfrm>
            <a:prstGeom prst="rect">
              <a:avLst/>
            </a:prstGeom>
          </p:spPr>
        </p:pic>
      </p:grpSp>
      <p:sp>
        <p:nvSpPr>
          <p:cNvPr id="4" name="文本框 3"/>
          <p:cNvSpPr txBox="1"/>
          <p:nvPr/>
        </p:nvSpPr>
        <p:spPr>
          <a:xfrm>
            <a:off x="660400" y="4545965"/>
            <a:ext cx="4180840" cy="645160"/>
          </a:xfrm>
          <a:prstGeom prst="rect">
            <a:avLst/>
          </a:prstGeom>
          <a:noFill/>
        </p:spPr>
        <p:txBody>
          <a:bodyPr wrap="square" rtlCol="0">
            <a:spAutoFit/>
          </a:bodyPr>
          <a:p>
            <a:r>
              <a:rPr lang="zh-CN" altLang="en-US"/>
              <a:t>-s</a:t>
            </a:r>
            <a:r>
              <a:rPr lang="en-US" altLang="zh-CN"/>
              <a:t>S</a:t>
            </a:r>
            <a:r>
              <a:rPr lang="zh-CN" altLang="en-US"/>
              <a:t>: 指定使用 TCP SYN 的方式来对目标主机进行端口</a:t>
            </a:r>
            <a:r>
              <a:rPr lang="zh-CN" altLang="en-US"/>
              <a:t>扫描。</a:t>
            </a:r>
            <a:endParaRPr lang="zh-CN" altLang="en-US"/>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TCP </a:t>
            </a:r>
            <a:r>
              <a:rPr lang="en-US" altLang="zh-CN" sz="3200" b="1" spc="300">
                <a:solidFill>
                  <a:schemeClr val="accent1">
                    <a:lumMod val="50000"/>
                  </a:schemeClr>
                </a:solidFill>
                <a:latin typeface="微软雅黑" panose="020B0503020204020204" charset="-122"/>
                <a:ea typeface="微软雅黑" panose="020B0503020204020204" charset="-122"/>
              </a:rPr>
              <a:t>C</a:t>
            </a:r>
            <a:r>
              <a:rPr lang="zh-CN" altLang="en-US" sz="3200" b="1" spc="300">
                <a:solidFill>
                  <a:schemeClr val="accent1">
                    <a:lumMod val="50000"/>
                  </a:schemeClr>
                </a:solidFill>
                <a:latin typeface="微软雅黑" panose="020B0503020204020204" charset="-122"/>
                <a:ea typeface="微软雅黑" panose="020B0503020204020204" charset="-122"/>
              </a:rPr>
              <a:t>onnect scanning</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502410" y="911860"/>
            <a:ext cx="8686800" cy="197802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TCP connect 方式使用系统网络 API </a:t>
            </a:r>
            <a:r>
              <a:rPr altLang="zh-CN"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onnect 向目标主机的端口发起连接，如果无法连接，说明该端口关闭。该方式扫描速度比较慢，而且由于建立完整的 TCP 连接会在目标机上留下记录信息，不够隐蔽。所以，TCP </a:t>
            </a:r>
            <a:r>
              <a:rPr altLang="zh-CN"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onnect 是 TCP SYN 无法使用才考虑选择的方式。</a:t>
            </a:r>
            <a:endPar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955165" y="3507740"/>
            <a:ext cx="7319010" cy="2849880"/>
            <a:chOff x="3079" y="5524"/>
            <a:chExt cx="11526" cy="4488"/>
          </a:xfrm>
        </p:grpSpPr>
        <p:sp>
          <p:nvSpPr>
            <p:cNvPr id="6" name="文本框 5"/>
            <p:cNvSpPr txBox="1"/>
            <p:nvPr/>
          </p:nvSpPr>
          <p:spPr>
            <a:xfrm>
              <a:off x="3079" y="6172"/>
              <a:ext cx="5309" cy="580"/>
            </a:xfrm>
            <a:prstGeom prst="rect">
              <a:avLst/>
            </a:prstGeom>
            <a:noFill/>
          </p:spPr>
          <p:txBody>
            <a:bodyPr wrap="square" rtlCol="0">
              <a:spAutoFit/>
            </a:bodyPr>
            <a:p>
              <a:r>
                <a:rPr lang="zh-CN" altLang="en-US"/>
                <a:t>TCP </a:t>
              </a:r>
              <a:r>
                <a:rPr lang="en-US" altLang="zh-CN"/>
                <a:t>C</a:t>
              </a:r>
              <a:r>
                <a:rPr lang="zh-CN" altLang="en-US"/>
                <a:t>onnect 检测到端口关闭：</a:t>
              </a:r>
              <a:endParaRPr lang="zh-CN" altLang="en-US"/>
            </a:p>
          </p:txBody>
        </p:sp>
        <p:sp>
          <p:nvSpPr>
            <p:cNvPr id="9" name="文本框 8"/>
            <p:cNvSpPr txBox="1"/>
            <p:nvPr/>
          </p:nvSpPr>
          <p:spPr>
            <a:xfrm>
              <a:off x="3126" y="9021"/>
              <a:ext cx="5217" cy="580"/>
            </a:xfrm>
            <a:prstGeom prst="rect">
              <a:avLst/>
            </a:prstGeom>
            <a:noFill/>
          </p:spPr>
          <p:txBody>
            <a:bodyPr wrap="square" rtlCol="0">
              <a:spAutoFit/>
            </a:bodyPr>
            <a:p>
              <a:r>
                <a:rPr lang="zh-CN" altLang="en-US"/>
                <a:t>TCP </a:t>
              </a:r>
              <a:r>
                <a:rPr lang="en-US" altLang="zh-CN">
                  <a:sym typeface="+mn-ea"/>
                </a:rPr>
                <a:t>C</a:t>
              </a:r>
              <a:r>
                <a:rPr lang="zh-CN" altLang="en-US">
                  <a:sym typeface="+mn-ea"/>
                </a:rPr>
                <a:t>onnect </a:t>
              </a:r>
              <a:r>
                <a:rPr lang="zh-CN" altLang="en-US"/>
                <a:t>检测到端口开放：</a:t>
              </a:r>
              <a:endParaRPr lang="zh-CN" altLang="en-US"/>
            </a:p>
          </p:txBody>
        </p:sp>
        <p:pic>
          <p:nvPicPr>
            <p:cNvPr id="4" name="图片 3"/>
            <p:cNvPicPr>
              <a:picLocks noChangeAspect="1"/>
            </p:cNvPicPr>
            <p:nvPr/>
          </p:nvPicPr>
          <p:blipFill>
            <a:blip r:embed="rId7"/>
            <a:stretch>
              <a:fillRect/>
            </a:stretch>
          </p:blipFill>
          <p:spPr>
            <a:xfrm>
              <a:off x="8621" y="5524"/>
              <a:ext cx="5985" cy="2190"/>
            </a:xfrm>
            <a:prstGeom prst="rect">
              <a:avLst/>
            </a:prstGeom>
          </p:spPr>
        </p:pic>
        <p:pic>
          <p:nvPicPr>
            <p:cNvPr id="8" name="图片 7"/>
            <p:cNvPicPr>
              <a:picLocks noChangeAspect="1"/>
            </p:cNvPicPr>
            <p:nvPr/>
          </p:nvPicPr>
          <p:blipFill>
            <a:blip r:embed="rId8"/>
            <a:stretch>
              <a:fillRect/>
            </a:stretch>
          </p:blipFill>
          <p:spPr>
            <a:xfrm>
              <a:off x="8651" y="7808"/>
              <a:ext cx="5955" cy="2205"/>
            </a:xfrm>
            <a:prstGeom prst="rect">
              <a:avLst/>
            </a:prstGeom>
          </p:spPr>
        </p:pic>
      </p:grpSp>
      <p:sp>
        <p:nvSpPr>
          <p:cNvPr id="3" name="文本框 2"/>
          <p:cNvSpPr txBox="1"/>
          <p:nvPr/>
        </p:nvSpPr>
        <p:spPr>
          <a:xfrm>
            <a:off x="957580" y="3106420"/>
            <a:ext cx="4180840" cy="645160"/>
          </a:xfrm>
          <a:prstGeom prst="rect">
            <a:avLst/>
          </a:prstGeom>
          <a:noFill/>
        </p:spPr>
        <p:txBody>
          <a:bodyPr wrap="square" rtlCol="0">
            <a:spAutoFit/>
          </a:bodyPr>
          <a:p>
            <a:r>
              <a:rPr lang="zh-CN" altLang="en-US"/>
              <a:t>-s</a:t>
            </a:r>
            <a:r>
              <a:rPr lang="en-US" altLang="zh-CN"/>
              <a:t>T</a:t>
            </a:r>
            <a:r>
              <a:rPr lang="zh-CN" altLang="en-US"/>
              <a:t>: 指定使用 TCP Connect 的方式来对目标主机进行端口</a:t>
            </a:r>
            <a:r>
              <a:rPr lang="zh-CN" altLang="en-US"/>
              <a:t>扫描。</a:t>
            </a:r>
            <a:endParaRPr lang="zh-CN" altLang="en-US"/>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TCP </a:t>
            </a:r>
            <a:r>
              <a:rPr sz="3200" b="1" spc="300">
                <a:solidFill>
                  <a:schemeClr val="accent1">
                    <a:lumMod val="50000"/>
                  </a:schemeClr>
                </a:solidFill>
                <a:latin typeface="微软雅黑" panose="020B0503020204020204" charset="-122"/>
                <a:ea typeface="微软雅黑" panose="020B0503020204020204" charset="-122"/>
              </a:rPr>
              <a:t>ACK </a:t>
            </a:r>
            <a:r>
              <a:rPr lang="zh-CN" altLang="en-US" sz="3200" b="1" spc="300">
                <a:solidFill>
                  <a:schemeClr val="accent1">
                    <a:lumMod val="50000"/>
                  </a:schemeClr>
                </a:solidFill>
                <a:latin typeface="微软雅黑" panose="020B0503020204020204" charset="-122"/>
                <a:ea typeface="微软雅黑" panose="020B0503020204020204" charset="-122"/>
              </a:rPr>
              <a:t>scanning</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562100" y="911860"/>
            <a:ext cx="8686800" cy="209613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向目标主机的端口发送 ACK 包，如果收到 RST 包，说明该端口没有被防火墙屏蔽；没有收到 RST 包</a:t>
            </a:r>
            <a:r>
              <a:rPr lang="zh-CN" altLang="en-US"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则</a:t>
            </a:r>
            <a:r>
              <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说明被屏蔽。该方式只能用于确定防火墙是否屏蔽某个端口，可以辅助 TCP SYN 的方式来判断目标主机防火墙的状况。</a:t>
            </a:r>
            <a:endPar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1955165" y="3375025"/>
            <a:ext cx="7552690" cy="2982595"/>
            <a:chOff x="3079" y="5315"/>
            <a:chExt cx="11894" cy="4697"/>
          </a:xfrm>
        </p:grpSpPr>
        <p:sp>
          <p:nvSpPr>
            <p:cNvPr id="6" name="文本框 5"/>
            <p:cNvSpPr txBox="1"/>
            <p:nvPr/>
          </p:nvSpPr>
          <p:spPr>
            <a:xfrm>
              <a:off x="3079" y="6172"/>
              <a:ext cx="5309" cy="580"/>
            </a:xfrm>
            <a:prstGeom prst="rect">
              <a:avLst/>
            </a:prstGeom>
            <a:noFill/>
          </p:spPr>
          <p:txBody>
            <a:bodyPr wrap="square" rtlCol="0">
              <a:spAutoFit/>
            </a:bodyPr>
            <a:p>
              <a:r>
                <a:rPr lang="zh-CN" altLang="en-US"/>
                <a:t>TCP </a:t>
              </a:r>
              <a:r>
                <a:t>ACK </a:t>
              </a:r>
              <a:r>
                <a:rPr lang="zh-CN" altLang="en-US"/>
                <a:t>检测到端口被屏蔽：</a:t>
              </a:r>
              <a:endParaRPr lang="zh-CN" altLang="en-US"/>
            </a:p>
          </p:txBody>
        </p:sp>
        <p:sp>
          <p:nvSpPr>
            <p:cNvPr id="9" name="文本框 8"/>
            <p:cNvSpPr txBox="1"/>
            <p:nvPr/>
          </p:nvSpPr>
          <p:spPr>
            <a:xfrm>
              <a:off x="3126" y="9021"/>
              <a:ext cx="5217" cy="580"/>
            </a:xfrm>
            <a:prstGeom prst="rect">
              <a:avLst/>
            </a:prstGeom>
            <a:noFill/>
          </p:spPr>
          <p:txBody>
            <a:bodyPr wrap="square" rtlCol="0">
              <a:spAutoFit/>
            </a:bodyPr>
            <a:p>
              <a:r>
                <a:rPr lang="zh-CN" altLang="en-US"/>
                <a:t>TCP </a:t>
              </a:r>
              <a:r>
                <a:rPr>
                  <a:sym typeface="+mn-ea"/>
                </a:rPr>
                <a:t>ACK </a:t>
              </a:r>
              <a:r>
                <a:rPr lang="zh-CN" altLang="en-US"/>
                <a:t>检测到端口未被屏蔽：</a:t>
              </a:r>
              <a:endParaRPr lang="zh-CN" altLang="en-US"/>
            </a:p>
          </p:txBody>
        </p:sp>
        <p:pic>
          <p:nvPicPr>
            <p:cNvPr id="3" name="图片 2"/>
            <p:cNvPicPr>
              <a:picLocks noChangeAspect="1"/>
            </p:cNvPicPr>
            <p:nvPr/>
          </p:nvPicPr>
          <p:blipFill>
            <a:blip r:embed="rId7"/>
            <a:stretch>
              <a:fillRect/>
            </a:stretch>
          </p:blipFill>
          <p:spPr>
            <a:xfrm>
              <a:off x="8959" y="5315"/>
              <a:ext cx="6015" cy="2100"/>
            </a:xfrm>
            <a:prstGeom prst="rect">
              <a:avLst/>
            </a:prstGeom>
          </p:spPr>
        </p:pic>
        <p:pic>
          <p:nvPicPr>
            <p:cNvPr id="7" name="图片 6"/>
            <p:cNvPicPr>
              <a:picLocks noChangeAspect="1"/>
            </p:cNvPicPr>
            <p:nvPr/>
          </p:nvPicPr>
          <p:blipFill>
            <a:blip r:embed="rId8"/>
            <a:stretch>
              <a:fillRect/>
            </a:stretch>
          </p:blipFill>
          <p:spPr>
            <a:xfrm>
              <a:off x="8899" y="7808"/>
              <a:ext cx="6075" cy="2205"/>
            </a:xfrm>
            <a:prstGeom prst="rect">
              <a:avLst/>
            </a:prstGeom>
          </p:spPr>
        </p:pic>
      </p:grpSp>
      <p:sp>
        <p:nvSpPr>
          <p:cNvPr id="4" name="文本框 3"/>
          <p:cNvSpPr txBox="1"/>
          <p:nvPr/>
        </p:nvSpPr>
        <p:spPr>
          <a:xfrm>
            <a:off x="957580" y="3106420"/>
            <a:ext cx="4180840" cy="645160"/>
          </a:xfrm>
          <a:prstGeom prst="rect">
            <a:avLst/>
          </a:prstGeom>
          <a:noFill/>
        </p:spPr>
        <p:txBody>
          <a:bodyPr wrap="square" rtlCol="0">
            <a:spAutoFit/>
          </a:bodyPr>
          <a:p>
            <a:r>
              <a:rPr lang="zh-CN" altLang="en-US"/>
              <a:t>-s</a:t>
            </a:r>
            <a:r>
              <a:rPr lang="en-US" altLang="zh-CN"/>
              <a:t>A</a:t>
            </a:r>
            <a:r>
              <a:rPr lang="zh-CN" altLang="en-US"/>
              <a:t>: 指定使用 TCPACK 的方式来对目标主机进行端口</a:t>
            </a:r>
            <a:r>
              <a:rPr lang="zh-CN" altLang="en-US"/>
              <a:t>扫描。</a:t>
            </a:r>
            <a:endParaRPr lang="zh-CN" altLang="en-US"/>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矩形 4"/>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sz="3200" b="1" spc="300">
                <a:solidFill>
                  <a:schemeClr val="accent1">
                    <a:lumMod val="50000"/>
                  </a:schemeClr>
                </a:solidFill>
                <a:latin typeface="微软雅黑" panose="020B0503020204020204" charset="-122"/>
                <a:ea typeface="微软雅黑" panose="020B0503020204020204" charset="-122"/>
              </a:rPr>
              <a:t>UDP scanning</a:t>
            </a:r>
            <a:endParaRPr sz="3200" b="1" spc="30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453515" y="1125220"/>
            <a:ext cx="8686800" cy="143637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UDP扫描方式用于判断UDP端口的情况。向目标主机的UDP端口发送探测包，如果收到回复“ICMP port unreachable”就说明该端口是关闭的；如果没有收到回复，那说明UDP端口可能是开放的或屏蔽的。因此，通过反向排除法的方式来断定哪些UDP端口是可能出于开放状态。</a:t>
            </a:r>
            <a:endParaRPr sz="20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945640" y="3481070"/>
            <a:ext cx="7884795" cy="2982595"/>
            <a:chOff x="3064" y="5482"/>
            <a:chExt cx="12417" cy="4697"/>
          </a:xfrm>
        </p:grpSpPr>
        <p:sp>
          <p:nvSpPr>
            <p:cNvPr id="6" name="文本框 5"/>
            <p:cNvSpPr txBox="1"/>
            <p:nvPr/>
          </p:nvSpPr>
          <p:spPr>
            <a:xfrm>
              <a:off x="3064" y="6188"/>
              <a:ext cx="5309" cy="580"/>
            </a:xfrm>
            <a:prstGeom prst="rect">
              <a:avLst/>
            </a:prstGeom>
            <a:noFill/>
          </p:spPr>
          <p:txBody>
            <a:bodyPr wrap="square" rtlCol="0">
              <a:spAutoFit/>
            </a:bodyPr>
            <a:p>
              <a:r>
                <a:t>UDP端口关闭</a:t>
              </a:r>
              <a:r>
                <a:rPr lang="zh-CN" altLang="en-US"/>
                <a:t>：</a:t>
              </a:r>
              <a:endParaRPr lang="zh-CN" altLang="en-US"/>
            </a:p>
          </p:txBody>
        </p:sp>
        <p:sp>
          <p:nvSpPr>
            <p:cNvPr id="9" name="文本框 8"/>
            <p:cNvSpPr txBox="1"/>
            <p:nvPr/>
          </p:nvSpPr>
          <p:spPr>
            <a:xfrm>
              <a:off x="3111" y="9037"/>
              <a:ext cx="5217" cy="580"/>
            </a:xfrm>
            <a:prstGeom prst="rect">
              <a:avLst/>
            </a:prstGeom>
            <a:noFill/>
          </p:spPr>
          <p:txBody>
            <a:bodyPr wrap="square" rtlCol="0">
              <a:spAutoFit/>
            </a:bodyPr>
            <a:p>
              <a:r>
                <a:t>UDP端口开放/被屏蔽</a:t>
              </a:r>
              <a:r>
                <a:rPr lang="zh-CN" altLang="en-US"/>
                <a:t>：</a:t>
              </a:r>
              <a:endParaRPr lang="zh-CN" altLang="en-US"/>
            </a:p>
          </p:txBody>
        </p:sp>
        <p:pic>
          <p:nvPicPr>
            <p:cNvPr id="4" name="图片 3"/>
            <p:cNvPicPr>
              <a:picLocks noChangeAspect="1"/>
            </p:cNvPicPr>
            <p:nvPr/>
          </p:nvPicPr>
          <p:blipFill>
            <a:blip r:embed="rId7"/>
            <a:stretch>
              <a:fillRect/>
            </a:stretch>
          </p:blipFill>
          <p:spPr>
            <a:xfrm>
              <a:off x="9318" y="5482"/>
              <a:ext cx="6030" cy="2235"/>
            </a:xfrm>
            <a:prstGeom prst="rect">
              <a:avLst/>
            </a:prstGeom>
          </p:spPr>
        </p:pic>
        <p:pic>
          <p:nvPicPr>
            <p:cNvPr id="8" name="图片 7"/>
            <p:cNvPicPr>
              <a:picLocks noChangeAspect="1"/>
            </p:cNvPicPr>
            <p:nvPr/>
          </p:nvPicPr>
          <p:blipFill>
            <a:blip r:embed="rId8"/>
            <a:stretch>
              <a:fillRect/>
            </a:stretch>
          </p:blipFill>
          <p:spPr>
            <a:xfrm>
              <a:off x="9451" y="7945"/>
              <a:ext cx="6030" cy="2235"/>
            </a:xfrm>
            <a:prstGeom prst="rect">
              <a:avLst/>
            </a:prstGeom>
          </p:spPr>
        </p:pic>
      </p:grpSp>
      <p:sp>
        <p:nvSpPr>
          <p:cNvPr id="3" name="文本框 2"/>
          <p:cNvSpPr txBox="1"/>
          <p:nvPr/>
        </p:nvSpPr>
        <p:spPr>
          <a:xfrm>
            <a:off x="957580" y="3106420"/>
            <a:ext cx="4180840" cy="645160"/>
          </a:xfrm>
          <a:prstGeom prst="rect">
            <a:avLst/>
          </a:prstGeom>
          <a:noFill/>
        </p:spPr>
        <p:txBody>
          <a:bodyPr wrap="square" rtlCol="0">
            <a:spAutoFit/>
          </a:bodyPr>
          <a:p>
            <a:r>
              <a:rPr lang="zh-CN" altLang="en-US"/>
              <a:t>-sU: 指定使用 UDP 扫描方式确定目标主机的 UDP 端口状况。</a:t>
            </a:r>
            <a:endParaRPr lang="zh-CN" altLang="en-US"/>
          </a:p>
        </p:txBody>
      </p:sp>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0" name="组合 9"/>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5" name="直角三角形 14"/>
          <p:cNvSpPr/>
          <p:nvPr>
            <p:custDataLst>
              <p:tags r:id="rId4"/>
            </p:custDataLst>
          </p:nvPr>
        </p:nvSpPr>
        <p:spPr>
          <a:xfrm rot="16200000">
            <a:off x="8244969" y="2910965"/>
            <a:ext cx="5026169" cy="2867890"/>
          </a:xfrm>
          <a:prstGeom prst="rtTriangle">
            <a:avLst/>
          </a:prstGeom>
          <a:pattFill prst="zigZag">
            <a:fgClr>
              <a:schemeClr val="dk2"/>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5"/>
            </p:custDataLst>
          </p:nvPr>
        </p:nvSpPr>
        <p:spPr>
          <a:xfrm>
            <a:off x="0" y="4339772"/>
            <a:ext cx="12192000" cy="2518228"/>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7" name="任意多边形: 形状 16"/>
          <p:cNvSpPr/>
          <p:nvPr>
            <p:custDataLst>
              <p:tags r:id="rId6"/>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dk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2" name="任意多边形: 形状 21"/>
          <p:cNvSpPr/>
          <p:nvPr>
            <p:custDataLst>
              <p:tags r:id="rId7"/>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dk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1" name="文本框 10"/>
          <p:cNvSpPr txBox="1"/>
          <p:nvPr>
            <p:custDataLst>
              <p:tags r:id="rId8"/>
            </p:custDataLst>
          </p:nvPr>
        </p:nvSpPr>
        <p:spPr>
          <a:xfrm>
            <a:off x="800100" y="1258570"/>
            <a:ext cx="10852150" cy="295656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nmap 提供了确定目标主机开放端口上运行的具体程序信息和版本信息</a:t>
            </a:r>
            <a:endPar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nmap 内置了广泛的应用程序数据库(nmap-services-probes) ，目前 Nmap 可以识别几千种服务的签名，包含了 180 多种不同的协议。</a:t>
            </a:r>
            <a:endPar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-sV</a:t>
            </a:r>
            <a:r>
              <a:rPr lang="zh-CN" altLang="en-US" sz="22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:开启服务侦测</a:t>
            </a:r>
            <a:endParaRPr lang="zh-CN" altLang="en-US" sz="220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nmap -sV -sS -p 80,3306 -T4 119.29.85.112</a:t>
            </a:r>
            <a:r>
              <a:rPr lang="en-US" altLang="zh-CN" sz="2200" b="1">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 </a:t>
            </a:r>
            <a:endParaRPr lang="en-US" altLang="zh-CN" sz="2200" b="1">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
        <p:nvSpPr>
          <p:cNvPr id="7" name="平行四边形 6"/>
          <p:cNvSpPr/>
          <p:nvPr>
            <p:custDataLst>
              <p:tags r:id="rId9"/>
            </p:custDataLst>
          </p:nvPr>
        </p:nvSpPr>
        <p:spPr>
          <a:xfrm>
            <a:off x="3207658" y="4339772"/>
            <a:ext cx="3947886" cy="2518228"/>
          </a:xfrm>
          <a:prstGeom prst="parallelogram">
            <a:avLst>
              <a:gd name="adj" fmla="val 58756"/>
            </a:avLst>
          </a:prstGeom>
          <a:solidFill>
            <a:schemeClr val="dk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pic>
        <p:nvPicPr>
          <p:cNvPr id="8" name="图片 7" descr="C:\Users\2GGTFQ2\Desktop\图片库\已购买-压缩\132378028.jpg132378028"/>
          <p:cNvPicPr preferRelativeResize="0">
            <a:picLocks noChangeAspect="1"/>
          </p:cNvPicPr>
          <p:nvPr>
            <p:custDataLst>
              <p:tags r:id="rId10"/>
            </p:custDataLst>
          </p:nvPr>
        </p:nvPicPr>
        <p:blipFill rotWithShape="1">
          <a:blip r:embed="rId11"/>
          <a:srcRect l="-4878" r="-4878"/>
          <a:stretch>
            <a:fillRect/>
          </a:stretch>
        </p:blipFill>
        <p:spPr>
          <a:xfrm>
            <a:off x="800100" y="4655820"/>
            <a:ext cx="10722610" cy="1885950"/>
          </a:xfrm>
          <a:prstGeom prst="rect">
            <a:avLst/>
          </a:prstGeom>
          <a:blipFill rotWithShape="1">
            <a:blip r:embed="rId12"/>
            <a:stretch>
              <a:fillRect/>
            </a:stretch>
          </a:blipFill>
        </p:spPr>
      </p:pic>
      <p:sp>
        <p:nvSpPr>
          <p:cNvPr id="9" name="文本框 8"/>
          <p:cNvSpPr txBox="1"/>
          <p:nvPr>
            <p:custDataLst>
              <p:tags r:id="rId13"/>
            </p:custDataLst>
          </p:nvPr>
        </p:nvSpPr>
        <p:spPr>
          <a:xfrm>
            <a:off x="670560" y="509270"/>
            <a:ext cx="10566400" cy="624840"/>
          </a:xfrm>
          <a:prstGeom prst="rect">
            <a:avLst/>
          </a:prstGeom>
          <a:noFill/>
        </p:spPr>
        <p:txBody>
          <a:bodyPr wrap="square" lIns="101600" tIns="38100" rIns="63500" bIns="38100" rtlCol="0">
            <a:noAutofit/>
          </a:bodyPr>
          <a:lstStyle/>
          <a:p>
            <a:pPr marL="0" indent="0" algn="l">
              <a:lnSpc>
                <a:spcPct val="100000"/>
              </a:lnSpc>
              <a:spcBef>
                <a:spcPts val="0"/>
              </a:spcBef>
              <a:spcAft>
                <a:spcPts val="0"/>
              </a:spcAft>
              <a:buSzPct val="100000"/>
              <a:buNone/>
            </a:pPr>
            <a:r>
              <a:rPr lang="zh-CN" altLang="en-US" sz="3600" b="1" spc="300">
                <a:solidFill>
                  <a:schemeClr val="accent1">
                    <a:lumMod val="75000"/>
                  </a:schemeClr>
                </a:solidFill>
                <a:latin typeface="微软雅黑" panose="020B0503020204020204" charset="-122"/>
                <a:ea typeface="微软雅黑" panose="020B0503020204020204" charset="-122"/>
              </a:rPr>
              <a:t>版本侦测</a:t>
            </a:r>
            <a:endParaRPr lang="zh-CN" altLang="en-US" sz="3600" b="1" spc="300">
              <a:solidFill>
                <a:schemeClr val="accent1">
                  <a:lumMod val="75000"/>
                </a:schemeClr>
              </a:solidFill>
              <a:latin typeface="微软雅黑" panose="020B0503020204020204" charset="-122"/>
              <a:ea typeface="微软雅黑" panose="020B0503020204020204" charset="-122"/>
            </a:endParaRPr>
          </a:p>
        </p:txBody>
      </p:sp>
    </p:spTree>
    <p:custDataLst>
      <p:tags r:id="rId1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0" name="组合 9"/>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文本框 4"/>
          <p:cNvSpPr txBox="1"/>
          <p:nvPr>
            <p:custDataLst>
              <p:tags r:id="rId4"/>
            </p:custDataLst>
          </p:nvPr>
        </p:nvSpPr>
        <p:spPr>
          <a:xfrm>
            <a:off x="609562" y="609600"/>
            <a:ext cx="10972876" cy="609600"/>
          </a:xfrm>
          <a:prstGeom prst="rect">
            <a:avLst/>
          </a:prstGeom>
          <a:noFill/>
        </p:spPr>
        <p:txBody>
          <a:bodyPr wrap="square" lIns="63500" tIns="25400" rIns="63500" bIns="25400" rtlCol="0" anchor="t" anchorCtr="0">
            <a:normAutofit/>
          </a:bodyPr>
          <a:p>
            <a:pPr marL="0" indent="0" algn="l">
              <a:lnSpc>
                <a:spcPct val="100000"/>
              </a:lnSpc>
              <a:spcBef>
                <a:spcPts val="0"/>
              </a:spcBef>
              <a:spcAft>
                <a:spcPts val="0"/>
              </a:spcAft>
              <a:buSzPct val="100000"/>
              <a:buNone/>
            </a:pPr>
            <a:r>
              <a:rPr lang="zh-CN" altLang="en-US" sz="3200" b="1" spc="160">
                <a:solidFill>
                  <a:schemeClr val="accent1">
                    <a:lumMod val="75000"/>
                  </a:schemeClr>
                </a:solidFill>
                <a:latin typeface="微软雅黑" panose="020B0503020204020204" charset="-122"/>
                <a:ea typeface="微软雅黑" panose="020B0503020204020204" charset="-122"/>
              </a:rPr>
              <a:t>操作系统侦测</a:t>
            </a:r>
            <a:endParaRPr lang="zh-CN" altLang="en-US" sz="3200" b="1" spc="160">
              <a:solidFill>
                <a:schemeClr val="accent1">
                  <a:lumMod val="75000"/>
                </a:schemeClr>
              </a:solidFill>
              <a:latin typeface="微软雅黑" panose="020B0503020204020204" charset="-122"/>
              <a:ea typeface="微软雅黑" panose="020B0503020204020204" charset="-122"/>
            </a:endParaRPr>
          </a:p>
        </p:txBody>
      </p:sp>
      <p:sp>
        <p:nvSpPr>
          <p:cNvPr id="4" name="矩形 3"/>
          <p:cNvSpPr/>
          <p:nvPr>
            <p:custDataLst>
              <p:tags r:id="rId5"/>
            </p:custDataLst>
          </p:nvPr>
        </p:nvSpPr>
        <p:spPr>
          <a:xfrm>
            <a:off x="0" y="1219200"/>
            <a:ext cx="12192000"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1" name="Title 6"/>
          <p:cNvSpPr txBox="1"/>
          <p:nvPr>
            <p:custDataLst>
              <p:tags r:id="rId6"/>
            </p:custDataLst>
          </p:nvPr>
        </p:nvSpPr>
        <p:spPr>
          <a:xfrm>
            <a:off x="609600" y="1308100"/>
            <a:ext cx="10097770" cy="424243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操作系统侦测 (Operating System Detection) 于检测目标主机运行的操作系统类型及设备类型等信息。Nmap 拥有丰富的系统数据库 nmap-os-db，目前可以识别 2600 多种操作系统与设备类型。将此指纹数据库作为进行指纹对比的样本库。分别挑选一个 open 和 closed 的端口，向其发送经过精心设计的 TCP/UDP/ICMP 数据包，根据返回的数据包生成一份系统指纹。</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将探测生成的指纹与 nmap-os-db 中指纹进行对比，查找匹配的系统。如果无法匹配，以概率形式列举出可能的系统。</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30000"/>
              </a:lnSpc>
              <a:spcBef>
                <a:spcPts val="1000"/>
              </a:spcBef>
              <a:spcAft>
                <a:spcPts val="0"/>
              </a:spcAft>
              <a:buSzPct val="100000"/>
              <a:buFont typeface="Wingdings" panose="05000000000000000000" charset="0"/>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1" indent="0" algn="l" fontAlgn="ctr">
              <a:lnSpc>
                <a:spcPct val="130000"/>
              </a:lnSpc>
              <a:spcBef>
                <a:spcPts val="0"/>
              </a:spcBef>
              <a:spcAft>
                <a:spcPts val="0"/>
              </a:spcAft>
              <a:buSzPct val="100000"/>
              <a:buFont typeface="Arial" panose="020B0604020202020204" pitchFamily="34" charset="0"/>
              <a:buNone/>
            </a:pPr>
            <a:r>
              <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 </a:t>
            </a:r>
            <a:r>
              <a:rPr lang="en-US" altLang="zh-CN"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O:开启操作系统探测</a:t>
            </a:r>
            <a:endPar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508000" lvl="2" indent="0" algn="l" fontAlgn="ctr">
              <a:lnSpc>
                <a:spcPct val="130000"/>
              </a:lnSpc>
              <a:spcBef>
                <a:spcPts val="0"/>
              </a:spcBef>
              <a:spcAft>
                <a:spcPts val="0"/>
              </a:spcAft>
              <a:buSzPct val="100000"/>
              <a:buFont typeface="Arial" panose="020B0604020202020204" pitchFamily="34" charset="0"/>
              <a:buNone/>
            </a:pPr>
            <a:r>
              <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 -sS -O -T4 --packet-trace 192.168.1.146</a:t>
            </a:r>
            <a:endParaRPr lang="zh-CN" altLang="en-US"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7"/>
          <a:stretch>
            <a:fillRect/>
          </a:stretch>
        </p:blipFill>
        <p:spPr>
          <a:xfrm>
            <a:off x="1241425" y="4882515"/>
            <a:ext cx="7019925" cy="1562100"/>
          </a:xfrm>
          <a:prstGeom prst="rect">
            <a:avLst/>
          </a:prstGeom>
        </p:spPr>
      </p:pic>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矩形 8"/>
          <p:cNvSpPr/>
          <p:nvPr userDrawn="1">
            <p:custDataLst>
              <p:tags r:id="rId1"/>
            </p:custDataLst>
          </p:nvPr>
        </p:nvSpPr>
        <p:spPr>
          <a:xfrm>
            <a:off x="292800" y="304200"/>
            <a:ext cx="11606400" cy="62496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nvGrpSpPr>
          <p:cNvPr id="10" name="组合 9"/>
          <p:cNvGrpSpPr/>
          <p:nvPr userDrawn="1">
            <p:custDataLst>
              <p:tags r:id="rId2"/>
            </p:custDataLst>
          </p:nvPr>
        </p:nvGrpSpPr>
        <p:grpSpPr>
          <a:xfrm rot="0">
            <a:off x="120650" y="0"/>
            <a:ext cx="819150" cy="758190"/>
            <a:chOff x="120505" y="0"/>
            <a:chExt cx="819296" cy="758061"/>
          </a:xfrm>
        </p:grpSpPr>
        <p:sp>
          <p:nvSpPr>
            <p:cNvPr id="14" name="平行四边形 13"/>
            <p:cNvSpPr/>
            <p:nvPr>
              <p:custDataLst>
                <p:tags r:id="rId3"/>
              </p:custDataLst>
            </p:nvPr>
          </p:nvSpPr>
          <p:spPr>
            <a:xfrm>
              <a:off x="120505" y="0"/>
              <a:ext cx="692536" cy="505374"/>
            </a:xfrm>
            <a:prstGeom prst="parallelogram">
              <a:avLst>
                <a:gd name="adj" fmla="val 100453"/>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0000"/>
                </a:solidFill>
                <a:latin typeface="微软雅黑" panose="020B0503020204020204" charset="-122"/>
                <a:ea typeface="微软雅黑" panose="020B0503020204020204" charset="-122"/>
              </a:endParaRPr>
            </a:p>
          </p:txBody>
        </p:sp>
        <p:sp>
          <p:nvSpPr>
            <p:cNvPr id="15" name="平行四边形 14"/>
            <p:cNvSpPr/>
            <p:nvPr>
              <p:custDataLst>
                <p:tags r:id="rId4"/>
              </p:custDataLst>
            </p:nvPr>
          </p:nvSpPr>
          <p:spPr>
            <a:xfrm>
              <a:off x="247265" y="252687"/>
              <a:ext cx="692536" cy="505374"/>
            </a:xfrm>
            <a:prstGeom prst="parallelogram">
              <a:avLst>
                <a:gd name="adj" fmla="val 1004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7" name="组合 6"/>
          <p:cNvGrpSpPr/>
          <p:nvPr userDrawn="1">
            <p:custDataLst>
              <p:tags r:id="rId5"/>
            </p:custDataLst>
          </p:nvPr>
        </p:nvGrpSpPr>
        <p:grpSpPr>
          <a:xfrm rot="0">
            <a:off x="9303385" y="6358255"/>
            <a:ext cx="2888615" cy="499745"/>
            <a:chOff x="8521700" y="6223000"/>
            <a:chExt cx="3670300" cy="635000"/>
          </a:xfrm>
        </p:grpSpPr>
        <p:sp>
          <p:nvSpPr>
            <p:cNvPr id="12" name="任意多边形: 形状 11"/>
            <p:cNvSpPr/>
            <p:nvPr>
              <p:custDataLst>
                <p:tags r:id="rId6"/>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12"/>
            <p:cNvSpPr/>
            <p:nvPr>
              <p:custDataLst>
                <p:tags r:id="rId7"/>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文本框 4"/>
          <p:cNvSpPr txBox="1"/>
          <p:nvPr>
            <p:custDataLst>
              <p:tags r:id="rId8"/>
            </p:custDataLst>
          </p:nvPr>
        </p:nvSpPr>
        <p:spPr>
          <a:xfrm>
            <a:off x="550433" y="1680210"/>
            <a:ext cx="4864189" cy="396240"/>
          </a:xfrm>
          <a:prstGeom prst="rect">
            <a:avLst/>
          </a:prstGeom>
          <a:noFill/>
        </p:spPr>
        <p:txBody>
          <a:bodyPr wrap="square" lIns="63500" tIns="25400" rIns="63500" bIns="25400" rtlCol="0" anchor="b" anchorCtr="0">
            <a:noAutofit/>
          </a:bodyPr>
          <a:p>
            <a:pPr marL="0" indent="0" algn="l">
              <a:lnSpc>
                <a:spcPct val="100000"/>
              </a:lnSpc>
              <a:spcBef>
                <a:spcPts val="0"/>
              </a:spcBef>
              <a:spcAft>
                <a:spcPts val="0"/>
              </a:spcAft>
              <a:buSzPct val="100000"/>
              <a:buNone/>
            </a:pPr>
            <a:r>
              <a:rPr lang="zh-CN" altLang="en-US" sz="3200" b="1" spc="160">
                <a:solidFill>
                  <a:schemeClr val="accent1">
                    <a:lumMod val="50000"/>
                  </a:schemeClr>
                </a:solidFill>
                <a:latin typeface="微软雅黑" panose="020B0503020204020204" charset="-122"/>
                <a:ea typeface="微软雅黑" panose="020B0503020204020204" charset="-122"/>
              </a:rPr>
              <a:t>脚本</a:t>
            </a:r>
            <a:endParaRPr lang="zh-CN" altLang="en-US" sz="3200" b="1" spc="160">
              <a:solidFill>
                <a:schemeClr val="accent1">
                  <a:lumMod val="50000"/>
                </a:schemeClr>
              </a:solidFill>
              <a:latin typeface="微软雅黑" panose="020B0503020204020204" charset="-122"/>
              <a:ea typeface="微软雅黑" panose="020B0503020204020204" charset="-122"/>
            </a:endParaRPr>
          </a:p>
        </p:txBody>
      </p:sp>
      <p:sp>
        <p:nvSpPr>
          <p:cNvPr id="11" name="Title 6"/>
          <p:cNvSpPr txBox="1"/>
          <p:nvPr>
            <p:custDataLst>
              <p:tags r:id="rId9"/>
            </p:custDataLst>
          </p:nvPr>
        </p:nvSpPr>
        <p:spPr>
          <a:xfrm>
            <a:off x="609488" y="2377440"/>
            <a:ext cx="4864189" cy="265176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 支持使用 lua 语言来为 nmap 进行脚本开发。使用 Python 或者其他语言来调用 Nmap 进行格式解析，这种方式无法预估扫描进度，不能进行状态交互，效率很差，如果有需要我们可以自己编写定制化的的 Nmap 脚本。</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6" name="Title 6"/>
          <p:cNvSpPr txBox="1"/>
          <p:nvPr>
            <p:custDataLst>
              <p:tags r:id="rId10"/>
            </p:custDataLst>
          </p:nvPr>
        </p:nvSpPr>
        <p:spPr>
          <a:xfrm>
            <a:off x="5771515" y="1894205"/>
            <a:ext cx="4941570" cy="436181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auth 处理身份验证</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default 默认    </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discovery 服务发现</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dos 拒绝服务</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exploit 漏洞利用</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external 外部扩展    </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fuzzer 模糊测试</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vuln 漏洞检测</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intrusive 扫描可能造成不良后果</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malware 检测后门</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safe 扫描危害较小   version 版本识别</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brute 暴力猜解</a:t>
            </a: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1195" y="189865"/>
            <a:ext cx="5655945" cy="521970"/>
          </a:xfrm>
          <a:prstGeom prst="rect">
            <a:avLst/>
          </a:prstGeom>
          <a:noFill/>
        </p:spPr>
        <p:txBody>
          <a:bodyPr wrap="square" rtlCol="0">
            <a:spAutoFit/>
          </a:bodyPr>
          <a:p>
            <a:r>
              <a:rPr lang="zh-CN" altLang="en-US" sz="2800"/>
              <a:t>漏洞扫描   </a:t>
            </a:r>
            <a:r>
              <a:rPr lang="zh-CN" altLang="en-US" sz="2800">
                <a:sym typeface="+mn-ea"/>
              </a:rPr>
              <a:t> </a:t>
            </a:r>
            <a:r>
              <a:rPr lang="zh-CN" altLang="en-US" sz="2800">
                <a:sym typeface="+mn-ea"/>
                <a:hlinkClick r:id="rId1" action="ppaction://hlinkfile"/>
              </a:rPr>
              <a:t>vuln模块</a:t>
            </a:r>
            <a:endParaRPr lang="zh-CN" altLang="en-US" sz="2800"/>
          </a:p>
        </p:txBody>
      </p:sp>
      <p:sp>
        <p:nvSpPr>
          <p:cNvPr id="3" name="文本框 2"/>
          <p:cNvSpPr txBox="1"/>
          <p:nvPr/>
        </p:nvSpPr>
        <p:spPr>
          <a:xfrm>
            <a:off x="948690" y="711835"/>
            <a:ext cx="10805795" cy="3415030"/>
          </a:xfrm>
          <a:prstGeom prst="rect">
            <a:avLst/>
          </a:prstGeom>
          <a:noFill/>
        </p:spPr>
        <p:txBody>
          <a:bodyPr wrap="square" rtlCol="0">
            <a:spAutoFit/>
          </a:bodyPr>
          <a:p>
            <a:r>
              <a:rPr lang="zh-CN" altLang="en-US"/>
              <a:t>nmap 内置了一个 vuln 分类支持漏洞扫描如果想要使用这个分类下的所有脚本，可以在--script 的后面加上分类名称，同样我们可以用相似的方法来提高目标版本的检测功能，以及将目标端口设置为全部有效端口。</a:t>
            </a:r>
            <a:endParaRPr lang="zh-CN" altLang="en-US"/>
          </a:p>
          <a:p>
            <a:endParaRPr lang="zh-CN" altLang="en-US"/>
          </a:p>
          <a:p>
            <a:r>
              <a:rPr lang="zh-CN" altLang="en-US"/>
              <a:t>nmap -p- -sV --version-all --script vuln 192.168.1.146</a:t>
            </a:r>
            <a:endParaRPr lang="zh-CN" altLang="en-US"/>
          </a:p>
          <a:p>
            <a:r>
              <a:rPr lang="zh-CN" altLang="en-US"/>
              <a:t>-p- 指的是将目标端口指定为全部有效端口， -sV --version-all 用来提高版本检测的效率。</a:t>
            </a:r>
            <a:endParaRPr lang="zh-CN" altLang="en-US"/>
          </a:p>
          <a:p>
            <a:r>
              <a:rPr lang="zh-CN" altLang="en-US"/>
              <a:t>也可以指定详细的某个漏洞类型，如果填--script=vuln 则扫描所有漏洞库</a:t>
            </a:r>
            <a:endParaRPr lang="zh-CN" altLang="en-US"/>
          </a:p>
          <a:p>
            <a:r>
              <a:rPr lang="zh-CN" altLang="en-US"/>
              <a:t>nmap --script http-slowloris-check  192.168.1.146</a:t>
            </a:r>
            <a:endParaRPr lang="zh-CN" altLang="en-US"/>
          </a:p>
          <a:p>
            <a:endParaRPr lang="zh-CN" altLang="en-US"/>
          </a:p>
          <a:p>
            <a:r>
              <a:rPr lang="zh-CN" altLang="en-US"/>
              <a:t>下图是在 146 上扫描出端口为 8080 的服务也就是 keycloak 的一个漏洞</a:t>
            </a:r>
            <a:endParaRPr lang="zh-CN" altLang="en-US"/>
          </a:p>
          <a:p>
            <a:r>
              <a:rPr lang="zh-CN" altLang="en-US"/>
              <a:t>测试 Web 服务器是否受到 Slowloris DoS 攻击的漏洞，而无需实际发起 DoS 攻击。</a:t>
            </a:r>
            <a:endParaRPr lang="zh-CN" altLang="en-US"/>
          </a:p>
          <a:p>
            <a:endParaRPr lang="zh-CN" altLang="en-US"/>
          </a:p>
        </p:txBody>
      </p:sp>
      <p:pic>
        <p:nvPicPr>
          <p:cNvPr id="6" name="图片 5"/>
          <p:cNvPicPr>
            <a:picLocks noChangeAspect="1"/>
          </p:cNvPicPr>
          <p:nvPr>
            <p:custDataLst>
              <p:tags r:id="rId2"/>
            </p:custDataLst>
          </p:nvPr>
        </p:nvPicPr>
        <p:blipFill>
          <a:blip r:embed="rId3"/>
          <a:stretch>
            <a:fillRect/>
          </a:stretch>
        </p:blipFill>
        <p:spPr>
          <a:xfrm>
            <a:off x="1818640" y="4126865"/>
            <a:ext cx="7181850" cy="231775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8" name="组合 7"/>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 name="直接连接符 2"/>
          <p:cNvCxnSpPr/>
          <p:nvPr>
            <p:custDataLst>
              <p:tags r:id="rId4"/>
            </p:custDataLst>
          </p:nvPr>
        </p:nvCxnSpPr>
        <p:spPr>
          <a:xfrm rot="5400000" flipH="1">
            <a:off x="9427845" y="-16510"/>
            <a:ext cx="2747645" cy="2781300"/>
          </a:xfrm>
          <a:prstGeom prst="line">
            <a:avLst/>
          </a:prstGeom>
          <a:ln w="9525" cmpd="sng">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直角三角形 5"/>
          <p:cNvSpPr/>
          <p:nvPr>
            <p:custDataLst>
              <p:tags r:id="rId5"/>
            </p:custDataLst>
          </p:nvPr>
        </p:nvSpPr>
        <p:spPr>
          <a:xfrm flipH="1" flipV="1">
            <a:off x="9923145" y="635"/>
            <a:ext cx="2268855" cy="2284730"/>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直角三角形 8"/>
          <p:cNvSpPr/>
          <p:nvPr>
            <p:custDataLst>
              <p:tags r:id="rId6"/>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10" name="直接连接符 9"/>
          <p:cNvCxnSpPr/>
          <p:nvPr>
            <p:custDataLst>
              <p:tags r:id="rId7"/>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8"/>
            </p:custDataLst>
          </p:nvPr>
        </p:nvSpPr>
        <p:spPr>
          <a:xfrm>
            <a:off x="609562" y="609605"/>
            <a:ext cx="10972876" cy="6858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3600" b="1" spc="16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第三方    </a:t>
            </a:r>
            <a:endParaRPr lang="zh-CN" altLang="en-US" sz="3600" b="1" spc="16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1" name="Title 6"/>
          <p:cNvSpPr txBox="1"/>
          <p:nvPr>
            <p:custDataLst>
              <p:tags r:id="rId9"/>
            </p:custDataLst>
          </p:nvPr>
        </p:nvSpPr>
        <p:spPr>
          <a:xfrm>
            <a:off x="2835608" y="1981216"/>
            <a:ext cx="6522072" cy="530225"/>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4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还有许多非常好用的第三方插件可供使用</a:t>
            </a:r>
            <a:endParaRPr kumimoji="0" lang="zh-CN" altLang="en-US" sz="24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14" name="Title 6"/>
          <p:cNvSpPr txBox="1"/>
          <p:nvPr>
            <p:custDataLst>
              <p:tags r:id="rId10"/>
            </p:custDataLst>
          </p:nvPr>
        </p:nvSpPr>
        <p:spPr>
          <a:xfrm>
            <a:off x="2829887" y="2581926"/>
            <a:ext cx="6532226" cy="336171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Vulscan，它是 Nmap 的一个漏洞扫描增强模块，通过它可以把 Nmap 打造成一款实用高效免费的漏洞扫描器。Vulscan 目前包含了 CVE、OSVDB、Exploit-db、openvas 等多个漏洞平台指纹数据，具备离线扫描功能，对主机系统漏洞有很好的探测识别效果。</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文档： https://www.freebuf.com/sectool/144821.html</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1" name="矩形 10"/>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18" name="对角圆角矩形 17"/>
          <p:cNvSpPr/>
          <p:nvPr>
            <p:custDataLst>
              <p:tags r:id="rId5"/>
            </p:custDataLst>
          </p:nvPr>
        </p:nvSpPr>
        <p:spPr>
          <a:xfrm>
            <a:off x="1828815" y="2743222"/>
            <a:ext cx="8382067" cy="2590821"/>
          </a:xfrm>
          <a:prstGeom prst="round2Diag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圆角矩形 19"/>
          <p:cNvSpPr/>
          <p:nvPr>
            <p:custDataLst>
              <p:tags r:id="rId6"/>
            </p:custDataLst>
          </p:nvPr>
        </p:nvSpPr>
        <p:spPr>
          <a:xfrm flipH="1">
            <a:off x="4876839" y="1524012"/>
            <a:ext cx="4876839" cy="4724438"/>
          </a:xfrm>
          <a:prstGeom prst="roundRect">
            <a:avLst>
              <a:gd name="adj" fmla="val 0"/>
            </a:avLst>
          </a:prstGeom>
          <a:solidFill>
            <a:schemeClr val="lt2"/>
          </a:solidFill>
          <a:ln>
            <a:noFill/>
          </a:ln>
          <a:effectLst>
            <a:outerShdw blurRad="190500" dir="5400000" sx="102000" sy="102000" algn="ctr" rotWithShape="0">
              <a:schemeClr val="lt2">
                <a:lumMod val="75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nvGrpSpPr>
          <p:cNvPr id="21" name="组合 20"/>
          <p:cNvGrpSpPr/>
          <p:nvPr>
            <p:custDataLst>
              <p:tags r:id="rId7"/>
            </p:custDataLst>
          </p:nvPr>
        </p:nvGrpSpPr>
        <p:grpSpPr>
          <a:xfrm>
            <a:off x="2895623" y="3962400"/>
            <a:ext cx="914400" cy="152400"/>
            <a:chOff x="15770" y="2274"/>
            <a:chExt cx="1440" cy="240"/>
          </a:xfrm>
        </p:grpSpPr>
        <p:sp>
          <p:nvSpPr>
            <p:cNvPr id="22" name="椭圆 21"/>
            <p:cNvSpPr/>
            <p:nvPr>
              <p:custDataLst>
                <p:tags r:id="rId8"/>
              </p:custDataLst>
            </p:nvPr>
          </p:nvSpPr>
          <p:spPr>
            <a:xfrm>
              <a:off x="15770" y="2274"/>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9"/>
              </p:custDataLst>
            </p:nvPr>
          </p:nvSpPr>
          <p:spPr>
            <a:xfrm>
              <a:off x="16370" y="2274"/>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6970" y="2274"/>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文本框 3"/>
          <p:cNvSpPr txBox="1"/>
          <p:nvPr>
            <p:custDataLst>
              <p:tags r:id="rId11"/>
            </p:custDataLst>
          </p:nvPr>
        </p:nvSpPr>
        <p:spPr>
          <a:xfrm>
            <a:off x="457204"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200" b="1" spc="160">
                <a:solidFill>
                  <a:schemeClr val="accent1">
                    <a:lumMod val="50000"/>
                  </a:schemeClr>
                </a:solidFill>
                <a:latin typeface="微软雅黑" panose="020B0503020204020204" charset="-122"/>
                <a:ea typeface="微软雅黑" panose="020B0503020204020204" charset="-122"/>
              </a:rPr>
              <a:t>目录</a:t>
            </a:r>
            <a:endParaRPr lang="zh-CN" altLang="en-US" sz="3200" b="1" spc="160">
              <a:solidFill>
                <a:schemeClr val="accent1">
                  <a:lumMod val="50000"/>
                </a:schemeClr>
              </a:solidFill>
              <a:latin typeface="微软雅黑" panose="020B0503020204020204" charset="-122"/>
              <a:ea typeface="微软雅黑" panose="020B0503020204020204" charset="-122"/>
            </a:endParaRPr>
          </a:p>
        </p:txBody>
      </p:sp>
      <p:sp>
        <p:nvSpPr>
          <p:cNvPr id="5" name="直角三角形 4"/>
          <p:cNvSpPr/>
          <p:nvPr>
            <p:custDataLst>
              <p:tags r:id="rId12"/>
            </p:custDataLst>
          </p:nvPr>
        </p:nvSpPr>
        <p:spPr>
          <a:xfrm>
            <a:off x="5637530" y="3067050"/>
            <a:ext cx="178435" cy="12319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矩形 5"/>
          <p:cNvSpPr/>
          <p:nvPr>
            <p:custDataLst>
              <p:tags r:id="rId13"/>
            </p:custDataLst>
          </p:nvPr>
        </p:nvSpPr>
        <p:spPr>
          <a:xfrm>
            <a:off x="5637530" y="3190240"/>
            <a:ext cx="3463290" cy="57594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矩形 6"/>
          <p:cNvSpPr/>
          <p:nvPr>
            <p:custDataLst>
              <p:tags r:id="rId14"/>
            </p:custDataLst>
          </p:nvPr>
        </p:nvSpPr>
        <p:spPr>
          <a:xfrm>
            <a:off x="5528945" y="3067050"/>
            <a:ext cx="108585" cy="708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15"/>
            </p:custDataLst>
          </p:nvPr>
        </p:nvSpPr>
        <p:spPr>
          <a:xfrm>
            <a:off x="6189980" y="3286125"/>
            <a:ext cx="2763520" cy="375285"/>
          </a:xfrm>
          <a:prstGeom prst="rect">
            <a:avLst/>
          </a:prstGeom>
          <a:noFill/>
        </p:spPr>
        <p:txBody>
          <a:bodyPr wrap="square" rtlCol="0">
            <a:normAutofit fontScale="7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NMAP能干什么？</a:t>
            </a:r>
            <a:endPar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custDataLst>
              <p:tags r:id="rId16"/>
            </p:custDataLst>
          </p:nvPr>
        </p:nvSpPr>
        <p:spPr>
          <a:xfrm>
            <a:off x="5748655" y="320230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2">
                    <a:alpha val="97000"/>
                  </a:schemeClr>
                </a:solidFill>
                <a:latin typeface="微软雅黑" panose="020B0503020204020204" charset="-122"/>
                <a:ea typeface="微软雅黑" panose="020B0503020204020204" charset="-122"/>
              </a:rPr>
              <a:t>02</a:t>
            </a:r>
            <a:endParaRPr lang="en-US" altLang="zh-CN" sz="2800" b="1" spc="150" dirty="0">
              <a:solidFill>
                <a:schemeClr val="accent2">
                  <a:alpha val="97000"/>
                </a:schemeClr>
              </a:solidFill>
              <a:latin typeface="微软雅黑" panose="020B0503020204020204" charset="-122"/>
              <a:ea typeface="微软雅黑" panose="020B0503020204020204" charset="-122"/>
            </a:endParaRPr>
          </a:p>
        </p:txBody>
      </p:sp>
      <p:sp>
        <p:nvSpPr>
          <p:cNvPr id="28" name="直角三角形 27"/>
          <p:cNvSpPr/>
          <p:nvPr>
            <p:custDataLst>
              <p:tags r:id="rId17"/>
            </p:custDataLst>
          </p:nvPr>
        </p:nvSpPr>
        <p:spPr>
          <a:xfrm>
            <a:off x="5637530" y="2137410"/>
            <a:ext cx="178435" cy="12319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9" name="矩形 28"/>
          <p:cNvSpPr/>
          <p:nvPr>
            <p:custDataLst>
              <p:tags r:id="rId18"/>
            </p:custDataLst>
          </p:nvPr>
        </p:nvSpPr>
        <p:spPr>
          <a:xfrm>
            <a:off x="5637530" y="2260600"/>
            <a:ext cx="3463290" cy="5759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0" name="矩形 29"/>
          <p:cNvSpPr/>
          <p:nvPr>
            <p:custDataLst>
              <p:tags r:id="rId19"/>
            </p:custDataLst>
          </p:nvPr>
        </p:nvSpPr>
        <p:spPr>
          <a:xfrm>
            <a:off x="5528945" y="2137410"/>
            <a:ext cx="108585" cy="7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1" name="文本框 30"/>
          <p:cNvSpPr txBox="1"/>
          <p:nvPr>
            <p:custDataLst>
              <p:tags r:id="rId20"/>
            </p:custDataLst>
          </p:nvPr>
        </p:nvSpPr>
        <p:spPr>
          <a:xfrm>
            <a:off x="6189980" y="2356485"/>
            <a:ext cx="2763520" cy="375285"/>
          </a:xfrm>
          <a:prstGeom prst="rect">
            <a:avLst/>
          </a:prstGeom>
          <a:noFill/>
        </p:spPr>
        <p:txBody>
          <a:bodyPr wrap="square" rtlCol="0">
            <a:normAutofit fontScale="7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什么是NMAP?</a:t>
            </a:r>
            <a:endParaRPr lang="en-US" altLang="zh-CN"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21"/>
            </p:custDataLst>
          </p:nvPr>
        </p:nvSpPr>
        <p:spPr>
          <a:xfrm>
            <a:off x="5748655" y="227266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1">
                    <a:alpha val="97000"/>
                  </a:schemeClr>
                </a:solidFill>
                <a:latin typeface="微软雅黑" panose="020B0503020204020204" charset="-122"/>
                <a:ea typeface="微软雅黑" panose="020B0503020204020204" charset="-122"/>
              </a:rPr>
              <a:t>01</a:t>
            </a:r>
            <a:endParaRPr lang="en-US" altLang="zh-CN" sz="2800" b="1" spc="150" dirty="0">
              <a:solidFill>
                <a:schemeClr val="accent1">
                  <a:alpha val="97000"/>
                </a:schemeClr>
              </a:solidFill>
              <a:latin typeface="微软雅黑" panose="020B0503020204020204" charset="-122"/>
              <a:ea typeface="微软雅黑" panose="020B0503020204020204" charset="-122"/>
            </a:endParaRPr>
          </a:p>
        </p:txBody>
      </p:sp>
      <p:sp>
        <p:nvSpPr>
          <p:cNvPr id="34" name="直角三角形 33"/>
          <p:cNvSpPr/>
          <p:nvPr>
            <p:custDataLst>
              <p:tags r:id="rId22"/>
            </p:custDataLst>
          </p:nvPr>
        </p:nvSpPr>
        <p:spPr>
          <a:xfrm>
            <a:off x="5637530" y="4926330"/>
            <a:ext cx="178435" cy="12319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5" name="矩形 34"/>
          <p:cNvSpPr/>
          <p:nvPr>
            <p:custDataLst>
              <p:tags r:id="rId23"/>
            </p:custDataLst>
          </p:nvPr>
        </p:nvSpPr>
        <p:spPr>
          <a:xfrm>
            <a:off x="5637530" y="5049520"/>
            <a:ext cx="3463290" cy="575945"/>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24"/>
            </p:custDataLst>
          </p:nvPr>
        </p:nvSpPr>
        <p:spPr>
          <a:xfrm>
            <a:off x="5528945" y="4926330"/>
            <a:ext cx="108585" cy="708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7" name="文本框 36"/>
          <p:cNvSpPr txBox="1"/>
          <p:nvPr>
            <p:custDataLst>
              <p:tags r:id="rId25"/>
            </p:custDataLst>
          </p:nvPr>
        </p:nvSpPr>
        <p:spPr>
          <a:xfrm>
            <a:off x="6189980" y="5145405"/>
            <a:ext cx="2763520" cy="375285"/>
          </a:xfrm>
          <a:prstGeom prst="rect">
            <a:avLst/>
          </a:prstGeom>
          <a:noFill/>
        </p:spPr>
        <p:txBody>
          <a:bodyPr wrap="square" rtlCol="0">
            <a:normAutofit fontScale="7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zh-CN" altLang="en-US"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总结</a:t>
            </a:r>
            <a:endParaRPr lang="zh-CN" altLang="en-US" sz="17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26"/>
            </p:custDataLst>
          </p:nvPr>
        </p:nvSpPr>
        <p:spPr>
          <a:xfrm>
            <a:off x="5748655" y="506158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4">
                    <a:alpha val="97000"/>
                  </a:schemeClr>
                </a:solidFill>
                <a:latin typeface="微软雅黑" panose="020B0503020204020204" charset="-122"/>
                <a:ea typeface="微软雅黑" panose="020B0503020204020204" charset="-122"/>
              </a:rPr>
              <a:t>04</a:t>
            </a:r>
            <a:endParaRPr lang="en-US" altLang="zh-CN" sz="2800" b="1" spc="150" dirty="0">
              <a:solidFill>
                <a:schemeClr val="accent4">
                  <a:alpha val="97000"/>
                </a:schemeClr>
              </a:solidFill>
              <a:latin typeface="微软雅黑" panose="020B0503020204020204" charset="-122"/>
              <a:ea typeface="微软雅黑" panose="020B0503020204020204" charset="-122"/>
            </a:endParaRPr>
          </a:p>
        </p:txBody>
      </p:sp>
      <p:sp>
        <p:nvSpPr>
          <p:cNvPr id="40" name="直角三角形 39"/>
          <p:cNvSpPr/>
          <p:nvPr>
            <p:custDataLst>
              <p:tags r:id="rId27"/>
            </p:custDataLst>
          </p:nvPr>
        </p:nvSpPr>
        <p:spPr>
          <a:xfrm>
            <a:off x="5637530" y="3996690"/>
            <a:ext cx="178435" cy="12319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1" name="矩形 40"/>
          <p:cNvSpPr/>
          <p:nvPr>
            <p:custDataLst>
              <p:tags r:id="rId28"/>
            </p:custDataLst>
          </p:nvPr>
        </p:nvSpPr>
        <p:spPr>
          <a:xfrm>
            <a:off x="5637530" y="4119880"/>
            <a:ext cx="3463290" cy="57594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2" name="矩形 41"/>
          <p:cNvSpPr/>
          <p:nvPr>
            <p:custDataLst>
              <p:tags r:id="rId29"/>
            </p:custDataLst>
          </p:nvPr>
        </p:nvSpPr>
        <p:spPr>
          <a:xfrm>
            <a:off x="5528945" y="3996690"/>
            <a:ext cx="108585" cy="708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3" name="文本框 42"/>
          <p:cNvSpPr txBox="1"/>
          <p:nvPr>
            <p:custDataLst>
              <p:tags r:id="rId30"/>
            </p:custDataLst>
          </p:nvPr>
        </p:nvSpPr>
        <p:spPr>
          <a:xfrm>
            <a:off x="6189980" y="4215765"/>
            <a:ext cx="2763520" cy="37528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40000"/>
              </a:lnSpc>
              <a:spcBef>
                <a:spcPts val="0"/>
              </a:spcBef>
              <a:spcAft>
                <a:spcPts val="0"/>
              </a:spcAft>
              <a:buSzPct val="100000"/>
            </a:pPr>
            <a:r>
              <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NMAP主机发现的原理</a:t>
            </a:r>
            <a:endPar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4" name="文本框 43"/>
          <p:cNvSpPr txBox="1"/>
          <p:nvPr>
            <p:custDataLst>
              <p:tags r:id="rId31"/>
            </p:custDataLst>
          </p:nvPr>
        </p:nvSpPr>
        <p:spPr>
          <a:xfrm>
            <a:off x="5748655" y="4131945"/>
            <a:ext cx="407670" cy="484505"/>
          </a:xfrm>
          <a:prstGeom prst="rect">
            <a:avLst/>
          </a:prstGeom>
          <a:noFill/>
        </p:spPr>
        <p:txBody>
          <a:bodyPr wrap="square" lIns="0" tIns="0" rIns="0" bIns="0" rtlCol="0" anchor="ctr">
            <a:normAutofit fontScale="80000"/>
          </a:bodyPr>
          <a:lstStyle/>
          <a:p>
            <a:pPr algn="ctr">
              <a:lnSpc>
                <a:spcPct val="130000"/>
              </a:lnSpc>
            </a:pPr>
            <a:r>
              <a:rPr lang="en-US" altLang="zh-CN" sz="2800" b="1" spc="150" dirty="0">
                <a:solidFill>
                  <a:schemeClr val="accent3">
                    <a:alpha val="97000"/>
                  </a:schemeClr>
                </a:solidFill>
                <a:latin typeface="微软雅黑" panose="020B0503020204020204" charset="-122"/>
                <a:ea typeface="微软雅黑" panose="020B0503020204020204" charset="-122"/>
              </a:rPr>
              <a:t>03</a:t>
            </a:r>
            <a:endParaRPr lang="en-US" altLang="zh-CN" sz="2800" b="1" spc="150" dirty="0">
              <a:solidFill>
                <a:schemeClr val="accent3">
                  <a:alpha val="97000"/>
                </a:schemeClr>
              </a:solidFill>
              <a:latin typeface="微软雅黑" panose="020B0503020204020204" charset="-122"/>
              <a:ea typeface="微软雅黑" panose="020B0503020204020204" charset="-122"/>
            </a:endParaRPr>
          </a:p>
        </p:txBody>
      </p:sp>
    </p:spTree>
    <p:custDataLst>
      <p:tags r:id="rId3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a:off x="9303656" y="6358286"/>
            <a:ext cx="2888343" cy="499713"/>
            <a:chOff x="8521700" y="6223000"/>
            <a:chExt cx="3670300" cy="635000"/>
          </a:xfrm>
        </p:grpSpPr>
        <p:sp>
          <p:nvSpPr>
            <p:cNvPr id="7"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4" name="矩形 13"/>
          <p:cNvSpPr/>
          <p:nvPr>
            <p:custDataLst>
              <p:tags r:id="rId4"/>
            </p:custDataLst>
          </p:nvPr>
        </p:nvSpPr>
        <p:spPr>
          <a:xfrm>
            <a:off x="0" y="0"/>
            <a:ext cx="6096000" cy="68580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等腰三角形 15"/>
          <p:cNvSpPr/>
          <p:nvPr>
            <p:custDataLst>
              <p:tags r:id="rId5"/>
            </p:custDataLst>
          </p:nvPr>
        </p:nvSpPr>
        <p:spPr>
          <a:xfrm flipV="1">
            <a:off x="5433347" y="0"/>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0" name="菱形 19"/>
          <p:cNvSpPr/>
          <p:nvPr>
            <p:custDataLst>
              <p:tags r:id="rId6"/>
            </p:custDataLst>
          </p:nvPr>
        </p:nvSpPr>
        <p:spPr>
          <a:xfrm>
            <a:off x="4397823" y="156028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 name="矩形 4"/>
          <p:cNvSpPr/>
          <p:nvPr>
            <p:custDataLst>
              <p:tags r:id="rId7"/>
            </p:custDataLst>
          </p:nvPr>
        </p:nvSpPr>
        <p:spPr>
          <a:xfrm>
            <a:off x="4905820" y="2046514"/>
            <a:ext cx="2380347" cy="2423884"/>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zh-CN" altLang="en-US" sz="3600" b="1" spc="300">
                <a:solidFill>
                  <a:schemeClr val="dk1">
                    <a:lumMod val="85000"/>
                    <a:lumOff val="15000"/>
                  </a:schemeClr>
                </a:solidFill>
                <a:latin typeface="微软雅黑" panose="020B0503020204020204" charset="-122"/>
                <a:ea typeface="微软雅黑" panose="020B0503020204020204" charset="-122"/>
              </a:rPr>
              <a:t>总结</a:t>
            </a:r>
            <a:endParaRPr lang="zh-CN" altLang="en-US" sz="3600" b="1" spc="300">
              <a:solidFill>
                <a:schemeClr val="dk1">
                  <a:lumMod val="85000"/>
                  <a:lumOff val="15000"/>
                </a:schemeClr>
              </a:solidFill>
              <a:latin typeface="微软雅黑" panose="020B0503020204020204" charset="-122"/>
              <a:ea typeface="微软雅黑" panose="020B0503020204020204" charset="-122"/>
            </a:endParaRPr>
          </a:p>
        </p:txBody>
      </p:sp>
      <p:sp>
        <p:nvSpPr>
          <p:cNvPr id="15" name="矩形 14"/>
          <p:cNvSpPr/>
          <p:nvPr>
            <p:custDataLst>
              <p:tags r:id="rId8"/>
            </p:custDataLst>
          </p:nvPr>
        </p:nvSpPr>
        <p:spPr>
          <a:xfrm>
            <a:off x="464448" y="1264465"/>
            <a:ext cx="3860799" cy="4747698"/>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40000"/>
              </a:lnSpc>
              <a:spcBef>
                <a:spcPts val="800"/>
              </a:spcBef>
              <a:spcAft>
                <a:spcPts val="1000"/>
              </a:spcAft>
              <a:buSzPct val="100000"/>
              <a:buNone/>
            </a:pP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1.</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对于我们的IPAM项目来说，主机发现，端口扫描，服务版本探测以及漏洞扫描都是非常符合我们的业务的。</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a:p>
            <a:pPr marL="0" lvl="0" indent="0" algn="l">
              <a:lnSpc>
                <a:spcPct val="140000"/>
              </a:lnSpc>
              <a:spcBef>
                <a:spcPts val="800"/>
              </a:spcBef>
              <a:spcAft>
                <a:spcPts val="1000"/>
              </a:spcAft>
              <a:buSzPct val="100000"/>
              <a:buNone/>
            </a:pP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集成简单，</a:t>
            </a: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nmap</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支持</a:t>
            </a: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xml</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格式返回，解析方便。</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7" name="矩形 16"/>
          <p:cNvSpPr/>
          <p:nvPr>
            <p:custDataLst>
              <p:tags r:id="rId9"/>
            </p:custDataLst>
          </p:nvPr>
        </p:nvSpPr>
        <p:spPr>
          <a:xfrm>
            <a:off x="7866753" y="1264465"/>
            <a:ext cx="3860799" cy="4747698"/>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40000"/>
              </a:lnSpc>
              <a:spcBef>
                <a:spcPts val="800"/>
              </a:spcBef>
              <a:spcAft>
                <a:spcPts val="1000"/>
              </a:spcAft>
              <a:buSzPct val="100000"/>
              <a:buNone/>
            </a:pPr>
            <a:r>
              <a:rPr lang="en-US" altLang="zh-CN" sz="2200" spc="150">
                <a:solidFill>
                  <a:schemeClr val="dk1">
                    <a:lumMod val="75000"/>
                    <a:lumOff val="25000"/>
                  </a:schemeClr>
                </a:solidFill>
                <a:latin typeface="微软雅黑" panose="020B0503020204020204" charset="-122"/>
                <a:ea typeface="微软雅黑" panose="020B0503020204020204" charset="-122"/>
              </a:rPr>
              <a:t>1. </a:t>
            </a:r>
            <a:r>
              <a:rPr lang="zh-CN" altLang="en-US" sz="2200" spc="150">
                <a:solidFill>
                  <a:schemeClr val="dk1">
                    <a:lumMod val="75000"/>
                    <a:lumOff val="25000"/>
                  </a:schemeClr>
                </a:solidFill>
                <a:latin typeface="微软雅黑" panose="020B0503020204020204" charset="-122"/>
                <a:ea typeface="微软雅黑" panose="020B0503020204020204" charset="-122"/>
              </a:rPr>
              <a:t>扫描的时间过长，只能通过异步返回</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0" algn="l">
              <a:lnSpc>
                <a:spcPct val="140000"/>
              </a:lnSpc>
              <a:spcBef>
                <a:spcPts val="800"/>
              </a:spcBef>
              <a:spcAft>
                <a:spcPts val="1000"/>
              </a:spcAft>
              <a:buSzPct val="10000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0" algn="l">
              <a:lnSpc>
                <a:spcPct val="140000"/>
              </a:lnSpc>
              <a:spcBef>
                <a:spcPts val="800"/>
              </a:spcBef>
              <a:spcAft>
                <a:spcPts val="1000"/>
              </a:spcAft>
              <a:buSzPct val="100000"/>
              <a:buNone/>
            </a:pPr>
            <a:r>
              <a:rPr lang="en-US" altLang="zh-CN" sz="2200" spc="150">
                <a:solidFill>
                  <a:schemeClr val="dk1">
                    <a:lumMod val="75000"/>
                    <a:lumOff val="25000"/>
                  </a:schemeClr>
                </a:solidFill>
                <a:latin typeface="微软雅黑" panose="020B0503020204020204" charset="-122"/>
                <a:ea typeface="微软雅黑" panose="020B0503020204020204" charset="-122"/>
              </a:rPr>
              <a:t>2. nmap</a:t>
            </a:r>
            <a:r>
              <a:rPr lang="zh-CN" altLang="en-US" sz="2200" spc="150">
                <a:solidFill>
                  <a:schemeClr val="dk1">
                    <a:lumMod val="75000"/>
                    <a:lumOff val="25000"/>
                  </a:schemeClr>
                </a:solidFill>
                <a:latin typeface="微软雅黑" panose="020B0503020204020204" charset="-122"/>
                <a:ea typeface="微软雅黑" panose="020B0503020204020204" charset="-122"/>
              </a:rPr>
              <a:t>的开源证书对商用不太友好。</a:t>
            </a:r>
            <a:endParaRPr lang="en-US" altLang="zh-CN" sz="2200" spc="150">
              <a:solidFill>
                <a:schemeClr val="dk1">
                  <a:lumMod val="75000"/>
                  <a:lumOff val="25000"/>
                </a:schemeClr>
              </a:solidFill>
              <a:latin typeface="微软雅黑" panose="020B0503020204020204" charset="-122"/>
              <a:ea typeface="微软雅黑" panose="020B0503020204020204" charset="-122"/>
            </a:endParaRPr>
          </a:p>
        </p:txBody>
      </p:sp>
      <p:sp>
        <p:nvSpPr>
          <p:cNvPr id="21" name="等腰三角形 20"/>
          <p:cNvSpPr/>
          <p:nvPr>
            <p:custDataLst>
              <p:tags r:id="rId10"/>
            </p:custDataLst>
          </p:nvPr>
        </p:nvSpPr>
        <p:spPr>
          <a:xfrm>
            <a:off x="5433347" y="6121177"/>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nvSpPr>
        <p:spPr>
          <a:xfrm>
            <a:off x="2074545" y="600710"/>
            <a:ext cx="2323465" cy="368300"/>
          </a:xfrm>
          <a:prstGeom prst="rect">
            <a:avLst/>
          </a:prstGeom>
          <a:noFill/>
        </p:spPr>
        <p:txBody>
          <a:bodyPr wrap="square" rtlCol="0">
            <a:spAutoFit/>
          </a:bodyPr>
          <a:p>
            <a:r>
              <a:rPr lang="zh-CN" altLang="en-US" b="1"/>
              <a:t>优点</a:t>
            </a:r>
            <a:endParaRPr lang="zh-CN" altLang="en-US" b="1"/>
          </a:p>
        </p:txBody>
      </p:sp>
      <p:sp>
        <p:nvSpPr>
          <p:cNvPr id="3" name="文本框 2"/>
          <p:cNvSpPr txBox="1"/>
          <p:nvPr/>
        </p:nvSpPr>
        <p:spPr>
          <a:xfrm>
            <a:off x="8949055" y="600710"/>
            <a:ext cx="2580640" cy="368300"/>
          </a:xfrm>
          <a:prstGeom prst="rect">
            <a:avLst/>
          </a:prstGeom>
          <a:noFill/>
        </p:spPr>
        <p:txBody>
          <a:bodyPr wrap="square" rtlCol="0">
            <a:spAutoFit/>
          </a:bodyPr>
          <a:p>
            <a:r>
              <a:rPr lang="zh-CN" altLang="en-US" b="1"/>
              <a:t>不足</a:t>
            </a:r>
            <a:endParaRPr lang="zh-CN" altLang="en-US" b="1"/>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1" name="组合 10"/>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3" name="矩形 2"/>
          <p:cNvSpPr/>
          <p:nvPr>
            <p:custDataLst>
              <p:tags r:id="rId4"/>
            </p:custDataLst>
          </p:nvPr>
        </p:nvSpPr>
        <p:spPr>
          <a:xfrm>
            <a:off x="1" y="0"/>
            <a:ext cx="12192000" cy="6858000"/>
          </a:xfrm>
          <a:prstGeom prst="rect">
            <a:avLst/>
          </a:prstGeom>
          <a:pattFill prst="ltUpDi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grpSp>
        <p:nvGrpSpPr>
          <p:cNvPr id="4" name="组合 3"/>
          <p:cNvGrpSpPr/>
          <p:nvPr>
            <p:custDataLst>
              <p:tags r:id="rId5"/>
            </p:custDataLst>
          </p:nvPr>
        </p:nvGrpSpPr>
        <p:grpSpPr>
          <a:xfrm>
            <a:off x="897348" y="812460"/>
            <a:ext cx="10397305" cy="5233081"/>
            <a:chOff x="786737" y="824499"/>
            <a:chExt cx="10397305" cy="5233081"/>
          </a:xfrm>
        </p:grpSpPr>
        <p:sp>
          <p:nvSpPr>
            <p:cNvPr id="5" name="矩形 4"/>
            <p:cNvSpPr/>
            <p:nvPr>
              <p:custDataLst>
                <p:tags r:id="rId6"/>
              </p:custDataLst>
            </p:nvPr>
          </p:nvSpPr>
          <p:spPr>
            <a:xfrm>
              <a:off x="1059543" y="1088571"/>
              <a:ext cx="10124499" cy="496900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7"/>
              </p:custDataLst>
            </p:nvPr>
          </p:nvSpPr>
          <p:spPr>
            <a:xfrm>
              <a:off x="786737" y="824499"/>
              <a:ext cx="10205113" cy="50425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grpSp>
          <p:nvGrpSpPr>
            <p:cNvPr id="7" name="组合 6"/>
            <p:cNvGrpSpPr/>
            <p:nvPr/>
          </p:nvGrpSpPr>
          <p:grpSpPr>
            <a:xfrm>
              <a:off x="982030" y="1020526"/>
              <a:ext cx="9814526" cy="4650527"/>
              <a:chOff x="986413" y="1020733"/>
              <a:chExt cx="9814526" cy="4650527"/>
            </a:xfrm>
          </p:grpSpPr>
          <p:sp>
            <p:nvSpPr>
              <p:cNvPr id="8" name="任意多边形: 形状 6"/>
              <p:cNvSpPr>
                <a:spLocks noChangeAspect="1"/>
              </p:cNvSpPr>
              <p:nvPr>
                <p:custDataLst>
                  <p:tags r:id="rId8"/>
                </p:custDataLst>
              </p:nvPr>
            </p:nvSpPr>
            <p:spPr>
              <a:xfrm>
                <a:off x="10665264" y="1020733"/>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7"/>
              <p:cNvSpPr>
                <a:spLocks noChangeAspect="1"/>
              </p:cNvSpPr>
              <p:nvPr>
                <p:custDataLst>
                  <p:tags r:id="rId9"/>
                </p:custDataLst>
              </p:nvPr>
            </p:nvSpPr>
            <p:spPr>
              <a:xfrm>
                <a:off x="986413" y="5535585"/>
                <a:ext cx="135675" cy="135675"/>
              </a:xfrm>
              <a:custGeom>
                <a:avLst/>
                <a:gdLst>
                  <a:gd name="connsiteX0" fmla="*/ 60236 w 688240"/>
                  <a:gd name="connsiteY0" fmla="*/ 149944 h 688240"/>
                  <a:gd name="connsiteX1" fmla="*/ 538297 w 688240"/>
                  <a:gd name="connsiteY1" fmla="*/ 628005 h 688240"/>
                  <a:gd name="connsiteX2" fmla="*/ 536521 w 688240"/>
                  <a:gd name="connsiteY2" fmla="*/ 629470 h 688240"/>
                  <a:gd name="connsiteX3" fmla="*/ 344120 w 688240"/>
                  <a:gd name="connsiteY3" fmla="*/ 688240 h 688240"/>
                  <a:gd name="connsiteX4" fmla="*/ 0 w 688240"/>
                  <a:gd name="connsiteY4" fmla="*/ 344120 h 688240"/>
                  <a:gd name="connsiteX5" fmla="*/ 58770 w 688240"/>
                  <a:gd name="connsiteY5" fmla="*/ 151719 h 688240"/>
                  <a:gd name="connsiteX6" fmla="*/ 344120 w 688240"/>
                  <a:gd name="connsiteY6" fmla="*/ 0 h 688240"/>
                  <a:gd name="connsiteX7" fmla="*/ 688240 w 688240"/>
                  <a:gd name="connsiteY7" fmla="*/ 344120 h 688240"/>
                  <a:gd name="connsiteX8" fmla="*/ 629470 w 688240"/>
                  <a:gd name="connsiteY8" fmla="*/ 536521 h 688240"/>
                  <a:gd name="connsiteX9" fmla="*/ 628004 w 688240"/>
                  <a:gd name="connsiteY9" fmla="*/ 538297 h 688240"/>
                  <a:gd name="connsiteX10" fmla="*/ 149944 w 688240"/>
                  <a:gd name="connsiteY10" fmla="*/ 60236 h 688240"/>
                  <a:gd name="connsiteX11" fmla="*/ 151719 w 688240"/>
                  <a:gd name="connsiteY11" fmla="*/ 58770 h 688240"/>
                  <a:gd name="connsiteX12" fmla="*/ 344120 w 688240"/>
                  <a:gd name="connsiteY12" fmla="*/ 0 h 68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240" h="688240">
                    <a:moveTo>
                      <a:pt x="60236" y="149944"/>
                    </a:moveTo>
                    <a:lnTo>
                      <a:pt x="538297" y="628005"/>
                    </a:lnTo>
                    <a:lnTo>
                      <a:pt x="536521" y="629470"/>
                    </a:lnTo>
                    <a:cubicBezTo>
                      <a:pt x="481599" y="666574"/>
                      <a:pt x="415390" y="688240"/>
                      <a:pt x="344120" y="688240"/>
                    </a:cubicBezTo>
                    <a:cubicBezTo>
                      <a:pt x="154068" y="688240"/>
                      <a:pt x="0" y="534172"/>
                      <a:pt x="0" y="344120"/>
                    </a:cubicBezTo>
                    <a:cubicBezTo>
                      <a:pt x="0" y="272851"/>
                      <a:pt x="21666" y="206641"/>
                      <a:pt x="58770" y="151719"/>
                    </a:cubicBezTo>
                    <a:close/>
                    <a:moveTo>
                      <a:pt x="344120" y="0"/>
                    </a:moveTo>
                    <a:cubicBezTo>
                      <a:pt x="534172" y="0"/>
                      <a:pt x="688240" y="154068"/>
                      <a:pt x="688240" y="344120"/>
                    </a:cubicBezTo>
                    <a:cubicBezTo>
                      <a:pt x="688240" y="415390"/>
                      <a:pt x="666574" y="481599"/>
                      <a:pt x="629470" y="536521"/>
                    </a:cubicBezTo>
                    <a:lnTo>
                      <a:pt x="628004" y="538297"/>
                    </a:lnTo>
                    <a:lnTo>
                      <a:pt x="149944" y="60236"/>
                    </a:lnTo>
                    <a:lnTo>
                      <a:pt x="151719" y="58770"/>
                    </a:lnTo>
                    <a:cubicBezTo>
                      <a:pt x="206641" y="21666"/>
                      <a:pt x="272851" y="0"/>
                      <a:pt x="34412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solidFill>
                    <a:schemeClr val="lt1"/>
                  </a:solidFill>
                  <a:latin typeface="微软雅黑" panose="020B0503020204020204" charset="-122"/>
                  <a:ea typeface="微软雅黑" panose="020B0503020204020204" charset="-122"/>
                </a:endParaRPr>
              </a:p>
            </p:txBody>
          </p:sp>
        </p:grpSp>
      </p:grpSp>
      <p:sp>
        <p:nvSpPr>
          <p:cNvPr id="10" name="文本框 9"/>
          <p:cNvSpPr txBox="1"/>
          <p:nvPr>
            <p:custDataLst>
              <p:tags r:id="rId10"/>
            </p:custDataLst>
          </p:nvPr>
        </p:nvSpPr>
        <p:spPr>
          <a:xfrm>
            <a:off x="2800350" y="1200150"/>
            <a:ext cx="6591300" cy="4457700"/>
          </a:xfrm>
          <a:prstGeom prst="rect">
            <a:avLst/>
          </a:prstGeom>
          <a:noFill/>
        </p:spPr>
        <p:txBody>
          <a:bodyPr wrap="square" lIns="91440" tIns="45720" rIns="91440" bIns="45720" rtlCol="0" anchor="ctr" anchorCtr="0">
            <a:normAutofit/>
          </a:bodyPr>
          <a:p>
            <a:pPr marL="0" lvl="0" indent="0" algn="ctr">
              <a:lnSpc>
                <a:spcPct val="110000"/>
              </a:lnSpc>
              <a:spcBef>
                <a:spcPts val="0"/>
              </a:spcBef>
              <a:spcAft>
                <a:spcPts val="0"/>
              </a:spcAft>
              <a:buSzPct val="100000"/>
              <a:buFontTx/>
              <a:buNone/>
            </a:pPr>
            <a:r>
              <a:rPr lang="zh-CN" altLang="en-US" sz="6000" b="1" spc="300">
                <a:solidFill>
                  <a:schemeClr val="dk1">
                    <a:lumMod val="85000"/>
                    <a:lumOff val="15000"/>
                  </a:schemeClr>
                </a:solidFill>
                <a:latin typeface="微软雅黑" panose="020B0503020204020204" charset="-122"/>
                <a:ea typeface="微软雅黑" panose="020B0503020204020204" charset="-122"/>
              </a:rPr>
              <a:t>感谢观看</a:t>
            </a:r>
            <a:endParaRPr lang="zh-CN" altLang="en-US" sz="6000" b="1" spc="300">
              <a:solidFill>
                <a:schemeClr val="dk1">
                  <a:lumMod val="85000"/>
                  <a:lumOff val="15000"/>
                </a:schemeClr>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0" name="组合 9"/>
          <p:cNvGrpSpPr/>
          <p:nvPr userDrawn="1">
            <p:custDataLst>
              <p:tags r:id="rId1"/>
            </p:custDataLst>
          </p:nvPr>
        </p:nvGrpSpPr>
        <p:grpSpPr>
          <a:xfrm>
            <a:off x="9303656" y="6358286"/>
            <a:ext cx="2888343" cy="499713"/>
            <a:chOff x="8521700" y="6223000"/>
            <a:chExt cx="3670300" cy="635000"/>
          </a:xfrm>
        </p:grpSpPr>
        <p:sp>
          <p:nvSpPr>
            <p:cNvPr id="11"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1"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任意多边形 3"/>
          <p:cNvSpPr/>
          <p:nvPr>
            <p:custDataLst>
              <p:tags r:id="rId4"/>
            </p:custDataLst>
          </p:nvPr>
        </p:nvSpPr>
        <p:spPr>
          <a:xfrm>
            <a:off x="9209405" y="0"/>
            <a:ext cx="2982595" cy="2950210"/>
          </a:xfrm>
          <a:custGeom>
            <a:avLst/>
            <a:gdLst/>
            <a:ahLst/>
            <a:cxnLst>
              <a:cxn ang="3">
                <a:pos x="hc" y="t"/>
              </a:cxn>
              <a:cxn ang="cd2">
                <a:pos x="l" y="vc"/>
              </a:cxn>
              <a:cxn ang="cd4">
                <a:pos x="hc" y="b"/>
              </a:cxn>
              <a:cxn ang="0">
                <a:pos x="r" y="vc"/>
              </a:cxn>
            </a:cxnLst>
            <a:rect l="l" t="t" r="r" b="b"/>
            <a:pathLst>
              <a:path w="4697" h="4646">
                <a:moveTo>
                  <a:pt x="290" y="0"/>
                </a:moveTo>
                <a:lnTo>
                  <a:pt x="4697" y="0"/>
                </a:lnTo>
                <a:lnTo>
                  <a:pt x="4697" y="4332"/>
                </a:lnTo>
                <a:lnTo>
                  <a:pt x="4683" y="4338"/>
                </a:lnTo>
                <a:cubicBezTo>
                  <a:pt x="4261" y="4536"/>
                  <a:pt x="3789" y="4646"/>
                  <a:pt x="3292" y="4646"/>
                </a:cubicBezTo>
                <a:cubicBezTo>
                  <a:pt x="1474" y="4646"/>
                  <a:pt x="0" y="3172"/>
                  <a:pt x="0" y="1354"/>
                </a:cubicBezTo>
                <a:cubicBezTo>
                  <a:pt x="0" y="885"/>
                  <a:pt x="98" y="439"/>
                  <a:pt x="275" y="36"/>
                </a:cubicBezTo>
                <a:lnTo>
                  <a:pt x="29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p:nvPr>
            <p:custDataLst>
              <p:tags r:id="rId5"/>
            </p:custDataLst>
          </p:nvPr>
        </p:nvGrpSpPr>
        <p:grpSpPr>
          <a:xfrm>
            <a:off x="283438" y="2720560"/>
            <a:ext cx="56916" cy="2614346"/>
            <a:chOff x="757242" y="1489086"/>
            <a:chExt cx="56916" cy="2614346"/>
          </a:xfrm>
        </p:grpSpPr>
        <p:cxnSp>
          <p:nvCxnSpPr>
            <p:cNvPr id="6" name="直接连接符 5"/>
            <p:cNvCxnSpPr/>
            <p:nvPr>
              <p:custDataLst>
                <p:tags r:id="rId6"/>
              </p:custDataLst>
            </p:nvPr>
          </p:nvCxnSpPr>
          <p:spPr>
            <a:xfrm>
              <a:off x="785700" y="1489086"/>
              <a:ext cx="0" cy="1798094"/>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57242" y="3628525"/>
              <a:ext cx="56916" cy="474907"/>
              <a:chOff x="1381783" y="1849459"/>
              <a:chExt cx="56916" cy="474907"/>
            </a:xfrm>
          </p:grpSpPr>
          <p:grpSp>
            <p:nvGrpSpPr>
              <p:cNvPr id="12" name="组合 11"/>
              <p:cNvGrpSpPr/>
              <p:nvPr/>
            </p:nvGrpSpPr>
            <p:grpSpPr>
              <a:xfrm flipV="1">
                <a:off x="1381783" y="2267450"/>
                <a:ext cx="56916" cy="56916"/>
                <a:chOff x="1988060" y="1995066"/>
                <a:chExt cx="108922" cy="108922"/>
              </a:xfrm>
            </p:grpSpPr>
            <p:cxnSp>
              <p:nvCxnSpPr>
                <p:cNvPr id="13" name="直接连接符 12"/>
                <p:cNvCxnSpPr/>
                <p:nvPr>
                  <p:custDataLst>
                    <p:tags r:id="rId7"/>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1381783" y="2060415"/>
                <a:ext cx="56916" cy="56916"/>
                <a:chOff x="1988060" y="1995066"/>
                <a:chExt cx="108922" cy="108922"/>
              </a:xfrm>
            </p:grpSpPr>
            <p:cxnSp>
              <p:nvCxnSpPr>
                <p:cNvPr id="16" name="直接连接符 15"/>
                <p:cNvCxnSpPr/>
                <p:nvPr>
                  <p:custDataLst>
                    <p:tags r:id="rId9"/>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1381783" y="1849459"/>
                <a:ext cx="56916" cy="56916"/>
                <a:chOff x="1988060" y="1995066"/>
                <a:chExt cx="108922" cy="108922"/>
              </a:xfrm>
            </p:grpSpPr>
            <p:cxnSp>
              <p:nvCxnSpPr>
                <p:cNvPr id="19" name="直接连接符 18"/>
                <p:cNvCxnSpPr/>
                <p:nvPr>
                  <p:custDataLst>
                    <p:tags r:id="rId11"/>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2"/>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2" name="矩形: 圆角 1128"/>
          <p:cNvSpPr/>
          <p:nvPr>
            <p:custDataLst>
              <p:tags r:id="rId13"/>
            </p:custDataLst>
          </p:nvPr>
        </p:nvSpPr>
        <p:spPr>
          <a:xfrm>
            <a:off x="609552" y="1828815"/>
            <a:ext cx="10972888" cy="4419710"/>
          </a:xfrm>
          <a:prstGeom prst="roundRect">
            <a:avLst>
              <a:gd name="adj" fmla="val 4386"/>
            </a:avLst>
          </a:prstGeom>
          <a:solidFill>
            <a:schemeClr val="lt1"/>
          </a:solidFill>
          <a:ln w="12700">
            <a:solidFill>
              <a:schemeClr val="accent1">
                <a:alpha val="50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7" name="文本框 6"/>
          <p:cNvSpPr txBox="1"/>
          <p:nvPr>
            <p:custDataLst>
              <p:tags r:id="rId14"/>
            </p:custDataLst>
          </p:nvPr>
        </p:nvSpPr>
        <p:spPr>
          <a:xfrm>
            <a:off x="609600" y="762000"/>
            <a:ext cx="8686864" cy="7620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4000" b="1" spc="160">
                <a:solidFill>
                  <a:schemeClr val="accent1">
                    <a:lumMod val="75000"/>
                  </a:schemeClr>
                </a:solidFill>
                <a:latin typeface="微软雅黑" panose="020B0503020204020204" charset="-122"/>
                <a:ea typeface="微软雅黑" panose="020B0503020204020204" charset="-122"/>
                <a:cs typeface="微软雅黑" panose="020B0503020204020204" charset="-122"/>
              </a:rPr>
              <a:t>什么是NMAP?</a:t>
            </a:r>
            <a:endParaRPr lang="zh-CN" altLang="en-US" sz="4000" b="1" spc="16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 name="Title 6"/>
          <p:cNvSpPr txBox="1"/>
          <p:nvPr>
            <p:custDataLst>
              <p:tags r:id="rId15"/>
            </p:custDataLst>
          </p:nvPr>
        </p:nvSpPr>
        <p:spPr>
          <a:xfrm>
            <a:off x="1219162" y="2286018"/>
            <a:ext cx="9753676" cy="3505301"/>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NMAP (Network Mapper) 是一款基于GNU GPLv2的License (Nmap Public Source License Version 0.92)的开源软件,</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使用</a:t>
            </a: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C语言和Lua语言编写,一般用于网络发现和安全审核。许多系统和网络管理员还使用它进行管理服务升级计划以及监视主机或服务是否正常运行，黑客也使用namp进行漏洞扫描从而计划攻击的方法。Nmap以新颖的方式使用原始IP数据包来确定网络上可用的主机，</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以及</a:t>
            </a: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这些主机提供的服务（应用程序名称和版本），它们正在运行的操作系统（和OS版本）</a:t>
            </a:r>
            <a:r>
              <a:rPr lang="zh-CN" altLang="en-US"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等，</a:t>
            </a:r>
            <a:r>
              <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还有许多其他特性。它旨在快速扫描大型网络，也可以在单个主机上正常运行。 Nmap可在所有主流的计算机操作系统上运行，官方二进制软件包可用于Linux，Windows和Mac OSX。</a:t>
            </a:r>
            <a:endParaRPr lang="en-US" altLang="zh-CN" sz="1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8" name="矩形 7"/>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9303656" y="6358286"/>
            <a:ext cx="2888343" cy="499713"/>
            <a:chOff x="8521700" y="6223000"/>
            <a:chExt cx="3670300" cy="635000"/>
          </a:xfrm>
        </p:grpSpPr>
        <p:sp>
          <p:nvSpPr>
            <p:cNvPr id="14"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5"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2" name="文本框 1"/>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功能列表</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sp>
        <p:nvSpPr>
          <p:cNvPr id="5" name="矩形 4"/>
          <p:cNvSpPr/>
          <p:nvPr>
            <p:custDataLst>
              <p:tags r:id="rId6"/>
            </p:custDataLst>
          </p:nvPr>
        </p:nvSpPr>
        <p:spPr>
          <a:xfrm>
            <a:off x="3810000" y="185547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矩形 5"/>
          <p:cNvSpPr/>
          <p:nvPr>
            <p:custDataLst>
              <p:tags r:id="rId7"/>
            </p:custDataLst>
          </p:nvPr>
        </p:nvSpPr>
        <p:spPr>
          <a:xfrm>
            <a:off x="4122420" y="185547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文本框 43"/>
          <p:cNvSpPr txBox="1"/>
          <p:nvPr>
            <p:custDataLst>
              <p:tags r:id="rId8"/>
            </p:custDataLst>
          </p:nvPr>
        </p:nvSpPr>
        <p:spPr>
          <a:xfrm>
            <a:off x="4344670" y="1939290"/>
            <a:ext cx="1316355" cy="1358265"/>
          </a:xfrm>
          <a:prstGeom prst="rect">
            <a:avLst/>
          </a:prstGeom>
          <a:noFill/>
        </p:spPr>
        <p:txBody>
          <a:bodyPr vert="horz" wrap="square" lIns="91440" tIns="45720" rIns="91440" bIns="4572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主机发现</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44" name="矩形 43"/>
          <p:cNvSpPr/>
          <p:nvPr>
            <p:custDataLst>
              <p:tags r:id="rId9"/>
            </p:custDataLst>
          </p:nvPr>
        </p:nvSpPr>
        <p:spPr>
          <a:xfrm>
            <a:off x="6461760" y="185547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6" name="矩形 45"/>
          <p:cNvSpPr/>
          <p:nvPr>
            <p:custDataLst>
              <p:tags r:id="rId10"/>
            </p:custDataLst>
          </p:nvPr>
        </p:nvSpPr>
        <p:spPr>
          <a:xfrm>
            <a:off x="6774180" y="185547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4" name="文本框 43"/>
          <p:cNvSpPr txBox="1"/>
          <p:nvPr>
            <p:custDataLst>
              <p:tags r:id="rId11"/>
            </p:custDataLst>
          </p:nvPr>
        </p:nvSpPr>
        <p:spPr>
          <a:xfrm>
            <a:off x="6995795" y="1939290"/>
            <a:ext cx="1316355" cy="1358265"/>
          </a:xfrm>
          <a:prstGeom prst="rect">
            <a:avLst/>
          </a:prstGeom>
          <a:noFill/>
        </p:spPr>
        <p:txBody>
          <a:bodyPr vert="horz" wrap="square" lIns="91440" tIns="45720" rIns="91440" bIns="4572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端口扫描</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62" name="矩形 61"/>
          <p:cNvSpPr/>
          <p:nvPr>
            <p:custDataLst>
              <p:tags r:id="rId12"/>
            </p:custDataLst>
          </p:nvPr>
        </p:nvSpPr>
        <p:spPr>
          <a:xfrm>
            <a:off x="7768590" y="408686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4" name="矩形 63"/>
          <p:cNvSpPr/>
          <p:nvPr>
            <p:custDataLst>
              <p:tags r:id="rId13"/>
            </p:custDataLst>
          </p:nvPr>
        </p:nvSpPr>
        <p:spPr>
          <a:xfrm>
            <a:off x="8081010" y="408686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8" name="文本框 43"/>
          <p:cNvSpPr txBox="1"/>
          <p:nvPr>
            <p:custDataLst>
              <p:tags r:id="rId14"/>
            </p:custDataLst>
          </p:nvPr>
        </p:nvSpPr>
        <p:spPr>
          <a:xfrm>
            <a:off x="8303260" y="4170680"/>
            <a:ext cx="1316355" cy="1358265"/>
          </a:xfrm>
          <a:prstGeom prst="rect">
            <a:avLst/>
          </a:prstGeom>
          <a:noFill/>
        </p:spPr>
        <p:txBody>
          <a:bodyPr vert="horz" wrap="square" lIns="91440" tIns="45720" rIns="91440" bIns="4572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漏洞扫描</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56" name="矩形 55"/>
          <p:cNvSpPr/>
          <p:nvPr>
            <p:custDataLst>
              <p:tags r:id="rId15"/>
            </p:custDataLst>
          </p:nvPr>
        </p:nvSpPr>
        <p:spPr>
          <a:xfrm>
            <a:off x="5135880" y="408686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58" name="矩形 57"/>
          <p:cNvSpPr/>
          <p:nvPr>
            <p:custDataLst>
              <p:tags r:id="rId16"/>
            </p:custDataLst>
          </p:nvPr>
        </p:nvSpPr>
        <p:spPr>
          <a:xfrm>
            <a:off x="5448300" y="408686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0" name="文本框 43"/>
          <p:cNvSpPr txBox="1"/>
          <p:nvPr>
            <p:custDataLst>
              <p:tags r:id="rId17"/>
            </p:custDataLst>
          </p:nvPr>
        </p:nvSpPr>
        <p:spPr>
          <a:xfrm>
            <a:off x="5670550" y="4170680"/>
            <a:ext cx="1316355" cy="1358265"/>
          </a:xfrm>
          <a:prstGeom prst="rect">
            <a:avLst/>
          </a:prstGeom>
          <a:noFill/>
        </p:spPr>
        <p:txBody>
          <a:bodyPr vert="horz" wrap="square" lIns="91440" tIns="45720" rIns="91440" bIns="4572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1900" spc="150">
                <a:solidFill>
                  <a:schemeClr val="dk1">
                    <a:lumMod val="75000"/>
                    <a:lumOff val="25000"/>
                  </a:schemeClr>
                </a:solidFill>
                <a:latin typeface="微软雅黑" panose="020B0503020204020204" charset="-122"/>
                <a:ea typeface="微软雅黑" panose="020B0503020204020204" charset="-122"/>
              </a:rPr>
              <a:t>操作系统侦测</a:t>
            </a:r>
            <a:endParaRPr lang="en-US" altLang="zh-CN" sz="1900" spc="150">
              <a:solidFill>
                <a:schemeClr val="dk1">
                  <a:lumMod val="75000"/>
                  <a:lumOff val="25000"/>
                </a:schemeClr>
              </a:solidFill>
              <a:latin typeface="微软雅黑" panose="020B0503020204020204" charset="-122"/>
              <a:ea typeface="微软雅黑" panose="020B0503020204020204" charset="-122"/>
            </a:endParaRPr>
          </a:p>
        </p:txBody>
      </p:sp>
      <p:sp>
        <p:nvSpPr>
          <p:cNvPr id="68" name="矩形 67"/>
          <p:cNvSpPr/>
          <p:nvPr>
            <p:custDataLst>
              <p:tags r:id="rId18"/>
            </p:custDataLst>
          </p:nvPr>
        </p:nvSpPr>
        <p:spPr>
          <a:xfrm>
            <a:off x="2503170" y="4086860"/>
            <a:ext cx="163830" cy="1525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0" name="矩形 69"/>
          <p:cNvSpPr/>
          <p:nvPr>
            <p:custDataLst>
              <p:tags r:id="rId19"/>
            </p:custDataLst>
          </p:nvPr>
        </p:nvSpPr>
        <p:spPr>
          <a:xfrm>
            <a:off x="2815590" y="4086860"/>
            <a:ext cx="1760220" cy="152527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2" name="文本框 43"/>
          <p:cNvSpPr txBox="1"/>
          <p:nvPr>
            <p:custDataLst>
              <p:tags r:id="rId20"/>
            </p:custDataLst>
          </p:nvPr>
        </p:nvSpPr>
        <p:spPr>
          <a:xfrm>
            <a:off x="3037840" y="4170680"/>
            <a:ext cx="1316355" cy="1358265"/>
          </a:xfrm>
          <a:prstGeom prst="rect">
            <a:avLst/>
          </a:prstGeom>
          <a:noFill/>
        </p:spPr>
        <p:txBody>
          <a:bodyPr vert="horz" wrap="square" lIns="91440" tIns="45720" rIns="91440" bIns="45720" rtlCol="0" anchor="t" anchorCtr="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pPr>
            <a:r>
              <a:rPr lang="en-US" altLang="zh-CN" sz="3200" spc="150">
                <a:solidFill>
                  <a:schemeClr val="dk1">
                    <a:lumMod val="75000"/>
                    <a:lumOff val="25000"/>
                  </a:schemeClr>
                </a:solidFill>
                <a:latin typeface="微软雅黑" panose="020B0503020204020204" charset="-122"/>
                <a:ea typeface="微软雅黑" panose="020B0503020204020204" charset="-122"/>
              </a:rPr>
              <a:t>应用与版本侦测</a:t>
            </a:r>
            <a:endParaRPr lang="en-US" altLang="zh-CN" sz="3200" spc="150">
              <a:solidFill>
                <a:schemeClr val="dk1">
                  <a:lumMod val="75000"/>
                  <a:lumOff val="25000"/>
                </a:schemeClr>
              </a:solidFill>
              <a:latin typeface="微软雅黑" panose="020B0503020204020204" charset="-122"/>
              <a:ea typeface="微软雅黑" panose="020B0503020204020204" charset="-122"/>
            </a:endParaRPr>
          </a:p>
        </p:txBody>
      </p:sp>
    </p:spTree>
    <p:custDataLst>
      <p:tags r:id="rId2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8" name="组合 7"/>
          <p:cNvGrpSpPr/>
          <p:nvPr userDrawn="1">
            <p:custDataLst>
              <p:tags r:id="rId1"/>
            </p:custDataLst>
          </p:nvPr>
        </p:nvGrpSpPr>
        <p:grpSpPr>
          <a:xfrm>
            <a:off x="9303656" y="6358286"/>
            <a:ext cx="2888343" cy="499713"/>
            <a:chOff x="8521700" y="6223000"/>
            <a:chExt cx="3670300" cy="635000"/>
          </a:xfrm>
        </p:grpSpPr>
        <p:sp>
          <p:nvSpPr>
            <p:cNvPr id="12"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 name="直接连接符 2"/>
          <p:cNvCxnSpPr/>
          <p:nvPr>
            <p:custDataLst>
              <p:tags r:id="rId4"/>
            </p:custDataLst>
          </p:nvPr>
        </p:nvCxnSpPr>
        <p:spPr>
          <a:xfrm rot="5400000" flipH="1">
            <a:off x="9427845" y="-16510"/>
            <a:ext cx="2747645" cy="2781300"/>
          </a:xfrm>
          <a:prstGeom prst="line">
            <a:avLst/>
          </a:prstGeom>
          <a:ln w="9525" cmpd="sng">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直角三角形 5"/>
          <p:cNvSpPr/>
          <p:nvPr>
            <p:custDataLst>
              <p:tags r:id="rId5"/>
            </p:custDataLst>
          </p:nvPr>
        </p:nvSpPr>
        <p:spPr>
          <a:xfrm flipH="1" flipV="1">
            <a:off x="9923145" y="635"/>
            <a:ext cx="2268855" cy="2284730"/>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直角三角形 8"/>
          <p:cNvSpPr/>
          <p:nvPr>
            <p:custDataLst>
              <p:tags r:id="rId6"/>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10" name="直接连接符 9"/>
          <p:cNvCxnSpPr/>
          <p:nvPr>
            <p:custDataLst>
              <p:tags r:id="rId7"/>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8"/>
            </p:custDataLst>
          </p:nvPr>
        </p:nvSpPr>
        <p:spPr>
          <a:xfrm>
            <a:off x="609562" y="609605"/>
            <a:ext cx="10972876" cy="289573"/>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1400" b="1" spc="160">
                <a:solidFill>
                  <a:schemeClr val="accent1">
                    <a:lumMod val="75000"/>
                  </a:schemeClr>
                </a:solidFill>
                <a:latin typeface="微软雅黑" panose="020B0503020204020204" charset="-122"/>
                <a:ea typeface="微软雅黑" panose="020B0503020204020204" charset="-122"/>
                <a:cs typeface="微软雅黑" panose="020B0503020204020204" charset="-122"/>
              </a:rPr>
              <a:t>主机发现（Host Discovery）</a:t>
            </a:r>
            <a:endParaRPr lang="zh-CN" altLang="en-US" sz="1400" b="1" spc="16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1" name="Title 6"/>
          <p:cNvSpPr txBox="1"/>
          <p:nvPr>
            <p:custDataLst>
              <p:tags r:id="rId9"/>
            </p:custDataLst>
          </p:nvPr>
        </p:nvSpPr>
        <p:spPr>
          <a:xfrm>
            <a:off x="609491" y="1153824"/>
            <a:ext cx="10973029"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en-US" altLang="zh-CN" sz="22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rPr>
              <a:t>在主机监控中，我们通常会用ping的方式来检测主机是否存活，但由于防火墙的原因可能导致误判，所以用nmap的方式来探测主机的存活性更为合适。</a:t>
            </a:r>
            <a:endParaRPr kumimoji="0" lang="en-US" altLang="zh-CN" sz="2200" b="1" i="0" spc="120" noProof="0">
              <a:ln w="3175">
                <a:noFill/>
                <a:prstDash val="dash"/>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14" name="Title 6"/>
          <p:cNvSpPr txBox="1"/>
          <p:nvPr>
            <p:custDataLst>
              <p:tags r:id="rId10"/>
            </p:custDataLst>
          </p:nvPr>
        </p:nvSpPr>
        <p:spPr>
          <a:xfrm>
            <a:off x="609600" y="2204085"/>
            <a:ext cx="10972800" cy="388683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默认情况下，Nmap 会发送四种不同类型的数据包来探测目标主机是否在线。</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ICMP echo request</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 TCP SYN packet to port </a:t>
            </a:r>
            <a:r>
              <a:rPr altLang="zh-CN"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443</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 TCP ACK packet to port 80</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an ICMP timestamp request</a:t>
            </a:r>
            <a:endParaRPr lang="zh-CN" altLang="en-US" sz="20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Wingdings" panose="05000000000000000000" charset="0"/>
            </a:pPr>
            <a:r>
              <a:rPr lang="zh-CN" altLang="en-US" sz="16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依次发送四个报文探测目标机是否开启。只要收到其中一个包的回复，那就证明目标机开启。使用四种不同类型的数据包可以避免因防火墙或丢包造成的判断错误。</a:t>
            </a:r>
            <a:endParaRPr lang="zh-CN" altLang="en-US" sz="16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Wingdings" panose="05000000000000000000" charset="0"/>
            </a:pPr>
            <a:r>
              <a:rPr lang="zh-CN" altLang="en-US" sz="1600"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值得注意的是：</a:t>
            </a:r>
            <a:r>
              <a:rPr lang="zh-CN" altLang="en-US" sz="1600" b="1"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如果在同一网段，则无论主机发现参数如何指定，Nmap 都使用 ARP扫描完成主机发现。</a:t>
            </a:r>
            <a:endParaRPr lang="zh-CN" altLang="en-US" sz="1600" b="1" spc="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1"/>
          <a:stretch>
            <a:fillRect/>
          </a:stretch>
        </p:blipFill>
        <p:spPr>
          <a:xfrm>
            <a:off x="972185" y="2748280"/>
            <a:ext cx="10364470" cy="1898650"/>
          </a:xfrm>
          <a:prstGeom prst="rect">
            <a:avLst/>
          </a:prstGeom>
        </p:spPr>
      </p:pic>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 name="矩形 19"/>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solidFill>
                <a:schemeClr val="dk1">
                  <a:lumMod val="85000"/>
                  <a:lumOff val="15000"/>
                </a:schemeClr>
              </a:solidFill>
              <a:latin typeface="微软雅黑" panose="020B0503020204020204" charset="-122"/>
              <a:ea typeface="微软雅黑" panose="020B0503020204020204" charset="-122"/>
              <a:sym typeface="+mn-ea"/>
            </a:endParaRPr>
          </a:p>
        </p:txBody>
      </p:sp>
      <p:grpSp>
        <p:nvGrpSpPr>
          <p:cNvPr id="9" name="组合 8"/>
          <p:cNvGrpSpPr/>
          <p:nvPr userDrawn="1">
            <p:custDataLst>
              <p:tags r:id="rId2"/>
            </p:custDataLst>
          </p:nvPr>
        </p:nvGrpSpPr>
        <p:grpSpPr>
          <a:xfrm>
            <a:off x="9303656" y="6358286"/>
            <a:ext cx="2888343" cy="499713"/>
            <a:chOff x="8521700" y="6223000"/>
            <a:chExt cx="3670300" cy="635000"/>
          </a:xfrm>
        </p:grpSpPr>
        <p:sp>
          <p:nvSpPr>
            <p:cNvPr id="13" name="任意多边形: 形状 13"/>
            <p:cNvSpPr/>
            <p:nvPr>
              <p:custDataLst>
                <p:tags r:id="rId3"/>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sp>
          <p:nvSpPr>
            <p:cNvPr id="19" name="任意多边形: 形状 14"/>
            <p:cNvSpPr/>
            <p:nvPr>
              <p:custDataLst>
                <p:tags r:id="rId4"/>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solidFill>
                  <a:schemeClr val="dk1">
                    <a:lumMod val="85000"/>
                    <a:lumOff val="15000"/>
                  </a:schemeClr>
                </a:solidFill>
                <a:latin typeface="微软雅黑" panose="020B0503020204020204" charset="-122"/>
                <a:ea typeface="微软雅黑" panose="020B0503020204020204" charset="-122"/>
              </a:endParaRPr>
            </a:p>
          </p:txBody>
        </p:sp>
      </p:grpSp>
      <p:sp>
        <p:nvSpPr>
          <p:cNvPr id="3" name="文本框 2"/>
          <p:cNvSpPr txBox="1"/>
          <p:nvPr>
            <p:custDataLst>
              <p:tags r:id="rId5"/>
            </p:custDataLst>
          </p:nvPr>
        </p:nvSpPr>
        <p:spPr>
          <a:xfrm>
            <a:off x="457204" y="152401"/>
            <a:ext cx="11277689" cy="609600"/>
          </a:xfrm>
          <a:prstGeom prst="rect">
            <a:avLst/>
          </a:prstGeom>
          <a:noFill/>
        </p:spPr>
        <p:txBody>
          <a:bodyPr wrap="square" lIns="63500" tIns="25400" rIns="63500" bIns="25400" rtlCol="0" anchor="ctr">
            <a:noAutofit/>
          </a:bodyPr>
          <a:p>
            <a:pPr marL="0" indent="0" algn="l">
              <a:lnSpc>
                <a:spcPct val="100000"/>
              </a:lnSpc>
              <a:spcBef>
                <a:spcPts val="0"/>
              </a:spcBef>
              <a:spcAft>
                <a:spcPts val="0"/>
              </a:spcAft>
              <a:buSzPct val="100000"/>
              <a:buNone/>
            </a:pPr>
            <a:r>
              <a:rPr lang="zh-CN" altLang="en-US" sz="3200" b="1" spc="300">
                <a:solidFill>
                  <a:schemeClr val="accent1">
                    <a:lumMod val="50000"/>
                  </a:schemeClr>
                </a:solidFill>
                <a:latin typeface="微软雅黑" panose="020B0503020204020204" charset="-122"/>
                <a:ea typeface="微软雅黑" panose="020B0503020204020204" charset="-122"/>
              </a:rPr>
              <a:t>原理</a:t>
            </a:r>
            <a:endParaRPr lang="zh-CN" altLang="en-US" sz="3200" b="1" spc="300">
              <a:solidFill>
                <a:schemeClr val="accent1">
                  <a:lumMod val="50000"/>
                </a:schemeClr>
              </a:solidFill>
              <a:latin typeface="微软雅黑" panose="020B0503020204020204" charset="-122"/>
              <a:ea typeface="微软雅黑" panose="020B0503020204020204" charset="-122"/>
            </a:endParaRPr>
          </a:p>
        </p:txBody>
      </p:sp>
      <p:cxnSp>
        <p:nvCxnSpPr>
          <p:cNvPr id="4" name="连接符: 肘形 3"/>
          <p:cNvCxnSpPr>
            <a:endCxn id="8" idx="2"/>
          </p:cNvCxnSpPr>
          <p:nvPr>
            <p:custDataLst>
              <p:tags r:id="rId6"/>
            </p:custDataLst>
          </p:nvPr>
        </p:nvCxnSpPr>
        <p:spPr>
          <a:xfrm rot="16200000" flipH="1">
            <a:off x="6841490" y="3178175"/>
            <a:ext cx="358775" cy="1697990"/>
          </a:xfrm>
          <a:prstGeom prst="bentConnector2">
            <a:avLst/>
          </a:prstGeom>
          <a:ln w="254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连接符: 肘形 15"/>
          <p:cNvCxnSpPr>
            <a:stCxn id="17" idx="4"/>
            <a:endCxn id="6" idx="6"/>
          </p:cNvCxnSpPr>
          <p:nvPr>
            <p:custDataLst>
              <p:tags r:id="rId7"/>
            </p:custDataLst>
          </p:nvPr>
        </p:nvCxnSpPr>
        <p:spPr>
          <a:xfrm rot="5400000">
            <a:off x="5005070" y="3039110"/>
            <a:ext cx="637540" cy="1697990"/>
          </a:xfrm>
          <a:prstGeom prst="bentConnector2">
            <a:avLst/>
          </a:prstGeom>
          <a:ln w="254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8"/>
            </p:custDataLst>
          </p:nvPr>
        </p:nvSpPr>
        <p:spPr>
          <a:xfrm>
            <a:off x="3756660" y="3848100"/>
            <a:ext cx="717550" cy="717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a:bodyPr>
          <a:p>
            <a:pPr algn="ctr">
              <a:lnSpc>
                <a:spcPct val="130000"/>
              </a:lnSpc>
            </a:pPr>
            <a:endParaRPr lang="zh-CN" altLang="en-US" sz="3200" b="1"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22" name="文本框 21"/>
          <p:cNvSpPr txBox="1"/>
          <p:nvPr>
            <p:custDataLst>
              <p:tags r:id="rId9"/>
            </p:custDataLst>
          </p:nvPr>
        </p:nvSpPr>
        <p:spPr>
          <a:xfrm>
            <a:off x="3919855" y="3959225"/>
            <a:ext cx="382905" cy="483870"/>
          </a:xfrm>
          <a:prstGeom prst="rect">
            <a:avLst/>
          </a:prstGeom>
          <a:noFill/>
        </p:spPr>
        <p:txBody>
          <a:bodyPr wrap="square" rtlCol="0">
            <a:normAutofit fontScale="70000"/>
          </a:bodyPr>
          <a:p>
            <a:pPr>
              <a:lnSpc>
                <a:spcPct val="120000"/>
              </a:lnSpc>
            </a:pPr>
            <a:r>
              <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rPr>
              <a:t>A</a:t>
            </a:r>
            <a:endPar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椭圆 7"/>
          <p:cNvSpPr/>
          <p:nvPr>
            <p:custDataLst>
              <p:tags r:id="rId10"/>
            </p:custDataLst>
          </p:nvPr>
        </p:nvSpPr>
        <p:spPr>
          <a:xfrm>
            <a:off x="7870190" y="3848100"/>
            <a:ext cx="717550" cy="717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a:bodyPr>
          <a:p>
            <a:pPr algn="ctr">
              <a:lnSpc>
                <a:spcPct val="130000"/>
              </a:lnSpc>
            </a:pPr>
            <a:endParaRPr lang="zh-CN" altLang="en-US" sz="3200" b="1"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25" name="文本框 24"/>
          <p:cNvSpPr txBox="1"/>
          <p:nvPr>
            <p:custDataLst>
              <p:tags r:id="rId11"/>
            </p:custDataLst>
          </p:nvPr>
        </p:nvSpPr>
        <p:spPr>
          <a:xfrm>
            <a:off x="8043545" y="3959225"/>
            <a:ext cx="382905" cy="483870"/>
          </a:xfrm>
          <a:prstGeom prst="rect">
            <a:avLst/>
          </a:prstGeom>
          <a:noFill/>
        </p:spPr>
        <p:txBody>
          <a:bodyPr wrap="square" rtlCol="0">
            <a:normAutofit fontScale="70000"/>
          </a:bodyPr>
          <a:p>
            <a:pPr>
              <a:lnSpc>
                <a:spcPct val="120000"/>
              </a:lnSpc>
            </a:pPr>
            <a:r>
              <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rPr>
              <a:t>B</a:t>
            </a:r>
            <a:endParaRPr lang="en-US" altLang="zh-CN" sz="2800" b="1" spc="15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6" name="文本框 25"/>
          <p:cNvSpPr txBox="1"/>
          <p:nvPr>
            <p:custDataLst>
              <p:tags r:id="rId12"/>
            </p:custDataLst>
          </p:nvPr>
        </p:nvSpPr>
        <p:spPr>
          <a:xfrm>
            <a:off x="2480310" y="4699000"/>
            <a:ext cx="3270250" cy="892810"/>
          </a:xfrm>
          <a:prstGeom prst="rect">
            <a:avLst/>
          </a:prstGeom>
          <a:noFill/>
        </p:spPr>
        <p:txBody>
          <a:bodyPr wrap="square" rtlCol="0">
            <a:normAutofit/>
          </a:bodyPr>
          <a:p>
            <a:pPr marL="0" lvl="1" indent="0" algn="l" fontAlgn="ctr">
              <a:lnSpc>
                <a:spcPct val="120000"/>
              </a:lnSpc>
              <a:spcBef>
                <a:spcPts val="0"/>
              </a:spcBef>
              <a:spcAft>
                <a:spcPts val="0"/>
              </a:spcAft>
              <a:buSzPct val="100000"/>
              <a:buFont typeface="Wingdings" panose="05000000000000000000" charset="0"/>
              <a:buNone/>
            </a:pPr>
            <a:r>
              <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Nmap 所在的机器会向整个网段广播arp包，如果收到回包则说明该ip地址处于活跃状态。</a:t>
            </a:r>
            <a:endPar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7" name="文本框 26"/>
          <p:cNvSpPr txBox="1"/>
          <p:nvPr>
            <p:custDataLst>
              <p:tags r:id="rId13"/>
            </p:custDataLst>
          </p:nvPr>
        </p:nvSpPr>
        <p:spPr>
          <a:xfrm>
            <a:off x="6593840" y="4699000"/>
            <a:ext cx="3270250" cy="892810"/>
          </a:xfrm>
          <a:prstGeom prst="rect">
            <a:avLst/>
          </a:prstGeom>
          <a:noFill/>
        </p:spPr>
        <p:txBody>
          <a:bodyPr wrap="square" rtlCol="0">
            <a:normAutofit/>
          </a:bodyPr>
          <a:p>
            <a:pPr marL="0" lvl="1" indent="-285750" algn="l" fontAlgn="ctr">
              <a:lnSpc>
                <a:spcPct val="120000"/>
              </a:lnSpc>
              <a:spcBef>
                <a:spcPts val="1000"/>
              </a:spcBef>
              <a:spcAft>
                <a:spcPts val="0"/>
              </a:spcAft>
              <a:buSzPct val="100000"/>
              <a:buFont typeface="Wingdings" panose="05000000000000000000" charset="0"/>
              <a:buNone/>
            </a:pPr>
            <a:r>
              <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但是arp是二层协议，无法扫描不同vlan不同网段的主机</a:t>
            </a:r>
            <a:endParaRPr lang="zh-CN" altLang="en-US" sz="1400" spc="15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7" name="椭圆 16"/>
          <p:cNvSpPr/>
          <p:nvPr>
            <p:custDataLst>
              <p:tags r:id="rId14"/>
            </p:custDataLst>
          </p:nvPr>
        </p:nvSpPr>
        <p:spPr>
          <a:xfrm>
            <a:off x="5325110" y="1875790"/>
            <a:ext cx="1693545" cy="16935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lnSpc>
                <a:spcPct val="120000"/>
              </a:lnSpc>
            </a:pPr>
            <a:endParaRPr lang="zh-CN" altLang="en-US" sz="3200" b="1"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18" name="文本框 17"/>
          <p:cNvSpPr txBox="1"/>
          <p:nvPr>
            <p:custDataLst>
              <p:tags r:id="rId15"/>
            </p:custDataLst>
          </p:nvPr>
        </p:nvSpPr>
        <p:spPr>
          <a:xfrm>
            <a:off x="5579110" y="2256790"/>
            <a:ext cx="1186815" cy="932180"/>
          </a:xfrm>
          <a:prstGeom prst="rect">
            <a:avLst/>
          </a:prstGeom>
          <a:noFill/>
        </p:spPr>
        <p:txBody>
          <a:bodyPr wrap="square" rtlCol="0">
            <a:normAutofit fontScale="90000" lnSpcReduction="10000"/>
          </a:bodyPr>
          <a:p>
            <a:pPr marL="0" indent="0" algn="l">
              <a:lnSpc>
                <a:spcPct val="120000"/>
              </a:lnSpc>
              <a:spcBef>
                <a:spcPts val="0"/>
              </a:spcBef>
              <a:spcAft>
                <a:spcPts val="0"/>
              </a:spcAft>
              <a:buSzPct val="100000"/>
              <a:buNone/>
            </a:pPr>
            <a:r>
              <a:rPr lang="en-US" altLang="zh-CN" sz="2800" b="1" spc="300">
                <a:solidFill>
                  <a:schemeClr val="dk1"/>
                </a:solidFill>
                <a:latin typeface="微软雅黑" panose="020B0503020204020204" charset="-122"/>
                <a:ea typeface="微软雅黑" panose="020B0503020204020204" charset="-122"/>
                <a:cs typeface="微软雅黑" panose="020B0503020204020204" charset="-122"/>
              </a:rPr>
              <a:t>arp扫描</a:t>
            </a:r>
            <a:endParaRPr lang="en-US" altLang="zh-CN" sz="2800" b="1" spc="3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a:off x="9303656" y="6358286"/>
            <a:ext cx="2888343" cy="499713"/>
            <a:chOff x="8521700" y="6223000"/>
            <a:chExt cx="3670300" cy="635000"/>
          </a:xfrm>
        </p:grpSpPr>
        <p:sp>
          <p:nvSpPr>
            <p:cNvPr id="5"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0" name="文本框 9"/>
          <p:cNvSpPr txBox="1"/>
          <p:nvPr>
            <p:custDataLst>
              <p:tags r:id="rId4"/>
            </p:custDataLst>
          </p:nvPr>
        </p:nvSpPr>
        <p:spPr>
          <a:xfrm>
            <a:off x="3608070" y="1168400"/>
            <a:ext cx="7531735" cy="3258185"/>
          </a:xfrm>
          <a:prstGeom prst="rect">
            <a:avLst/>
          </a:prstGeom>
          <a:noFill/>
        </p:spPr>
        <p:txBody>
          <a:bodyPr lIns="91440" tIns="45720" rIns="91440" bIns="45720" anchor="ctr">
            <a:normAutofit lnSpcReduction="20000"/>
          </a:bodyPr>
          <a:p>
            <a:pPr marL="0" marR="0" lvl="0" indent="0" algn="l" defTabSz="914400" rtl="0" eaLnBrk="1" fontAlgn="auto" latinLnBrk="0" hangingPunct="1">
              <a:lnSpc>
                <a:spcPct val="150000"/>
              </a:lnSpc>
              <a:spcBef>
                <a:spcPts val="0"/>
              </a:spcBef>
              <a:spcAft>
                <a:spcPts val="2000"/>
              </a:spcAft>
              <a:buSzPct val="100000"/>
              <a:buFontTx/>
              <a:buNone/>
            </a:pPr>
            <a:r>
              <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rPr>
              <a:t>ping扫描使用arp协议结合三层路由协议向不同vlan不同广播域发送icmp报文，根据icmp的响应报文判断主机是否可达。</a:t>
            </a:r>
            <a:endPar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50000"/>
              </a:lnSpc>
              <a:spcBef>
                <a:spcPts val="0"/>
              </a:spcBef>
              <a:spcAft>
                <a:spcPts val="2000"/>
              </a:spcAft>
              <a:buSzPct val="100000"/>
              <a:buFontTx/>
              <a:buNone/>
            </a:pPr>
            <a:r>
              <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rPr>
              <a:t>-sn   Ping Scan 只进行主机发现，不进行端口扫描。  </a:t>
            </a:r>
            <a:endPar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50000"/>
              </a:lnSpc>
              <a:spcBef>
                <a:spcPts val="0"/>
              </a:spcBef>
              <a:spcAft>
                <a:spcPts val="2000"/>
              </a:spcAft>
              <a:buSzPct val="100000"/>
              <a:buFontTx/>
              <a:buNone/>
            </a:pPr>
            <a:r>
              <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rPr>
              <a:t>nmap -sn  -T4 --packet-trace 192.168.1.146</a:t>
            </a:r>
            <a:endParaRPr kumimoji="0" lang="en-US" altLang="zh-CN" sz="2000" b="0" i="0" kern="1200" cap="none" spc="150" normalizeH="0" noProof="0">
              <a:ln>
                <a:noFill/>
              </a:ln>
              <a:solidFill>
                <a:schemeClr val="dk1">
                  <a:lumMod val="85000"/>
                  <a:lumOff val="15000"/>
                </a:schemeClr>
              </a:solidFill>
              <a:effectLst/>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custDataLst>
              <p:tags r:id="rId5"/>
            </p:custDataLst>
          </p:nvPr>
        </p:nvSpPr>
        <p:spPr>
          <a:xfrm>
            <a:off x="523875" y="2207579"/>
            <a:ext cx="2644775" cy="2094194"/>
          </a:xfrm>
          <a:prstGeom prst="rect">
            <a:avLst/>
          </a:prstGeom>
          <a:noFill/>
        </p:spPr>
        <p:txBody>
          <a:bodyPr lIns="91440" tIns="45720" rIns="91440" bIns="45720" anchor="ctr" anchorCtr="1">
            <a:normAutofit/>
          </a:bodyPr>
          <a:p>
            <a:pPr marL="0" marR="0" lvl="0" indent="0" algn="l" defTabSz="914400" rtl="0" eaLnBrk="1" fontAlgn="auto" latinLnBrk="0" hangingPunct="1">
              <a:lnSpc>
                <a:spcPct val="120000"/>
              </a:lnSpc>
              <a:spcBef>
                <a:spcPts val="0"/>
              </a:spcBef>
              <a:spcAft>
                <a:spcPts val="0"/>
              </a:spcAft>
              <a:buSzPct val="100000"/>
              <a:buFontTx/>
              <a:buNone/>
            </a:pPr>
            <a:r>
              <a:rPr kumimoji="0" lang="en-US" altLang="zh-CN" sz="4000" b="1" i="0" kern="1200" cap="none" spc="300" normalizeH="0" noProof="0">
                <a:ln>
                  <a:noFill/>
                </a:ln>
                <a:solidFill>
                  <a:schemeClr val="accent1">
                    <a:lumMod val="75000"/>
                  </a:schemeClr>
                </a:solidFill>
                <a:effectLst/>
                <a:latin typeface="微软雅黑" panose="020B0503020204020204" charset="-122"/>
                <a:ea typeface="微软雅黑" panose="020B0503020204020204" charset="-122"/>
                <a:cs typeface="微软雅黑" panose="020B0503020204020204" charset="-122"/>
              </a:rPr>
              <a:t>Ping扫描</a:t>
            </a:r>
            <a:endParaRPr kumimoji="0" lang="en-US" altLang="zh-CN" sz="4000" b="1" i="0" kern="1200" cap="none" spc="300" normalizeH="0" noProof="0">
              <a:ln>
                <a:noFill/>
              </a:ln>
              <a:solidFill>
                <a:schemeClr val="accent1">
                  <a:lumMod val="75000"/>
                </a:schemeClr>
              </a:solidFill>
              <a:effectLst/>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6"/>
            </p:custDataLst>
          </p:nvPr>
        </p:nvSpPr>
        <p:spPr>
          <a:xfrm>
            <a:off x="754325" y="4301772"/>
            <a:ext cx="2157212" cy="1251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dk1">
                  <a:lumMod val="85000"/>
                  <a:lumOff val="1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7" name="任意多边形 6"/>
          <p:cNvSpPr/>
          <p:nvPr>
            <p:custDataLst>
              <p:tags r:id="rId7"/>
            </p:custDataLst>
          </p:nvPr>
        </p:nvSpPr>
        <p:spPr>
          <a:xfrm>
            <a:off x="2311400" y="946150"/>
            <a:ext cx="8893175" cy="4967288"/>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pic>
        <p:nvPicPr>
          <p:cNvPr id="2" name="图片 1"/>
          <p:cNvPicPr>
            <a:picLocks noChangeAspect="1"/>
          </p:cNvPicPr>
          <p:nvPr>
            <p:custDataLst>
              <p:tags r:id="rId8"/>
            </p:custDataLst>
          </p:nvPr>
        </p:nvPicPr>
        <p:blipFill>
          <a:blip r:embed="rId9"/>
          <a:stretch>
            <a:fillRect/>
          </a:stretch>
        </p:blipFill>
        <p:spPr>
          <a:xfrm>
            <a:off x="4799965" y="4301490"/>
            <a:ext cx="4238625" cy="1495425"/>
          </a:xfrm>
          <a:prstGeom prst="rect">
            <a:avLst/>
          </a:prstGeom>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4" name="组合 13"/>
          <p:cNvGrpSpPr/>
          <p:nvPr userDrawn="1">
            <p:custDataLst>
              <p:tags r:id="rId1"/>
            </p:custDataLst>
          </p:nvPr>
        </p:nvGrpSpPr>
        <p:grpSpPr>
          <a:xfrm>
            <a:off x="9303656" y="6358286"/>
            <a:ext cx="2888343" cy="499713"/>
            <a:chOff x="8521700" y="6223000"/>
            <a:chExt cx="3670300" cy="635000"/>
          </a:xfrm>
        </p:grpSpPr>
        <p:sp>
          <p:nvSpPr>
            <p:cNvPr id="15"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任意多边形: 形状 26"/>
          <p:cNvSpPr/>
          <p:nvPr>
            <p:custDataLst>
              <p:tags r:id="rId4"/>
            </p:custDataLst>
          </p:nvPr>
        </p:nvSpPr>
        <p:spPr>
          <a:xfrm>
            <a:off x="0" y="-5190"/>
            <a:ext cx="3556000" cy="2511815"/>
          </a:xfrm>
          <a:custGeom>
            <a:avLst/>
            <a:gdLst>
              <a:gd name="connsiteX0" fmla="*/ 2686034 w 3556000"/>
              <a:gd name="connsiteY0" fmla="*/ 0 h 2511815"/>
              <a:gd name="connsiteX1" fmla="*/ 3555738 w 3556000"/>
              <a:gd name="connsiteY1" fmla="*/ 0 h 2511815"/>
              <a:gd name="connsiteX2" fmla="*/ 3556000 w 3556000"/>
              <a:gd name="connsiteY2" fmla="*/ 5191 h 2511815"/>
              <a:gd name="connsiteX3" fmla="*/ 1049376 w 3556000"/>
              <a:gd name="connsiteY3" fmla="*/ 2511815 h 2511815"/>
              <a:gd name="connsiteX4" fmla="*/ 73685 w 3556000"/>
              <a:gd name="connsiteY4" fmla="*/ 2314832 h 2511815"/>
              <a:gd name="connsiteX5" fmla="*/ 0 w 3556000"/>
              <a:gd name="connsiteY5" fmla="*/ 2279336 h 2511815"/>
              <a:gd name="connsiteX6" fmla="*/ 0 w 3556000"/>
              <a:gd name="connsiteY6" fmla="*/ 1260915 h 2511815"/>
              <a:gd name="connsiteX7" fmla="*/ 8145 w 3556000"/>
              <a:gd name="connsiteY7" fmla="*/ 1268318 h 2511815"/>
              <a:gd name="connsiteX8" fmla="*/ 1049377 w 3556000"/>
              <a:gd name="connsiteY8" fmla="*/ 1642111 h 2511815"/>
              <a:gd name="connsiteX9" fmla="*/ 2686296 w 3556000"/>
              <a:gd name="connsiteY9" fmla="*/ 5192 h 251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6000" h="2511815">
                <a:moveTo>
                  <a:pt x="2686034" y="0"/>
                </a:moveTo>
                <a:lnTo>
                  <a:pt x="3555738" y="0"/>
                </a:lnTo>
                <a:lnTo>
                  <a:pt x="3556000" y="5191"/>
                </a:lnTo>
                <a:cubicBezTo>
                  <a:pt x="3556000" y="1389561"/>
                  <a:pt x="2433746" y="2511815"/>
                  <a:pt x="1049376" y="2511815"/>
                </a:cubicBezTo>
                <a:cubicBezTo>
                  <a:pt x="703284" y="2511815"/>
                  <a:pt x="373573" y="2441674"/>
                  <a:pt x="73685" y="2314832"/>
                </a:cubicBezTo>
                <a:lnTo>
                  <a:pt x="0" y="2279336"/>
                </a:lnTo>
                <a:lnTo>
                  <a:pt x="0" y="1260915"/>
                </a:lnTo>
                <a:lnTo>
                  <a:pt x="8145" y="1268318"/>
                </a:lnTo>
                <a:cubicBezTo>
                  <a:pt x="291101" y="1501834"/>
                  <a:pt x="653857" y="1642111"/>
                  <a:pt x="1049377" y="1642111"/>
                </a:cubicBezTo>
                <a:cubicBezTo>
                  <a:pt x="1953422" y="1642111"/>
                  <a:pt x="2686296" y="909237"/>
                  <a:pt x="2686296" y="519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7" name="任意多边形: 形状 31"/>
          <p:cNvSpPr/>
          <p:nvPr>
            <p:custDataLst>
              <p:tags r:id="rId5"/>
            </p:custDataLst>
          </p:nvPr>
        </p:nvSpPr>
        <p:spPr>
          <a:xfrm>
            <a:off x="9497496" y="4946094"/>
            <a:ext cx="2694505" cy="1911906"/>
          </a:xfrm>
          <a:custGeom>
            <a:avLst/>
            <a:gdLst>
              <a:gd name="connsiteX0" fmla="*/ 2077524 w 2694505"/>
              <a:gd name="connsiteY0" fmla="*/ 0 h 1911906"/>
              <a:gd name="connsiteX1" fmla="*/ 2504091 w 2694505"/>
              <a:gd name="connsiteY1" fmla="*/ 48027 h 1911906"/>
              <a:gd name="connsiteX2" fmla="*/ 2694505 w 2694505"/>
              <a:gd name="connsiteY2" fmla="*/ 102709 h 1911906"/>
              <a:gd name="connsiteX3" fmla="*/ 2694505 w 2694505"/>
              <a:gd name="connsiteY3" fmla="*/ 983995 h 1911906"/>
              <a:gd name="connsiteX4" fmla="*/ 2615544 w 2694505"/>
              <a:gd name="connsiteY4" fmla="*/ 941512 h 1911906"/>
              <a:gd name="connsiteX5" fmla="*/ 2077524 w 2694505"/>
              <a:gd name="connsiteY5" fmla="*/ 820197 h 1911906"/>
              <a:gd name="connsiteX6" fmla="*/ 791187 w 2694505"/>
              <a:gd name="connsiteY6" fmla="*/ 1797883 h 1911906"/>
              <a:gd name="connsiteX7" fmla="*/ 755946 w 2694505"/>
              <a:gd name="connsiteY7" fmla="*/ 1911906 h 1911906"/>
              <a:gd name="connsiteX8" fmla="*/ 0 w 2694505"/>
              <a:gd name="connsiteY8" fmla="*/ 1911906 h 1911906"/>
              <a:gd name="connsiteX9" fmla="*/ 1331 w 2694505"/>
              <a:gd name="connsiteY9" fmla="*/ 1901960 h 1911906"/>
              <a:gd name="connsiteX10" fmla="*/ 2077524 w 2694505"/>
              <a:gd name="connsiteY10" fmla="*/ 0 h 191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505" h="1911906">
                <a:moveTo>
                  <a:pt x="2077524" y="0"/>
                </a:moveTo>
                <a:cubicBezTo>
                  <a:pt x="2223644" y="0"/>
                  <a:pt x="2366306" y="16537"/>
                  <a:pt x="2504091" y="48027"/>
                </a:cubicBezTo>
                <a:lnTo>
                  <a:pt x="2694505" y="102709"/>
                </a:lnTo>
                <a:lnTo>
                  <a:pt x="2694505" y="983995"/>
                </a:lnTo>
                <a:lnTo>
                  <a:pt x="2615544" y="941512"/>
                </a:lnTo>
                <a:cubicBezTo>
                  <a:pt x="2450178" y="863395"/>
                  <a:pt x="2268368" y="820197"/>
                  <a:pt x="2077524" y="820197"/>
                </a:cubicBezTo>
                <a:cubicBezTo>
                  <a:pt x="1493066" y="820197"/>
                  <a:pt x="993332" y="1225339"/>
                  <a:pt x="791187" y="1797883"/>
                </a:cubicBezTo>
                <a:lnTo>
                  <a:pt x="755946" y="1911906"/>
                </a:lnTo>
                <a:lnTo>
                  <a:pt x="0" y="1911906"/>
                </a:lnTo>
                <a:lnTo>
                  <a:pt x="1331" y="1901960"/>
                </a:lnTo>
                <a:cubicBezTo>
                  <a:pt x="193682" y="817565"/>
                  <a:pt x="1050117" y="0"/>
                  <a:pt x="2077524" y="0"/>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矩形 7"/>
          <p:cNvSpPr/>
          <p:nvPr>
            <p:custDataLst>
              <p:tags r:id="rId6"/>
            </p:custDataLst>
          </p:nvPr>
        </p:nvSpPr>
        <p:spPr>
          <a:xfrm>
            <a:off x="762006" y="4876839"/>
            <a:ext cx="10668085" cy="16764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9" name="任意多边形: 形状 27"/>
          <p:cNvSpPr/>
          <p:nvPr>
            <p:custDataLst>
              <p:tags r:id="rId7"/>
            </p:custDataLst>
          </p:nvPr>
        </p:nvSpPr>
        <p:spPr>
          <a:xfrm>
            <a:off x="9560768" y="4949413"/>
            <a:ext cx="1869232" cy="1603469"/>
          </a:xfrm>
          <a:custGeom>
            <a:avLst/>
            <a:gdLst>
              <a:gd name="connsiteX0" fmla="*/ 2339389 w 2724332"/>
              <a:gd name="connsiteY0" fmla="*/ 0 h 1783454"/>
              <a:gd name="connsiteX1" fmla="*/ 2587721 w 2724332"/>
              <a:gd name="connsiteY1" fmla="*/ 12540 h 1783454"/>
              <a:gd name="connsiteX2" fmla="*/ 2724332 w 2724332"/>
              <a:gd name="connsiteY2" fmla="*/ 33389 h 1783454"/>
              <a:gd name="connsiteX3" fmla="*/ 2724332 w 2724332"/>
              <a:gd name="connsiteY3" fmla="*/ 891720 h 1783454"/>
              <a:gd name="connsiteX4" fmla="*/ 2659044 w 2724332"/>
              <a:gd name="connsiteY4" fmla="*/ 874932 h 1783454"/>
              <a:gd name="connsiteX5" fmla="*/ 2339389 w 2724332"/>
              <a:gd name="connsiteY5" fmla="*/ 842708 h 1783454"/>
              <a:gd name="connsiteX6" fmla="*/ 944720 w 2724332"/>
              <a:gd name="connsiteY6" fmla="*/ 1672781 h 1783454"/>
              <a:gd name="connsiteX7" fmla="*/ 891406 w 2724332"/>
              <a:gd name="connsiteY7" fmla="*/ 1783454 h 1783454"/>
              <a:gd name="connsiteX8" fmla="*/ 0 w 2724332"/>
              <a:gd name="connsiteY8" fmla="*/ 1783454 h 1783454"/>
              <a:gd name="connsiteX9" fmla="*/ 19772 w 2724332"/>
              <a:gd name="connsiteY9" fmla="*/ 1706557 h 1783454"/>
              <a:gd name="connsiteX10" fmla="*/ 2339389 w 2724332"/>
              <a:gd name="connsiteY10" fmla="*/ 0 h 178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4" h="2525">
                <a:moveTo>
                  <a:pt x="2944" y="1248"/>
                </a:moveTo>
                <a:cubicBezTo>
                  <a:pt x="2229" y="1323"/>
                  <a:pt x="1558" y="1763"/>
                  <a:pt x="1220" y="2525"/>
                </a:cubicBezTo>
                <a:lnTo>
                  <a:pt x="0" y="2525"/>
                </a:lnTo>
                <a:cubicBezTo>
                  <a:pt x="314" y="1043"/>
                  <a:pt x="1870" y="-2"/>
                  <a:pt x="2944" y="0"/>
                </a:cubicBezTo>
                <a:lnTo>
                  <a:pt x="2944" y="1248"/>
                </a:lnTo>
                <a:close/>
              </a:path>
            </a:pathLst>
          </a:custGeom>
          <a:solidFill>
            <a:schemeClr val="accent5">
              <a:alpha val="30000"/>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8"/>
            </p:custDataLst>
          </p:nvPr>
        </p:nvSpPr>
        <p:spPr>
          <a:xfrm>
            <a:off x="761955" y="457204"/>
            <a:ext cx="10668089" cy="609600"/>
          </a:xfrm>
          <a:prstGeom prst="rect">
            <a:avLst/>
          </a:prstGeom>
          <a:noFill/>
        </p:spPr>
        <p:txBody>
          <a:bodyPr wrap="square" rtlCol="0" anchor="b">
            <a:noAutofit/>
          </a:bodyPr>
          <a:p>
            <a:pPr marL="0" indent="0" algn="l">
              <a:lnSpc>
                <a:spcPct val="100000"/>
              </a:lnSpc>
              <a:spcBef>
                <a:spcPts val="0"/>
              </a:spcBef>
              <a:spcAft>
                <a:spcPts val="0"/>
              </a:spcAft>
              <a:buSzPct val="100000"/>
              <a:buNone/>
            </a:pPr>
            <a:r>
              <a:rPr lang="en-US" altLang="zh-CN" sz="2800" b="1" spc="300">
                <a:solidFill>
                  <a:schemeClr val="accent1">
                    <a:lumMod val="75000"/>
                  </a:schemeClr>
                </a:solidFill>
                <a:latin typeface="微软雅黑" panose="020B0503020204020204" charset="-122"/>
                <a:ea typeface="微软雅黑" panose="020B0503020204020204" charset="-122"/>
                <a:cs typeface="微软雅黑" panose="020B0503020204020204" charset="-122"/>
              </a:rPr>
              <a:t>TCP扫描</a:t>
            </a:r>
            <a:endParaRPr lang="en-US" altLang="zh-CN" sz="2800" b="1" spc="30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1" name="Title 6"/>
          <p:cNvSpPr txBox="1"/>
          <p:nvPr>
            <p:custDataLst>
              <p:tags r:id="rId9"/>
            </p:custDataLst>
          </p:nvPr>
        </p:nvSpPr>
        <p:spPr>
          <a:xfrm>
            <a:off x="761954" y="1828815"/>
            <a:ext cx="4572305" cy="2438425"/>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由于防火墙的存在或由于网络原因造成丢包 ping扫描会存在误判。这时候我们可以使用TCP扫描来进行主机发现。</a:t>
            </a:r>
            <a:endPar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lvl="0" indent="0" algn="l">
              <a:lnSpc>
                <a:spcPct val="130000"/>
              </a:lnSpc>
              <a:spcBef>
                <a:spcPts val="0"/>
              </a:spcBef>
              <a:spcAft>
                <a:spcPts val="800"/>
              </a:spcAft>
              <a:buSzPct val="100000"/>
              <a:buNone/>
            </a:pPr>
            <a:endPar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lvl="0" indent="0" algn="l">
              <a:lnSpc>
                <a:spcPct val="130000"/>
              </a:lnSpc>
              <a:spcBef>
                <a:spcPts val="0"/>
              </a:spcBef>
              <a:spcAft>
                <a:spcPts val="800"/>
              </a:spcAft>
              <a:buSzPct val="100000"/>
              <a:buNone/>
            </a:pPr>
            <a:r>
              <a:rPr altLang="zh-CN"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-PS </a:t>
            </a: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使用</a:t>
            </a:r>
            <a:r>
              <a:rPr altLang="zh-CN"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TCP</a:t>
            </a:r>
            <a:r>
              <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扫描进行主机扫描</a:t>
            </a:r>
            <a:endParaRPr lang="zh-CN" altLang="en-US"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12" name="图片 11"/>
          <p:cNvPicPr preferRelativeResize="0">
            <a:picLocks noChangeAspect="1"/>
          </p:cNvPicPr>
          <p:nvPr>
            <p:custDataLst>
              <p:tags r:id="rId10"/>
            </p:custDataLst>
          </p:nvPr>
        </p:nvPicPr>
        <p:blipFill rotWithShape="1">
          <a:blip r:embed="rId11"/>
          <a:srcRect l="-30020" r="-30020"/>
          <a:stretch>
            <a:fillRect/>
          </a:stretch>
        </p:blipFill>
        <p:spPr>
          <a:xfrm>
            <a:off x="5785130" y="1371611"/>
            <a:ext cx="5644916" cy="3200425"/>
          </a:xfrm>
          <a:custGeom>
            <a:avLst/>
            <a:gdLst/>
            <a:ahLst/>
            <a:cxnLst>
              <a:cxn ang="3">
                <a:pos x="hc" y="t"/>
              </a:cxn>
              <a:cxn ang="cd2">
                <a:pos x="l" y="vc"/>
              </a:cxn>
              <a:cxn ang="cd4">
                <a:pos x="hc" y="b"/>
              </a:cxn>
              <a:cxn ang="0">
                <a:pos x="r" y="vc"/>
              </a:cxn>
            </a:cxnLst>
            <a:rect l="l" t="t" r="r" b="b"/>
            <a:pathLst>
              <a:path w="3840" h="5040">
                <a:moveTo>
                  <a:pt x="0" y="0"/>
                </a:moveTo>
                <a:lnTo>
                  <a:pt x="3840" y="0"/>
                </a:lnTo>
                <a:lnTo>
                  <a:pt x="3840" y="5040"/>
                </a:lnTo>
                <a:lnTo>
                  <a:pt x="0" y="5040"/>
                </a:lnTo>
                <a:lnTo>
                  <a:pt x="0" y="0"/>
                </a:lnTo>
                <a:close/>
              </a:path>
            </a:pathLst>
          </a:custGeom>
          <a:blipFill rotWithShape="1">
            <a:blip r:embed="rId12"/>
            <a:stretch>
              <a:fillRect/>
            </a:stretch>
          </a:blipFill>
        </p:spPr>
      </p:pic>
      <p:sp>
        <p:nvSpPr>
          <p:cNvPr id="13" name="Title 6"/>
          <p:cNvSpPr txBox="1"/>
          <p:nvPr>
            <p:custDataLst>
              <p:tags r:id="rId13"/>
            </p:custDataLst>
          </p:nvPr>
        </p:nvSpPr>
        <p:spPr>
          <a:xfrm>
            <a:off x="1066763" y="5181641"/>
            <a:ext cx="10058476" cy="1066813"/>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pPr>
            <a:r>
              <a:rPr lang="en-US" altLang="zh-CN" sz="1800" spc="20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TCP主机发现是基于TCP三次握手，尝试发送一个TCP SYN包，收到回包就证明目标机处于活跃状态。</a:t>
            </a:r>
            <a:endParaRPr lang="en-US" altLang="zh-CN" sz="1800" spc="200">
              <a:ln w="3175">
                <a:noFill/>
                <a:prstDash val="dash"/>
              </a:ln>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a:off x="9303656" y="6358286"/>
            <a:ext cx="2888343" cy="499713"/>
            <a:chOff x="8521700" y="6223000"/>
            <a:chExt cx="3670300" cy="635000"/>
          </a:xfrm>
        </p:grpSpPr>
        <p:sp>
          <p:nvSpPr>
            <p:cNvPr id="7" name="任意多边形: 形状 6"/>
            <p:cNvSpPr/>
            <p:nvPr>
              <p:custDataLst>
                <p:tags r:id="rId2"/>
              </p:custDataLst>
            </p:nvPr>
          </p:nvSpPr>
          <p:spPr>
            <a:xfrm>
              <a:off x="9423400" y="6223000"/>
              <a:ext cx="2768600" cy="317500"/>
            </a:xfrm>
            <a:custGeom>
              <a:avLst/>
              <a:gdLst>
                <a:gd name="connsiteX0" fmla="*/ 2768600 w 2768600"/>
                <a:gd name="connsiteY0" fmla="*/ 0 h 317500"/>
                <a:gd name="connsiteX1" fmla="*/ 324006 w 2768600"/>
                <a:gd name="connsiteY1" fmla="*/ 0 h 317500"/>
                <a:gd name="connsiteX2" fmla="*/ 0 w 2768600"/>
                <a:gd name="connsiteY2" fmla="*/ 317500 h 317500"/>
                <a:gd name="connsiteX3" fmla="*/ 2768600 w 27686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2768600" h="317500">
                  <a:moveTo>
                    <a:pt x="2768600" y="0"/>
                  </a:moveTo>
                  <a:lnTo>
                    <a:pt x="324006" y="0"/>
                  </a:lnTo>
                  <a:lnTo>
                    <a:pt x="0" y="317500"/>
                  </a:lnTo>
                  <a:lnTo>
                    <a:pt x="2768600" y="317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任意多边形: 形状 7"/>
            <p:cNvSpPr/>
            <p:nvPr>
              <p:custDataLst>
                <p:tags r:id="rId3"/>
              </p:custDataLst>
            </p:nvPr>
          </p:nvSpPr>
          <p:spPr>
            <a:xfrm>
              <a:off x="8521700" y="6540500"/>
              <a:ext cx="3670300" cy="317500"/>
            </a:xfrm>
            <a:custGeom>
              <a:avLst/>
              <a:gdLst>
                <a:gd name="connsiteX0" fmla="*/ 3670300 w 3670300"/>
                <a:gd name="connsiteY0" fmla="*/ 0 h 317500"/>
                <a:gd name="connsiteX1" fmla="*/ 324006 w 3670300"/>
                <a:gd name="connsiteY1" fmla="*/ 0 h 317500"/>
                <a:gd name="connsiteX2" fmla="*/ 0 w 3670300"/>
                <a:gd name="connsiteY2" fmla="*/ 317500 h 317500"/>
                <a:gd name="connsiteX3" fmla="*/ 3670300 w 36703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3670300" h="317500">
                  <a:moveTo>
                    <a:pt x="3670300" y="0"/>
                  </a:moveTo>
                  <a:lnTo>
                    <a:pt x="324006" y="0"/>
                  </a:lnTo>
                  <a:lnTo>
                    <a:pt x="0" y="317500"/>
                  </a:lnTo>
                  <a:lnTo>
                    <a:pt x="3670300" y="3175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4" name="矩形 13"/>
          <p:cNvSpPr/>
          <p:nvPr>
            <p:custDataLst>
              <p:tags r:id="rId4"/>
            </p:custDataLst>
          </p:nvPr>
        </p:nvSpPr>
        <p:spPr>
          <a:xfrm>
            <a:off x="0" y="0"/>
            <a:ext cx="6096000" cy="68580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等腰三角形 15"/>
          <p:cNvSpPr/>
          <p:nvPr>
            <p:custDataLst>
              <p:tags r:id="rId5"/>
            </p:custDataLst>
          </p:nvPr>
        </p:nvSpPr>
        <p:spPr>
          <a:xfrm flipV="1">
            <a:off x="5433347" y="0"/>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0" name="菱形 19"/>
          <p:cNvSpPr/>
          <p:nvPr>
            <p:custDataLst>
              <p:tags r:id="rId6"/>
            </p:custDataLst>
          </p:nvPr>
        </p:nvSpPr>
        <p:spPr>
          <a:xfrm>
            <a:off x="4397823" y="156028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 name="矩形 4"/>
          <p:cNvSpPr/>
          <p:nvPr>
            <p:custDataLst>
              <p:tags r:id="rId7"/>
            </p:custDataLst>
          </p:nvPr>
        </p:nvSpPr>
        <p:spPr>
          <a:xfrm>
            <a:off x="4905820" y="2046514"/>
            <a:ext cx="2380347" cy="2423884"/>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zh-CN" sz="3600" b="1" spc="300">
                <a:solidFill>
                  <a:schemeClr val="dk1">
                    <a:lumMod val="85000"/>
                    <a:lumOff val="15000"/>
                  </a:schemeClr>
                </a:solidFill>
                <a:latin typeface="微软雅黑" panose="020B0503020204020204" charset="-122"/>
                <a:ea typeface="微软雅黑" panose="020B0503020204020204" charset="-122"/>
              </a:rPr>
              <a:t>端口扫描</a:t>
            </a:r>
            <a:endParaRPr lang="zh-CN" sz="3600" b="1" spc="300">
              <a:solidFill>
                <a:schemeClr val="dk1">
                  <a:lumMod val="85000"/>
                  <a:lumOff val="15000"/>
                </a:schemeClr>
              </a:solidFill>
              <a:latin typeface="微软雅黑" panose="020B0503020204020204" charset="-122"/>
              <a:ea typeface="微软雅黑" panose="020B0503020204020204" charset="-122"/>
            </a:endParaRPr>
          </a:p>
        </p:txBody>
      </p:sp>
      <p:sp>
        <p:nvSpPr>
          <p:cNvPr id="15" name="矩形 14"/>
          <p:cNvSpPr/>
          <p:nvPr>
            <p:custDataLst>
              <p:tags r:id="rId8"/>
            </p:custDataLst>
          </p:nvPr>
        </p:nvSpPr>
        <p:spPr>
          <a:xfrm>
            <a:off x="464448" y="1264465"/>
            <a:ext cx="3860799" cy="4747698"/>
          </a:xfrm>
          <a:prstGeom prst="rect">
            <a:avLst/>
          </a:prstGeom>
        </p:spPr>
        <p:txBody>
          <a:bodyPr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使用TCP</a:t>
            </a:r>
            <a:r>
              <a:rPr lang="en-US" altLang="zh-CN" sz="2200" spc="150">
                <a:solidFill>
                  <a:schemeClr val="dk1"/>
                </a:solidFill>
                <a:latin typeface="微软雅黑" panose="020B0503020204020204" charset="-122"/>
                <a:ea typeface="微软雅黑" panose="020B0503020204020204" charset="-122"/>
                <a:cs typeface="微软雅黑" panose="020B0503020204020204" charset="-122"/>
              </a:rPr>
              <a:t>/UDP</a:t>
            </a: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方式进行主机发现的同时也可以进行端口探测，这里介绍常用的三种TCP扫描方式</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200" spc="150">
                <a:solidFill>
                  <a:schemeClr val="dk1"/>
                </a:solidFill>
                <a:latin typeface="微软雅黑" panose="020B0503020204020204" charset="-122"/>
                <a:ea typeface="微软雅黑" panose="020B0503020204020204" charset="-122"/>
                <a:cs typeface="微软雅黑" panose="020B0503020204020204" charset="-122"/>
              </a:rPr>
              <a:t>端口扫描是Nmap最基本最核心的功能，用于确定目标主机的TCP/UDP端口的开放情况。默认情况下，Nmap会扫描1000个最有可能开放的TCP端口。</a:t>
            </a:r>
            <a:endParaRPr lang="zh-CN" altLang="en-US" sz="2200" spc="1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7" name="矩形 16"/>
          <p:cNvSpPr/>
          <p:nvPr>
            <p:custDataLst>
              <p:tags r:id="rId9"/>
            </p:custDataLst>
          </p:nvPr>
        </p:nvSpPr>
        <p:spPr>
          <a:xfrm>
            <a:off x="7867015" y="1264285"/>
            <a:ext cx="4236085" cy="4747895"/>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1. </a:t>
            </a:r>
            <a:r>
              <a:rPr lang="zh-CN" altLang="en-US" sz="2200" spc="150">
                <a:solidFill>
                  <a:schemeClr val="dk1">
                    <a:lumMod val="75000"/>
                    <a:lumOff val="25000"/>
                  </a:schemeClr>
                </a:solidFill>
                <a:latin typeface="微软雅黑" panose="020B0503020204020204" charset="-122"/>
                <a:ea typeface="微软雅黑" panose="020B0503020204020204" charset="-122"/>
              </a:rPr>
              <a:t>TCP SYN scanning</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2. </a:t>
            </a:r>
            <a:r>
              <a:rPr lang="zh-CN" altLang="en-US" sz="2200" spc="150">
                <a:solidFill>
                  <a:schemeClr val="dk1">
                    <a:lumMod val="75000"/>
                    <a:lumOff val="25000"/>
                  </a:schemeClr>
                </a:solidFill>
                <a:latin typeface="微软雅黑" panose="020B0503020204020204" charset="-122"/>
                <a:ea typeface="微软雅黑" panose="020B0503020204020204" charset="-122"/>
              </a:rPr>
              <a:t>TCP </a:t>
            </a:r>
            <a:r>
              <a:rPr lang="en-US" altLang="zh-CN" sz="2200" spc="150">
                <a:solidFill>
                  <a:schemeClr val="dk1">
                    <a:lumMod val="75000"/>
                    <a:lumOff val="25000"/>
                  </a:schemeClr>
                </a:solidFill>
                <a:latin typeface="微软雅黑" panose="020B0503020204020204" charset="-122"/>
                <a:ea typeface="微软雅黑" panose="020B0503020204020204" charset="-122"/>
              </a:rPr>
              <a:t>C</a:t>
            </a:r>
            <a:r>
              <a:rPr lang="zh-CN" altLang="en-US" sz="2200" spc="150">
                <a:solidFill>
                  <a:schemeClr val="dk1">
                    <a:lumMod val="75000"/>
                    <a:lumOff val="25000"/>
                  </a:schemeClr>
                </a:solidFill>
                <a:latin typeface="微软雅黑" panose="020B0503020204020204" charset="-122"/>
                <a:ea typeface="微软雅黑" panose="020B0503020204020204" charset="-122"/>
              </a:rPr>
              <a:t>onnect scanning</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3. </a:t>
            </a:r>
            <a:r>
              <a:rPr lang="zh-CN" altLang="en-US" sz="2200" spc="150">
                <a:solidFill>
                  <a:schemeClr val="dk1">
                    <a:lumMod val="75000"/>
                    <a:lumOff val="25000"/>
                  </a:schemeClr>
                </a:solidFill>
                <a:latin typeface="微软雅黑" panose="020B0503020204020204" charset="-122"/>
                <a:ea typeface="微软雅黑" panose="020B0503020204020204" charset="-122"/>
              </a:rPr>
              <a:t>TCP ACK scanning</a:t>
            </a: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200" spc="150">
              <a:solidFill>
                <a:schemeClr val="dk1">
                  <a:lumMod val="75000"/>
                  <a:lumOff val="25000"/>
                </a:schemeClr>
              </a:solidFill>
              <a:latin typeface="微软雅黑" panose="020B0503020204020204" charset="-122"/>
              <a:ea typeface="微软雅黑" panose="020B050302020402020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200" spc="150">
                <a:solidFill>
                  <a:schemeClr val="dk1">
                    <a:lumMod val="75000"/>
                    <a:lumOff val="25000"/>
                  </a:schemeClr>
                </a:solidFill>
                <a:latin typeface="微软雅黑" panose="020B0503020204020204" charset="-122"/>
                <a:ea typeface="微软雅黑" panose="020B0503020204020204" charset="-122"/>
              </a:rPr>
              <a:t>4. UDP scanning</a:t>
            </a:r>
            <a:endParaRPr lang="en-US" altLang="zh-CN" sz="2200" spc="150">
              <a:solidFill>
                <a:schemeClr val="dk1">
                  <a:lumMod val="75000"/>
                  <a:lumOff val="25000"/>
                </a:schemeClr>
              </a:solidFill>
              <a:latin typeface="微软雅黑" panose="020B0503020204020204" charset="-122"/>
              <a:ea typeface="微软雅黑" panose="020B0503020204020204" charset="-122"/>
            </a:endParaRPr>
          </a:p>
        </p:txBody>
      </p:sp>
      <p:sp>
        <p:nvSpPr>
          <p:cNvPr id="21" name="等腰三角形 20"/>
          <p:cNvSpPr/>
          <p:nvPr>
            <p:custDataLst>
              <p:tags r:id="rId10"/>
            </p:custDataLst>
          </p:nvPr>
        </p:nvSpPr>
        <p:spPr>
          <a:xfrm>
            <a:off x="5433347" y="6121177"/>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Tree>
    <p:custDataLst>
      <p:tags r:id="rId1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57"/>
  <p:tag name="KSO_WM_TEMPLATE_MASTER_THUMB_INDEX" val="12"/>
  <p:tag name="KSO_WM_TEMPLATE_THUMBS_INDEX" val="1、4、7、12、15、16、18、2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7"/>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57"/>
  <p:tag name="KSO_WM_TEMPLATE_MASTER_THUMB_INDEX" val="12"/>
  <p:tag name="KSO_WM_TEMPLATE_THUMBS_INDEX" val="1、4、7、12、15、16、18、2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857_21*a*1"/>
  <p:tag name="KSO_WM_TEMPLATE_CATEGORY" val="custom"/>
  <p:tag name="KSO_WM_TEMPLATE_INDEX" val="20202857"/>
  <p:tag name="KSO_WM_UNIT_LAYERLEVEL" val="1"/>
  <p:tag name="KSO_WM_TAG_VERSION" val="1.0"/>
  <p:tag name="KSO_WM_BEAUTIFY_FLAG" val="#wm#"/>
  <p:tag name="KSO_WM_UNIT_ISCONTENTSTITLE" val="0"/>
  <p:tag name="KSO_WM_UNIT_NOCLEAR" val="1"/>
  <p:tag name="KSO_WM_UNIT_VALUE" val="5"/>
  <p:tag name="KSO_WM_UNIT_TYPE" val="a"/>
  <p:tag name="KSO_WM_UNIT_INDEX" val="1"/>
  <p:tag name="KSO_WM_UNIT_PRESET_TEXT" val="感谢您的耐心观看"/>
  <p:tag name="KSO_WM_TAG_Front_Size" val=""/>
  <p:tag name="KSO_WM_TAG_Backgroup_Id" val=""/>
  <p:tag name="KSO_WM_TAG_Backgroup_Size" val=""/>
  <p:tag name="KSO_WM_TAG_Zoder_Position" va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857_21*b*1"/>
  <p:tag name="KSO_WM_TEMPLATE_CATEGORY" val="custom"/>
  <p:tag name="KSO_WM_TEMPLATE_INDEX" val="20202857"/>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PRESET_TEXT" val="单击此处添加副标题"/>
  <p:tag name="KSO_WM_TAG_Front_Size" val=""/>
  <p:tag name="KSO_WM_TAG_Backgroup_Id" val=""/>
  <p:tag name="KSO_WM_TAG_Backgroup_Size" val=""/>
  <p:tag name="KSO_WM_TAG_Zoder_Position" val=""/>
</p:tagLst>
</file>

<file path=ppt/tags/tag343.xml><?xml version="1.0" encoding="utf-8"?>
<p:tagLst xmlns:p="http://schemas.openxmlformats.org/presentationml/2006/main">
  <p:tag name="KSO_WM_SLIDE_ID" val="custom20202857_21"/>
  <p:tag name="KSO_WM_TEMPLATE_SUBCATEGORY" val="0"/>
  <p:tag name="KSO_WM_TEMPLATE_MASTER_TYPE" val="1"/>
  <p:tag name="KSO_WM_TEMPLATE_COLOR_TYPE" val="1"/>
  <p:tag name="KSO_WM_SLIDE_ITEM_CNT" val="0"/>
  <p:tag name="KSO_WM_SLIDE_INDEX" val="21"/>
  <p:tag name="KSO_WM_TAG_VERSION" val="1.0"/>
  <p:tag name="KSO_WM_BEAUTIFY_FLAG" val="#wm#"/>
  <p:tag name="KSO_WM_TEMPLATE_CATEGORY" val="custom"/>
  <p:tag name="KSO_WM_TEMPLATE_INDEX" val="20202857"/>
  <p:tag name="KSO_WM_SLIDE_TYPE" val="endPage"/>
  <p:tag name="KSO_WM_SLIDE_SUBTYPE" val="picTxt"/>
  <p:tag name="KSO_WM_SLIDE_LAYOUT" val="a_b"/>
  <p:tag name="KSO_WM_SLIDE_LAYOUT_CNT" val="1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4_1*i*2"/>
  <p:tag name="KSO_WM_TEMPLATE_CATEGORY" val="diagram"/>
  <p:tag name="KSO_WM_TEMPLATE_INDEX" val="20211234"/>
  <p:tag name="KSO_WM_UNIT_LAYERLEVEL" val="1"/>
  <p:tag name="KSO_WM_TAG_VERSION" val="1.0"/>
  <p:tag name="KSO_WM_BEAUTIFY_FLAG" val="#wm#"/>
  <p:tag name="KSO_WM_UNIT_BLOCK" val="0"/>
  <p:tag name="KSO_WM_UNIT_SM_LIMIT_TYPE" val="3"/>
  <p:tag name="KSO_WM_UNIT_DEC_AREA_ID" val="45dd4f68c1674abf88aae5ca49fbeae1"/>
  <p:tag name="KSO_WM_UNIT_DECORATE_INFO" val="{&quot;DecorateInfoH&quot;:{&quot;IsAbs&quot;:true},&quot;DecorateInfoW&quot;:{&quot;IsAbs&quot;:false},&quot;DecorateInfoX&quot;:{&quot;IsAbs&quot;:true,&quot;Pos&quot;:2},&quot;DecorateInfoY&quot;:{&quot;IsAbs&quot;:true,&quot;Pos&quot;:1},&quot;ReferentInfo&quot;:{&quot;Id&quot;:&quot;d8d52499a0b946e387a0d32585b857c7&quot;,&quot;X&quot;:{&quot;Pos&quot;:2},&quot;Y&quot;:{&quot;Pos&quot;:1}},&quot;whChangeMode&quot;:0}"/>
  <p:tag name="KSO_WM_CHIP_GROUPID" val="5f5ee1ca4d6848d78f644aeb"/>
  <p:tag name="KSO_WM_CHIP_XID" val="5f5f3b648e478fb0c58a94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324"/>
  <p:tag name="KSO_WM_TEMPLATE_ASSEMBLE_XID" val="5f6ac583c62b13c0b940a917"/>
  <p:tag name="KSO_WM_TEMPLATE_ASSEMBLE_GROUPID" val="5f6ac583c62b13c0b940a917"/>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4_1*i*3"/>
  <p:tag name="KSO_WM_TEMPLATE_CATEGORY" val="diagram"/>
  <p:tag name="KSO_WM_TEMPLATE_INDEX" val="20211234"/>
  <p:tag name="KSO_WM_UNIT_LAYERLEVEL" val="1"/>
  <p:tag name="KSO_WM_TAG_VERSION" val="1.0"/>
  <p:tag name="KSO_WM_BEAUTIFY_FLAG" val="#wm#"/>
  <p:tag name="KSO_WM_UNIT_BLOCK" val="0"/>
  <p:tag name="KSO_WM_UNIT_SM_LIMIT_TYPE" val="2"/>
  <p:tag name="KSO_WM_UNIT_DEC_AREA_ID" val="d8d52499a0b946e387a0d32585b857c7"/>
  <p:tag name="KSO_WM_UNIT_DECORATE_INFO" val="{&quot;DecorateInfoH&quot;:{&quot;IsAbs&quot;:true},&quot;DecorateInfoW&quot;:{&quot;IsAbs&quot;:true},&quot;DecorateInfoX&quot;:{&quot;IsAbs&quot;:true,&quot;Pos&quot;:1},&quot;DecorateInfoY&quot;:{&quot;IsAbs&quot;:true,&quot;Pos&quot;:1},&quot;ReferentInfo&quot;:{&quot;Id&quot;:&quot;988aa3e6868043cc8cdcd8e5df9b8248&quot;,&quot;X&quot;:{&quot;Pos&quot;:1},&quot;Y&quot;:{&quot;Pos&quot;:1}},&quot;whChangeMode&quot;:0}"/>
  <p:tag name="KSO_WM_CHIP_GROUPID" val="5f5ee1ca4d6848d78f644aeb"/>
  <p:tag name="KSO_WM_CHIP_XID" val="5f5f3b648e478fb0c58a9400"/>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357"/>
  <p:tag name="KSO_WM_TEMPLATE_ASSEMBLE_XID" val="5f6ac583c62b13c0b940a917"/>
  <p:tag name="KSO_WM_TEMPLATE_ASSEMBLE_GROUPID" val="5f6ac583c62b13c0b940a917"/>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4_1*i*4"/>
  <p:tag name="KSO_WM_TEMPLATE_CATEGORY" val="diagram"/>
  <p:tag name="KSO_WM_TEMPLATE_INDEX" val="20211234"/>
  <p:tag name="KSO_WM_UNIT_LAYERLEVEL" val="1"/>
  <p:tag name="KSO_WM_TAG_VERSION" val="1.0"/>
  <p:tag name="KSO_WM_BEAUTIFY_FLAG" val="#wm#"/>
  <p:tag name="KSO_WM_UNIT_BLOCK" val="0"/>
  <p:tag name="KSO_WM_UNIT_SM_LIMIT_TYPE" val="0"/>
  <p:tag name="KSO_WM_UNIT_DEC_AREA_ID" val="18580ba4e42642a0a9ffed67311a9fd5"/>
  <p:tag name="KSO_WM_UNIT_DECORATE_INFO" val="{&quot;DecorateInfoH&quot;:{&quot;IsAbs&quot;:true},&quot;DecorateInfoW&quot;:{&quot;IsAbs&quot;:true},&quot;DecorateInfoX&quot;:{&quot;IsAbs&quot;:true,&quot;Pos&quot;:0},&quot;DecorateInfoY&quot;:{&quot;IsAbs&quot;:true,&quot;Pos&quot;:1},&quot;ReferentInfo&quot;:{&quot;Id&quot;:&quot;45dd4f68c1674abf88aae5ca49fbeae1&quot;,&quot;X&quot;:{&quot;Pos&quot;:0},&quot;Y&quot;:{&quot;Pos&quot;:1}},&quot;whChangeMode&quot;:0}"/>
  <p:tag name="KSO_WM_CHIP_GROUPID" val="5f5ee1ca4d6848d78f644aeb"/>
  <p:tag name="KSO_WM_CHIP_XID" val="5f5f3b648e478fb0c58a9400"/>
  <p:tag name="KSO_WM_TEMPLATE_ASSEMBLE_XID" val="5f6ac583c62b13c0b940a917"/>
  <p:tag name="KSO_WM_TEMPLATE_ASSEMBLE_GROUPID" val="5f6ac583c62b13c0b940a917"/>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4_1*i*5"/>
  <p:tag name="KSO_WM_TEMPLATE_CATEGORY" val="diagram"/>
  <p:tag name="KSO_WM_TEMPLATE_INDEX" val="20211234"/>
  <p:tag name="KSO_WM_UNIT_LAYERLEVEL" val="1"/>
  <p:tag name="KSO_WM_TAG_VERSION" val="1.0"/>
  <p:tag name="KSO_WM_BEAUTIFY_FLAG" val="#wm#"/>
  <p:tag name="KSO_WM_UNIT_SM_LIMIT_TYPE" val="0"/>
  <p:tag name="KSO_WM_CHIP_GROUPID" val="5f5ee1ca4d6848d78f644aeb"/>
  <p:tag name="KSO_WM_CHIP_XID" val="5f5f3b648e478fb0c58a94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5f6ac583c62b13c0b940a917"/>
  <p:tag name="KSO_WM_TEMPLATE_ASSEMBLE_GROUPID" val="5f6ac583c62b13c0b940a917"/>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4_1*i*6"/>
  <p:tag name="KSO_WM_TEMPLATE_CATEGORY" val="diagram"/>
  <p:tag name="KSO_WM_TEMPLATE_INDEX" val="20211234"/>
  <p:tag name="KSO_WM_UNIT_LAYERLEVEL" val="1"/>
  <p:tag name="KSO_WM_TAG_VERSION" val="1.0"/>
  <p:tag name="KSO_WM_BEAUTIFY_FLAG" val="#wm#"/>
  <p:tag name="KSO_WM_UNIT_SM_LIMIT_TYPE" val="0"/>
  <p:tag name="KSO_WM_CHIP_GROUPID" val="5f5ee1ca4d6848d78f644aeb"/>
  <p:tag name="KSO_WM_CHIP_XID" val="5f5f3b648e478fb0c58a94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5f6ac583c62b13c0b940a917"/>
  <p:tag name="KSO_WM_TEMPLATE_ASSEMBLE_GROUPID" val="5f6ac583c62b13c0b940a917"/>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4_1*i*7"/>
  <p:tag name="KSO_WM_TEMPLATE_CATEGORY" val="diagram"/>
  <p:tag name="KSO_WM_TEMPLATE_INDEX" val="20211234"/>
  <p:tag name="KSO_WM_UNIT_LAYERLEVEL" val="1"/>
  <p:tag name="KSO_WM_TAG_VERSION" val="1.0"/>
  <p:tag name="KSO_WM_BEAUTIFY_FLAG" val="#wm#"/>
  <p:tag name="KSO_WM_UNIT_SM_LIMIT_TYPE" val="0"/>
  <p:tag name="KSO_WM_CHIP_GROUPID" val="5f5ee1ca4d6848d78f644aeb"/>
  <p:tag name="KSO_WM_CHIP_XID" val="5f5f3b648e478fb0c58a94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5f6ac583c62b13c0b940a917"/>
  <p:tag name="KSO_WM_TEMPLATE_ASSEMBLE_GROUPID" val="5f6ac583c62b13c0b940a917"/>
</p:tagLst>
</file>

<file path=ppt/tags/tag35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4_1*a*1"/>
  <p:tag name="KSO_WM_TEMPLATE_CATEGORY" val="diagram"/>
  <p:tag name="KSO_WM_TEMPLATE_INDEX" val="2021123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df464ea32444132b052d27d0e8b69b9"/>
  <p:tag name="KSO_WM_UNIT_DECORATE_INFO" val=""/>
  <p:tag name="KSO_WM_UNIT_SM_LIMIT_TYPE" val=""/>
  <p:tag name="KSO_WM_CHIP_FILLAREA_FILL_RULE" val="{&quot;fill_align&quot;:&quot;lm&quot;,&quot;fill_mode&quot;:&quot;full&quot;,&quot;sacle_strategy&quot;:&quot;smart&quot;}"/>
  <p:tag name="KSO_WM_ASSEMBLE_CHIP_INDEX" val="e020dc0db79e408e850824081e58bce5"/>
  <p:tag name="KSO_WM_UNIT_TEXT_FILL_FORE_SCHEMECOLOR_INDEX_BRIGHTNESS" val="0"/>
  <p:tag name="KSO_WM_UNIT_TEXT_FILL_FORE_SCHEMECOLOR_INDEX" val="13"/>
  <p:tag name="KSO_WM_UNIT_TEXT_FILL_TYPE" val="1"/>
  <p:tag name="KSO_WM_TEMPLATE_ASSEMBLE_XID" val="5f6ac583c62b13c0b940a917"/>
  <p:tag name="KSO_WM_TEMPLATE_ASSEMBLE_GROUPID" val="5f6ac583c62b13c0b940a917"/>
  <p:tag name="KSO_WM_TAG_Front_Size" val=""/>
  <p:tag name="KSO_WM_TAG_Backgroup_Id" val=""/>
  <p:tag name="KSO_WM_TAG_Backgroup_Size" val=""/>
  <p:tag name="KSO_WM_TAG_Zoder_Position" val=""/>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12017_3*m_h_i*1_2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12017_3*m_h_i*1_2_3"/>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12017_3*m_h_i*1_2_4"/>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2_2"/>
  <p:tag name="KSO_WM_UNIT_ID" val="diagram20212017_3*m_h_f*1_2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12017_3*m_h_i*1_2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6"/>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12017_3*m_h_i*1_1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12017_3*m_h_i*1_1_3"/>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12017_3*m_h_i*1_1_4"/>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1_2"/>
  <p:tag name="KSO_WM_UNIT_ID" val="diagram20212017_3*m_h_f*1_1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12017_3*m_h_i*1_1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5"/>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12017_3*m_h_i*1_4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12017_3*m_h_i*1_4_3"/>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12017_3*m_h_i*1_4_4"/>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4_2"/>
  <p:tag name="KSO_WM_UNIT_ID" val="diagram20212017_3*m_h_f*1_4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12017_3*m_h_i*1_4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8"/>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12017_3*m_h_i*1_3_3"/>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12017_3*m_h_i*1_3_4"/>
  <p:tag name="KSO_WM_TEMPLATE_CATEGORY" val="diagram"/>
  <p:tag name="KSO_WM_TEMPLATE_INDEX" val="20212017"/>
  <p:tag name="KSO_WM_UNIT_LAYERLEVEL" val="1_1_1"/>
  <p:tag name="KSO_WM_TAG_VERSION" val="1.0"/>
  <p:tag name="KSO_WM_BEAUTIFY_FLAG" val="#wm#"/>
  <p:tag name="KSO_WM_UNIT_USESOURCEFORMAT_APPLY"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12017_3*m_h_i*1_3_2"/>
  <p:tag name="KSO_WM_TEMPLATE_CATEGORY" val="diagram"/>
  <p:tag name="KSO_WM_TEMPLATE_INDEX" val="20212017"/>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SUBTYPE" val="a"/>
  <p:tag name="KSO_WM_UNIT_PRESET_TEXT" val="在此输入你想要阐述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m1-1"/>
  <p:tag name="KSO_WM_UNIT_TYPE" val="m_h_f"/>
  <p:tag name="KSO_WM_UNIT_INDEX" val="1_3_2"/>
  <p:tag name="KSO_WM_UNIT_ID" val="diagram20212017_3*m_h_f*1_3_2"/>
  <p:tag name="KSO_WM_TEMPLATE_CATEGORY" val="diagram"/>
  <p:tag name="KSO_WM_TEMPLATE_INDEX" val="20212017"/>
  <p:tag name="KSO_WM_UNIT_LAYERLEVEL" val="1_1_1"/>
  <p:tag name="KSO_WM_TAG_VERSION" val="1.0"/>
  <p:tag name="KSO_WM_BEAUTIFY_FLAG" val="#wm#"/>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12017_3*m_h_i*1_3_1"/>
  <p:tag name="KSO_WM_TEMPLATE_CATEGORY" val="diagram"/>
  <p:tag name="KSO_WM_TEMPLATE_INDEX" val="20212017"/>
  <p:tag name="KSO_WM_UNIT_LAYERLEVEL" val="1_1_1"/>
  <p:tag name="KSO_WM_TAG_VERSION" val="1.0"/>
  <p:tag name="KSO_WM_BEAUTIFY_FLAG" val="#wm#"/>
  <p:tag name="KSO_WM_UNIT_USESOURCEFORMAT_APPLY" val="1"/>
  <p:tag name="KSO_WM_UNIT_TEXT_FILL_FORE_SCHEMECOLOR_INDEX_BRIGHTNESS" val="0"/>
  <p:tag name="KSO_WM_UNIT_TEXT_FILL_FORE_SCHEMECOLOR_INDEX" val="7"/>
  <p:tag name="KSO_WM_UNIT_TEXT_FILL_TYPE" val="1"/>
</p:tagLst>
</file>

<file path=ppt/tags/tag375.xml><?xml version="1.0" encoding="utf-8"?>
<p:tagLst xmlns:p="http://schemas.openxmlformats.org/presentationml/2006/main">
  <p:tag name="KSO_WM_BEAUTIFY_FLAG" val="#wm#"/>
  <p:tag name="KSO_WM_TEMPLATE_CATEGORY" val="diagram"/>
  <p:tag name="KSO_WM_TEMPLATE_INDEX" val="20211234"/>
  <p:tag name="KSO_WM_CHIP_INFOS" val="{&quot;layout_type&quot;:&quot;navigation&quot;,&quot;layout_feature&quot;:2,&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5f3b648e478fb0c58a9400"/>
  <p:tag name="KSO_WM_CHIP_FILLPROP" val="[[{&quot;fill_id&quot;:&quot;c934b58042b44607bfcc30469ccc57d1&quot;,&quot;fill_align&quot;:&quot;lm&quot;,&quot;text_align&quot;:&quot;lm&quot;,&quot;text_direction&quot;:&quot;horizontal&quot;,&quot;chip_types&quot;:[&quot;header&quot;]},{&quot;fill_id&quot;:&quot;73e48bcdf7ed4869b07ea9b732e699dc&quot;,&quot;fill_align&quot;:&quot;cm&quot;,&quot;text_align&quot;:&quot;lm&quot;,&quot;text_direction&quot;:&quot;horizontal&quot;,&quot;chip_types&quot;:[&quot;diagram&quot;,&quot;text&quot;,&quot;picture&quot;,&quot;chart&quot;,&quot;table&quot;]}]]"/>
  <p:tag name="KSO_WM_SLIDE_LAYOUT_INFO" val="{&quot;id&quot;:&quot;2020-09-23T11:48:19&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9-23T11:48:19&quot;,&quot;margin&quot;:{&quot;bottom&quot;:0.42300000786781311,&quot;left&quot;:1.2699999809265137,&quot;right&quot;:1.2699999809265137,&quot;top&quot;:0.42300000786781311},&quot;type&quot;:0},{&quot;id&quot;:&quot;2020-09-23T11:48:19&quot;,&quot;margin&quot;:{&quot;bottom&quot;:2.5399999618530273,&quot;left&quot;:13.547000885009766,&quot;right&quot;:6.7729997634887695,&quot;top&quot;:2.5399999618530273},&quot;type&quot;:0}],&quot;type&quot;:0}"/>
  <p:tag name="KSO_WM_SLIDE_BACKGROUND" val="[&quot;navigation&quot;]"/>
  <p:tag name="KSO_WM_SLIDE_RATIO" val="1.777778"/>
  <p:tag name="KSO_WM_SLIDE_ID" val="diagram20211234_1"/>
  <p:tag name="KSO_WM_TEMPLATE_SUBCATEGORY" val="21"/>
  <p:tag name="KSO_WM_TEMPLATE_MASTER_TYPE" val="0"/>
  <p:tag name="KSO_WM_TEMPLATE_COLOR_TYPE" val="1"/>
  <p:tag name="KSO_WM_SLIDE_ITEM_CNT" val="0"/>
  <p:tag name="KSO_WM_SLIDE_INDEX" val="1"/>
  <p:tag name="KSO_WM_TAG_VERSION" val="1.0"/>
  <p:tag name="KSO_WM_SLIDE_LAYOUT" val="a_d"/>
  <p:tag name="KSO_WM_SLIDE_LAYOUT_CNT" val="1_1"/>
  <p:tag name="FIXED_XID_TMP" val="5f5ee1ca4d6848d78f644aeb"/>
  <p:tag name="KSO_WM_CHIP_GROUPID" val="5f5ee1ca4d6848d78f644aeb"/>
  <p:tag name="KSO_WM_SLIDE_BK_DARK_LIGHT" val="2"/>
  <p:tag name="KSO_WM_SLIDE_BACKGROUND_TYPE" val="navigation"/>
  <p:tag name="KSO_WM_SLIDE_TYPE" val="text"/>
  <p:tag name="KSO_WM_SLIDE_SUPPORT_FEATURE_TYPE" val="0"/>
  <p:tag name="KSO_WM_SLIDE_SUBTYPE" val="picTxt"/>
  <p:tag name="KSO_WM_TEMPLATE_ASSEMBLE_XID" val="5f6ac583c62b13c0b940a917"/>
  <p:tag name="KSO_WM_TEMPLATE_ASSEMBLE_GROUPID" val="5f6ac583c62b13c0b940a917"/>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717_1*i*1"/>
  <p:tag name="KSO_WM_TEMPLATE_CATEGORY" val="diagram"/>
  <p:tag name="KSO_WM_TEMPLATE_INDEX" val="20208717"/>
  <p:tag name="KSO_WM_UNIT_LAYERLEVEL" val="1"/>
  <p:tag name="KSO_WM_TAG_VERSION" val="1.0"/>
  <p:tag name="KSO_WM_BEAUTIFY_FLAG" val="#wm#"/>
  <p:tag name="KSO_WM_UNIT_BLOCK" val="0"/>
  <p:tag name="KSO_WM_UNIT_SM_LIMIT_TYPE" val="1"/>
  <p:tag name="KSO_WM_UNIT_DEC_AREA_ID" val="031f09c4cedb4b11b66eaad01eac555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1707e5bb2a422ac9a2b53"/>
  <p:tag name="KSO_WM_CHIP_XID" val="5ef1707e5bb2a422ac9a2b5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3"/>
  <p:tag name="KSO_WM_TEMPLATE_ASSEMBLE_XID" val="5f859c4c8e8cfd571b8bbea1"/>
  <p:tag name="KSO_WM_TEMPLATE_ASSEMBLE_GROUPID" val="5f859c4c8e8cfd571b8bbea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717_1*i*2"/>
  <p:tag name="KSO_WM_TEMPLATE_CATEGORY" val="diagram"/>
  <p:tag name="KSO_WM_TEMPLATE_INDEX" val="20208717"/>
  <p:tag name="KSO_WM_UNIT_LAYERLEVEL" val="1"/>
  <p:tag name="KSO_WM_TAG_VERSION" val="1.0"/>
  <p:tag name="KSO_WM_BEAUTIFY_FLAG" val="#wm#"/>
  <p:tag name="KSO_WM_UNIT_BLOCK" val="0"/>
  <p:tag name="KSO_WM_UNIT_SM_LIMIT_TYPE" val="1"/>
  <p:tag name="KSO_WM_UNIT_DEC_AREA_ID" val="87d16a5fd8004a03af2e09f03448e1b9"/>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1707e5bb2a422ac9a2b53"/>
  <p:tag name="KSO_WM_CHIP_XID" val="5ef1707e5bb2a422ac9a2b54"/>
  <p:tag name="KSO_WM_TEMPLATE_ASSEMBLE_XID" val="5f859c4c8e8cfd571b8bbea1"/>
  <p:tag name="KSO_WM_TEMPLATE_ASSEMBLE_GROUPID" val="5f859c4c8e8cfd571b8bbea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17_1*i*3"/>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717_1*i*4"/>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717_1*i*5"/>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17_1*i*6"/>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717_1*i*7"/>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8717_1*i*8"/>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8717_1*i*9"/>
  <p:tag name="KSO_WM_TEMPLATE_CATEGORY" val="diagram"/>
  <p:tag name="KSO_WM_TEMPLATE_INDEX" val="20208717"/>
  <p:tag name="KSO_WM_UNIT_LAYERLEVEL" val="1"/>
  <p:tag name="KSO_WM_TAG_VERSION" val="1.0"/>
  <p:tag name="KSO_WM_BEAUTIFY_FLAG" val="#wm#"/>
  <p:tag name="KSO_WM_UNIT_SM_LIMIT_TYPE" val="1"/>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5f859c4c8e8cfd571b8bbea1"/>
  <p:tag name="KSO_WM_TEMPLATE_ASSEMBLE_GROUPID" val="5f859c4c8e8cfd571b8bbea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8717_1*i*10"/>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a08bdadb50b0479ab287bee8bcb4dad8"/>
  <p:tag name="KSO_WM_UNIT_DECORATE_INFO" val="{&quot;DecorateInfoH&quot;:{&quot;IsAbs&quot;:true},&quot;DecorateInfoW&quot;:{&quot;IsAbs&quot;:true},&quot;DecorateInfoX&quot;:{&quot;IsAbs&quot;:true,&quot;Pos&quot;:1},&quot;DecorateInfoY&quot;:{&quot;IsAbs&quot;:true,&quot;Pos&quot;:1},&quot;ReferentInfo&quot;:{&quot;Id&quot;:&quot;1f31defe0b974b35973265a41485dd14&quot;,&quot;X&quot;:{&quot;Pos&quot;:1},&quot;Y&quot;:{&quot;Pos&quot;:1}},&quot;whChangeMode&quot;:0}"/>
  <p:tag name="KSO_WM_CHIP_GROUPID" val="5ef1707e5bb2a422ac9a2b53"/>
  <p:tag name="KSO_WM_CHIP_XID" val="5ef1707e5bb2a422ac9a2b54"/>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20"/>
  <p:tag name="KSO_WM_TEMPLATE_ASSEMBLE_XID" val="5f859c4c8e8cfd571b8bbea1"/>
  <p:tag name="KSO_WM_TEMPLATE_ASSEMBLE_GROUPID" val="5f859c4c8e8cfd571b8bbea1"/>
</p:tagLst>
</file>

<file path=ppt/tags/tag38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08717_1*a*1"/>
  <p:tag name="KSO_WM_TEMPLATE_CATEGORY" val="diagram"/>
  <p:tag name="KSO_WM_TEMPLATE_INDEX" val="2020871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4fdcf4702ea4249affc1bc9a7c4122c"/>
  <p:tag name="KSO_WM_UNIT_DECORATE_INFO" val=""/>
  <p:tag name="KSO_WM_UNIT_SM_LIMIT_TYPE" val=""/>
  <p:tag name="KSO_WM_CHIP_FILLAREA_FILL_RULE" val="{&quot;fill_align&quot;:&quot;lm&quot;,&quot;fill_mode&quot;:&quot;full&quot;,&quot;sacle_strategy&quot;:&quot;smart&quot;}"/>
  <p:tag name="KSO_WM_ASSEMBLE_CHIP_INDEX" val="05a9045b6b8b4199a928ba3cde0428be"/>
  <p:tag name="KSO_WM_UNIT_SUPPORT_BIG_FONT" val="1"/>
  <p:tag name="KSO_WM_UNIT_TEXT_FILL_FORE_SCHEMECOLOR_INDEX_BRIGHTNESS" val="0"/>
  <p:tag name="KSO_WM_UNIT_TEXT_FILL_FORE_SCHEMECOLOR_INDEX" val="13"/>
  <p:tag name="KSO_WM_UNIT_TEXT_FILL_TYPE" val="1"/>
  <p:tag name="KSO_WM_TEMPLATE_ASSEMBLE_XID" val="5f859c4c8e8cfd571b8bbea1"/>
  <p:tag name="KSO_WM_TEMPLATE_ASSEMBLE_GROUPID" val="5f859c4c8e8cfd571b8bbea1"/>
  <p:tag name="KSO_WM_TAG_Front_Size" val=""/>
  <p:tag name="KSO_WM_TAG_Backgroup_Id" val=""/>
  <p:tag name="KSO_WM_TAG_Backgroup_Size" val=""/>
  <p:tag name="KSO_WM_TAG_Zoder_Position"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17_1*f*1"/>
  <p:tag name="KSO_WM_TEMPLATE_CATEGORY" val="diagram"/>
  <p:tag name="KSO_WM_TEMPLATE_INDEX" val="20208717"/>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1f31defe0b974b35973265a41485dd14"/>
  <p:tag name="KSO_WM_UNIT_DECORATE_INFO" val=""/>
  <p:tag name="KSO_WM_UNIT_SM_LIMIT_TYPE" val=""/>
  <p:tag name="KSO_WM_CHIP_FILLAREA_FILL_RULE" val="{&quot;fill_align&quot;:&quot;cm&quot;,&quot;fill_mode&quot;:&quot;full&quot;,&quot;sacle_strategy&quot;:&quot;smart&quot;}"/>
  <p:tag name="KSO_WM_ASSEMBLE_CHIP_INDEX" val="9ecbd35e33be4401b26fa161a77367a7"/>
  <p:tag name="KSO_WM_UNIT_SUPPORT_BIG_FONT" val="1"/>
  <p:tag name="KSO_WM_UNIT_TEXT_FILL_FORE_SCHEMECOLOR_INDEX_BRIGHTNESS" val="0.25"/>
  <p:tag name="KSO_WM_UNIT_TEXT_FILL_FORE_SCHEMECOLOR_INDEX" val="13"/>
  <p:tag name="KSO_WM_UNIT_TEXT_FILL_TYPE" val="1"/>
  <p:tag name="KSO_WM_TEMPLATE_ASSEMBLE_XID" val="5f859c4c8e8cfd571b8bbea1"/>
  <p:tag name="KSO_WM_TEMPLATE_ASSEMBLE_GROUPID" val="5f859c4c8e8cfd571b8bbea1"/>
  <p:tag name="KSO_WM_TAG_Front_Size" val=""/>
  <p:tag name="KSO_WM_TAG_Backgroup_Id" val=""/>
  <p:tag name="KSO_WM_TAG_Backgroup_Size" val=""/>
  <p:tag name="KSO_WM_TAG_Zoder_Position" val=""/>
</p:tagLst>
</file>

<file path=ppt/tags/tag391.xml><?xml version="1.0" encoding="utf-8"?>
<p:tagLst xmlns:p="http://schemas.openxmlformats.org/presentationml/2006/main">
  <p:tag name="KSO_WM_BEAUTIFY_FLAG" val="#wm#"/>
  <p:tag name="KSO_WM_TEMPLATE_CATEGORY" val="diagram"/>
  <p:tag name="KSO_WM_TEMPLATE_INDEX" val="20208717"/>
  <p:tag name="KSO_WM_SLIDE_ID" val="diagram20208717_1"/>
  <p:tag name="KSO_WM_TEMPLATE_SUBCATEGORY" val="21"/>
  <p:tag name="KSO_WM_SLIDE_TYPE" val="text"/>
  <p:tag name="KSO_WM_SLIDE_SUBTYPE" val="pureTxt"/>
  <p:tag name="KSO_WM_SLIDE_ITEM_CNT" val="0"/>
  <p:tag name="KSO_WM_SLIDE_INDEX" val="1"/>
  <p:tag name="KSO_WM_SLIDE_SIZE" val="937*480"/>
  <p:tag name="KSO_WM_SLIDE_POSITION" val="22*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0-13T20:23:41&quot;,&quot;maxSize&quot;:{&quot;size1&quot;:22.399999999999999},&quot;minSize&quot;:{&quot;size1&quot;:20},&quot;normalSize&quot;:{&quot;size1&quot;:22.399999999999999},&quot;subLayout&quot;:[{&quot;id&quot;:&quot;2020-10-13T20:23:41&quot;,&quot;margin&quot;:{&quot;bottom&quot;:0.026000002399086952,&quot;left&quot;:1.6929999589920044,&quot;right&quot;:8.0430002212524414,&quot;top&quot;:1.6929999589920044},&quot;type&quot;:0},{&quot;id&quot;:&quot;2020-10-13T20:23:41&quot;,&quot;margin&quot;:{&quot;bottom&quot;:2.9630000591278076,&quot;left&quot;:3.3870000839233398,&quot;right&quot;:3.3859999179840088,&quot;top&quot;:2.089999914169311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cbc5ad0736cf4eccbc3375f750b410a4&quot;,&quot;fill_align&quot;:&quot;lm&quot;,&quot;chip_types&quot;:[&quot;header&quot;]},{&quot;text_align&quot;:&quot;lm&quot;,&quot;text_direction&quot;:&quot;horizontal&quot;,&quot;support_big_font&quot;:true,&quot;fill_id&quot;:&quot;001301a16bfe4fee952b84fd55dd512d&quot;,&quot;fill_align&quot;:&quot;cm&quot;,&quot;chip_types&quot;:[&quot;text&quot;]}],[{&quot;text_align&quot;:&quot;lm&quot;,&quot;text_direction&quot;:&quot;horizontal&quot;,&quot;support_big_font&quot;:false,&quot;fill_id&quot;:&quot;cbc5ad0736cf4eccbc3375f750b410a4&quot;,&quot;fill_align&quot;:&quot;lm&quot;,&quot;chip_types&quot;:[&quot;header&quot;]},{&quot;text_align&quot;:&quot;cm&quot;,&quot;text_direction&quot;:&quot;horizontal&quot;,&quot;support_features&quot;:[&quot;collage&quot;],&quot;support_big_font&quot;:false,&quot;fill_id&quot;:&quot;001301a16bfe4fee952b84fd55dd512d&quot;,&quot;fill_align&quot;:&quot;cm&quot;,&quot;chip_types&quot;:[&quot;diagram&quot;,&quot;pictext&quot;,&quot;picture&quot;,&quot;chart&quot;,&quot;table&quot;,&quot;video&quot;]}]]"/>
  <p:tag name="KSO_WM_TEMPLATE_MASTER_TYPE" val="0"/>
  <p:tag name="KSO_WM_TEMPLATE_COLOR_TYPE" val="1"/>
  <p:tag name="KSO_WM_CHIP_XID" val="5ef1707e5bb2a422ac9a2b54"/>
  <p:tag name="KSO_WM_CHIP_DECFILLPROP" val="[]"/>
  <p:tag name="KSO_WM_CHIP_GROUPID" val="5ef1707e5bb2a422ac9a2b53"/>
  <p:tag name="KSO_WM_SLIDE_BK_DARK_LIGHT" val="2"/>
  <p:tag name="KSO_WM_SLIDE_BACKGROUND_TYPE" val="general"/>
  <p:tag name="KSO_WM_SLIDE_SUPPORT_FEATURE_TYPE" val="0"/>
  <p:tag name="KSO_WM_TEMPLATE_ASSEMBLE_XID" val="5f859c4c8e8cfd571b8bbea1"/>
  <p:tag name="KSO_WM_TEMPLATE_ASSEMBLE_GROUPID" val="5f859c4c8e8cfd571b8bbea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396.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dd940e2cd0154550a8164ad6b6cea6ea"/>
  <p:tag name="KSO_WM_ASSEMBLE_CHIP_INDEX" val="181c27aa69b0405ea91785333c11567b"/>
  <p:tag name="KSO_WM_UNIT_TEXT_FILL_FORE_SCHEMECOLOR_INDEX_BRIGHTNESS" val="0"/>
  <p:tag name="KSO_WM_UNIT_TEXT_FILL_FORE_SCHEMECOLOR_INDEX" val="13"/>
  <p:tag name="KSO_WM_UNIT_TEXT_FILL_TYPE" val="1"/>
  <p:tag name="KSO_WM_TEMPLATE_ASSEMBLE_XID" val="5f48a2c2f3f92eac73830e29"/>
  <p:tag name="KSO_WM_TEMPLATE_ASSEMBLE_GROUPID" val="5f48a2c2f3f92eac73830e29"/>
  <p:tag name="KSO_WM_TAG_Front_Size" val=""/>
  <p:tag name="KSO_WM_TAG_Backgroup_Id" val=""/>
  <p:tag name="KSO_WM_TAG_Backgroup_Size" val=""/>
  <p:tag name="KSO_WM_TAG_Zoder_Position" v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073_4*l_h_i*1_1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0073_4*l_h_i*1_1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073_4*l_h_f*1_1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073_4*l_h_i*1_2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0073_4*l_h_i*1_2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073_4*l_h_f*1_2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0073_4*l_h_i*1_5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10073_4*l_h_i*1_5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0073_4*l_h_f*1_5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0073_4*l_h_i*1_4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0073_4*l_h_i*1_4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0073_4*l_h_f*1_4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0073_4*l_h_i*1_3_1"/>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0073_4*l_h_i*1_3_2"/>
  <p:tag name="KSO_WM_TEMPLATE_CATEGORY" val="diagram"/>
  <p:tag name="KSO_WM_TEMPLATE_INDEX" val="20210073"/>
  <p:tag name="KSO_WM_UNIT_LAYERLEVEL" val="1_1_1"/>
  <p:tag name="KSO_WM_TAG_VERSION" val="1.0"/>
  <p:tag name="KSO_WM_BEAUTIFY_FLAG" val="#wm#"/>
  <p:tag name="KSO_WM_UNIT_USESOURCEFORMAT_APPLY" val="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073_4*l_h_f*1_3_1"/>
  <p:tag name="KSO_WM_TEMPLATE_CATEGORY" val="diagram"/>
  <p:tag name="KSO_WM_TEMPLATE_INDEX" val="20210073"/>
  <p:tag name="KSO_WM_UNIT_LAYERLEVEL" val="1_1_1"/>
  <p:tag name="KSO_WM_TAG_VERSION" val="1.0"/>
  <p:tag name="KSO_WM_BEAUTIFY_FLAG" val="#wm#"/>
  <p:tag name="KSO_WM_UNIT_PRESET_TEXT" val="在此输入你要阐述的观点。"/>
  <p:tag name="KSO_WM_TAG_Front_Size" val=""/>
  <p:tag name="KSO_WM_TAG_Backgroup_Id" val=""/>
  <p:tag name="KSO_WM_TAG_Backgroup_Size" val=""/>
  <p:tag name="KSO_WM_TAG_Zoder_Position" val=""/>
  <p:tag name="KSO_WM_UNIT_USESOURCEFORMAT_APPLY" val="1"/>
  <p:tag name="KSO_WM_UNIT_TEXT_FILL_FORE_SCHEMECOLOR_INDEX_BRIGHTNESS" val="0.25"/>
  <p:tag name="KSO_WM_UNIT_TEXT_FILL_FORE_SCHEMECOLOR_INDEX" val="13"/>
  <p:tag name="KSO_WM_UNIT_TEXT_FILL_TYPE" val="1"/>
</p:tagLst>
</file>

<file path=ppt/tags/tag412.xml><?xml version="1.0" encoding="utf-8"?>
<p:tagLst xmlns:p="http://schemas.openxmlformats.org/presentationml/2006/main">
  <p:tag name="KSO_WM_BEAUTIFY_FLAG" val="#wm#"/>
  <p:tag name="KSO_WM_TEMPLATE_CATEGORY" val="diagram"/>
  <p:tag name="KSO_WM_TEMPLATE_INDEX" val="20207647"/>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f48a2c2f3f92eac73830e29"/>
  <p:tag name="KSO_WM_TEMPLATE_ASSEMBLE_GROUPID" val="5f48a2c2f3f92eac73830e29"/>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6_1*i*1"/>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5958082f407345a9b32327cc3901d63a"/>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06_1*i*2"/>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6bc7bd8f51ac4e23be9fabb2923e53b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5f72d97b0ff15d9a40f673b2"/>
  <p:tag name="KSO_WM_TEMPLATE_ASSEMBLE_GROUPID" val="5f72d97b0ff15d9a40f673b2"/>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6_1*i*3"/>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5b40817ac0b46399ce6168549b75b5b"/>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5f72d97b0ff15d9a40f673b2"/>
  <p:tag name="KSO_WM_TEMPLATE_ASSEMBLE_GROUPID" val="5f72d97b0ff15d9a40f673b2"/>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6_1*i*4"/>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6b7b97a08cd45318ddbc29e28f79a68"/>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2306_1*a*1"/>
  <p:tag name="KSO_WM_TEMPLATE_CATEGORY" val="diagram"/>
  <p:tag name="KSO_WM_TEMPLATE_INDEX" val="2021230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aac236036dd45ce885175b5bc5f896e"/>
  <p:tag name="KSO_WM_UNIT_DECORATE_INFO" val=""/>
  <p:tag name="KSO_WM_UNIT_SM_LIMIT_TYPE" val=""/>
  <p:tag name="KSO_WM_CHIP_FILLAREA_FILL_RULE" val="{&quot;fill_align&quot;:&quot;ct&quot;,&quot;fill_mode&quot;:&quot;full&quot;,&quot;sacle_strategy&quot;:&quot;smart&quot;}"/>
  <p:tag name="KSO_WM_ASSEMBLE_CHIP_INDEX" val="b289468111f14f9fb90b9212c201e65d"/>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42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2"/>
  <p:tag name="KSO_WM_UNIT_HIGHLIGHT" val="0"/>
  <p:tag name="KSO_WM_UNIT_COMPATIBLE" val="0"/>
  <p:tag name="KSO_WM_UNIT_DIAGRAM_ISNUMVISUAL" val="0"/>
  <p:tag name="KSO_WM_UNIT_DIAGRAM_ISREFERUNIT" val="0"/>
  <p:tag name="KSO_WM_UNIT_TYPE" val="h_a"/>
  <p:tag name="KSO_WM_UNIT_INDEX" val="1_1"/>
  <p:tag name="KSO_WM_UNIT_ID" val="diagram20212306_1*h_a*1_1"/>
  <p:tag name="KSO_WM_TEMPLATE_CATEGORY" val="diagram"/>
  <p:tag name="KSO_WM_TEMPLATE_INDEX" val="2021230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cc97a0314ce4cb38909cd12b0677634"/>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422.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2306_1*h_f*1_1"/>
  <p:tag name="KSO_WM_TEMPLATE_CATEGORY" val="diagram"/>
  <p:tag name="KSO_WM_TEMPLATE_INDEX" val="20212306"/>
  <p:tag name="KSO_WM_UNIT_LAYERLEVEL" val="1_1"/>
  <p:tag name="KSO_WM_TAG_VERSION" val="1.0"/>
  <p:tag name="KSO_WM_BEAUTIFY_FLAG" val="#wm#"/>
  <p:tag name="KSO_WM_UNIT_SUBTYPE" val="a"/>
  <p:tag name="KSO_WM_UNIT_DEFAULT_FONT" val="14;20;2"/>
  <p:tag name="KSO_WM_UNIT_BLOCK" val="0"/>
  <p:tag name="KSO_WM_UNIT_VALUE" val="176"/>
  <p:tag name="KSO_WM_UNIT_SHOW_EDIT_AREA_INDICATION" val="1"/>
  <p:tag name="KSO_WM_CHIP_GROUPID" val="5e6b05b36848fb12bee65ad8"/>
  <p:tag name="KSO_WM_CHIP_XID" val="5e6b05b36848fb12bee65ada"/>
  <p:tag name="KSO_WM_UNIT_DEC_AREA_ID" val="c4fdc6893c9042c7ac7b75de7202e37d"/>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25"/>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423.xml><?xml version="1.0" encoding="utf-8"?>
<p:tagLst xmlns:p="http://schemas.openxmlformats.org/presentationml/2006/main">
  <p:tag name="KSO_WM_BEAUTIFY_FLAG" val="#wm#"/>
  <p:tag name="KSO_WM_TEMPLATE_CATEGORY" val="diagram"/>
  <p:tag name="KSO_WM_TEMPLATE_INDEX" val="20212306"/>
  <p:tag name="KSO_WM_SLIDE_ID" val="diagram2021230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55.949*264.702"/>
  <p:tag name="KSO_WM_SLIDE_POSITION" val="252*203.301"/>
  <p:tag name="KSO_WM_TAG_VERSION" val="1.0"/>
  <p:tag name="KSO_WM_SLIDE_LAYOUT" val="a_h"/>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9T14:51:52&quot;,&quot;maxSize&quot;:{&quot;size1&quot;:31.100000000000001},&quot;minSize&quot;:{&quot;size1&quot;:20},&quot;normalSize&quot;:{&quot;size1&quot;:20.922407407407409},&quot;subLayout&quot;:[{&quot;id&quot;:&quot;2020-09-29T14:51:52&quot;,&quot;margin&quot;:{&quot;bottom&quot;:0.21199998259544373,&quot;left&quot;:1.6929999589920044,&quot;right&quot;:1.6929999589920044,&quot;top&quot;:1.6929999589920044},&quot;type&quot;:0},{&quot;id&quot;:&quot;2020-09-29T14:51:52&quot;,&quot;margin&quot;:{&quot;bottom&quot;:1.6929999589920044,&quot;left&quot;:1.6929999589920044,&quot;right&quot;:1.6929999589920044,&quot;top&quot;:0.42300000786781311},&quot;maxSize&quot;:{&quot;size1&quot;:29.770338407945061},&quot;minSize&quot;:{&quot;size1&quot;:13.870338407945054},&quot;normalSize&quot;:{&quot;size1&quot;:20.163171541858354},&quot;subLayout&quot;:[{&quot;id&quot;:&quot;2020-09-29T14:51:52&quot;,&quot;margin&quot;:{&quot;bottom&quot;:0.046930205076932907,&quot;left&quot;:1.6929999589920044,&quot;right&quot;:1.6929999589920044,&quot;top&quot;:0.42300000786781311},&quot;type&quot;:0},{&quot;id&quot;:&quot;2020-09-29T14:51:52&quot;,&quot;margin&quot;:{&quot;bottom&quot;:1.6929999589920044,&quot;left&quot;:1.6929999589920044,&quot;right&quot;:1.6929999589920044,&quot;top&quot;:0.1488613188266754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CHIP_GROUPID" val="5e757e3269be4861f5f8614a"/>
  <p:tag name="KSO_WM_SLIDE_BK_DARK_LIGHT" val="2"/>
  <p:tag name="KSO_WM_SLIDE_BACKGROUND_TYPE" val="general"/>
  <p:tag name="KSO_WM_SLIDE_SUPPORT_FEATURE_TYPE" val="0"/>
  <p:tag name="KSO_WM_TEMPLATE_ASSEMBLE_XID" val="5f72d97b0ff15d9a40f673b2"/>
  <p:tag name="KSO_WM_TEMPLATE_ASSEMBLE_GROUPID" val="5f72d97b0ff15d9a40f673b2"/>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2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dd940e2cd0154550a8164ad6b6cea6ea"/>
  <p:tag name="KSO_WM_ASSEMBLE_CHIP_INDEX" val="181c27aa69b0405ea91785333c11567b"/>
  <p:tag name="KSO_WM_UNIT_TEXT_FILL_FORE_SCHEMECOLOR_INDEX_BRIGHTNESS" val="0"/>
  <p:tag name="KSO_WM_UNIT_TEXT_FILL_FORE_SCHEMECOLOR_INDEX" val="13"/>
  <p:tag name="KSO_WM_UNIT_TEXT_FILL_TYPE" val="1"/>
  <p:tag name="KSO_WM_TEMPLATE_ASSEMBLE_XID" val="5f48a2c2f3f92eac73830e29"/>
  <p:tag name="KSO_WM_TEMPLATE_ASSEMBLE_GROUPID" val="5f48a2c2f3f92eac73830e29"/>
  <p:tag name="KSO_WM_TAG_Front_Size" val=""/>
  <p:tag name="KSO_WM_TAG_Backgroup_Id" val=""/>
  <p:tag name="KSO_WM_TAG_Backgroup_Size" val=""/>
  <p:tag name="KSO_WM_TAG_Zoder_Position" v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1*n_i*1_1"/>
  <p:tag name="KSO_WM_TEMPLATE_CATEGORY" val="diagram"/>
  <p:tag name="KSO_WM_TEMPLATE_INDEX" val="20171182"/>
  <p:tag name="KSO_WM_UNIT_LAYERLEVEL" val="1_1"/>
  <p:tag name="KSO_WM_TAG_VERSION" val="1.0"/>
  <p:tag name="KSO_WM_BEAUTIFY_FLAG" val="#wm#"/>
  <p:tag name="KSO_WM_UNIT_USESOURCEFORMAT_APPLY" val="1"/>
  <p:tag name="KSO_WM_UNIT_LINE_FORE_SCHEMECOLOR_INDEX_BRIGHTNESS" val="-0.15"/>
  <p:tag name="KSO_WM_UNIT_LINE_FORE_SCHEMECOLOR_INDEX" val="14"/>
  <p:tag name="KSO_WM_UNIT_LINE_FILL_TYPE" val="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1*n_i*1_2"/>
  <p:tag name="KSO_WM_TEMPLATE_CATEGORY" val="diagram"/>
  <p:tag name="KSO_WM_TEMPLATE_INDEX" val="20171182"/>
  <p:tag name="KSO_WM_UNIT_LAYERLEVEL" val="1_1"/>
  <p:tag name="KSO_WM_TAG_VERSION" val="1.0"/>
  <p:tag name="KSO_WM_BEAUTIFY_FLAG" val="#wm#"/>
  <p:tag name="KSO_WM_UNIT_USESOURCEFORMAT_APPLY" val="1"/>
  <p:tag name="KSO_WM_UNIT_LINE_FORE_SCHEMECOLOR_INDEX_BRIGHTNESS" val="-0.15"/>
  <p:tag name="KSO_WM_UNIT_LINE_FORE_SCHEMECOLOR_INDEX" val="14"/>
  <p:tag name="KSO_WM_UNIT_LINE_FILL_TYPE" val="2"/>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1*n_h_h_i*1_2_1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2"/>
  <p:tag name="KSO_WM_UNIT_ID" val="diagram20171182_1*n_h_h_i*1_2_1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1*n_h_h_i*1_2_2_1"/>
  <p:tag name="KSO_WM_TEMPLATE_CATEGORY" val="diagram"/>
  <p:tag name="KSO_WM_TEMPLATE_INDEX" val="20171182"/>
  <p:tag name="KSO_WM_UNIT_LAYERLEVEL" val="1_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2"/>
  <p:tag name="KSO_WM_UNIT_ID" val="diagram20171182_1*n_h_h_i*1_2_2_2"/>
  <p:tag name="KSO_WM_TEMPLATE_CATEGORY" val="diagram"/>
  <p:tag name="KSO_WM_TEMPLATE_INDEX" val="20171182"/>
  <p:tag name="KSO_WM_UNIT_LAYERLEVEL" val="1_1_1_1"/>
  <p:tag name="KSO_WM_TAG_VERSION" val="1.0"/>
  <p:tag name="KSO_WM_BEAUTIFY_FLAG" val="#wm#"/>
  <p:tag name="KSO_WM_UNIT_USESOURCEFORMAT_APPLY" val="1"/>
  <p:tag name="KSO_WM_UNIT_TEXT_FILL_FORE_SCHEMECOLOR_INDEX_BRIGHTNESS" val="0"/>
  <p:tag name="KSO_WM_UNIT_TEXT_FILL_FORE_SCHEMECOLOR_INDEX" val="14"/>
  <p:tag name="KSO_WM_UNIT_TEXT_FILL_TYPE" val="1"/>
</p:tagLst>
</file>

<file path=ppt/tags/tag43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1182_1*n_h_h_f*1_2_1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TAG_Front_Size" val=""/>
  <p:tag name="KSO_WM_TAG_Backgroup_Id" val=""/>
  <p:tag name="KSO_WM_TAG_Backgroup_Size" val=""/>
  <p:tag name="KSO_WM_TAG_Zoder_Position" val=""/>
  <p:tag name="KSO_WM_UNIT_USESOURCEFORMAT_APPLY" val="1"/>
  <p:tag name="KSO_WM_UNIT_TEXT_FILL_FORE_SCHEMECOLOR_INDEX_BRIGHTNESS" val="0.35"/>
  <p:tag name="KSO_WM_UNIT_TEXT_FILL_FORE_SCHEMECOLOR_INDEX" val="13"/>
  <p:tag name="KSO_WM_UNIT_TEXT_FILL_TYPE" val="1"/>
</p:tagLst>
</file>

<file path=ppt/tags/tag4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1*n_h_h_f*1_2_2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TAG_Front_Size" val=""/>
  <p:tag name="KSO_WM_TAG_Backgroup_Id" val=""/>
  <p:tag name="KSO_WM_TAG_Backgroup_Size" val=""/>
  <p:tag name="KSO_WM_TAG_Zoder_Position" val=""/>
  <p:tag name="KSO_WM_UNIT_USESOURCEFORMAT_APPLY" val="1"/>
  <p:tag name="KSO_WM_UNIT_TEXT_FILL_FORE_SCHEMECOLOR_INDEX_BRIGHTNESS" val="0.35"/>
  <p:tag name="KSO_WM_UNIT_TEXT_FILL_FORE_SCHEMECOLOR_INDEX" val="13"/>
  <p:tag name="KSO_WM_UNIT_TEXT_FILL_TYPE"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1*n_h_i*1_1_1"/>
  <p:tag name="KSO_WM_TEMPLATE_CATEGORY" val="diagram"/>
  <p:tag name="KSO_WM_TEMPLATE_INDEX" val="20171182"/>
  <p:tag name="KSO_WM_UNIT_LAYERLEVEL" val="1_1_1"/>
  <p:tag name="KSO_WM_TAG_VERSION" val="1.0"/>
  <p:tag name="KSO_WM_BEAUTIFY_FLAG" val="#wm#"/>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43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1*n_h_a*1_1_1"/>
  <p:tag name="KSO_WM_TEMPLATE_CATEGORY" val="diagram"/>
  <p:tag name="KSO_WM_TEMPLATE_INDEX" val="20171182"/>
  <p:tag name="KSO_WM_UNIT_LAYERLEVEL" val="1_1_1"/>
  <p:tag name="KSO_WM_TAG_VERSION" val="1.0"/>
  <p:tag name="KSO_WM_BEAUTIFY_FLAG" val="#wm#"/>
  <p:tag name="KSO_WM_UNIT_PRESET_TEXT" val="点击输&#13;入标题"/>
  <p:tag name="KSO_WM_TAG_Front_Size" val=""/>
  <p:tag name="KSO_WM_TAG_Backgroup_Id" val=""/>
  <p:tag name="KSO_WM_TAG_Backgroup_Size" val=""/>
  <p:tag name="KSO_WM_TAG_Zoder_Position" val=""/>
  <p:tag name="KSO_WM_UNIT_USESOURCEFORMAT_APPLY" val="1"/>
  <p:tag name="KSO_WM_UNIT_TEXT_FILL_FORE_SCHEMECOLOR_INDEX_BRIGHTNESS" val="0"/>
  <p:tag name="KSO_WM_UNIT_TEXT_FILL_FORE_SCHEMECOLOR_INDEX" val="14"/>
  <p:tag name="KSO_WM_UNIT_TEXT_FILL_TYPE" val="1"/>
</p:tagLst>
</file>

<file path=ppt/tags/tag439.xml><?xml version="1.0" encoding="utf-8"?>
<p:tagLst xmlns:p="http://schemas.openxmlformats.org/presentationml/2006/main">
  <p:tag name="KSO_WM_BEAUTIFY_FLAG" val="#wm#"/>
  <p:tag name="KSO_WM_TEMPLATE_CATEGORY" val="diagram"/>
  <p:tag name="KSO_WM_TEMPLATE_INDEX" val="20207647"/>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56"/>
  <p:tag name="KSO_WM_SLIDE_POSITION" val="24*12"/>
  <p:tag name="KSO_WM_TAG_VERSION" val="1.0"/>
  <p:tag name="KSO_WM_SLIDE_LAYOUT" val="a_d"/>
  <p:tag name="KSO_WM_SLIDE_LAYOUT_CNT" val="1_1"/>
  <p:tag name="KSO_WM_CHIP_XID" val="5eeaeb09008addf29f4264c3"/>
  <p:tag name="KSO_WM_CHIP_GROUPID" val="5eeaeb09008addf29f4264c2"/>
  <p:tag name="KSO_WM_SLIDE_BK_DARK_LIGHT" val="2"/>
  <p:tag name="KSO_WM_SLIDE_BACKGROUND_TYPE" val="navigation"/>
  <p:tag name="KSO_WM_SLIDE_SUPPORT_FEATURE_TYPE" val="3"/>
  <p:tag name="KSO_WM_TEMPLATE_ASSEMBLE_XID" val="5f48a2c2f3f92eac73830e29"/>
  <p:tag name="KSO_WM_TEMPLATE_ASSEMBLE_GROUPID" val="5f48a2c2f3f92eac73830e29"/>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ISCONTENTSTITLE" val="0"/>
  <p:tag name="KSO_WM_UNIT_NOCLEAR" val="0"/>
  <p:tag name="KSO_WM_UNIT_VALUE" val="170"/>
  <p:tag name="KSO_WM_UNIT_HIGHLIGHT" val="0"/>
  <p:tag name="KSO_WM_UNIT_COMPATIBLE" val="0"/>
  <p:tag name="KSO_WM_UNIT_DIAGRAM_ISNUMVISUAL" val="0"/>
  <p:tag name="KSO_WM_UNIT_DIAGRAM_ISREFERUNIT" val="0"/>
  <p:tag name="KSO_WM_UNIT_TYPE" val="f"/>
  <p:tag name="KSO_WM_UNIT_INDEX" val="1"/>
  <p:tag name="KSO_WM_UNIT_ID" val="diagram20200481_1*f*1"/>
  <p:tag name="KSO_WM_TEMPLATE_CATEGORY" val="diagram"/>
  <p:tag name="KSO_WM_TEMPLATE_INDEX" val="20200481"/>
  <p:tag name="KSO_WM_UNIT_LAYERLEVEL" val="1"/>
  <p:tag name="KSO_WM_TAG_VERSION" val="1.0"/>
  <p:tag name="KSO_WM_BEAUTIFY_FLAG" val="#wm#"/>
  <p:tag name="KSO_WM_UNIT_PRESET_TEXT" val="户外拓展训练通常利用崇山峻岭、翰海大川等自然环境，通过精心设计的活动达到“磨练意志、陶冶情操、完善人格、熔炼团队”的拓展培训目的。"/>
  <p:tag name="KSO_WM_UNIT_SUBTYPE" val="a"/>
  <p:tag name="KSO_WM_TAG_Front_Size" val=""/>
  <p:tag name="KSO_WM_TAG_Backgroup_Id" val=""/>
  <p:tag name="KSO_WM_TAG_Backgroup_Size" val=""/>
  <p:tag name="KSO_WM_TAG_Zoder_Position" val=""/>
  <p:tag name="KSO_WM_UNIT_TEXT_FILL_FORE_SCHEMECOLOR_INDEX_BRIGHTNESS" val="0.15"/>
  <p:tag name="KSO_WM_UNIT_TEXT_FILL_FORE_SCHEMECOLOR_INDEX" val="13"/>
  <p:tag name="KSO_WM_UNIT_TEXT_FILL_TYPE" val="1"/>
</p:tagLst>
</file>

<file path=ppt/tags/tag444.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00481_1*a*1"/>
  <p:tag name="KSO_WM_TEMPLATE_CATEGORY" val="diagram"/>
  <p:tag name="KSO_WM_TEMPLATE_INDEX" val="20200481"/>
  <p:tag name="KSO_WM_UNIT_LAYERLEVEL" val="1"/>
  <p:tag name="KSO_WM_TAG_VERSION" val="1.0"/>
  <p:tag name="KSO_WM_BEAUTIFY_FLAG" val="#wm#"/>
  <p:tag name="KSO_WM_UNIT_PRESET_TEXT" val="户外拓展&#13;训练目的"/>
  <p:tag name="KSO_WM_UNIT_ISNUMDGMTITLE" val="0"/>
  <p:tag name="KSO_WM_TAG_Front_Size" val=""/>
  <p:tag name="KSO_WM_TAG_Backgroup_Id" val=""/>
  <p:tag name="KSO_WM_TAG_Backgroup_Size" val=""/>
  <p:tag name="KSO_WM_TAG_Zoder_Position" val=""/>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481_1*i*1"/>
  <p:tag name="KSO_WM_TEMPLATE_CATEGORY" val="diagram"/>
  <p:tag name="KSO_WM_TEMPLATE_INDEX" val="20200481"/>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481_1*i*2"/>
  <p:tag name="KSO_WM_TEMPLATE_CATEGORY" val="diagram"/>
  <p:tag name="KSO_WM_TEMPLATE_INDEX" val="20200481"/>
  <p:tag name="KSO_WM_UNIT_LAYERLEVEL" val="1"/>
  <p:tag name="KSO_WM_TAG_VERSION" val="1.0"/>
  <p:tag name="KSO_WM_BEAUTIFY_FLAG" val="#wm#"/>
  <p:tag name="KSO_WM_UNIT_TYPE" val="i"/>
  <p:tag name="KSO_WM_UNIT_INDEX" val="2"/>
  <p:tag name="KSO_WM_UNIT_LINE_FORE_SCHEMECOLOR_INDEX_BRIGHTNESS" val="-0.15"/>
  <p:tag name="KSO_WM_UNIT_LINE_FORE_SCHEMECOLOR_INDEX" val="14"/>
  <p:tag name="KSO_WM_UNIT_LINE_FILL_TYPE" val="2"/>
</p:tagLst>
</file>

<file path=ppt/tags/tag447.xml><?xml version="1.0" encoding="utf-8"?>
<p:tagLst xmlns:p="http://schemas.openxmlformats.org/presentationml/2006/main">
  <p:tag name="KSO_WM_UNIT_PLACING_PICTURE_USER_VIEWPORT" val="{&quot;height&quot;:2355,&quot;width&quot;:6675}"/>
</p:tagLst>
</file>

<file path=ppt/tags/tag448.xml><?xml version="1.0" encoding="utf-8"?>
<p:tagLst xmlns:p="http://schemas.openxmlformats.org/presentationml/2006/main">
  <p:tag name="KSO_WM_BEAUTIFY_FLAG" val="#wm#"/>
  <p:tag name="KSO_WM_TEMPLATE_CATEGORY" val="diagram"/>
  <p:tag name="KSO_WM_TEMPLATE_INDEX" val="20200481"/>
  <p:tag name="KSO_WM_SLIDE_ID" val="diagram2020048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41*391"/>
  <p:tag name="KSO_WM_SLIDE_POSITION" val="41*74"/>
  <p:tag name="KSO_WM_TAG_VERSION" val="1.0"/>
  <p:tag name="KSO_WM_SLIDE_LAYOUT" val="a_f"/>
  <p:tag name="KSO_WM_SLIDE_LAYOUT_CNT" val="1_1"/>
  <p:tag name="KSO_WM_SLIDE_BK_DARK_LIGHT" val="2"/>
  <p:tag name="KSO_WM_SLIDE_BACKGROUND_TYPE" val="general"/>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26_1*i*1"/>
  <p:tag name="KSO_WM_TEMPLATE_CATEGORY" val="diagram"/>
  <p:tag name="KSO_WM_TEMPLATE_INDEX" val="20208526"/>
  <p:tag name="KSO_WM_UNIT_LAYERLEVEL" val="1"/>
  <p:tag name="KSO_WM_TAG_VERSION" val="1.0"/>
  <p:tag name="KSO_WM_BEAUTIFY_FLAG" val="#wm#"/>
  <p:tag name="KSO_WM_UNIT_ADJUSTLAYOUT_ID" val="27"/>
  <p:tag name="KSO_WM_UNIT_COLOR_SCHEME_SHAPE_ID" val="27"/>
  <p:tag name="KSO_WM_UNIT_COLOR_SCHEME_PARENT_PAGE" val="0_1"/>
  <p:tag name="KSO_WM_UNIT_FOIL_COLOR" val="1"/>
  <p:tag name="KSO_WM_UNIT_BLOCK" val="0"/>
  <p:tag name="KSO_WM_UNIT_SM_LIMIT_TYPE" val="1"/>
  <p:tag name="KSO_WM_UNIT_DEC_AREA_ID" val="90d4a1acf8cb4ca69dd4d0c529e3f6f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VALUE" val="170"/>
  <p:tag name="KSO_WM_TEMPLATE_ASSEMBLE_XID" val="5ef3f600b28c6292c802c73e"/>
  <p:tag name="KSO_WM_TEMPLATE_ASSEMBLE_GROUPID" val="5ef3f600b28c6292c802c73e"/>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26_1*i*2"/>
  <p:tag name="KSO_WM_TEMPLATE_CATEGORY" val="diagram"/>
  <p:tag name="KSO_WM_TEMPLATE_INDEX" val="20208526"/>
  <p:tag name="KSO_WM_UNIT_LAYERLEVEL" val="1"/>
  <p:tag name="KSO_WM_TAG_VERSION" val="1.0"/>
  <p:tag name="KSO_WM_BEAUTIFY_FLAG" val="#wm#"/>
  <p:tag name="KSO_WM_UNIT_ADJUSTLAYOUT_ID" val="32"/>
  <p:tag name="KSO_WM_UNIT_COLOR_SCHEME_SHAPE_ID" val="32"/>
  <p:tag name="KSO_WM_UNIT_COLOR_SCHEME_PARENT_PAGE" val="0_1"/>
  <p:tag name="KSO_WM_UNIT_FOIL_COLOR" val="1"/>
  <p:tag name="KSO_WM_UNIT_BLOCK" val="0"/>
  <p:tag name="KSO_WM_UNIT_SM_LIMIT_TYPE" val="1"/>
  <p:tag name="KSO_WM_UNIT_DEC_AREA_ID" val="cee5d58df03c434cac7b0780137ab249"/>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VALUE" val="104"/>
  <p:tag name="KSO_WM_TEMPLATE_ASSEMBLE_XID" val="5ef3f600b28c6292c802c73e"/>
  <p:tag name="KSO_WM_TEMPLATE_ASSEMBLE_GROUPID" val="5ef3f600b28c6292c802c73e"/>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26_1*i*3"/>
  <p:tag name="KSO_WM_TEMPLATE_CATEGORY" val="diagram"/>
  <p:tag name="KSO_WM_TEMPLATE_INDEX" val="20208526"/>
  <p:tag name="KSO_WM_UNIT_LAYERLEVEL" val="1"/>
  <p:tag name="KSO_WM_TAG_VERSION" val="1.0"/>
  <p:tag name="KSO_WM_BEAUTIFY_FLAG" val="#wm#"/>
  <p:tag name="KSO_WM_UNIT_ADJUSTLAYOUT_ID" val="23"/>
  <p:tag name="KSO_WM_UNIT_COLOR_SCHEME_SHAPE_ID" val="23"/>
  <p:tag name="KSO_WM_UNIT_COLOR_SCHEME_PARENT_PAGE" val="0_1"/>
  <p:tag name="KSO_WM_UNIT_BLOCK" val="0"/>
  <p:tag name="KSO_WM_UNIT_SM_LIMIT_TYPE" val="1"/>
  <p:tag name="KSO_WM_UNIT_DEC_AREA_ID" val="f441ac0a7a604b3885ebbf6e887f30ae"/>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25"/>
  <p:tag name="KSO_WM_UNIT_FILL_FORE_SCHEMECOLOR_INDEX" val="9"/>
  <p:tag name="KSO_WM_UNIT_FILL_TYPE" val="1"/>
  <p:tag name="KSO_WM_UNIT_TEXT_FILL_FORE_SCHEMECOLOR_INDEX_BRIGHTNESS" val="0"/>
  <p:tag name="KSO_WM_UNIT_TEXT_FILL_FORE_SCHEMECOLOR_INDEX" val="14"/>
  <p:tag name="KSO_WM_UNIT_TEXT_FILL_TYPE" val="1"/>
  <p:tag name="KSO_WM_UNIT_VALUE" val="364"/>
  <p:tag name="KSO_WM_TEMPLATE_ASSEMBLE_XID" val="5ef3f600b28c6292c802c73e"/>
  <p:tag name="KSO_WM_TEMPLATE_ASSEMBLE_GROUPID" val="5ef3f600b28c6292c802c73e"/>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526_1*i*4"/>
  <p:tag name="KSO_WM_TEMPLATE_CATEGORY" val="diagram"/>
  <p:tag name="KSO_WM_TEMPLATE_INDEX" val="20208526"/>
  <p:tag name="KSO_WM_UNIT_LAYERLEVEL" val="1"/>
  <p:tag name="KSO_WM_TAG_VERSION" val="1.0"/>
  <p:tag name="KSO_WM_BEAUTIFY_FLAG" val="#wm#"/>
  <p:tag name="KSO_WM_UNIT_ADJUSTLAYOUT_ID" val="28"/>
  <p:tag name="KSO_WM_UNIT_COLOR_SCHEME_SHAPE_ID" val="28"/>
  <p:tag name="KSO_WM_UNIT_COLOR_SCHEME_PARENT_PAGE" val="0_1"/>
  <p:tag name="KSO_WM_UNIT_BLOCK" val="0"/>
  <p:tag name="KSO_WM_UNIT_SM_LIMIT_TYPE" val="1"/>
  <p:tag name="KSO_WM_UNIT_DEC_AREA_ID" val="76fc2ba6b7344eecaa96f41b660f7872"/>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CHIP_GROUPID" val="5ef32693c6295c63c1a2e119"/>
  <p:tag name="KSO_WM_CHIP_XID" val="5ef32693c6295c63c1a2e11a"/>
  <p:tag name="KSO_WM_UNIT_FILL_FORE_SCHEMECOLOR_INDEX_BRIGHTNESS" val="-0.5"/>
  <p:tag name="KSO_WM_UNIT_FILL_FORE_SCHEMECOLOR_INDEX" val="9"/>
  <p:tag name="KSO_WM_UNIT_FILL_TYPE" val="1"/>
  <p:tag name="KSO_WM_UNIT_TEXT_FILL_FORE_SCHEMECOLOR_INDEX_BRIGHTNESS" val="0"/>
  <p:tag name="KSO_WM_UNIT_TEXT_FILL_FORE_SCHEMECOLOR_INDEX" val="14"/>
  <p:tag name="KSO_WM_UNIT_TEXT_FILL_TYPE" val="1"/>
  <p:tag name="KSO_WM_UNIT_VALUE" val="54"/>
  <p:tag name="KSO_WM_TEMPLATE_ASSEMBLE_XID" val="5ef3f600b28c6292c802c73e"/>
  <p:tag name="KSO_WM_TEMPLATE_ASSEMBLE_GROUPID" val="5ef3f600b28c6292c802c73e"/>
</p:tagLst>
</file>

<file path=ppt/tags/tag45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diagram20208526_1*a*1"/>
  <p:tag name="KSO_WM_TEMPLATE_CATEGORY" val="diagram"/>
  <p:tag name="KSO_WM_TEMPLATE_INDEX" val="2020852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bbfd4591e284040924c18a6f4a6be93"/>
  <p:tag name="KSO_WM_ASSEMBLE_CHIP_INDEX" val="081a581cb43b40faba75884f9539702e"/>
  <p:tag name="KSO_WM_UNIT_TEXT_FILL_FORE_SCHEMECOLOR_INDEX_BRIGHTNESS" val="0"/>
  <p:tag name="KSO_WM_UNIT_TEXT_FILL_FORE_SCHEMECOLOR_INDEX" val="13"/>
  <p:tag name="KSO_WM_UNIT_TEXT_FILL_TYPE" val="1"/>
  <p:tag name="KSO_WM_TEMPLATE_ASSEMBLE_XID" val="5ef3f600b28c6292c802c73e"/>
  <p:tag name="KSO_WM_TEMPLATE_ASSEMBLE_GROUPID" val="5ef3f600b28c6292c802c73e"/>
  <p:tag name="KSO_WM_TAG_Front_Size" val=""/>
  <p:tag name="KSO_WM_TAG_Backgroup_Id" val=""/>
  <p:tag name="KSO_WM_TAG_Backgroup_Size" val=""/>
  <p:tag name="KSO_WM_TAG_Zoder_Position" val=""/>
</p:tagLst>
</file>

<file path=ppt/tags/tag4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26_1*f*1"/>
  <p:tag name="KSO_WM_TEMPLATE_CATEGORY" val="diagram"/>
  <p:tag name="KSO_WM_TEMPLATE_INDEX" val="20208526"/>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030d1395aec44e9a091cd4782a51995"/>
  <p:tag name="KSO_WM_ASSEMBLE_CHIP_INDEX" val="3601a09c110446a6b1ef1bdacb2601e0"/>
  <p:tag name="KSO_WM_UNIT_TEXT_FILL_FORE_SCHEMECOLOR_INDEX_BRIGHTNESS" val="0.25"/>
  <p:tag name="KSO_WM_UNIT_TEXT_FILL_FORE_SCHEMECOLOR_INDEX" val="13"/>
  <p:tag name="KSO_WM_UNIT_TEXT_FILL_TYPE" val="1"/>
  <p:tag name="KSO_WM_TEMPLATE_ASSEMBLE_XID" val="5ef3f600b28c6292c802c73e"/>
  <p:tag name="KSO_WM_TEMPLATE_ASSEMBLE_GROUPID" val="5ef3f600b28c6292c802c73e"/>
  <p:tag name="KSO_WM_TAG_Front_Size" val=""/>
  <p:tag name="KSO_WM_TAG_Backgroup_Id" val=""/>
  <p:tag name="KSO_WM_TAG_Backgroup_Size" val=""/>
  <p:tag name="KSO_WM_TAG_Zoder_Position" val=""/>
</p:tagLst>
</file>

<file path=ppt/tags/tag458.xml><?xml version="1.0" encoding="utf-8"?>
<p:tagLst xmlns:p="http://schemas.openxmlformats.org/presentationml/2006/main">
  <p:tag name="KSO_WM_UNIT_VALUE" val="888*677"/>
  <p:tag name="KSO_WM_UNIT_HIGHLIGHT" val="0"/>
  <p:tag name="KSO_WM_UNIT_COMPATIBLE" val="0"/>
  <p:tag name="KSO_WM_UNIT_DIAGRAM_ISNUMVISUAL" val="0"/>
  <p:tag name="KSO_WM_UNIT_DIAGRAM_ISREFERUNIT" val="0"/>
  <p:tag name="KSO_WM_UNIT_TYPE" val="d"/>
  <p:tag name="KSO_WM_UNIT_INDEX" val="1"/>
  <p:tag name="KSO_WM_UNIT_ID" val="diagram20208526_1*d*1"/>
  <p:tag name="KSO_WM_TEMPLATE_CATEGORY" val="diagram"/>
  <p:tag name="KSO_WM_TEMPLATE_INDEX" val="20208526"/>
  <p:tag name="KSO_WM_UNIT_LAYERLEVEL" val="1"/>
  <p:tag name="KSO_WM_TAG_VERSION" val="1.0"/>
  <p:tag name="KSO_WM_BEAUTIFY_FLAG" val="#wm#"/>
  <p:tag name="KSO_WM_CHIP_GROUPID" val="5e7310da9a230a26b9e88a19"/>
  <p:tag name="KSO_WM_CHIP_XID" val="5e7310da9a230a26b9e88a1a"/>
  <p:tag name="KSO_WM_UNIT_DEC_AREA_ID" val="d39a675b453f4a01b777fe8a67d5a491"/>
  <p:tag name="KSO_WM_ASSEMBLE_CHIP_INDEX" val="083f433d56db40b9b739ba4eba5c1781"/>
  <p:tag name="KSO_WM_UNIT_PLACING_PICTURE" val="083f433d56db40b9b739ba4eba5c1781"/>
  <p:tag name="KSO_WM_UNIT_SUPPORT_UNIT_TYPE" val="[&quot;l&quot;,&quot;m&quot;,&quot;n&quot;,&quot;o&quot;,&quot;p&quot;,&quot;q&quot;,&quot;r&quot;,&quot;δ&quot;,&quot;η&quot;,&quot;α&quot;,&quot;β&quot;,&quot;θ&quot;]"/>
  <p:tag name="KSO_WM_TEMPLATE_ASSEMBLE_XID" val="5ef3f600b28c6292c802c73e"/>
  <p:tag name="KSO_WM_TEMPLATE_ASSEMBLE_GROUPID" val="5ef3f600b28c6292c802c73e"/>
  <p:tag name="KSO_WM_UNIT_PICTURE_CLIP_FLAG" val="0"/>
  <p:tag name="KSO_WM_TAG_Front_Size" val=""/>
  <p:tag name="KSO_WM_TAG_Backgroup_Id" val=""/>
  <p:tag name="KSO_WM_TAG_Backgroup_Size" val=""/>
  <p:tag name="KSO_WM_TAG_Zoder_Position" val=""/>
</p:tagLst>
</file>

<file path=ppt/tags/tag45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8526_1*f*2"/>
  <p:tag name="KSO_WM_TEMPLATE_CATEGORY" val="diagram"/>
  <p:tag name="KSO_WM_TEMPLATE_INDEX" val="20208526"/>
  <p:tag name="KSO_WM_UNIT_LAYERLEVEL" val="1"/>
  <p:tag name="KSO_WM_TAG_VERSION" val="1.0"/>
  <p:tag name="KSO_WM_BEAUTIFY_FLAG" val="#wm#"/>
  <p:tag name="KSO_WM_UNIT_DEFAULT_FONT" val="14;20;2"/>
  <p:tag name="KSO_WM_UNIT_BLOCK" val="0"/>
  <p:tag name="KSO_WM_UNIT_VALUE" val="132"/>
  <p:tag name="KSO_WM_UNIT_SHOW_EDIT_AREA_INDICATION" val="1"/>
  <p:tag name="KSO_WM_CHIP_GROUPID" val="5e6b05596848fb12bee65ac8"/>
  <p:tag name="KSO_WM_CHIP_XID" val="5e6b05596848fb12bee65aca"/>
  <p:tag name="KSO_WM_UNIT_DEC_AREA_ID" val="40698e41ae5e4a8ba5634bb6376fb40e"/>
  <p:tag name="KSO_WM_ASSEMBLE_CHIP_INDEX" val="53367cc0c7d34b2ba3a1673a4673e88b"/>
  <p:tag name="KSO_WM_UNIT_TEXT_FILL_FORE_SCHEMECOLOR_INDEX_BRIGHTNESS" val="0.25"/>
  <p:tag name="KSO_WM_UNIT_TEXT_FILL_FORE_SCHEMECOLOR_INDEX" val="13"/>
  <p:tag name="KSO_WM_UNIT_TEXT_FILL_TYPE" val="1"/>
  <p:tag name="KSO_WM_TEMPLATE_ASSEMBLE_XID" val="5ef3f600b28c6292c802c73e"/>
  <p:tag name="KSO_WM_TEMPLATE_ASSEMBLE_GROUPID" val="5ef3f600b28c6292c802c73e"/>
  <p:tag name="KSO_WM_TAG_Front_Size" val=""/>
  <p:tag name="KSO_WM_TAG_Backgroup_Id" val=""/>
  <p:tag name="KSO_WM_TAG_Backgroup_Size" val=""/>
  <p:tag name="KSO_WM_TAG_Zoder_Position"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BEAUTIFY_FLAG" val="#wm#"/>
  <p:tag name="KSO_WM_TEMPLATE_CATEGORY" val="diagram"/>
  <p:tag name="KSO_WM_TEMPLATE_INDEX" val="20208526"/>
  <p:tag name="KSO_WM_SLIDE_ID" val="diagram20208526_1"/>
  <p:tag name="KSO_WM_SLIDE_ITEM_CNT" val="0"/>
  <p:tag name="KSO_WM_SLIDE_INDEX" val="1"/>
  <p:tag name="KSO_WM_TAG_VERSION" val="1.0"/>
  <p:tag name="KSO_WM_SLIDE_LAYOUT" val="a_d_f"/>
  <p:tag name="KSO_WM_SLIDE_LAYOUT_CNT" val="1_1_2"/>
  <p:tag name="KSO_WM_SLIDE_TYPE" val="text"/>
  <p:tag name="KSO_WM_SLIDE_SUBTYPE" val="picTxt"/>
  <p:tag name="KSO_WM_SLIDE_SIZE" val="959*539"/>
  <p:tag name="KSO_WM_SLIDE_POSITION" val="0*0"/>
  <p:tag name="KSO_WM_SLIDE_CONSTRAINT" val="%7b%22slideConstraint%22%3a%7b%22seriesAreas%22%3a%5b%5d%2c%22singleAreas%22%3a%5b%7b%22shapes%22%3a%5b8%5d%2c%22serialConstraintIndex%22%3a-1%2c%22areatextmark%22%3a0%2c%22pictureprocessmark%22%3a0%7d%5d%7d%7d"/>
  <p:tag name="KSO_WM_SLIDE_COLORSCHEME_VERSION" val="3.2"/>
  <p:tag name="KSO_WM_SLIDE_LAYOUT_INFO" val="{&quot;backgroundInfo&quot;:[{&quot;bottom&quot;:0,&quot;bottomAbs&quot;:false,&quot;left&quot;:0,&quot;leftAbs&quot;:false,&quot;right&quot;:0,&quot;rightAbs&quot;:false,&quot;top&quot;:0,&quot;topAbs&quot;:false,&quot;type&quot;:&quot;general&quot;}],&quot;id&quot;:&quot;2020-06-25T08:55:28&quot;,&quot;maxSize&quot;:{&quot;size1&quot;:15.699999999999999},&quot;minSize&quot;:{&quot;size1&quot;:15.699999999999999},&quot;normalSize&quot;:{&quot;size1&quot;:15.699999999999999},&quot;subLayout&quot;:[{&quot;id&quot;:&quot;2020-06-25T08:55:28&quot;,&quot;margin&quot;:{&quot;bottom&quot;:0.026000002399086952,&quot;left&quot;:2.1170001029968262,&quot;right&quot;:2.1159999370574951,&quot;top&quot;:1.2699999809265137},&quot;type&quot;:0},{&quot;id&quot;:&quot;2020-06-25T08:55:28&quot;,&quot;maxSize&quot;:{&quot;size1&quot;:65.599999999999994},&quot;minSize&quot;:{&quot;size1&quot;:65.599999999999994},&quot;normalSize&quot;:{&quot;size1&quot;:65.599999999999994},&quot;subLayout&quot;:[{&quot;direction&quot;:1,&quot;id&quot;:&quot;2020-06-25T08:55:28&quot;,&quot;maxSize&quot;:{&quot;size1&quot;:73.799622901280713},&quot;minSize&quot;:{&quot;size1&quot;:47.499622901280723},&quot;normalSize&quot;:{&quot;size1&quot;:47.499622901280723},&quot;subLayout&quot;:[{&quot;id&quot;:&quot;2020-06-25T08:55:28&quot;,&quot;margin&quot;:{&quot;bottom&quot;:0.84700000286102295,&quot;left&quot;:2.1170001029968262,&quot;right&quot;:1.2439998388290405,&quot;top&quot;:0.84700000286102295},&quot;type&quot;:0},{&quot;id&quot;:&quot;2020-06-25T08:55:28&quot;,&quot;margin&quot;:{&quot;bottom&quot;:0.81999999284744263,&quot;left&quot;:0.026000002399086952,&quot;right&quot;:2.1159999370574951,&quot;top&quot;:0.81999999284744263},&quot;type&quot;:0}],&quot;type&quot;:0},{&quot;id&quot;:&quot;2020-06-25T08:55:28&quot;,&quot;margin&quot;:{&quot;bottom&quot;:1.6929999589920044,&quot;left&quot;:2.9630000591278076,&quot;right&quot;:2.9630000591278076,&quot;top&quot;:0.87300002574920654},&quot;type&quot;:0}],&quot;type&quot;:0}],&quot;type&quot;:0}"/>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faaccb2fd86b4868b2d42bbd10dec68b&quot;,&quot;fill_align&quot;:&quot;lb&quot;,&quot;text_align&quot;:&quot;lb&quot;,&quot;text_direction&quot;:&quot;horizontal&quot;,&quot;chip_types&quot;:[&quot;header&quot;]},{&quot;fill_id&quot;:&quot;c6262d71374b45c7bb743adc79b8885d&quot;,&quot;fill_align&quot;:&quot;lt&quot;,&quot;text_align&quot;:&quot;lt&quot;,&quot;text_direction&quot;:&quot;horizontal&quot;,&quot;chip_types&quot;:[&quot;text&quot;]},{&quot;fill_id&quot;:&quot;86eb506aadc24c73abadbd3bc5104f20&quot;,&quot;fill_align&quot;:&quot;lm&quot;,&quot;text_align&quot;:&quot;lm&quot;,&quot;text_direction&quot;:&quot;horizontal&quot;,&quot;chip_types&quot;:[&quot;diagram&quot;,&quot;pictext&quot;,&quot;text&quot;,&quot;picture&quot;,&quot;chart&quot;,&quot;table&quot;,&quot;video&quot;]},{&quot;fill_id&quot;:&quot;6bcd6b680a4849eb9e660ad3650ba5ef&quot;,&quot;fill_align&quot;:&quot;lm&quot;,&quot;text_align&quot;:&quot;lm&quot;,&quot;text_direction&quot;:&quot;horizontal&quot;,&quot;chip_types&quot;:[&quot;text&quot;]}]]"/>
  <p:tag name="KSO_WM_TEMPLATE_SUBCATEGORY" val="21"/>
  <p:tag name="KSO_WM_TEMPLATE_MASTER_TYPE" val="0"/>
  <p:tag name="KSO_WM_TEMPLATE_COLOR_TYPE" val="1"/>
  <p:tag name="KSO_WM_CHIP_XID" val="5ef32693c6295c63c1a2e11a"/>
  <p:tag name="KSO_WM_CHIP_GROUPID" val="5ef32693c6295c63c1a2e119"/>
  <p:tag name="KSO_WM_SLIDE_BK_DARK_LIGHT" val="2"/>
  <p:tag name="KSO_WM_SLIDE_BACKGROUND_TYPE" val="general"/>
  <p:tag name="KSO_WM_SLIDE_SUPPORT_FEATURE_TYPE" val="0"/>
  <p:tag name="KSO_WM_TEMPLATE_ASSEMBLE_XID" val="5ef3f600b28c6292c802c73e"/>
  <p:tag name="KSO_WM_TEMPLATE_ASSEMBLE_GROUPID" val="5ef3f600b28c6292c802c73e"/>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35_1*i*1"/>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35_1*i*2"/>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35_1*i*4"/>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4635_1*a*1"/>
  <p:tag name="KSO_WM_TEMPLATE_CATEGORY" val="diagram"/>
  <p:tag name="KSO_WM_TEMPLATE_INDEX" val="20204635"/>
  <p:tag name="KSO_WM_UNIT_LAYERLEVEL" val="1"/>
  <p:tag name="KSO_WM_TAG_VERSION" val="1.0"/>
  <p:tag name="KSO_WM_BEAUTIFY_FLAG" val="#wm#"/>
  <p:tag name="KSO_WM_UNIT_PRESET_TEXT" val="单击此处&#13;添加标题"/>
  <p:tag name="KSO_WM_UNIT_ISNUMDGMTITLE" val="0"/>
  <p:tag name="KSO_WM_TAG_Front_Size" val=""/>
  <p:tag name="KSO_WM_TAG_Backgroup_Id" val=""/>
  <p:tag name="KSO_WM_TAG_Backgroup_Size" val=""/>
  <p:tag name="KSO_WM_TAG_Zoder_Position" val=""/>
</p:tagLst>
</file>

<file path=ppt/tags/tag468.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diagram20204635_1*f*1"/>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
  <p:tag name="KSO_WM_UNIT_TEXT_FILL_FORE_SCHEMECOLOR_INDEX" val="14"/>
  <p:tag name="KSO_WM_UNIT_TEXT_FILL_TYPE" val="1"/>
</p:tagLst>
</file>

<file path=ppt/tags/tag469.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2"/>
  <p:tag name="KSO_WM_UNIT_ID" val="diagram20204635_1*f*2"/>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25"/>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35_1*i*3"/>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BEAUTIFY_FLAG" val="#wm#"/>
  <p:tag name="KSO_WM_TEMPLATE_CATEGORY" val="diagram"/>
  <p:tag name="KSO_WM_TEMPLATE_INDEX" val="20204635"/>
  <p:tag name="KSO_WM_SLIDE_ID" val="diagram2020463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22*540"/>
  <p:tag name="KSO_WM_SLIDE_POSITION" val="0*0"/>
  <p:tag name="KSO_WM_TAG_VERSION" val="1.0"/>
  <p:tag name="KSO_WM_SLIDE_LAYOUT" val="a_f"/>
  <p:tag name="KSO_WM_SLIDE_LAYOUT_CNT" val="1_2"/>
  <p:tag name="KSO_WM_SLIDE_BK_DARK_LIGHT" val="2"/>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76.xml><?xml version="1.0" encoding="utf-8"?>
<p:tagLst xmlns:p="http://schemas.openxmlformats.org/presentationml/2006/main">
  <p:tag name="KSO_WM_UNIT_BLOCK" val="0"/>
  <p:tag name="KSO_WM_UNIT_DEC_AREA_ID" val="7df054d6bedf45af9b72beca5d4d3897"/>
  <p:tag name="KSO_WM_CHIP_GROUPID" val="5e7577bc69be4861f5f860a4"/>
  <p:tag name="KSO_WM_CHIP_XID" val="5e75fdd2dc3a825b335d4bf2"/>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0866"/>
  <p:tag name="KSO_WM_UNIT_ID" val="diagram20210866_1**"/>
  <p:tag name="KSO_WM_UNIT_VALUE" val="159"/>
  <p:tag name="KSO_WM_TEMPLATE_ASSEMBLE_XID" val="5f62312b3b8f58ab2f1d712c"/>
  <p:tag name="KSO_WM_TEMPLATE_ASSEMBLE_GROUPID" val="5f62312b3b8f58ab2f1d712c"/>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0866_1*i*2"/>
  <p:tag name="KSO_WM_TEMPLATE_CATEGORY" val="diagram"/>
  <p:tag name="KSO_WM_TEMPLATE_INDEX" val="2021086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358b70f24ac245548a0fd7a69b9beb7a"/>
  <p:tag name="KSO_WM_CHIP_GROUPID" val="5e7577bc69be4861f5f860a4"/>
  <p:tag name="KSO_WM_CHIP_XID" val="5e75fdd2dc3a825b335d4bf2"/>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
  <p:tag name="KSO_WM_TEMPLATE_ASSEMBLE_XID" val="5f62312b3b8f58ab2f1d712c"/>
  <p:tag name="KSO_WM_TEMPLATE_ASSEMBLE_GROUPID" val="5f62312b3b8f58ab2f1d712c"/>
</p:tagLst>
</file>

<file path=ppt/tags/tag47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0866_1*a*1"/>
  <p:tag name="KSO_WM_TEMPLATE_CATEGORY" val="diagram"/>
  <p:tag name="KSO_WM_TEMPLATE_INDEX" val="202108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fc3c3db7a3534b338bcbbd067e6693e8"/>
  <p:tag name="KSO_WM_ASSEMBLE_CHIP_INDEX" val="ccc94a1cc5524ed295a2bcad1d75898c"/>
  <p:tag name="KSO_WM_UNIT_TEXT_FILL_FORE_SCHEMECOLOR_INDEX_BRIGHTNESS" val="0"/>
  <p:tag name="KSO_WM_UNIT_TEXT_FILL_FORE_SCHEMECOLOR_INDEX" val="13"/>
  <p:tag name="KSO_WM_UNIT_TEXT_FILL_TYPE" val="1"/>
  <p:tag name="KSO_WM_TEMPLATE_ASSEMBLE_XID" val="5f62312b3b8f58ab2f1d712c"/>
  <p:tag name="KSO_WM_TEMPLATE_ASSEMBLE_GROUPID" val="5f62312b3b8f58ab2f1d712c"/>
  <p:tag name="KSO_WM_TAG_Front_Size" val=""/>
  <p:tag name="KSO_WM_TAG_Backgroup_Id" val=""/>
  <p:tag name="KSO_WM_TAG_Backgroup_Size" val=""/>
  <p:tag name="KSO_WM_TAG_Zoder_Position" val=""/>
</p:tagLst>
</file>

<file path=ppt/tags/tag479.xml><?xml version="1.0" encoding="utf-8"?>
<p:tagLst xmlns:p="http://schemas.openxmlformats.org/presentationml/2006/main">
  <p:tag name="KSO_WM_UNIT_VALUE" val="1184*2115"/>
  <p:tag name="KSO_WM_UNIT_HIGHLIGHT" val="0"/>
  <p:tag name="KSO_WM_UNIT_COMPATIBLE" val="0"/>
  <p:tag name="KSO_WM_UNIT_DIAGRAM_ISNUMVISUAL" val="0"/>
  <p:tag name="KSO_WM_UNIT_DIAGRAM_ISREFERUNIT" val="0"/>
  <p:tag name="KSO_WM_UNIT_TYPE" val="d"/>
  <p:tag name="KSO_WM_UNIT_INDEX" val="1"/>
  <p:tag name="KSO_WM_UNIT_ID" val="diagram20210866_1*d*1"/>
  <p:tag name="KSO_WM_TEMPLATE_CATEGORY" val="diagram"/>
  <p:tag name="KSO_WM_TEMPLATE_INDEX" val="20210866"/>
  <p:tag name="KSO_WM_UNIT_LAYERLEVEL" val="1"/>
  <p:tag name="KSO_WM_TAG_VERSION" val="1.0"/>
  <p:tag name="KSO_WM_BEAUTIFY_FLAG" val="#wm#"/>
  <p:tag name="KSO_WM_CHIP_GROUPID" val="5e7310da9a230a26b9e88a19"/>
  <p:tag name="KSO_WM_CHIP_XID" val="5e7310da9a230a26b9e88a1a"/>
  <p:tag name="KSO_WM_CHIP_FILLAREA_FILL_RULE" val="{&quot;fill_align&quot;:&quot;cb&quot;,&quot;fill_mode&quot;:&quot;full&quot;}"/>
  <p:tag name="KSO_WM_UNIT_DEC_AREA_ID" val="89e7aa4905bc483faae9b54a69dcee3e"/>
  <p:tag name="KSO_WM_ASSEMBLE_CHIP_INDEX" val="87870785e4c8429c85836f2841420553"/>
  <p:tag name="KSO_WM_UNIT_PLACING_PICTURE" val="87870785e4c8429c85836f2841420553"/>
  <p:tag name="KSO_WM_UNIT_SUPPORT_UNIT_TYPE" val="[&quot;d&quot;,&quot;θ&quot;]"/>
  <p:tag name="KSO_WM_TEMPLATE_ASSEMBLE_XID" val="5f62312b3b8f58ab2f1d712c"/>
  <p:tag name="KSO_WM_TEMPLATE_ASSEMBLE_GROUPID" val="5f62312b3b8f58ab2f1d712c"/>
  <p:tag name="KSO_WM_UNIT_PICTURE_CLIP_FLAG" val="0"/>
  <p:tag name="KSO_WM_TAG_Front_Size" val=""/>
  <p:tag name="KSO_WM_TAG_Backgroup_Id" val=""/>
  <p:tag name="KSO_WM_TAG_Backgroup_Size" val=""/>
  <p:tag name="KSO_WM_TAG_Zoder_Position"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p="http://schemas.openxmlformats.org/presentationml/2006/main">
  <p:tag name="KSO_WM_BEAUTIFY_FLAG" val="#wm#"/>
  <p:tag name="KSO_WM_TEMPLATE_CATEGORY" val="diagram"/>
  <p:tag name="KSO_WM_TEMPLATE_INDEX" val="20210866"/>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5fdd2dc3a825b335d4bf2"/>
  <p:tag name="KSO_WM_SLIDE_ID" val="diagram2021086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28"/>
  <p:tag name="KSO_WM_SLIDE_POSITION" val="0*12"/>
  <p:tag name="KSO_WM_TAG_VERSION" val="1.0"/>
  <p:tag name="KSO_WM_SLIDE_CAN_ADD_NAVIGATION" val="1"/>
  <p:tag name="KSO_WM_CHIP_FILLPROP" val="[[{&quot;fill_id&quot;:&quot;76f76de751954eec94610e7e0963630f&quot;,&quot;fill_align&quot;:&quot;lm&quot;,&quot;text_align&quot;:&quot;lm&quot;,&quot;text_direction&quot;:&quot;horizontal&quot;,&quot;chip_types&quot;:[&quot;header&quot;]},{&quot;fill_id&quot;:&quot;7013095edba3410b83ac7a9ed73649b3&quot;,&quot;fill_align&quot;:&quot;cb&quot;,&quot;text_align&quot;:&quot;cb&quot;,&quot;text_direction&quot;:&quot;horizontal&quot;,&quot;chip_types&quot;:[&quot;picture&quot;,&quot;video&quot;],&quot;support_features&quot;:[&quot;collage&quot;,&quot;carousel&quot;]}]]"/>
  <p:tag name="KSO_WM_SLIDE_LAYOUT" val="a_d"/>
  <p:tag name="KSO_WM_SLIDE_LAYOUT_CNT" val="1_1"/>
  <p:tag name="KSO_WM_SLIDE_LAYOUT_INFO" val="{&quot;id&quot;:&quot;2020-09-16T23:37: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9-16T23:37:15&quot;,&quot;margin&quot;:{&quot;bottom&quot;:0.42300000786781311,&quot;left&quot;:1.2699999809265137,&quot;right&quot;:1.2699999809265137,&quot;top&quot;:0.42300000786781311},&quot;type&quot;:0},{&quot;id&quot;:&quot;2020-09-16T23:37:15&quot;,&quot;margin&quot;:{&quot;bottom&quot;:1.6579999923706055,&quot;left&quot;:4.2340002059936523,&quot;right&quot;:4.2340002059936523,&quot;top&quot;:1.6579999923706055},&quot;type&quot;:0}],&quot;type&quot;:0}"/>
  <p:tag name="KSO_WM_CHIP_GROUPID" val="5e7577bc69be4861f5f860a4"/>
  <p:tag name="KSO_WM_SLIDE_BK_DARK_LIGHT" val="2"/>
  <p:tag name="KSO_WM_SLIDE_BACKGROUND_TYPE" val="navigation"/>
  <p:tag name="KSO_WM_SLIDE_SUPPORT_FEATURE_TYPE" val="3"/>
  <p:tag name="KSO_WM_TEMPLATE_ASSEMBLE_XID" val="5f62312b3b8f58ab2f1d712c"/>
  <p:tag name="KSO_WM_TEMPLATE_ASSEMBLE_GROUPID" val="5f62312b3b8f58ab2f1d712c"/>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85.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8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87.xml><?xml version="1.0" encoding="utf-8"?>
<p:tagLst xmlns:p="http://schemas.openxmlformats.org/presentationml/2006/main">
  <p:tag name="KSO_WM_UNIT_PLACING_PICTURE_USER_VIEWPORT" val="{&quot;height&quot;:2205,&quot;width&quot;:6000}"/>
</p:tagLst>
</file>

<file path=ppt/tags/tag488.xml><?xml version="1.0" encoding="utf-8"?>
<p:tagLst xmlns:p="http://schemas.openxmlformats.org/presentationml/2006/main">
  <p:tag name="KSO_WM_UNIT_PLACING_PICTURE_USER_VIEWPORT" val="{&quot;height&quot;:2190,&quot;width&quot;:5985}"/>
</p:tagLst>
</file>

<file path=ppt/tags/tag489.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49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9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496.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501.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03.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TYPE" val="i"/>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50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2b73efd7b73943258ea2e16364741fe5"/>
  <p:tag name="KSO_WM_ASSEMBLE_CHIP_INDEX" val="8ac134d351804b748ed326985d0b08e0"/>
  <p:tag name="KSO_WM_UNIT_TEXT_FILL_FORE_SCHEMECOLOR_INDEX_BRIGHTNESS" val="0"/>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646_1*f*1"/>
  <p:tag name="KSO_WM_TEMPLATE_CATEGORY" val="diagram"/>
  <p:tag name="KSO_WM_TEMPLATE_INDEX" val="20207646"/>
  <p:tag name="KSO_WM_UNIT_LAYERLEVEL" val="1"/>
  <p:tag name="KSO_WM_TAG_VERSION" val="1.0"/>
  <p:tag name="KSO_WM_BEAUTIFY_FLAG" val="#wm#"/>
  <p:tag name="KSO_WM_UNIT_DEFAULT_FONT" val="14;20;2"/>
  <p:tag name="KSO_WM_UNIT_BLOCK" val="0"/>
  <p:tag name="KSO_WM_UNIT_VALUE" val="374"/>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895dc05c29934aed898becc166dede22"/>
  <p:tag name="KSO_WM_ASSEMBLE_CHIP_INDEX" val="b658e78ce8c04e71b1f4a5ac91f3263e"/>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5f48a2c2f3f92eac73830e28"/>
  <p:tag name="KSO_WM_TEMPLATE_ASSEMBLE_GROUPID" val="5f48a2c2f3f92eac73830e28"/>
  <p:tag name="KSO_WM_TAG_Front_Size" val=""/>
  <p:tag name="KSO_WM_TAG_Backgroup_Id" val=""/>
  <p:tag name="KSO_WM_TAG_Backgroup_Size" val=""/>
  <p:tag name="KSO_WM_TAG_Zoder_Position"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0.xml><?xml version="1.0" encoding="utf-8"?>
<p:tagLst xmlns:p="http://schemas.openxmlformats.org/presentationml/2006/main">
  <p:tag name="KSO_WM_BEAUTIFY_FLAG" val="#wm#"/>
  <p:tag name="KSO_WM_TEMPLATE_CATEGORY" val="diagram"/>
  <p:tag name="KSO_WM_TEMPLATE_INDEX" val="20207646"/>
  <p:tag name="KSO_WM_SLIDE_LAYOUT_INFO" val="{&quot;id&quot;:&quot;2020-08-28T14:23:0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05&quot;,&quot;margin&quot;:{&quot;bottom&quot;:0.42300000786781311,&quot;left&quot;:1.2699999809265137,&quot;right&quot;:1.2699999809265137,&quot;top&quot;:0.42300000786781311},&quot;type&quot;:0},{&quot;id&quot;:&quot;2020-08-28T14:23:05&quot;,&quot;margin&quot;:{&quot;bottom&quot;:1.6929999589920044,&quot;left&quot;:1.6929999589920044,&quot;right&quot;:1.6929999589920044,&quot;top&quot;:0.84700000286102295},&quot;type&quot;:0}],&quot;type&quot;:0}"/>
  <p:tag name="KSO_WM_SLIDE_CAN_ADD_NAVIGATION" val="1"/>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456"/>
  <p:tag name="KSO_WM_SLIDE_POSITION" val="24*12"/>
  <p:tag name="KSO_WM_TAG_VERSION" val="1.0"/>
  <p:tag name="KSO_WM_SLIDE_LAYOUT" val="a_f"/>
  <p:tag name="KSO_WM_SLIDE_LAYOUT_CNT" val="1_1"/>
  <p:tag name="KSO_WM_CHIP_FILLPROP" val="[[{&quot;fill_id&quot;:&quot;c934b58042b44607bfcc30469ccc57d1&quot;,&quot;fill_align&quot;:&quot;lm&quot;,&quot;text_align&quot;:&quot;lm&quot;,&quot;text_direction&quot;:&quot;horizontal&quot;,&quot;chip_types&quot;:[&quot;header&quot;]},{&quot;fill_id&quot;:&quot;537f454074a24564a7dd15a2992bf40d&quot;,&quot;fill_align&quot;:&quot;cm&quot;,&quot;text_align&quot;:&quot;lm&quot;,&quot;text_direction&quot;:&quot;horizontal&quot;,&quot;chip_types&quot;:[&quot;picture&quot;,&quot;diagram&quot;,&quot;pictext&quot;,&quot;table&quot;,&quot;chart&quot;,&quot;video&quot;,&quot;text&quot;],&quot;support_features&quot;:[&quot;collage&quot;,&quot;carousel&quot;]}]]"/>
  <p:tag name="KSO_WM_CHIP_XID" val="5eeaeb09008addf29f4264c3"/>
  <p:tag name="KSO_WM_CHIP_GROUPID" val="5eeaeb09008addf29f4264c2"/>
  <p:tag name="KSO_WM_SLIDE_BK_DARK_LIGHT" val="2"/>
  <p:tag name="KSO_WM_SLIDE_BACKGROUND_TYPE" val="navigation"/>
  <p:tag name="KSO_WM_SLIDE_SUPPORT_FEATURE_TYPE" val="0"/>
  <p:tag name="KSO_WM_TEMPLATE_ASSEMBLE_XID" val="5f48a2c2f3f92eac73830e28"/>
  <p:tag name="KSO_WM_TEMPLATE_ASSEMBLE_GROUPID" val="5f48a2c2f3f92eac73830e28"/>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3937_1*i*1"/>
  <p:tag name="KSO_WM_TEMPLATE_CATEGORY" val="diagram"/>
  <p:tag name="KSO_WM_TEMPLATE_INDEX" val="20193937"/>
  <p:tag name="KSO_WM_UNIT_LAYERLEVEL" val="1"/>
  <p:tag name="KSO_WM_TAG_VERSION" val="1.0"/>
  <p:tag name="KSO_WM_BEAUTIFY_FLAG" val="#wm#"/>
  <p:tag name="KSO_WM_UNIT_ADJUSTLAYOUT_ID" val="15"/>
  <p:tag name="KSO_WM_UNIT_COLOR_SCHEME_SHAPE_ID" val="15"/>
  <p:tag name="KSO_WM_UNIT_COLOR_SCHEME_PARENT_PAGE" val="0_1"/>
  <p:tag name="KSO_WM_UNIT_FILL_FORE_SCHEMECOLOR_INDEX_BRIGHTNESS" val="0.8"/>
  <p:tag name="KSO_WM_UNIT_FILL_FORE_SCHEMECOLOR_INDEX" val="1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3937_1*i*2"/>
  <p:tag name="KSO_WM_TEMPLATE_CATEGORY" val="diagram"/>
  <p:tag name="KSO_WM_TEMPLATE_INDEX" val="20193937"/>
  <p:tag name="KSO_WM_UNIT_LAYERLEVEL" val="1"/>
  <p:tag name="KSO_WM_TAG_VERSION" val="1.0"/>
  <p:tag name="KSO_WM_BEAUTIFY_FLAG" val="#wm#"/>
  <p:tag name="KSO_WM_UNIT_ADJUSTLAYOUT_ID" val="2"/>
  <p:tag name="KSO_WM_UNIT_COLOR_SCHEME_SHAPE_ID" val="2"/>
  <p:tag name="KSO_WM_UNIT_COLOR_SCHEME_PARENT_PAGE" val="0_1"/>
  <p:tag name="KSO_WM_UNIT_FOIL_COLOR"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518.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3937_1*f*1"/>
  <p:tag name="KSO_WM_TEMPLATE_CATEGORY" val="diagram"/>
  <p:tag name="KSO_WM_TEMPLATE_INDEX" val="20193937"/>
  <p:tag name="KSO_WM_UNIT_LAYERLEVEL" val="1"/>
  <p:tag name="KSO_WM_TAG_VERSION" val="1.0"/>
  <p:tag name="KSO_WM_BEAUTIFY_FLAG" val="#wm#"/>
  <p:tag name="KSO_WM_UNIT_ADJUSTLAYOUT_ID" val="11"/>
  <p:tag name="KSO_WM_UNIT_COLOR_SCHEME_SHAPE_ID" val="11"/>
  <p:tag name="KSO_WM_UNIT_COLOR_SCHEME_PARENT_PAGE" val="0_1"/>
  <p:tag name="KSO_WM_UNIT_TEXT_PART_ID_V2" val="d-4-1"/>
  <p:tag name="KSO_WM_UNIT_NOCLEAR" val="0"/>
  <p:tag name="KSO_WM_TAG_Front_Size" val=""/>
  <p:tag name="KSO_WM_TAG_Backgroup_Id" val=""/>
  <p:tag name="KSO_WM_TAG_Backgroup_Size" val=""/>
  <p:tag name="KSO_WM_TAG_Zoder_Position" val=""/>
  <p:tag name="KSO_WM_UNIT_TEXT_FILL_FORE_SCHEMECOLOR_INDEX_BRIGHTNESS" val="0.5"/>
  <p:tag name="KSO_WM_UNIT_TEXT_FILL_FORE_SCHEMECOLOR_INDEX" val="13"/>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3937_1*i*5"/>
  <p:tag name="KSO_WM_TEMPLATE_CATEGORY" val="diagram"/>
  <p:tag name="KSO_WM_TEMPLATE_INDEX" val="20193937"/>
  <p:tag name="KSO_WM_UNIT_LAYERLEVEL" val="1"/>
  <p:tag name="KSO_WM_TAG_VERSION" val="1.0"/>
  <p:tag name="KSO_WM_BEAUTIFY_FLAG" val="#wm#"/>
  <p:tag name="KSO_WM_UNIT_ADJUSTLAYOUT_ID" val="4"/>
  <p:tag name="KSO_WM_UNIT_COLOR_SCHEME_SHAPE_ID" val="4"/>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0.xml><?xml version="1.0" encoding="utf-8"?>
<p:tagLst xmlns:p="http://schemas.openxmlformats.org/presentationml/2006/main">
  <p:tag name="KSO_WM_UNIT_VALUE" val="523*2976"/>
  <p:tag name="KSO_WM_UNIT_HIGHLIGHT" val="0"/>
  <p:tag name="KSO_WM_UNIT_COMPATIBLE" val="0"/>
  <p:tag name="KSO_WM_UNIT_DIAGRAM_ISNUMVISUAL" val="0"/>
  <p:tag name="KSO_WM_UNIT_DIAGRAM_ISREFERUNIT" val="0"/>
  <p:tag name="KSO_WM_UNIT_TYPE" val="d"/>
  <p:tag name="KSO_WM_UNIT_INDEX" val="1"/>
  <p:tag name="KSO_WM_UNIT_ID" val="diagram20193937_1*d*1"/>
  <p:tag name="KSO_WM_TEMPLATE_CATEGORY" val="diagram"/>
  <p:tag name="KSO_WM_TEMPLATE_INDEX" val="20193937"/>
  <p:tag name="KSO_WM_UNIT_LAYERLEVEL" val="1"/>
  <p:tag name="KSO_WM_TAG_VERSION" val="1.0"/>
  <p:tag name="KSO_WM_BEAUTIFY_FLAG" val="#wm#"/>
  <p:tag name="KSO_WM_UNIT_ADJUSTLAYOUT_ID" val="3"/>
  <p:tag name="KSO_WM_UNIT_PICTURE_CLIP_FLAG" val="0"/>
  <p:tag name="KSO_WM_UNIT_COLOR_SCHEME_SHAPE_ID" val="3"/>
  <p:tag name="KSO_WM_UNIT_COLOR_SCHEME_PARENT_PAGE" val="0_1"/>
  <p:tag name="KSO_WM_UNIT_SUPPORT_UNIT_TYPE" val="[&quot;all&quot;]"/>
  <p:tag name="KSO_WM_TAG_Front_Size" val=""/>
  <p:tag name="KSO_WM_TAG_Backgroup_Id" val=""/>
  <p:tag name="KSO_WM_TAG_Backgroup_Size" val=""/>
  <p:tag name="KSO_WM_TAG_Zoder_Position" val=""/>
</p:tagLst>
</file>

<file path=ppt/tags/tag521.xml><?xml version="1.0" encoding="utf-8"?>
<p:tagLst xmlns:p="http://schemas.openxmlformats.org/presentationml/2006/main">
  <p:tag name="KSO_WM_UNIT_ISCONTENTSTITLE" val="0"/>
  <p:tag name="KSO_WM_UNIT_PRESET_TEXT" val="单击添加大标题"/>
  <p:tag name="KSO_WM_UNIT_TEXT_PART_ID" val="3-X"/>
  <p:tag name="KSO_WM_UNIT_TEXT_PART_SIZE" val="49.2*832"/>
  <p:tag name="KSO_WM_UNIT_VALUE" val="26"/>
  <p:tag name="KSO_WM_UNIT_HIGHLIGHT" val="0"/>
  <p:tag name="KSO_WM_UNIT_COMPATIBLE" val="0"/>
  <p:tag name="KSO_WM_UNIT_DIAGRAM_ISNUMVISUAL" val="0"/>
  <p:tag name="KSO_WM_UNIT_DIAGRAM_ISREFERUNIT" val="0"/>
  <p:tag name="KSO_WM_UNIT_TYPE" val="a"/>
  <p:tag name="KSO_WM_UNIT_INDEX" val="2"/>
  <p:tag name="KSO_WM_UNIT_ID" val="diagram20193937_1*a*2"/>
  <p:tag name="KSO_WM_TEMPLATE_CATEGORY" val="diagram"/>
  <p:tag name="KSO_WM_TEMPLATE_INDEX" val="20193937"/>
  <p:tag name="KSO_WM_UNIT_LAYERLEVEL" val="1"/>
  <p:tag name="KSO_WM_TAG_VERSION" val="1.0"/>
  <p:tag name="KSO_WM_BEAUTIFY_FLAG" val="#wm#"/>
  <p:tag name="KSO_WM_UNIT_ADJUSTLAYOUT_ID" val="5"/>
  <p:tag name="KSO_WM_UNIT_COLOR_SCHEME_SHAPE_ID" val="5"/>
  <p:tag name="KSO_WM_UNIT_COLOR_SCHEME_PARENT_PAGE" val="0_1"/>
  <p:tag name="KSO_WM_UNIT_NOCLEAR" val="0"/>
  <p:tag name="KSO_WM_UNIT_TEXT_PART_ID_V2" val="a-4-1"/>
  <p:tag name="KSO_WM_TAG_Front_Size" val=""/>
  <p:tag name="KSO_WM_TAG_Backgroup_Id" val=""/>
  <p:tag name="KSO_WM_TAG_Backgroup_Size" val=""/>
  <p:tag name="KSO_WM_TAG_Zoder_Position" val=""/>
</p:tagLst>
</file>

<file path=ppt/tags/tag522.xml><?xml version="1.0" encoding="utf-8"?>
<p:tagLst xmlns:p="http://schemas.openxmlformats.org/presentationml/2006/main">
  <p:tag name="KSO_WM_BEAUTIFY_FLAG" val="#wm#"/>
  <p:tag name="KSO_WM_TEMPLATE_CATEGORY" val="diagram"/>
  <p:tag name="KSO_WM_TEMPLATE_INDEX" val="20193937"/>
  <p:tag name="KSO_WM_SLIDE_ID" val="diagram20193937_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1044*541"/>
  <p:tag name="KSO_WM_SLIDE_POSITION" val="0*-2"/>
  <p:tag name="KSO_WM_SLIDE_CONSTRAINT" val="%7b%22slideConstraint%22%3a%7b%22seriesAreas%22%3a%5b%5d%2c%22singleAreas%22%3a%5b%7b%22shapes%22%3a%5b3%5d%2c%22serialConstraintIndex%22%3a-1%2c%22areatextmark%22%3a0%2c%22pictureprocessmark%22%3a0%7d%5d%7d%7d"/>
  <p:tag name="KSO_WM_SLIDE_COLORSCHEME_VERSION" val="3.2"/>
  <p:tag name="KSO_WM_TEMPLATE_SUBCATEGORY" val="0"/>
  <p:tag name="KSO_WM_TEMPLATE_MASTER_TYPE" val="0"/>
  <p:tag name="KSO_WM_TEMPLATE_COLOR_TYPE" val="0"/>
  <p:tag name="KSO_WM_SLIDE_BK_DARK_LIGHT" val="2"/>
  <p:tag name="KSO_WM_SLIDE_BACKGROUND_TYPE" val="general"/>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2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1838_1*a*1"/>
  <p:tag name="KSO_WM_TEMPLATE_CATEGORY" val="diagram"/>
  <p:tag name="KSO_WM_TEMPLATE_INDEX" val="2021183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eda3dc4cec14edbab048f682f1540ea"/>
  <p:tag name="KSO_WM_UNIT_DECORATE_INFO" val=""/>
  <p:tag name="KSO_WM_UNIT_SM_LIMIT_TYPE" val=""/>
  <p:tag name="KSO_WM_CHIP_FILLAREA_FILL_RULE" val="{&quot;fill_align&quot;:&quot;lt&quot;,&quot;fill_mode&quot;:&quot;full&quot;,&quot;sacle_strategy&quot;:&quot;smart&quot;}"/>
  <p:tag name="KSO_WM_ASSEMBLE_CHIP_INDEX" val="7ff55bd4c835414d90e62e77bf10b2cc"/>
  <p:tag name="KSO_WM_UNIT_TEXT_FILL_FORE_SCHEMECOLOR_INDEX_BRIGHTNESS" val="0"/>
  <p:tag name="KSO_WM_UNIT_TEXT_FILL_FORE_SCHEMECOLOR_INDEX" val="13"/>
  <p:tag name="KSO_WM_UNIT_TEXT_FILL_TYPE" val="1"/>
  <p:tag name="KSO_WM_TEMPLATE_ASSEMBLE_XID" val="5f71d2020ff15d9a40ef5b99"/>
  <p:tag name="KSO_WM_TEMPLATE_ASSEMBLE_GROUPID" val="5f71d2020ff15d9a40ef5b99"/>
  <p:tag name="KSO_WM_TAG_Front_Size" val=""/>
  <p:tag name="KSO_WM_TAG_Backgroup_Id" val=""/>
  <p:tag name="KSO_WM_TAG_Backgroup_Size" val=""/>
  <p:tag name="KSO_WM_TAG_Zoder_Position" va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8_1*i*1"/>
  <p:tag name="KSO_WM_TEMPLATE_CATEGORY" val="diagram"/>
  <p:tag name="KSO_WM_TEMPLATE_INDEX" val="20211838"/>
  <p:tag name="KSO_WM_UNIT_LAYERLEVEL" val="1"/>
  <p:tag name="KSO_WM_TAG_VERSION" val="1.0"/>
  <p:tag name="KSO_WM_BEAUTIFY_FLAG" val="#wm#"/>
  <p:tag name="KSO_WM_UNIT_BLOCK" val="0"/>
  <p:tag name="KSO_WM_UNIT_SM_LIMIT_TYPE" val="0"/>
  <p:tag name="KSO_WM_UNIT_DEC_AREA_ID" val="f4b7f41cf02e4de18f3f0c836e168f12"/>
  <p:tag name="KSO_WM_UNIT_DECORATE_INFO" val="{&quot;DecorateInfoH&quot;:{&quot;IsAbs&quot;:true},&quot;DecorateInfoW&quot;:{&quot;IsAbs&quot;:true},&quot;DecorateInfoX&quot;:{&quot;IsAbs&quot;:true,&quot;Pos&quot;:1},&quot;DecorateInfoY&quot;:{&quot;IsAbs&quot;:true,&quot;Pos&quot;:0},&quot;ReferentInfo&quot;:{&quot;Id&quot;:&quot;eeda3dc4cec14edbab048f682f1540ea&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5f71d2020ff15d9a40ef5b99"/>
  <p:tag name="KSO_WM_TEMPLATE_ASSEMBLE_GROUPID" val="5f71d2020ff15d9a40ef5b99"/>
</p:tagLst>
</file>

<file path=ppt/tags/tag5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38_1*f*1"/>
  <p:tag name="KSO_WM_TEMPLATE_CATEGORY" val="diagram"/>
  <p:tag name="KSO_WM_TEMPLATE_INDEX" val="20211838"/>
  <p:tag name="KSO_WM_UNIT_LAYERLEVEL" val="1"/>
  <p:tag name="KSO_WM_TAG_VERSION" val="1.0"/>
  <p:tag name="KSO_WM_BEAUTIFY_FLAG" val="#wm#"/>
  <p:tag name="KSO_WM_UNIT_DEFAULT_FONT" val="14;20;2"/>
  <p:tag name="KSO_WM_UNIT_BLOCK" val="0"/>
  <p:tag name="KSO_WM_UNIT_VALUE" val="210"/>
  <p:tag name="KSO_WM_UNIT_SHOW_EDIT_AREA_INDICATION" val="1"/>
  <p:tag name="KSO_WM_CHIP_GROUPID" val="5e6b05596848fb12bee65ac8"/>
  <p:tag name="KSO_WM_CHIP_XID" val="5e6b05596848fb12bee65aca"/>
  <p:tag name="KSO_WM_UNIT_DEC_AREA_ID" val="6ccd373d8dd6454cb93a2cb6ad399bfe"/>
  <p:tag name="KSO_WM_UNIT_DECORATE_INFO" val=""/>
  <p:tag name="KSO_WM_UNIT_SM_LIMIT_TYPE" val=""/>
  <p:tag name="KSO_WM_CHIP_FILLAREA_FILL_RULE" val="{&quot;fill_align&quot;:&quot;cm&quot;,&quot;fill_mode&quot;:&quot;full&quot;,&quot;sacle_strategy&quot;:&quot;smart&quot;}"/>
  <p:tag name="KSO_WM_ASSEMBLE_CHIP_INDEX" val="5bca34bc0b924e7c931de2f7634f9852"/>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71d2020ff15d9a40ef5b99"/>
  <p:tag name="KSO_WM_TEMPLATE_ASSEMBLE_GROUPID" val="5f71d2020ff15d9a40ef5b99"/>
  <p:tag name="KSO_WM_TAG_Front_Size" val=""/>
  <p:tag name="KSO_WM_TAG_Backgroup_Id" val=""/>
  <p:tag name="KSO_WM_TAG_Backgroup_Size" val=""/>
  <p:tag name="KSO_WM_TAG_Zoder_Position" val=""/>
</p:tagLst>
</file>

<file path=ppt/tags/tag529.xml><?xml version="1.0" encoding="utf-8"?>
<p:tagLst xmlns:p="http://schemas.openxmlformats.org/presentationml/2006/main">
  <p:tag name="KSO_WM_BEAUTIFY_FLAG" val="#wm#"/>
  <p:tag name="KSO_WM_TEMPLATE_CATEGORY" val="diagram"/>
  <p:tag name="KSO_WM_TEMPLATE_INDEX" val="20211838"/>
  <p:tag name="KSO_WM_SLIDE_ID" val="diagram2021183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20"/>
  <p:tag name="KSO_WM_SLIDE_POSITION" val="0*48"/>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0-09-28T20:07:32&quot;,&quot;maxSize&quot;:{&quot;size1&quot;:26.800000000000001},&quot;minSize&quot;:{&quot;size1&quot;:17.899999999999999},&quot;normalSize&quot;:{&quot;size1&quot;:17.899999999999999},&quot;subLayout&quot;:[{&quot;id&quot;:&quot;2020-09-28T20:07:32&quot;,&quot;margin&quot;:{&quot;bottom&quot;:0.026000002399086952,&quot;left&quot;:1.6929999589920044,&quot;right&quot;:1.6929999589920044,&quot;top&quot;:1.6929999589920044},&quot;type&quot;:0},{&quot;direction&quot;:1,&quot;id&quot;:&quot;2020-09-28T20:07:32&quot;,&quot;maxSize&quot;:{&quot;size1&quot;:63.799999999999997},&quot;minSize&quot;:{&quot;size1&quot;:41.299999999999997},&quot;normalSize&quot;:{&quot;size1&quot;:61.924999999999997},&quot;subLayout&quot;:[{&quot;id&quot;:&quot;2020-09-28T20:07:32&quot;,&quot;margin&quot;:{&quot;bottom&quot;:1.7289999723434448,&quot;left&quot;:1.6929999589920044,&quot;right&quot;:0.026000002399086952,&quot;top&quot;:2.125999927520752},&quot;type&quot;:0},{&quot;id&quot;:&quot;2020-09-28T20:07:32&quot;,&quot;margin&quot;:{&quot;bottom&quot;:1.7289999723434448,&quot;left&quot;:1.2439998388290405,&quot;right&quot;:1.6929999589920044,&quot;top&quot;:2.12599992752075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fill_id&quot;:&quot;c4cbc9b2fced405c9fc7a719d189a8f1&quot;,&quot;fill_align&quot;:&quot;lt&quot;,&quot;chip_types&quot;:[&quot;header&quot;]},{&quot;text_align&quot;:&quot;lt&quot;,&quot;text_direction&quot;:&quot;horizontal&quot;,&quot;support_features&quot;:[&quot;collage&quot;],&quot;support_big_font&quot;:false,&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fill_id&quot;:&quot;b407b34b201641d49d75be095b5a3ec9&quot;,&quot;fill_align&quot;:&quot;cm&quot;,&quot;chip_types&quot;:[&quot;text&quot;,&quot;picture&quot;,&quot;chart&quot;,&quot;table&quot;]}]]"/>
  <p:tag name="KSO_WM_CHIP_DECFILLPROP" val="[]"/>
  <p:tag name="KSO_WM_CHIP_GROUPID" val="5f0e73c28050c250ba65b219"/>
  <p:tag name="KSO_WM_SLIDE_BK_DARK_LIGHT" val="2"/>
  <p:tag name="KSO_WM_SLIDE_BACKGROUND_TYPE" val="general"/>
  <p:tag name="KSO_WM_SLIDE_SUPPORT_FEATURE_TYPE" val="0"/>
  <p:tag name="KSO_WM_TEMPLATE_ASSEMBLE_XID" val="5f71d2020ff15d9a40ef5b99"/>
  <p:tag name="KSO_WM_TEMPLATE_ASSEMBLE_GROUPID" val="5f71d2020ff15d9a40ef5b99"/>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TYPE" val="i"/>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5"/>
  <p:tag name="KSO_WM_UNIT_FILL_TYPE" val="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UNIT_TYPE" val="i"/>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1961_1*a*1"/>
  <p:tag name="KSO_WM_TEMPLATE_CATEGORY" val="diagram"/>
  <p:tag name="KSO_WM_TEMPLATE_INDEX" val="2021196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e25a2e3a3a34b1ba508a83131d4dc4f"/>
  <p:tag name="KSO_WM_UNIT_DECORATE_INFO" val=""/>
  <p:tag name="KSO_WM_UNIT_SM_LIMIT_TYPE" val=""/>
  <p:tag name="KSO_WM_CHIP_FILLAREA_FILL_RULE" val="{&quot;fill_align&quot;:&quot;lb&quot;,&quot;fill_mode&quot;:&quot;full&quot;,&quot;sacle_strategy&quot;:&quot;smart&quot;}"/>
  <p:tag name="KSO_WM_ASSEMBLE_CHIP_INDEX" val="6ef1f91196b449b788d66733f84cc59f"/>
  <p:tag name="KSO_WM_UNIT_TEXT_FILL_FORE_SCHEMECOLOR_INDEX_BRIGHTNESS" val="0"/>
  <p:tag name="KSO_WM_UNIT_TEXT_FILL_FORE_SCHEMECOLOR_INDEX" val="13"/>
  <p:tag name="KSO_WM_UNIT_TEXT_FILL_TYPE" val="1"/>
  <p:tag name="KSO_WM_TEMPLATE_ASSEMBLE_XID" val="5f71d1cd0ff15d9a40ef5ade"/>
  <p:tag name="KSO_WM_TEMPLATE_ASSEMBLE_GROUPID" val="5f71d1cd0ff15d9a40ef5ade"/>
  <p:tag name="KSO_WM_TAG_Front_Size" val=""/>
  <p:tag name="KSO_WM_TAG_Backgroup_Id" val=""/>
  <p:tag name="KSO_WM_TAG_Backgroup_Size" val=""/>
  <p:tag name="KSO_WM_TAG_Zoder_Position" val=""/>
</p:tagLst>
</file>

<file path=ppt/tags/tag5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61_1*f*1"/>
  <p:tag name="KSO_WM_TEMPLATE_CATEGORY" val="diagram"/>
  <p:tag name="KSO_WM_TEMPLATE_INDEX" val="20211961"/>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b25cbb8118cb46eca0f2de2861a97543"/>
  <p:tag name="KSO_WM_UNIT_DECORATE_INFO" val=""/>
  <p:tag name="KSO_WM_UNIT_SM_LIMIT_TYPE" val=""/>
  <p:tag name="KSO_WM_CHIP_FILLAREA_FILL_RULE" val="{&quot;fill_align&quot;:&quot;lt&quot;,&quot;fill_mode&quot;:&quot;full&quot;,&quot;sacle_strategy&quot;:&quot;smart&quot;}"/>
  <p:tag name="KSO_WM_ASSEMBLE_CHIP_INDEX" val="1240ada7a96740c2a9286970b63fba05"/>
  <p:tag name="KSO_WM_UNIT_TEXT_FILL_FORE_SCHEMECOLOR_INDEX_BRIGHTNESS" val="0.25"/>
  <p:tag name="KSO_WM_UNIT_TEXT_FILL_FORE_SCHEMECOLOR_INDEX" val="13"/>
  <p:tag name="KSO_WM_UNIT_TEXT_FILL_TYPE" val="1"/>
  <p:tag name="KSO_WM_TEMPLATE_ASSEMBLE_XID" val="5f71d1cd0ff15d9a40ef5ade"/>
  <p:tag name="KSO_WM_TEMPLATE_ASSEMBLE_GROUPID" val="5f71d1cd0ff15d9a40ef5ade"/>
  <p:tag name="KSO_WM_TAG_Front_Size" val=""/>
  <p:tag name="KSO_WM_TAG_Backgroup_Id" val=""/>
  <p:tag name="KSO_WM_TAG_Backgroup_Size" val=""/>
  <p:tag name="KSO_WM_TAG_Zoder_Position" val=""/>
</p:tagLst>
</file>

<file path=ppt/tags/tag53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961_1*f*2"/>
  <p:tag name="KSO_WM_TEMPLATE_CATEGORY" val="diagram"/>
  <p:tag name="KSO_WM_TEMPLATE_INDEX" val="20211961"/>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5fdb595f07744259be4d216f9f24c402"/>
  <p:tag name="KSO_WM_UNIT_DECORATE_INFO" val=""/>
  <p:tag name="KSO_WM_UNIT_SM_LIMIT_TYPE" val=""/>
  <p:tag name="KSO_WM_CHIP_FILLAREA_FILL_RULE" val="{&quot;fill_align&quot;:&quot;cm&quot;,&quot;fill_mode&quot;:&quot;full&quot;,&quot;sacle_strategy&quot;:&quot;smart&quot;}"/>
  <p:tag name="KSO_WM_ASSEMBLE_CHIP_INDEX" val="d31bf78d794940d8860a171bc2de4f7f"/>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71d1cd0ff15d9a40ef5ade"/>
  <p:tag name="KSO_WM_TEMPLATE_ASSEMBLE_GROUPID" val="5f71d1cd0ff15d9a40ef5ade"/>
  <p:tag name="KSO_WM_TAG_Front_Size" val=""/>
  <p:tag name="KSO_WM_TAG_Backgroup_Id" val=""/>
  <p:tag name="KSO_WM_TAG_Backgroup_Size" val=""/>
  <p:tag name="KSO_WM_TAG_Zoder_Position"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0.xml><?xml version="1.0" encoding="utf-8"?>
<p:tagLst xmlns:p="http://schemas.openxmlformats.org/presentationml/2006/main">
  <p:tag name="KSO_WM_BEAUTIFY_FLAG" val="#wm#"/>
  <p:tag name="KSO_WM_TEMPLATE_CATEGORY" val="diagram"/>
  <p:tag name="KSO_WM_TEMPLATE_INDEX" val="2021196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09-28T20:07:11&quot;,&quot;maxSize&quot;:{&quot;size1&quot;:47.499978148142269},&quot;minSize&quot;:{&quot;size1&quot;:39.999978148142269},&quot;normalSize&quot;:{&quot;size1&quot;:47.499978148142269},&quot;subLayout&quot;:[{&quot;id&quot;:&quot;2020-09-28T20:07:11&quot;,&quot;maxSize&quot;:{&quot;size1&quot;:42.200000000000003},&quot;minSize&quot;:{&quot;size1&quot;:31.100000000000001},&quot;normalSize&quot;:{&quot;size1&quot;:32.466666666666661},&quot;subLayout&quot;:[{&quot;id&quot;:&quot;2020-09-28T20:07:11&quot;,&quot;margin&quot;:{&quot;bottom&quot;:0,&quot;left&quot;:1.6929999589920044,&quot;right&quot;:0.88200002908706665,&quot;top&quot;:4.2329998016357422},&quot;type&quot;:0},{&quot;id&quot;:&quot;2020-09-28T20:07:11&quot;,&quot;margin&quot;:{&quot;bottom&quot;:4.2329998016357422,&quot;left&quot;:1.6929999589920044,&quot;right&quot;:0.88200002908706665,&quot;top&quot;:0.42300000786781311},&quot;type&quot;:0}],&quot;type&quot;:0},{&quot;id&quot;:&quot;2020-09-28T20:07:11&quot;,&quot;margin&quot;:{&quot;bottom&quot;:1.6929999589920044,&quot;left&quot;:0,&quot;right&quot;:1.6929999589920044,&quot;top&quot;:1.6929999589920044},&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1196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diagram&quot;,&quot;pictext&quot;,&quot;text&quot;,&quot;picture&quot;,&quot;chart&quot;,&quot;table&quot;,&quot;video&quot;],&quot;support_features&quot;:[&quot;collage&quot;,&quot;carousel&quot;,&quot;creativecrop&quot;]}]]"/>
  <p:tag name="KSO_WM_SLIDE_LAYOUT" val="a_f"/>
  <p:tag name="KSO_WM_SLIDE_LAYOUT_CNT" val="1_2"/>
  <p:tag name="KSO_WM_CHIP_GROUPID" val="5ee1aa6fafe44fab1839c555"/>
  <p:tag name="KSO_WM_CHIP_XID" val="5ee1aa6fafe44fab1839c556"/>
  <p:tag name="KSO_WM_SLIDE_BK_DARK_LIGHT" val="2"/>
  <p:tag name="KSO_WM_SLIDE_BACKGROUND_TYPE" val="frame"/>
  <p:tag name="KSO_WM_SLIDE_SUPPORT_FEATURE_TYPE" val="0"/>
  <p:tag name="KSO_WM_TEMPLATE_ASSEMBLE_XID" val="5f71d1cd0ff15d9a40ef5ade"/>
  <p:tag name="KSO_WM_TEMPLATE_ASSEMBLE_GROUPID" val="5f71d1cd0ff15d9a40ef5ade"/>
</p:tagLst>
</file>

<file path=ppt/tags/tag541.xml><?xml version="1.0" encoding="utf-8"?>
<p:tagLst xmlns:p="http://schemas.openxmlformats.org/presentationml/2006/main">
  <p:tag name="KSO_WM_UNIT_PLACING_PICTURE_USER_VIEWPORT" val="{&quot;height&quot;:3650,&quot;width&quot;:11310}"/>
</p:tagLst>
</file>

<file path=ppt/tags/tag542.xml><?xml version="1.0" encoding="utf-8"?>
<p:tagLst xmlns:p="http://schemas.openxmlformats.org/presentationml/2006/main">
  <p:tag name="KSO_WM_BEAUTIFY_FLAG" val="#wm#"/>
  <p:tag name="KSO_WM_TEMPLATE_CATEGORY" val="diagram"/>
  <p:tag name="KSO_WM_TEMPLATE_INDEX" val="2021196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6_1*i*1"/>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5958082f407345a9b32327cc3901d63a"/>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06_1*i*2"/>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6bc7bd8f51ac4e23be9fabb2923e53b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5f72d97b0ff15d9a40f673b2"/>
  <p:tag name="KSO_WM_TEMPLATE_ASSEMBLE_GROUPID" val="5f72d97b0ff15d9a40f673b2"/>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6_1*i*3"/>
  <p:tag name="KSO_WM_TEMPLATE_CATEGORY" val="diagram"/>
  <p:tag name="KSO_WM_TEMPLATE_INDEX" val="20212306"/>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5b40817ac0b46399ce6168549b75b5b"/>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5f72d97b0ff15d9a40f673b2"/>
  <p:tag name="KSO_WM_TEMPLATE_ASSEMBLE_GROUPID" val="5f72d97b0ff15d9a40f673b2"/>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6_1*i*4"/>
  <p:tag name="KSO_WM_TEMPLATE_CATEGORY" val="diagram"/>
  <p:tag name="KSO_WM_TEMPLATE_INDEX" val="20212306"/>
  <p:tag name="KSO_WM_UNIT_LAYERLEVEL" val="1"/>
  <p:tag name="KSO_WM_TAG_VERSION" val="1.0"/>
  <p:tag name="KSO_WM_BEAUTIFY_FLAG" val="#wm#"/>
  <p:tag name="KSO_WM_UNIT_SM_LIMIT_TYPE" val="1"/>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d6b7b97a08cd45318ddbc29e28f79a68"/>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5f72d97b0ff15d9a40f673b2"/>
  <p:tag name="KSO_WM_TEMPLATE_ASSEMBLE_GROUPID" val="5f72d97b0ff15d9a40f673b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0.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2306_1*a*1"/>
  <p:tag name="KSO_WM_TEMPLATE_CATEGORY" val="diagram"/>
  <p:tag name="KSO_WM_TEMPLATE_INDEX" val="2021230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aac236036dd45ce885175b5bc5f896e"/>
  <p:tag name="KSO_WM_UNIT_DECORATE_INFO" val=""/>
  <p:tag name="KSO_WM_UNIT_SM_LIMIT_TYPE" val=""/>
  <p:tag name="KSO_WM_CHIP_FILLAREA_FILL_RULE" val="{&quot;fill_align&quot;:&quot;ct&quot;,&quot;fill_mode&quot;:&quot;full&quot;,&quot;sacle_strategy&quot;:&quot;smart&quot;}"/>
  <p:tag name="KSO_WM_ASSEMBLE_CHIP_INDEX" val="b289468111f14f9fb90b9212c201e65d"/>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55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2"/>
  <p:tag name="KSO_WM_UNIT_HIGHLIGHT" val="0"/>
  <p:tag name="KSO_WM_UNIT_COMPATIBLE" val="0"/>
  <p:tag name="KSO_WM_UNIT_DIAGRAM_ISNUMVISUAL" val="0"/>
  <p:tag name="KSO_WM_UNIT_DIAGRAM_ISREFERUNIT" val="0"/>
  <p:tag name="KSO_WM_UNIT_TYPE" val="h_a"/>
  <p:tag name="KSO_WM_UNIT_INDEX" val="1_1"/>
  <p:tag name="KSO_WM_UNIT_ID" val="diagram20212306_1*h_a*1_1"/>
  <p:tag name="KSO_WM_TEMPLATE_CATEGORY" val="diagram"/>
  <p:tag name="KSO_WM_TEMPLATE_INDEX" val="2021230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cc97a0314ce4cb38909cd12b0677634"/>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552.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2306_1*h_f*1_1"/>
  <p:tag name="KSO_WM_TEMPLATE_CATEGORY" val="diagram"/>
  <p:tag name="KSO_WM_TEMPLATE_INDEX" val="20212306"/>
  <p:tag name="KSO_WM_UNIT_LAYERLEVEL" val="1_1"/>
  <p:tag name="KSO_WM_TAG_VERSION" val="1.0"/>
  <p:tag name="KSO_WM_BEAUTIFY_FLAG" val="#wm#"/>
  <p:tag name="KSO_WM_UNIT_SUBTYPE" val="a"/>
  <p:tag name="KSO_WM_UNIT_DEFAULT_FONT" val="14;20;2"/>
  <p:tag name="KSO_WM_UNIT_BLOCK" val="0"/>
  <p:tag name="KSO_WM_UNIT_VALUE" val="176"/>
  <p:tag name="KSO_WM_UNIT_SHOW_EDIT_AREA_INDICATION" val="1"/>
  <p:tag name="KSO_WM_CHIP_GROUPID" val="5e6b05b36848fb12bee65ad8"/>
  <p:tag name="KSO_WM_CHIP_XID" val="5e6b05b36848fb12bee65ada"/>
  <p:tag name="KSO_WM_UNIT_DEC_AREA_ID" val="c4fdc6893c9042c7ac7b75de7202e37d"/>
  <p:tag name="KSO_WM_UNIT_DECORATE_INFO" val=""/>
  <p:tag name="KSO_WM_UNIT_SM_LIMIT_TYPE" val=""/>
  <p:tag name="KSO_WM_CHIP_FILLAREA_FILL_RULE" val="{&quot;fill_align&quot;:&quot;cm&quot;,&quot;fill_mode&quot;:&quot;full&quot;,&quot;sacle_strategy&quot;:&quot;smart&quot;}"/>
  <p:tag name="KSO_WM_ASSEMBLE_CHIP_INDEX" val="2cd5d91ce30a4e1290ee84c28752dca6"/>
  <p:tag name="KSO_WM_UNIT_TEXT_FILL_FORE_SCHEMECOLOR_INDEX_BRIGHTNESS" val="0.25"/>
  <p:tag name="KSO_WM_UNIT_TEXT_FILL_FORE_SCHEMECOLOR_INDEX" val="13"/>
  <p:tag name="KSO_WM_UNIT_TEXT_FILL_TYPE" val="1"/>
  <p:tag name="KSO_WM_TEMPLATE_ASSEMBLE_XID" val="5f72d97b0ff15d9a40f673b2"/>
  <p:tag name="KSO_WM_TEMPLATE_ASSEMBLE_GROUPID" val="5f72d97b0ff15d9a40f673b2"/>
  <p:tag name="KSO_WM_TAG_Front_Size" val=""/>
  <p:tag name="KSO_WM_TAG_Backgroup_Id" val=""/>
  <p:tag name="KSO_WM_TAG_Backgroup_Size" val=""/>
  <p:tag name="KSO_WM_TAG_Zoder_Position" val=""/>
</p:tagLst>
</file>

<file path=ppt/tags/tag553.xml><?xml version="1.0" encoding="utf-8"?>
<p:tagLst xmlns:p="http://schemas.openxmlformats.org/presentationml/2006/main">
  <p:tag name="KSO_WM_BEAUTIFY_FLAG" val="#wm#"/>
  <p:tag name="KSO_WM_TEMPLATE_CATEGORY" val="diagram"/>
  <p:tag name="KSO_WM_TEMPLATE_INDEX" val="20212306"/>
  <p:tag name="KSO_WM_SLIDE_ID" val="diagram2021230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55.949*264.702"/>
  <p:tag name="KSO_WM_SLIDE_POSITION" val="252*203.301"/>
  <p:tag name="KSO_WM_TAG_VERSION" val="1.0"/>
  <p:tag name="KSO_WM_SLIDE_LAYOUT" val="a_h"/>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9T14:51:52&quot;,&quot;maxSize&quot;:{&quot;size1&quot;:31.100000000000001},&quot;minSize&quot;:{&quot;size1&quot;:20},&quot;normalSize&quot;:{&quot;size1&quot;:26.699999999999999},&quot;subLayout&quot;:[{&quot;id&quot;:&quot;2020-09-29T14:51:52&quot;,&quot;margin&quot;:{&quot;bottom&quot;:0.21199998259544373,&quot;left&quot;:1.6929999589920044,&quot;right&quot;:1.6929999589920044,&quot;top&quot;:1.6929999589920044},&quot;type&quot;:0},{&quot;id&quot;:&quot;2020-09-29T14:51:52&quot;,&quot;margin&quot;:{&quot;bottom&quot;:1.6929999589920044,&quot;left&quot;:1.6929999589920044,&quot;right&quot;:1.6929999589920044,&quot;top&quot;:0.42300000786781311},&quot;maxSize&quot;:{&quot;size1&quot;:29.770338407945061},&quot;minSize&quot;:{&quot;size1&quot;:13.870338407945054},&quot;normalSize&quot;:{&quot;size1&quot;:13.870338407945054},&quot;subLayout&quot;:[{&quot;id&quot;:&quot;2020-09-29T14:51:52&quot;,&quot;margin&quot;:{&quot;bottom&quot;:0.046930205076932907,&quot;left&quot;:1.6929999589920044,&quot;right&quot;:1.6929999589920044,&quot;top&quot;:0.42300000786781311},&quot;type&quot;:0},{&quot;id&quot;:&quot;2020-09-29T14:51:52&quot;,&quot;margin&quot;:{&quot;bottom&quot;:1.6929999589920044,&quot;left&quot;:1.6929999589920044,&quot;right&quot;:1.6929999589920044,&quot;top&quot;:0.1488613188266754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CHIP_GROUPID" val="5e757e3269be4861f5f8614a"/>
  <p:tag name="KSO_WM_SLIDE_BK_DARK_LIGHT" val="2"/>
  <p:tag name="KSO_WM_SLIDE_BACKGROUND_TYPE" val="general"/>
  <p:tag name="KSO_WM_SLIDE_SUPPORT_FEATURE_TYPE" val="0"/>
  <p:tag name="KSO_WM_TEMPLATE_ASSEMBLE_XID" val="5f72d97b0ff15d9a40f673b2"/>
  <p:tag name="KSO_WM_TEMPLATE_ASSEMBLE_GROUPID" val="5f72d97b0ff15d9a40f673b2"/>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35_1*i*1"/>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35_1*i*2"/>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35_1*i*4"/>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4635_1*a*1"/>
  <p:tag name="KSO_WM_TEMPLATE_CATEGORY" val="diagram"/>
  <p:tag name="KSO_WM_TEMPLATE_INDEX" val="20204635"/>
  <p:tag name="KSO_WM_UNIT_LAYERLEVEL" val="1"/>
  <p:tag name="KSO_WM_TAG_VERSION" val="1.0"/>
  <p:tag name="KSO_WM_BEAUTIFY_FLAG" val="#wm#"/>
  <p:tag name="KSO_WM_UNIT_PRESET_TEXT" val="单击此处&#13;添加标题"/>
  <p:tag name="KSO_WM_UNIT_ISNUMDGMTITLE" val="0"/>
  <p:tag name="KSO_WM_TAG_Front_Size" val=""/>
  <p:tag name="KSO_WM_TAG_Backgroup_Id" val=""/>
  <p:tag name="KSO_WM_TAG_Backgroup_Size" val=""/>
  <p:tag name="KSO_WM_TAG_Zoder_Position" val=""/>
</p:tagLst>
</file>

<file path=ppt/tags/tag561.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diagram20204635_1*f*1"/>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
  <p:tag name="KSO_WM_UNIT_TEXT_FILL_FORE_SCHEMECOLOR_INDEX" val="14"/>
  <p:tag name="KSO_WM_UNIT_TEXT_FILL_TYPE" val="1"/>
</p:tagLst>
</file>

<file path=ppt/tags/tag562.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2"/>
  <p:tag name="KSO_WM_UNIT_ID" val="diagram20204635_1*f*2"/>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TAG_Front_Size" val=""/>
  <p:tag name="KSO_WM_TAG_Backgroup_Id" val=""/>
  <p:tag name="KSO_WM_TAG_Backgroup_Size" val=""/>
  <p:tag name="KSO_WM_TAG_Zoder_Position" val=""/>
  <p:tag name="KSO_WM_UNIT_TEXT_FILL_FORE_SCHEMECOLOR_INDEX_BRIGHTNESS" val="0.25"/>
  <p:tag name="KSO_WM_UNIT_TEXT_FILL_FORE_SCHEMECOLOR_INDEX" val="13"/>
  <p:tag name="KSO_WM_UNIT_TEXT_FILL_TYPE"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35_1*i*3"/>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BEAUTIFY_FLAG" val="#wm#"/>
  <p:tag name="KSO_WM_TEMPLATE_CATEGORY" val="diagram"/>
  <p:tag name="KSO_WM_TEMPLATE_INDEX" val="20204635"/>
  <p:tag name="KSO_WM_SLIDE_ID" val="diagram2020463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22*540"/>
  <p:tag name="KSO_WM_SLIDE_POSITION" val="0*0"/>
  <p:tag name="KSO_WM_TAG_VERSION" val="1.0"/>
  <p:tag name="KSO_WM_SLIDE_LAYOUT" val="a_f"/>
  <p:tag name="KSO_WM_SLIDE_LAYOUT_CNT" val="1_2"/>
  <p:tag name="KSO_WM_SLIDE_BK_DARK_LIGHT" val="2"/>
  <p:tag name="KSO_WM_SLIDE_BACKGROUND_TYPE" val="genera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6_1*i*1"/>
  <p:tag name="KSO_WM_TEMPLATE_CATEGORY" val="diagram"/>
  <p:tag name="KSO_WM_TEMPLATE_INDEX" val="20203746"/>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6_1*i*2"/>
  <p:tag name="KSO_WM_TEMPLATE_CATEGORY" val="diagram"/>
  <p:tag name="KSO_WM_TEMPLATE_INDEX" val="2020374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6_1*i*3"/>
  <p:tag name="KSO_WM_TEMPLATE_CATEGORY" val="diagram"/>
  <p:tag name="KSO_WM_TEMPLATE_INDEX" val="20203746"/>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6_1*i*4"/>
  <p:tag name="KSO_WM_TEMPLATE_CATEGORY" val="diagram"/>
  <p:tag name="KSO_WM_TEMPLATE_INDEX" val="20203746"/>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6_1*i*5"/>
  <p:tag name="KSO_WM_TEMPLATE_CATEGORY" val="diagram"/>
  <p:tag name="KSO_WM_TEMPLATE_INDEX" val="20203746"/>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3746_1*i*6"/>
  <p:tag name="KSO_WM_TEMPLATE_CATEGORY" val="diagram"/>
  <p:tag name="KSO_WM_TEMPLATE_INDEX" val="20203746"/>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PRESET_TEXT" val="单击此处添加文本具体内容，简明扼要的阐述您的观点"/>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6_1*f*1"/>
  <p:tag name="KSO_WM_TEMPLATE_CATEGORY" val="diagram"/>
  <p:tag name="KSO_WM_TEMPLATE_INDEX" val="20203746"/>
  <p:tag name="KSO_WM_UNIT_LAYERLEVEL" val="1"/>
  <p:tag name="KSO_WM_TAG_VERSION" val="1.0"/>
  <p:tag name="KSO_WM_BEAUTIFY_FLAG" val="#wm#"/>
  <p:tag name="KSO_WM_UNIT_SUBTYPE" val="a"/>
  <p:tag name="KSO_WM_TAG_Front_Size" val=""/>
  <p:tag name="KSO_WM_TAG_Backgroup_Id" val=""/>
  <p:tag name="KSO_WM_TAG_Backgroup_Size" val=""/>
  <p:tag name="KSO_WM_TAG_Zoder_Position" val=""/>
  <p:tag name="KSO_WM_UNIT_TEXT_FILL_FORE_SCHEMECOLOR_INDEX_BRIGHTNESS" val="0.15"/>
  <p:tag name="KSO_WM_UNIT_TEXT_FILL_FORE_SCHEMECOLOR_INDEX" val="13"/>
  <p:tag name="KSO_WM_UNIT_TEXT_FILL_TYPE" val="1"/>
</p:tagLst>
</file>

<file path=ppt/tags/tag575.xml><?xml version="1.0" encoding="utf-8"?>
<p:tagLst xmlns:p="http://schemas.openxmlformats.org/presentationml/2006/main">
  <p:tag name="KSO_WM_BEAUTIFY_FLAG" val="#wm#"/>
  <p:tag name="KSO_WM_TEMPLATE_CATEGORY" val="diagram"/>
  <p:tag name="KSO_WM_TEMPLATE_INDEX" val="20203746"/>
  <p:tag name="KSO_WM_SLIDE_ID" val="diagram20203746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f"/>
  <p:tag name="KSO_WM_SLIDE_LAYOUT_CNT" val="1"/>
  <p:tag name="KSO_WM_SLIDE_BK_DARK_LIGHT" val="2"/>
  <p:tag name="KSO_WM_SLIDE_BACKGROUND_TYPE" val="gener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1_Office 主题​​">
  <a:themeElements>
    <a:clrScheme name="">
      <a:dk1>
        <a:sysClr val="windowText" lastClr="000000"/>
      </a:dk1>
      <a:lt1>
        <a:sysClr val="window" lastClr="FFFFFF"/>
      </a:lt1>
      <a:dk2>
        <a:srgbClr val="F6F6F6"/>
      </a:dk2>
      <a:lt2>
        <a:srgbClr val="FFFFFF"/>
      </a:lt2>
      <a:accent1>
        <a:srgbClr val="FFC300"/>
      </a:accent1>
      <a:accent2>
        <a:srgbClr val="DBAA35"/>
      </a:accent2>
      <a:accent3>
        <a:srgbClr val="B7934A"/>
      </a:accent3>
      <a:accent4>
        <a:srgbClr val="937C58"/>
      </a:accent4>
      <a:accent5>
        <a:srgbClr val="6C6663"/>
      </a:accent5>
      <a:accent6>
        <a:srgbClr val="3E516C"/>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ysClr val="windowText" lastClr="000000"/>
      </a:dk1>
      <a:lt1>
        <a:sysClr val="window" lastClr="FFFFFF"/>
      </a:lt1>
      <a:dk2>
        <a:srgbClr val="F6F6F6"/>
      </a:dk2>
      <a:lt2>
        <a:srgbClr val="FFFFFF"/>
      </a:lt2>
      <a:accent1>
        <a:srgbClr val="FFC300"/>
      </a:accent1>
      <a:accent2>
        <a:srgbClr val="DBAA35"/>
      </a:accent2>
      <a:accent3>
        <a:srgbClr val="B7934A"/>
      </a:accent3>
      <a:accent4>
        <a:srgbClr val="937C58"/>
      </a:accent4>
      <a:accent5>
        <a:srgbClr val="6C6663"/>
      </a:accent5>
      <a:accent6>
        <a:srgbClr val="3E516C"/>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3816</Words>
  <Application>WPS 演示</Application>
  <PresentationFormat>宽屏</PresentationFormat>
  <Paragraphs>201</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Arial</vt:lpstr>
      <vt:lpstr>宋体</vt:lpstr>
      <vt:lpstr>Wingdings</vt:lpstr>
      <vt:lpstr>微软雅黑</vt:lpstr>
      <vt:lpstr>汉仪旗黑-85S</vt:lpstr>
      <vt:lpstr>Segoe UI</vt:lpstr>
      <vt:lpstr>Wingdings</vt:lpstr>
      <vt:lpstr>Arial Unicode MS</vt:lpstr>
      <vt:lpstr>Calibri</vt:lpstr>
      <vt:lpstr>1_Office 主题​​</vt:lpstr>
      <vt:lpstr>2_Office 主题​​</vt:lpstr>
      <vt:lpstr>NMAP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Gakkiyomi</cp:lastModifiedBy>
  <cp:revision>177</cp:revision>
  <dcterms:created xsi:type="dcterms:W3CDTF">2020-10-14T02:09:00Z</dcterms:created>
  <dcterms:modified xsi:type="dcterms:W3CDTF">2020-10-16T03:01:26Z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