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7" r:id="rId3"/>
  </p:sldMasterIdLst>
  <p:sldIdLst>
    <p:sldId id="257" r:id="rId4"/>
    <p:sldId id="259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2" Type="http://schemas.openxmlformats.org/officeDocument/2006/relationships/commentAuthors" Target="commentAuthors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9" Type="http://schemas.openxmlformats.org/officeDocument/2006/relationships/tags" Target="../tags/tag87.xml"/><Relationship Id="rId8" Type="http://schemas.openxmlformats.org/officeDocument/2006/relationships/tags" Target="../tags/tag86.xml"/><Relationship Id="rId7" Type="http://schemas.openxmlformats.org/officeDocument/2006/relationships/tags" Target="../tags/tag85.xml"/><Relationship Id="rId6" Type="http://schemas.openxmlformats.org/officeDocument/2006/relationships/tags" Target="../tags/tag84.xml"/><Relationship Id="rId5" Type="http://schemas.openxmlformats.org/officeDocument/2006/relationships/tags" Target="../tags/tag83.xml"/><Relationship Id="rId4" Type="http://schemas.openxmlformats.org/officeDocument/2006/relationships/tags" Target="../tags/tag82.xml"/><Relationship Id="rId3" Type="http://schemas.openxmlformats.org/officeDocument/2006/relationships/tags" Target="../tags/tag81.xml"/><Relationship Id="rId2" Type="http://schemas.openxmlformats.org/officeDocument/2006/relationships/tags" Target="../tags/tag80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95.xml"/><Relationship Id="rId8" Type="http://schemas.openxmlformats.org/officeDocument/2006/relationships/tags" Target="../tags/tag94.xml"/><Relationship Id="rId7" Type="http://schemas.openxmlformats.org/officeDocument/2006/relationships/tags" Target="../tags/tag93.xml"/><Relationship Id="rId6" Type="http://schemas.openxmlformats.org/officeDocument/2006/relationships/tags" Target="../tags/tag92.xml"/><Relationship Id="rId5" Type="http://schemas.openxmlformats.org/officeDocument/2006/relationships/tags" Target="../tags/tag91.xml"/><Relationship Id="rId4" Type="http://schemas.openxmlformats.org/officeDocument/2006/relationships/tags" Target="../tags/tag90.xml"/><Relationship Id="rId3" Type="http://schemas.openxmlformats.org/officeDocument/2006/relationships/tags" Target="../tags/tag89.xml"/><Relationship Id="rId2" Type="http://schemas.openxmlformats.org/officeDocument/2006/relationships/tags" Target="../tags/tag88.xml"/><Relationship Id="rId15" Type="http://schemas.openxmlformats.org/officeDocument/2006/relationships/tags" Target="../tags/tag101.xml"/><Relationship Id="rId14" Type="http://schemas.openxmlformats.org/officeDocument/2006/relationships/tags" Target="../tags/tag100.xml"/><Relationship Id="rId13" Type="http://schemas.openxmlformats.org/officeDocument/2006/relationships/tags" Target="../tags/tag99.xml"/><Relationship Id="rId12" Type="http://schemas.openxmlformats.org/officeDocument/2006/relationships/tags" Target="../tags/tag98.xml"/><Relationship Id="rId11" Type="http://schemas.openxmlformats.org/officeDocument/2006/relationships/tags" Target="../tags/tag97.xml"/><Relationship Id="rId10" Type="http://schemas.openxmlformats.org/officeDocument/2006/relationships/tags" Target="../tags/tag96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tags" Target="../tags/tag108.xml"/><Relationship Id="rId7" Type="http://schemas.openxmlformats.org/officeDocument/2006/relationships/tags" Target="../tags/tag107.xml"/><Relationship Id="rId6" Type="http://schemas.openxmlformats.org/officeDocument/2006/relationships/tags" Target="../tags/tag106.xml"/><Relationship Id="rId5" Type="http://schemas.openxmlformats.org/officeDocument/2006/relationships/tags" Target="../tags/tag105.xml"/><Relationship Id="rId4" Type="http://schemas.openxmlformats.org/officeDocument/2006/relationships/tags" Target="../tags/tag104.xml"/><Relationship Id="rId3" Type="http://schemas.openxmlformats.org/officeDocument/2006/relationships/tags" Target="../tags/tag103.xml"/><Relationship Id="rId2" Type="http://schemas.openxmlformats.org/officeDocument/2006/relationships/tags" Target="../tags/tag102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116.xml"/><Relationship Id="rId8" Type="http://schemas.openxmlformats.org/officeDocument/2006/relationships/tags" Target="../tags/tag115.xml"/><Relationship Id="rId7" Type="http://schemas.openxmlformats.org/officeDocument/2006/relationships/tags" Target="../tags/tag114.xml"/><Relationship Id="rId6" Type="http://schemas.openxmlformats.org/officeDocument/2006/relationships/tags" Target="../tags/tag113.xml"/><Relationship Id="rId5" Type="http://schemas.openxmlformats.org/officeDocument/2006/relationships/tags" Target="../tags/tag112.xml"/><Relationship Id="rId4" Type="http://schemas.openxmlformats.org/officeDocument/2006/relationships/tags" Target="../tags/tag111.xml"/><Relationship Id="rId3" Type="http://schemas.openxmlformats.org/officeDocument/2006/relationships/tags" Target="../tags/tag110.xml"/><Relationship Id="rId2" Type="http://schemas.openxmlformats.org/officeDocument/2006/relationships/tags" Target="../tags/tag109.xml"/><Relationship Id="rId13" Type="http://schemas.openxmlformats.org/officeDocument/2006/relationships/tags" Target="../tags/tag120.xml"/><Relationship Id="rId12" Type="http://schemas.openxmlformats.org/officeDocument/2006/relationships/tags" Target="../tags/tag119.xml"/><Relationship Id="rId11" Type="http://schemas.openxmlformats.org/officeDocument/2006/relationships/tags" Target="../tags/tag118.xml"/><Relationship Id="rId10" Type="http://schemas.openxmlformats.org/officeDocument/2006/relationships/tags" Target="../tags/tag117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128.xml"/><Relationship Id="rId8" Type="http://schemas.openxmlformats.org/officeDocument/2006/relationships/tags" Target="../tags/tag127.xml"/><Relationship Id="rId7" Type="http://schemas.openxmlformats.org/officeDocument/2006/relationships/tags" Target="../tags/tag126.xml"/><Relationship Id="rId6" Type="http://schemas.openxmlformats.org/officeDocument/2006/relationships/tags" Target="../tags/tag125.xml"/><Relationship Id="rId5" Type="http://schemas.openxmlformats.org/officeDocument/2006/relationships/tags" Target="../tags/tag124.xml"/><Relationship Id="rId4" Type="http://schemas.openxmlformats.org/officeDocument/2006/relationships/tags" Target="../tags/tag123.xml"/><Relationship Id="rId3" Type="http://schemas.openxmlformats.org/officeDocument/2006/relationships/tags" Target="../tags/tag122.xml"/><Relationship Id="rId2" Type="http://schemas.openxmlformats.org/officeDocument/2006/relationships/tags" Target="../tags/tag121.xml"/><Relationship Id="rId14" Type="http://schemas.openxmlformats.org/officeDocument/2006/relationships/tags" Target="../tags/tag133.xml"/><Relationship Id="rId13" Type="http://schemas.openxmlformats.org/officeDocument/2006/relationships/tags" Target="../tags/tag132.xml"/><Relationship Id="rId12" Type="http://schemas.openxmlformats.org/officeDocument/2006/relationships/tags" Target="../tags/tag131.xml"/><Relationship Id="rId11" Type="http://schemas.openxmlformats.org/officeDocument/2006/relationships/tags" Target="../tags/tag130.xml"/><Relationship Id="rId10" Type="http://schemas.openxmlformats.org/officeDocument/2006/relationships/tags" Target="../tags/tag129.xm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141.xml"/><Relationship Id="rId8" Type="http://schemas.openxmlformats.org/officeDocument/2006/relationships/tags" Target="../tags/tag140.xml"/><Relationship Id="rId7" Type="http://schemas.openxmlformats.org/officeDocument/2006/relationships/tags" Target="../tags/tag139.xml"/><Relationship Id="rId6" Type="http://schemas.openxmlformats.org/officeDocument/2006/relationships/tags" Target="../tags/tag138.xml"/><Relationship Id="rId5" Type="http://schemas.openxmlformats.org/officeDocument/2006/relationships/tags" Target="../tags/tag137.xml"/><Relationship Id="rId4" Type="http://schemas.openxmlformats.org/officeDocument/2006/relationships/tags" Target="../tags/tag136.xml"/><Relationship Id="rId3" Type="http://schemas.openxmlformats.org/officeDocument/2006/relationships/tags" Target="../tags/tag135.xml"/><Relationship Id="rId2" Type="http://schemas.openxmlformats.org/officeDocument/2006/relationships/tags" Target="../tags/tag134.xml"/><Relationship Id="rId11" Type="http://schemas.openxmlformats.org/officeDocument/2006/relationships/tags" Target="../tags/tag143.xml"/><Relationship Id="rId10" Type="http://schemas.openxmlformats.org/officeDocument/2006/relationships/tags" Target="../tags/tag142.xm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151.xml"/><Relationship Id="rId8" Type="http://schemas.openxmlformats.org/officeDocument/2006/relationships/tags" Target="../tags/tag150.xml"/><Relationship Id="rId7" Type="http://schemas.openxmlformats.org/officeDocument/2006/relationships/tags" Target="../tags/tag149.xml"/><Relationship Id="rId6" Type="http://schemas.openxmlformats.org/officeDocument/2006/relationships/tags" Target="../tags/tag148.xml"/><Relationship Id="rId5" Type="http://schemas.openxmlformats.org/officeDocument/2006/relationships/tags" Target="../tags/tag147.xml"/><Relationship Id="rId4" Type="http://schemas.openxmlformats.org/officeDocument/2006/relationships/tags" Target="../tags/tag146.xml"/><Relationship Id="rId3" Type="http://schemas.openxmlformats.org/officeDocument/2006/relationships/tags" Target="../tags/tag145.xml"/><Relationship Id="rId2" Type="http://schemas.openxmlformats.org/officeDocument/2006/relationships/tags" Target="../tags/tag144.xml"/><Relationship Id="rId11" Type="http://schemas.openxmlformats.org/officeDocument/2006/relationships/tags" Target="../tags/tag153.xml"/><Relationship Id="rId10" Type="http://schemas.openxmlformats.org/officeDocument/2006/relationships/tags" Target="../tags/tag152.xm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161.xml"/><Relationship Id="rId8" Type="http://schemas.openxmlformats.org/officeDocument/2006/relationships/tags" Target="../tags/tag160.xml"/><Relationship Id="rId7" Type="http://schemas.openxmlformats.org/officeDocument/2006/relationships/tags" Target="../tags/tag159.xml"/><Relationship Id="rId6" Type="http://schemas.openxmlformats.org/officeDocument/2006/relationships/tags" Target="../tags/tag158.xml"/><Relationship Id="rId5" Type="http://schemas.openxmlformats.org/officeDocument/2006/relationships/tags" Target="../tags/tag157.xml"/><Relationship Id="rId4" Type="http://schemas.openxmlformats.org/officeDocument/2006/relationships/tags" Target="../tags/tag156.xml"/><Relationship Id="rId3" Type="http://schemas.openxmlformats.org/officeDocument/2006/relationships/tags" Target="../tags/tag155.xml"/><Relationship Id="rId2" Type="http://schemas.openxmlformats.org/officeDocument/2006/relationships/tags" Target="../tags/tag154.xml"/><Relationship Id="rId13" Type="http://schemas.openxmlformats.org/officeDocument/2006/relationships/tags" Target="../tags/tag165.xml"/><Relationship Id="rId12" Type="http://schemas.openxmlformats.org/officeDocument/2006/relationships/tags" Target="../tags/tag164.xml"/><Relationship Id="rId11" Type="http://schemas.openxmlformats.org/officeDocument/2006/relationships/tags" Target="../tags/tag163.xml"/><Relationship Id="rId10" Type="http://schemas.openxmlformats.org/officeDocument/2006/relationships/tags" Target="../tags/tag162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9" Type="http://schemas.openxmlformats.org/officeDocument/2006/relationships/tags" Target="../tags/tag173.xml"/><Relationship Id="rId8" Type="http://schemas.openxmlformats.org/officeDocument/2006/relationships/tags" Target="../tags/tag172.xml"/><Relationship Id="rId7" Type="http://schemas.openxmlformats.org/officeDocument/2006/relationships/tags" Target="../tags/tag171.xml"/><Relationship Id="rId6" Type="http://schemas.openxmlformats.org/officeDocument/2006/relationships/tags" Target="../tags/tag170.xml"/><Relationship Id="rId5" Type="http://schemas.openxmlformats.org/officeDocument/2006/relationships/tags" Target="../tags/tag169.xml"/><Relationship Id="rId4" Type="http://schemas.openxmlformats.org/officeDocument/2006/relationships/tags" Target="../tags/tag168.xml"/><Relationship Id="rId3" Type="http://schemas.openxmlformats.org/officeDocument/2006/relationships/tags" Target="../tags/tag167.xml"/><Relationship Id="rId2" Type="http://schemas.openxmlformats.org/officeDocument/2006/relationships/tags" Target="../tags/tag166.xml"/><Relationship Id="rId13" Type="http://schemas.openxmlformats.org/officeDocument/2006/relationships/tags" Target="../tags/tag177.xml"/><Relationship Id="rId12" Type="http://schemas.openxmlformats.org/officeDocument/2006/relationships/tags" Target="../tags/tag176.xml"/><Relationship Id="rId11" Type="http://schemas.openxmlformats.org/officeDocument/2006/relationships/tags" Target="../tags/tag175.xml"/><Relationship Id="rId10" Type="http://schemas.openxmlformats.org/officeDocument/2006/relationships/tags" Target="../tags/tag174.xml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9" Type="http://schemas.openxmlformats.org/officeDocument/2006/relationships/tags" Target="../tags/tag191.xml"/><Relationship Id="rId8" Type="http://schemas.openxmlformats.org/officeDocument/2006/relationships/tags" Target="../tags/tag190.xml"/><Relationship Id="rId7" Type="http://schemas.openxmlformats.org/officeDocument/2006/relationships/tags" Target="../tags/tag189.xml"/><Relationship Id="rId6" Type="http://schemas.openxmlformats.org/officeDocument/2006/relationships/tags" Target="../tags/tag188.xml"/><Relationship Id="rId5" Type="http://schemas.openxmlformats.org/officeDocument/2006/relationships/tags" Target="../tags/tag187.xml"/><Relationship Id="rId4" Type="http://schemas.openxmlformats.org/officeDocument/2006/relationships/tags" Target="../tags/tag186.xml"/><Relationship Id="rId3" Type="http://schemas.openxmlformats.org/officeDocument/2006/relationships/tags" Target="../tags/tag185.xml"/><Relationship Id="rId2" Type="http://schemas.openxmlformats.org/officeDocument/2006/relationships/tags" Target="../tags/tag184.xml"/><Relationship Id="rId12" Type="http://schemas.openxmlformats.org/officeDocument/2006/relationships/tags" Target="../tags/tag194.xml"/><Relationship Id="rId11" Type="http://schemas.openxmlformats.org/officeDocument/2006/relationships/tags" Target="../tags/tag193.xml"/><Relationship Id="rId10" Type="http://schemas.openxmlformats.org/officeDocument/2006/relationships/tags" Target="../tags/tag192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9" Type="http://schemas.openxmlformats.org/officeDocument/2006/relationships/tags" Target="../tags/tag19.xml"/><Relationship Id="rId8" Type="http://schemas.openxmlformats.org/officeDocument/2006/relationships/tags" Target="../tags/tag18.xml"/><Relationship Id="rId7" Type="http://schemas.openxmlformats.org/officeDocument/2006/relationships/tags" Target="../tags/tag17.xml"/><Relationship Id="rId6" Type="http://schemas.openxmlformats.org/officeDocument/2006/relationships/tags" Target="../tags/tag16.xml"/><Relationship Id="rId5" Type="http://schemas.openxmlformats.org/officeDocument/2006/relationships/tags" Target="../tags/tag15.xml"/><Relationship Id="rId4" Type="http://schemas.openxmlformats.org/officeDocument/2006/relationships/tags" Target="../tags/tag14.xml"/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0" Type="http://schemas.openxmlformats.org/officeDocument/2006/relationships/tags" Target="../tags/tag20.xm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9" Type="http://schemas.openxmlformats.org/officeDocument/2006/relationships/tags" Target="../tags/tag202.xml"/><Relationship Id="rId8" Type="http://schemas.openxmlformats.org/officeDocument/2006/relationships/tags" Target="../tags/tag201.xml"/><Relationship Id="rId7" Type="http://schemas.openxmlformats.org/officeDocument/2006/relationships/tags" Target="../tags/tag200.xml"/><Relationship Id="rId6" Type="http://schemas.openxmlformats.org/officeDocument/2006/relationships/tags" Target="../tags/tag199.xml"/><Relationship Id="rId5" Type="http://schemas.openxmlformats.org/officeDocument/2006/relationships/tags" Target="../tags/tag198.xml"/><Relationship Id="rId4" Type="http://schemas.openxmlformats.org/officeDocument/2006/relationships/tags" Target="../tags/tag197.xml"/><Relationship Id="rId3" Type="http://schemas.openxmlformats.org/officeDocument/2006/relationships/tags" Target="../tags/tag196.xml"/><Relationship Id="rId2" Type="http://schemas.openxmlformats.org/officeDocument/2006/relationships/tags" Target="../tags/tag195.xml"/><Relationship Id="rId10" Type="http://schemas.openxmlformats.org/officeDocument/2006/relationships/tags" Target="../tags/tag203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tags" Target="../tags/tag210.xml"/><Relationship Id="rId7" Type="http://schemas.openxmlformats.org/officeDocument/2006/relationships/tags" Target="../tags/tag209.xml"/><Relationship Id="rId6" Type="http://schemas.openxmlformats.org/officeDocument/2006/relationships/tags" Target="../tags/tag208.xml"/><Relationship Id="rId5" Type="http://schemas.openxmlformats.org/officeDocument/2006/relationships/tags" Target="../tags/tag207.xml"/><Relationship Id="rId4" Type="http://schemas.openxmlformats.org/officeDocument/2006/relationships/tags" Target="../tags/tag206.xml"/><Relationship Id="rId3" Type="http://schemas.openxmlformats.org/officeDocument/2006/relationships/tags" Target="../tags/tag205.xml"/><Relationship Id="rId2" Type="http://schemas.openxmlformats.org/officeDocument/2006/relationships/tags" Target="../tags/tag204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tags" Target="../tags/tag218.xml"/><Relationship Id="rId8" Type="http://schemas.openxmlformats.org/officeDocument/2006/relationships/tags" Target="../tags/tag217.xml"/><Relationship Id="rId7" Type="http://schemas.openxmlformats.org/officeDocument/2006/relationships/tags" Target="../tags/tag216.xml"/><Relationship Id="rId6" Type="http://schemas.openxmlformats.org/officeDocument/2006/relationships/tags" Target="../tags/tag215.xml"/><Relationship Id="rId5" Type="http://schemas.openxmlformats.org/officeDocument/2006/relationships/tags" Target="../tags/tag214.xml"/><Relationship Id="rId4" Type="http://schemas.openxmlformats.org/officeDocument/2006/relationships/tags" Target="../tags/tag213.xml"/><Relationship Id="rId3" Type="http://schemas.openxmlformats.org/officeDocument/2006/relationships/tags" Target="../tags/tag212.xml"/><Relationship Id="rId2" Type="http://schemas.openxmlformats.org/officeDocument/2006/relationships/tags" Target="../tags/tag211.xml"/><Relationship Id="rId11" Type="http://schemas.openxmlformats.org/officeDocument/2006/relationships/tags" Target="../tags/tag220.xml"/><Relationship Id="rId10" Type="http://schemas.openxmlformats.org/officeDocument/2006/relationships/tags" Target="../tags/tag219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9" Type="http://schemas.openxmlformats.org/officeDocument/2006/relationships/tags" Target="../tags/tag228.xml"/><Relationship Id="rId8" Type="http://schemas.openxmlformats.org/officeDocument/2006/relationships/tags" Target="../tags/tag227.xml"/><Relationship Id="rId7" Type="http://schemas.openxmlformats.org/officeDocument/2006/relationships/tags" Target="../tags/tag226.xml"/><Relationship Id="rId6" Type="http://schemas.openxmlformats.org/officeDocument/2006/relationships/tags" Target="../tags/tag225.xml"/><Relationship Id="rId5" Type="http://schemas.openxmlformats.org/officeDocument/2006/relationships/tags" Target="../tags/tag224.xml"/><Relationship Id="rId4" Type="http://schemas.openxmlformats.org/officeDocument/2006/relationships/tags" Target="../tags/tag223.xml"/><Relationship Id="rId3" Type="http://schemas.openxmlformats.org/officeDocument/2006/relationships/tags" Target="../tags/tag222.xml"/><Relationship Id="rId2" Type="http://schemas.openxmlformats.org/officeDocument/2006/relationships/tags" Target="../tags/tag221.xml"/><Relationship Id="rId13" Type="http://schemas.openxmlformats.org/officeDocument/2006/relationships/tags" Target="../tags/tag232.xml"/><Relationship Id="rId12" Type="http://schemas.openxmlformats.org/officeDocument/2006/relationships/tags" Target="../tags/tag231.xml"/><Relationship Id="rId11" Type="http://schemas.openxmlformats.org/officeDocument/2006/relationships/tags" Target="../tags/tag230.xml"/><Relationship Id="rId10" Type="http://schemas.openxmlformats.org/officeDocument/2006/relationships/tags" Target="../tags/tag229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9" Type="http://schemas.openxmlformats.org/officeDocument/2006/relationships/tags" Target="../tags/tag240.xml"/><Relationship Id="rId8" Type="http://schemas.openxmlformats.org/officeDocument/2006/relationships/tags" Target="../tags/tag239.xml"/><Relationship Id="rId7" Type="http://schemas.openxmlformats.org/officeDocument/2006/relationships/tags" Target="../tags/tag238.xml"/><Relationship Id="rId6" Type="http://schemas.openxmlformats.org/officeDocument/2006/relationships/tags" Target="../tags/tag237.xml"/><Relationship Id="rId5" Type="http://schemas.openxmlformats.org/officeDocument/2006/relationships/tags" Target="../tags/tag236.xml"/><Relationship Id="rId4" Type="http://schemas.openxmlformats.org/officeDocument/2006/relationships/tags" Target="../tags/tag235.xml"/><Relationship Id="rId3" Type="http://schemas.openxmlformats.org/officeDocument/2006/relationships/tags" Target="../tags/tag234.xml"/><Relationship Id="rId2" Type="http://schemas.openxmlformats.org/officeDocument/2006/relationships/tags" Target="../tags/tag233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4" Type="http://schemas.openxmlformats.org/officeDocument/2006/relationships/tags" Target="../tags/tag243.xml"/><Relationship Id="rId3" Type="http://schemas.openxmlformats.org/officeDocument/2006/relationships/tags" Target="../tags/tag242.xml"/><Relationship Id="rId2" Type="http://schemas.openxmlformats.org/officeDocument/2006/relationships/tags" Target="../tags/tag241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9" Type="http://schemas.openxmlformats.org/officeDocument/2006/relationships/tags" Target="../tags/tag251.xml"/><Relationship Id="rId8" Type="http://schemas.openxmlformats.org/officeDocument/2006/relationships/tags" Target="../tags/tag250.xml"/><Relationship Id="rId7" Type="http://schemas.openxmlformats.org/officeDocument/2006/relationships/tags" Target="../tags/tag249.xml"/><Relationship Id="rId6" Type="http://schemas.openxmlformats.org/officeDocument/2006/relationships/tags" Target="../tags/tag248.xml"/><Relationship Id="rId5" Type="http://schemas.openxmlformats.org/officeDocument/2006/relationships/tags" Target="../tags/tag247.xml"/><Relationship Id="rId4" Type="http://schemas.openxmlformats.org/officeDocument/2006/relationships/tags" Target="../tags/tag246.xml"/><Relationship Id="rId3" Type="http://schemas.openxmlformats.org/officeDocument/2006/relationships/tags" Target="../tags/tag245.xml"/><Relationship Id="rId2" Type="http://schemas.openxmlformats.org/officeDocument/2006/relationships/tags" Target="../tags/tag244.xml"/><Relationship Id="rId11" Type="http://schemas.openxmlformats.org/officeDocument/2006/relationships/tags" Target="../tags/tag253.xml"/><Relationship Id="rId10" Type="http://schemas.openxmlformats.org/officeDocument/2006/relationships/tags" Target="../tags/tag252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261.xml"/><Relationship Id="rId8" Type="http://schemas.openxmlformats.org/officeDocument/2006/relationships/tags" Target="../tags/tag260.xml"/><Relationship Id="rId7" Type="http://schemas.openxmlformats.org/officeDocument/2006/relationships/tags" Target="../tags/tag259.xml"/><Relationship Id="rId6" Type="http://schemas.openxmlformats.org/officeDocument/2006/relationships/tags" Target="../tags/tag258.xml"/><Relationship Id="rId5" Type="http://schemas.openxmlformats.org/officeDocument/2006/relationships/tags" Target="../tags/tag257.xml"/><Relationship Id="rId4" Type="http://schemas.openxmlformats.org/officeDocument/2006/relationships/tags" Target="../tags/tag256.xml"/><Relationship Id="rId3" Type="http://schemas.openxmlformats.org/officeDocument/2006/relationships/tags" Target="../tags/tag255.xml"/><Relationship Id="rId2" Type="http://schemas.openxmlformats.org/officeDocument/2006/relationships/tags" Target="../tags/tag254.xml"/><Relationship Id="rId10" Type="http://schemas.openxmlformats.org/officeDocument/2006/relationships/tags" Target="../tags/tag262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9" Type="http://schemas.openxmlformats.org/officeDocument/2006/relationships/tags" Target="../tags/tag270.xml"/><Relationship Id="rId8" Type="http://schemas.openxmlformats.org/officeDocument/2006/relationships/tags" Target="../tags/tag269.xml"/><Relationship Id="rId7" Type="http://schemas.openxmlformats.org/officeDocument/2006/relationships/tags" Target="../tags/tag268.xml"/><Relationship Id="rId6" Type="http://schemas.openxmlformats.org/officeDocument/2006/relationships/tags" Target="../tags/tag267.xml"/><Relationship Id="rId5" Type="http://schemas.openxmlformats.org/officeDocument/2006/relationships/tags" Target="../tags/tag266.xml"/><Relationship Id="rId4" Type="http://schemas.openxmlformats.org/officeDocument/2006/relationships/tags" Target="../tags/tag265.xml"/><Relationship Id="rId3" Type="http://schemas.openxmlformats.org/officeDocument/2006/relationships/tags" Target="../tags/tag264.xml"/><Relationship Id="rId2" Type="http://schemas.openxmlformats.org/officeDocument/2006/relationships/tags" Target="../tags/tag263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9" Type="http://schemas.openxmlformats.org/officeDocument/2006/relationships/tags" Target="../tags/tag278.xml"/><Relationship Id="rId8" Type="http://schemas.openxmlformats.org/officeDocument/2006/relationships/tags" Target="../tags/tag277.xml"/><Relationship Id="rId7" Type="http://schemas.openxmlformats.org/officeDocument/2006/relationships/tags" Target="../tags/tag276.xml"/><Relationship Id="rId6" Type="http://schemas.openxmlformats.org/officeDocument/2006/relationships/tags" Target="../tags/tag275.xml"/><Relationship Id="rId5" Type="http://schemas.openxmlformats.org/officeDocument/2006/relationships/tags" Target="../tags/tag274.xml"/><Relationship Id="rId4" Type="http://schemas.openxmlformats.org/officeDocument/2006/relationships/tags" Target="../tags/tag273.xml"/><Relationship Id="rId3" Type="http://schemas.openxmlformats.org/officeDocument/2006/relationships/tags" Target="../tags/tag272.xml"/><Relationship Id="rId2" Type="http://schemas.openxmlformats.org/officeDocument/2006/relationships/tags" Target="../tags/tag271.xml"/><Relationship Id="rId15" Type="http://schemas.openxmlformats.org/officeDocument/2006/relationships/tags" Target="../tags/tag284.xml"/><Relationship Id="rId14" Type="http://schemas.openxmlformats.org/officeDocument/2006/relationships/tags" Target="../tags/tag283.xml"/><Relationship Id="rId13" Type="http://schemas.openxmlformats.org/officeDocument/2006/relationships/tags" Target="../tags/tag282.xml"/><Relationship Id="rId12" Type="http://schemas.openxmlformats.org/officeDocument/2006/relationships/tags" Target="../tags/tag281.xml"/><Relationship Id="rId11" Type="http://schemas.openxmlformats.org/officeDocument/2006/relationships/tags" Target="../tags/tag280.xml"/><Relationship Id="rId10" Type="http://schemas.openxmlformats.org/officeDocument/2006/relationships/tags" Target="../tags/tag279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tags" Target="../tags/tag27.xml"/><Relationship Id="rId7" Type="http://schemas.openxmlformats.org/officeDocument/2006/relationships/tags" Target="../tags/tag26.xml"/><Relationship Id="rId6" Type="http://schemas.openxmlformats.org/officeDocument/2006/relationships/tags" Target="../tags/tag25.xml"/><Relationship Id="rId5" Type="http://schemas.openxmlformats.org/officeDocument/2006/relationships/tags" Target="../tags/tag24.xml"/><Relationship Id="rId4" Type="http://schemas.openxmlformats.org/officeDocument/2006/relationships/tags" Target="../tags/tag23.xml"/><Relationship Id="rId3" Type="http://schemas.openxmlformats.org/officeDocument/2006/relationships/tags" Target="../tags/tag22.xml"/><Relationship Id="rId2" Type="http://schemas.openxmlformats.org/officeDocument/2006/relationships/tags" Target="../tags/tag21.xml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8" Type="http://schemas.openxmlformats.org/officeDocument/2006/relationships/tags" Target="../tags/tag291.xml"/><Relationship Id="rId7" Type="http://schemas.openxmlformats.org/officeDocument/2006/relationships/tags" Target="../tags/tag290.xml"/><Relationship Id="rId6" Type="http://schemas.openxmlformats.org/officeDocument/2006/relationships/tags" Target="../tags/tag289.xml"/><Relationship Id="rId5" Type="http://schemas.openxmlformats.org/officeDocument/2006/relationships/tags" Target="../tags/tag288.xml"/><Relationship Id="rId4" Type="http://schemas.openxmlformats.org/officeDocument/2006/relationships/tags" Target="../tags/tag287.xml"/><Relationship Id="rId3" Type="http://schemas.openxmlformats.org/officeDocument/2006/relationships/tags" Target="../tags/tag286.xml"/><Relationship Id="rId2" Type="http://schemas.openxmlformats.org/officeDocument/2006/relationships/tags" Target="../tags/tag285.xml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9" Type="http://schemas.openxmlformats.org/officeDocument/2006/relationships/tags" Target="../tags/tag299.xml"/><Relationship Id="rId8" Type="http://schemas.openxmlformats.org/officeDocument/2006/relationships/tags" Target="../tags/tag298.xml"/><Relationship Id="rId7" Type="http://schemas.openxmlformats.org/officeDocument/2006/relationships/tags" Target="../tags/tag297.xml"/><Relationship Id="rId6" Type="http://schemas.openxmlformats.org/officeDocument/2006/relationships/tags" Target="../tags/tag296.xml"/><Relationship Id="rId5" Type="http://schemas.openxmlformats.org/officeDocument/2006/relationships/tags" Target="../tags/tag295.xml"/><Relationship Id="rId4" Type="http://schemas.openxmlformats.org/officeDocument/2006/relationships/tags" Target="../tags/tag294.xml"/><Relationship Id="rId3" Type="http://schemas.openxmlformats.org/officeDocument/2006/relationships/tags" Target="../tags/tag293.xml"/><Relationship Id="rId2" Type="http://schemas.openxmlformats.org/officeDocument/2006/relationships/tags" Target="../tags/tag292.xml"/><Relationship Id="rId13" Type="http://schemas.openxmlformats.org/officeDocument/2006/relationships/tags" Target="../tags/tag303.xml"/><Relationship Id="rId12" Type="http://schemas.openxmlformats.org/officeDocument/2006/relationships/tags" Target="../tags/tag302.xml"/><Relationship Id="rId11" Type="http://schemas.openxmlformats.org/officeDocument/2006/relationships/tags" Target="../tags/tag301.xml"/><Relationship Id="rId10" Type="http://schemas.openxmlformats.org/officeDocument/2006/relationships/tags" Target="../tags/tag300.xml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9" Type="http://schemas.openxmlformats.org/officeDocument/2006/relationships/tags" Target="../tags/tag311.xml"/><Relationship Id="rId8" Type="http://schemas.openxmlformats.org/officeDocument/2006/relationships/tags" Target="../tags/tag310.xml"/><Relationship Id="rId7" Type="http://schemas.openxmlformats.org/officeDocument/2006/relationships/tags" Target="../tags/tag309.xml"/><Relationship Id="rId6" Type="http://schemas.openxmlformats.org/officeDocument/2006/relationships/tags" Target="../tags/tag308.xml"/><Relationship Id="rId5" Type="http://schemas.openxmlformats.org/officeDocument/2006/relationships/tags" Target="../tags/tag307.xml"/><Relationship Id="rId4" Type="http://schemas.openxmlformats.org/officeDocument/2006/relationships/tags" Target="../tags/tag306.xml"/><Relationship Id="rId3" Type="http://schemas.openxmlformats.org/officeDocument/2006/relationships/tags" Target="../tags/tag305.xml"/><Relationship Id="rId2" Type="http://schemas.openxmlformats.org/officeDocument/2006/relationships/tags" Target="../tags/tag304.xml"/><Relationship Id="rId14" Type="http://schemas.openxmlformats.org/officeDocument/2006/relationships/tags" Target="../tags/tag316.xml"/><Relationship Id="rId13" Type="http://schemas.openxmlformats.org/officeDocument/2006/relationships/tags" Target="../tags/tag315.xml"/><Relationship Id="rId12" Type="http://schemas.openxmlformats.org/officeDocument/2006/relationships/tags" Target="../tags/tag314.xml"/><Relationship Id="rId11" Type="http://schemas.openxmlformats.org/officeDocument/2006/relationships/tags" Target="../tags/tag313.xml"/><Relationship Id="rId10" Type="http://schemas.openxmlformats.org/officeDocument/2006/relationships/tags" Target="../tags/tag312.xml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9" Type="http://schemas.openxmlformats.org/officeDocument/2006/relationships/tags" Target="../tags/tag324.xml"/><Relationship Id="rId8" Type="http://schemas.openxmlformats.org/officeDocument/2006/relationships/tags" Target="../tags/tag323.xml"/><Relationship Id="rId7" Type="http://schemas.openxmlformats.org/officeDocument/2006/relationships/tags" Target="../tags/tag322.xml"/><Relationship Id="rId6" Type="http://schemas.openxmlformats.org/officeDocument/2006/relationships/tags" Target="../tags/tag321.xml"/><Relationship Id="rId5" Type="http://schemas.openxmlformats.org/officeDocument/2006/relationships/tags" Target="../tags/tag320.xml"/><Relationship Id="rId4" Type="http://schemas.openxmlformats.org/officeDocument/2006/relationships/tags" Target="../tags/tag319.xml"/><Relationship Id="rId3" Type="http://schemas.openxmlformats.org/officeDocument/2006/relationships/tags" Target="../tags/tag318.xml"/><Relationship Id="rId2" Type="http://schemas.openxmlformats.org/officeDocument/2006/relationships/tags" Target="../tags/tag317.xml"/><Relationship Id="rId11" Type="http://schemas.openxmlformats.org/officeDocument/2006/relationships/tags" Target="../tags/tag326.xml"/><Relationship Id="rId10" Type="http://schemas.openxmlformats.org/officeDocument/2006/relationships/tags" Target="../tags/tag325.xml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9" Type="http://schemas.openxmlformats.org/officeDocument/2006/relationships/tags" Target="../tags/tag334.xml"/><Relationship Id="rId8" Type="http://schemas.openxmlformats.org/officeDocument/2006/relationships/tags" Target="../tags/tag333.xml"/><Relationship Id="rId7" Type="http://schemas.openxmlformats.org/officeDocument/2006/relationships/tags" Target="../tags/tag332.xml"/><Relationship Id="rId6" Type="http://schemas.openxmlformats.org/officeDocument/2006/relationships/tags" Target="../tags/tag331.xml"/><Relationship Id="rId5" Type="http://schemas.openxmlformats.org/officeDocument/2006/relationships/tags" Target="../tags/tag330.xml"/><Relationship Id="rId4" Type="http://schemas.openxmlformats.org/officeDocument/2006/relationships/tags" Target="../tags/tag329.xml"/><Relationship Id="rId3" Type="http://schemas.openxmlformats.org/officeDocument/2006/relationships/tags" Target="../tags/tag328.xml"/><Relationship Id="rId2" Type="http://schemas.openxmlformats.org/officeDocument/2006/relationships/tags" Target="../tags/tag327.xml"/><Relationship Id="rId11" Type="http://schemas.openxmlformats.org/officeDocument/2006/relationships/tags" Target="../tags/tag336.xml"/><Relationship Id="rId10" Type="http://schemas.openxmlformats.org/officeDocument/2006/relationships/tags" Target="../tags/tag335.xml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9" Type="http://schemas.openxmlformats.org/officeDocument/2006/relationships/tags" Target="../tags/tag344.xml"/><Relationship Id="rId8" Type="http://schemas.openxmlformats.org/officeDocument/2006/relationships/tags" Target="../tags/tag343.xml"/><Relationship Id="rId7" Type="http://schemas.openxmlformats.org/officeDocument/2006/relationships/tags" Target="../tags/tag342.xml"/><Relationship Id="rId6" Type="http://schemas.openxmlformats.org/officeDocument/2006/relationships/tags" Target="../tags/tag341.xml"/><Relationship Id="rId5" Type="http://schemas.openxmlformats.org/officeDocument/2006/relationships/tags" Target="../tags/tag340.xml"/><Relationship Id="rId4" Type="http://schemas.openxmlformats.org/officeDocument/2006/relationships/tags" Target="../tags/tag339.xml"/><Relationship Id="rId3" Type="http://schemas.openxmlformats.org/officeDocument/2006/relationships/tags" Target="../tags/tag338.xml"/><Relationship Id="rId2" Type="http://schemas.openxmlformats.org/officeDocument/2006/relationships/tags" Target="../tags/tag337.xml"/><Relationship Id="rId13" Type="http://schemas.openxmlformats.org/officeDocument/2006/relationships/tags" Target="../tags/tag348.xml"/><Relationship Id="rId12" Type="http://schemas.openxmlformats.org/officeDocument/2006/relationships/tags" Target="../tags/tag347.xml"/><Relationship Id="rId11" Type="http://schemas.openxmlformats.org/officeDocument/2006/relationships/tags" Target="../tags/tag346.xml"/><Relationship Id="rId10" Type="http://schemas.openxmlformats.org/officeDocument/2006/relationships/tags" Target="../tags/tag345.xml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9" Type="http://schemas.openxmlformats.org/officeDocument/2006/relationships/tags" Target="../tags/tag356.xml"/><Relationship Id="rId8" Type="http://schemas.openxmlformats.org/officeDocument/2006/relationships/tags" Target="../tags/tag355.xml"/><Relationship Id="rId7" Type="http://schemas.openxmlformats.org/officeDocument/2006/relationships/tags" Target="../tags/tag354.xml"/><Relationship Id="rId6" Type="http://schemas.openxmlformats.org/officeDocument/2006/relationships/tags" Target="../tags/tag353.xml"/><Relationship Id="rId5" Type="http://schemas.openxmlformats.org/officeDocument/2006/relationships/tags" Target="../tags/tag352.xml"/><Relationship Id="rId4" Type="http://schemas.openxmlformats.org/officeDocument/2006/relationships/tags" Target="../tags/tag351.xml"/><Relationship Id="rId3" Type="http://schemas.openxmlformats.org/officeDocument/2006/relationships/tags" Target="../tags/tag350.xml"/><Relationship Id="rId2" Type="http://schemas.openxmlformats.org/officeDocument/2006/relationships/tags" Target="../tags/tag349.xml"/><Relationship Id="rId13" Type="http://schemas.openxmlformats.org/officeDocument/2006/relationships/tags" Target="../tags/tag360.xml"/><Relationship Id="rId12" Type="http://schemas.openxmlformats.org/officeDocument/2006/relationships/tags" Target="../tags/tag359.xml"/><Relationship Id="rId11" Type="http://schemas.openxmlformats.org/officeDocument/2006/relationships/tags" Target="../tags/tag358.xml"/><Relationship Id="rId10" Type="http://schemas.openxmlformats.org/officeDocument/2006/relationships/tags" Target="../tags/tag357.xml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35.xml"/><Relationship Id="rId8" Type="http://schemas.openxmlformats.org/officeDocument/2006/relationships/tags" Target="../tags/tag34.xml"/><Relationship Id="rId7" Type="http://schemas.openxmlformats.org/officeDocument/2006/relationships/tags" Target="../tags/tag33.xml"/><Relationship Id="rId6" Type="http://schemas.openxmlformats.org/officeDocument/2006/relationships/tags" Target="../tags/tag32.xml"/><Relationship Id="rId5" Type="http://schemas.openxmlformats.org/officeDocument/2006/relationships/tags" Target="../tags/tag31.xml"/><Relationship Id="rId4" Type="http://schemas.openxmlformats.org/officeDocument/2006/relationships/tags" Target="../tags/tag30.xml"/><Relationship Id="rId3" Type="http://schemas.openxmlformats.org/officeDocument/2006/relationships/tags" Target="../tags/tag29.xml"/><Relationship Id="rId2" Type="http://schemas.openxmlformats.org/officeDocument/2006/relationships/tags" Target="../tags/tag28.xml"/><Relationship Id="rId11" Type="http://schemas.openxmlformats.org/officeDocument/2006/relationships/tags" Target="../tags/tag37.xml"/><Relationship Id="rId10" Type="http://schemas.openxmlformats.org/officeDocument/2006/relationships/tags" Target="../tags/tag3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45.xml"/><Relationship Id="rId8" Type="http://schemas.openxmlformats.org/officeDocument/2006/relationships/tags" Target="../tags/tag44.xml"/><Relationship Id="rId7" Type="http://schemas.openxmlformats.org/officeDocument/2006/relationships/tags" Target="../tags/tag43.xml"/><Relationship Id="rId6" Type="http://schemas.openxmlformats.org/officeDocument/2006/relationships/tags" Target="../tags/tag42.xml"/><Relationship Id="rId5" Type="http://schemas.openxmlformats.org/officeDocument/2006/relationships/tags" Target="../tags/tag41.xml"/><Relationship Id="rId4" Type="http://schemas.openxmlformats.org/officeDocument/2006/relationships/tags" Target="../tags/tag40.xml"/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3" Type="http://schemas.openxmlformats.org/officeDocument/2006/relationships/tags" Target="../tags/tag49.xml"/><Relationship Id="rId12" Type="http://schemas.openxmlformats.org/officeDocument/2006/relationships/tags" Target="../tags/tag48.xml"/><Relationship Id="rId11" Type="http://schemas.openxmlformats.org/officeDocument/2006/relationships/tags" Target="../tags/tag47.xml"/><Relationship Id="rId10" Type="http://schemas.openxmlformats.org/officeDocument/2006/relationships/tags" Target="../tags/tag46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57.xml"/><Relationship Id="rId8" Type="http://schemas.openxmlformats.org/officeDocument/2006/relationships/tags" Target="../tags/tag56.xml"/><Relationship Id="rId7" Type="http://schemas.openxmlformats.org/officeDocument/2006/relationships/tags" Target="../tags/tag55.xml"/><Relationship Id="rId6" Type="http://schemas.openxmlformats.org/officeDocument/2006/relationships/tags" Target="../tags/tag54.xml"/><Relationship Id="rId5" Type="http://schemas.openxmlformats.org/officeDocument/2006/relationships/tags" Target="../tags/tag53.xml"/><Relationship Id="rId4" Type="http://schemas.openxmlformats.org/officeDocument/2006/relationships/tags" Target="../tags/tag52.xml"/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60.xml"/><Relationship Id="rId3" Type="http://schemas.openxmlformats.org/officeDocument/2006/relationships/tags" Target="../tags/tag59.xml"/><Relationship Id="rId2" Type="http://schemas.openxmlformats.org/officeDocument/2006/relationships/tags" Target="../tags/tag58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9" Type="http://schemas.openxmlformats.org/officeDocument/2006/relationships/tags" Target="../tags/tag68.xml"/><Relationship Id="rId8" Type="http://schemas.openxmlformats.org/officeDocument/2006/relationships/tags" Target="../tags/tag67.xml"/><Relationship Id="rId7" Type="http://schemas.openxmlformats.org/officeDocument/2006/relationships/tags" Target="../tags/tag66.xml"/><Relationship Id="rId6" Type="http://schemas.openxmlformats.org/officeDocument/2006/relationships/tags" Target="../tags/tag65.xml"/><Relationship Id="rId5" Type="http://schemas.openxmlformats.org/officeDocument/2006/relationships/tags" Target="../tags/tag64.xml"/><Relationship Id="rId4" Type="http://schemas.openxmlformats.org/officeDocument/2006/relationships/tags" Target="../tags/tag63.xml"/><Relationship Id="rId3" Type="http://schemas.openxmlformats.org/officeDocument/2006/relationships/tags" Target="../tags/tag62.xml"/><Relationship Id="rId2" Type="http://schemas.openxmlformats.org/officeDocument/2006/relationships/tags" Target="../tags/tag61.xml"/><Relationship Id="rId11" Type="http://schemas.openxmlformats.org/officeDocument/2006/relationships/tags" Target="../tags/tag70.xml"/><Relationship Id="rId10" Type="http://schemas.openxmlformats.org/officeDocument/2006/relationships/tags" Target="../tags/tag69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9" Type="http://schemas.openxmlformats.org/officeDocument/2006/relationships/tags" Target="../tags/tag78.xml"/><Relationship Id="rId8" Type="http://schemas.openxmlformats.org/officeDocument/2006/relationships/tags" Target="../tags/tag77.xml"/><Relationship Id="rId7" Type="http://schemas.openxmlformats.org/officeDocument/2006/relationships/tags" Target="../tags/tag76.xml"/><Relationship Id="rId6" Type="http://schemas.openxmlformats.org/officeDocument/2006/relationships/tags" Target="../tags/tag75.xml"/><Relationship Id="rId5" Type="http://schemas.openxmlformats.org/officeDocument/2006/relationships/tags" Target="../tags/tag74.xml"/><Relationship Id="rId4" Type="http://schemas.openxmlformats.org/officeDocument/2006/relationships/tags" Target="../tags/tag73.xml"/><Relationship Id="rId3" Type="http://schemas.openxmlformats.org/officeDocument/2006/relationships/tags" Target="../tags/tag72.xml"/><Relationship Id="rId2" Type="http://schemas.openxmlformats.org/officeDocument/2006/relationships/tags" Target="../tags/tag71.xml"/><Relationship Id="rId10" Type="http://schemas.openxmlformats.org/officeDocument/2006/relationships/tags" Target="../tags/tag79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平行四边形 3"/>
          <p:cNvSpPr/>
          <p:nvPr userDrawn="1">
            <p:custDataLst>
              <p:tags r:id="rId2"/>
            </p:custDataLst>
          </p:nvPr>
        </p:nvSpPr>
        <p:spPr>
          <a:xfrm rot="10800000" flipH="1">
            <a:off x="0" y="6660113"/>
            <a:ext cx="2817446" cy="211137"/>
          </a:xfrm>
          <a:custGeom>
            <a:avLst/>
            <a:gdLst>
              <a:gd name="connsiteX0" fmla="*/ 0 w 9174998"/>
              <a:gd name="connsiteY0" fmla="*/ 1879169 h 1879169"/>
              <a:gd name="connsiteX1" fmla="*/ 1137480 w 9174998"/>
              <a:gd name="connsiteY1" fmla="*/ 0 h 1879169"/>
              <a:gd name="connsiteX2" fmla="*/ 9174998 w 9174998"/>
              <a:gd name="connsiteY2" fmla="*/ 0 h 1879169"/>
              <a:gd name="connsiteX3" fmla="*/ 8037518 w 9174998"/>
              <a:gd name="connsiteY3" fmla="*/ 1879169 h 1879169"/>
              <a:gd name="connsiteX4" fmla="*/ 0 w 9174998"/>
              <a:gd name="connsiteY4" fmla="*/ 1879169 h 1879169"/>
              <a:gd name="connsiteX0-1" fmla="*/ 0 w 9174998"/>
              <a:gd name="connsiteY0-2" fmla="*/ 1879169 h 1879169"/>
              <a:gd name="connsiteX1-3" fmla="*/ 2229 w 9174998"/>
              <a:gd name="connsiteY1-4" fmla="*/ 3874 h 1879169"/>
              <a:gd name="connsiteX2-5" fmla="*/ 9174998 w 9174998"/>
              <a:gd name="connsiteY2-6" fmla="*/ 0 h 1879169"/>
              <a:gd name="connsiteX3-7" fmla="*/ 8037518 w 9174998"/>
              <a:gd name="connsiteY3-8" fmla="*/ 1879169 h 1879169"/>
              <a:gd name="connsiteX4-9" fmla="*/ 0 w 9174998"/>
              <a:gd name="connsiteY4-10" fmla="*/ 1879169 h 187916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9174998" h="1879169">
                <a:moveTo>
                  <a:pt x="0" y="1879169"/>
                </a:moveTo>
                <a:lnTo>
                  <a:pt x="2229" y="3874"/>
                </a:lnTo>
                <a:lnTo>
                  <a:pt x="9174998" y="0"/>
                </a:lnTo>
                <a:lnTo>
                  <a:pt x="8037518" y="1879169"/>
                </a:lnTo>
                <a:lnTo>
                  <a:pt x="0" y="187916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rgbClr val="277EB1">
              <a:shade val="50000"/>
            </a:srgbClr>
          </a:lnRef>
          <a:fillRef idx="1">
            <a:srgbClr val="277EB1"/>
          </a:fillRef>
          <a:effectRef idx="0">
            <a:srgbClr val="277EB1"/>
          </a:effectRef>
          <a:fontRef idx="minor">
            <a:sysClr val="window" lastClr="FFFFFF"/>
          </a:fontRef>
        </p:style>
        <p:txBody>
          <a:bodyPr rtlCol="0" anchor="ctr">
            <a:normAutofit fontScale="47500" lnSpcReduction="20000"/>
          </a:bodyPr>
          <a:lstStyle/>
          <a:p>
            <a:pPr algn="ctr"/>
            <a:endParaRPr lang="zh-CN" altLang="en-US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19" name="平行四边形 18"/>
          <p:cNvSpPr/>
          <p:nvPr userDrawn="1">
            <p:custDataLst>
              <p:tags r:id="rId3"/>
            </p:custDataLst>
          </p:nvPr>
        </p:nvSpPr>
        <p:spPr>
          <a:xfrm flipH="1">
            <a:off x="1508501" y="6302461"/>
            <a:ext cx="9174998" cy="555539"/>
          </a:xfrm>
          <a:prstGeom prst="parallelogram">
            <a:avLst>
              <a:gd name="adj" fmla="val 171013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rgbClr val="277EB1">
              <a:shade val="50000"/>
            </a:srgbClr>
          </a:lnRef>
          <a:fillRef idx="1">
            <a:srgbClr val="277EB1"/>
          </a:fillRef>
          <a:effectRef idx="0">
            <a:srgbClr val="277EB1"/>
          </a:effectRef>
          <a:fontRef idx="minor">
            <a:sysClr val="window" lastClr="FFFFFF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20" name="平行四边形 3"/>
          <p:cNvSpPr/>
          <p:nvPr userDrawn="1">
            <p:custDataLst>
              <p:tags r:id="rId4"/>
            </p:custDataLst>
          </p:nvPr>
        </p:nvSpPr>
        <p:spPr>
          <a:xfrm flipH="1">
            <a:off x="3017002" y="6013450"/>
            <a:ext cx="9174998" cy="844550"/>
          </a:xfrm>
          <a:custGeom>
            <a:avLst/>
            <a:gdLst>
              <a:gd name="connsiteX0" fmla="*/ 0 w 9174998"/>
              <a:gd name="connsiteY0" fmla="*/ 1879169 h 1879169"/>
              <a:gd name="connsiteX1" fmla="*/ 1137480 w 9174998"/>
              <a:gd name="connsiteY1" fmla="*/ 0 h 1879169"/>
              <a:gd name="connsiteX2" fmla="*/ 9174998 w 9174998"/>
              <a:gd name="connsiteY2" fmla="*/ 0 h 1879169"/>
              <a:gd name="connsiteX3" fmla="*/ 8037518 w 9174998"/>
              <a:gd name="connsiteY3" fmla="*/ 1879169 h 1879169"/>
              <a:gd name="connsiteX4" fmla="*/ 0 w 9174998"/>
              <a:gd name="connsiteY4" fmla="*/ 1879169 h 1879169"/>
              <a:gd name="connsiteX0-1" fmla="*/ 0 w 9174998"/>
              <a:gd name="connsiteY0-2" fmla="*/ 1879169 h 1879169"/>
              <a:gd name="connsiteX1-3" fmla="*/ 2229 w 9174998"/>
              <a:gd name="connsiteY1-4" fmla="*/ 3874 h 1879169"/>
              <a:gd name="connsiteX2-5" fmla="*/ 9174998 w 9174998"/>
              <a:gd name="connsiteY2-6" fmla="*/ 0 h 1879169"/>
              <a:gd name="connsiteX3-7" fmla="*/ 8037518 w 9174998"/>
              <a:gd name="connsiteY3-8" fmla="*/ 1879169 h 1879169"/>
              <a:gd name="connsiteX4-9" fmla="*/ 0 w 9174998"/>
              <a:gd name="connsiteY4-10" fmla="*/ 1879169 h 187916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9174998" h="1879169">
                <a:moveTo>
                  <a:pt x="0" y="1879169"/>
                </a:moveTo>
                <a:lnTo>
                  <a:pt x="2229" y="3874"/>
                </a:lnTo>
                <a:lnTo>
                  <a:pt x="9174998" y="0"/>
                </a:lnTo>
                <a:lnTo>
                  <a:pt x="8037518" y="1879169"/>
                </a:lnTo>
                <a:lnTo>
                  <a:pt x="0" y="187916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rgbClr val="277EB1">
              <a:shade val="50000"/>
            </a:srgbClr>
          </a:lnRef>
          <a:fillRef idx="1">
            <a:srgbClr val="277EB1"/>
          </a:fillRef>
          <a:effectRef idx="0">
            <a:srgbClr val="277EB1"/>
          </a:effectRef>
          <a:fontRef idx="minor">
            <a:sysClr val="window" lastClr="FFFFFF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21" name="平行四边形 3"/>
          <p:cNvSpPr/>
          <p:nvPr userDrawn="1">
            <p:custDataLst>
              <p:tags r:id="rId5"/>
            </p:custDataLst>
          </p:nvPr>
        </p:nvSpPr>
        <p:spPr>
          <a:xfrm rot="10800000" flipH="1">
            <a:off x="0" y="0"/>
            <a:ext cx="2817495" cy="541794"/>
          </a:xfrm>
          <a:custGeom>
            <a:avLst/>
            <a:gdLst>
              <a:gd name="connsiteX0" fmla="*/ 0 w 9174998"/>
              <a:gd name="connsiteY0" fmla="*/ 1879169 h 1879169"/>
              <a:gd name="connsiteX1" fmla="*/ 1137480 w 9174998"/>
              <a:gd name="connsiteY1" fmla="*/ 0 h 1879169"/>
              <a:gd name="connsiteX2" fmla="*/ 9174998 w 9174998"/>
              <a:gd name="connsiteY2" fmla="*/ 0 h 1879169"/>
              <a:gd name="connsiteX3" fmla="*/ 8037518 w 9174998"/>
              <a:gd name="connsiteY3" fmla="*/ 1879169 h 1879169"/>
              <a:gd name="connsiteX4" fmla="*/ 0 w 9174998"/>
              <a:gd name="connsiteY4" fmla="*/ 1879169 h 1879169"/>
              <a:gd name="connsiteX0-1" fmla="*/ 0 w 9174998"/>
              <a:gd name="connsiteY0-2" fmla="*/ 1879169 h 1879169"/>
              <a:gd name="connsiteX1-3" fmla="*/ 2229 w 9174998"/>
              <a:gd name="connsiteY1-4" fmla="*/ 3874 h 1879169"/>
              <a:gd name="connsiteX2-5" fmla="*/ 9174998 w 9174998"/>
              <a:gd name="connsiteY2-6" fmla="*/ 0 h 1879169"/>
              <a:gd name="connsiteX3-7" fmla="*/ 8037518 w 9174998"/>
              <a:gd name="connsiteY3-8" fmla="*/ 1879169 h 1879169"/>
              <a:gd name="connsiteX4-9" fmla="*/ 0 w 9174998"/>
              <a:gd name="connsiteY4-10" fmla="*/ 1879169 h 187916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9174998" h="1879169">
                <a:moveTo>
                  <a:pt x="0" y="1879169"/>
                </a:moveTo>
                <a:lnTo>
                  <a:pt x="2229" y="3874"/>
                </a:lnTo>
                <a:lnTo>
                  <a:pt x="9174998" y="0"/>
                </a:lnTo>
                <a:lnTo>
                  <a:pt x="8037518" y="1879169"/>
                </a:lnTo>
                <a:lnTo>
                  <a:pt x="0" y="187916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rgbClr val="277EB1">
              <a:shade val="50000"/>
            </a:srgbClr>
          </a:lnRef>
          <a:fillRef idx="1">
            <a:srgbClr val="277EB1"/>
          </a:fillRef>
          <a:effectRef idx="0">
            <a:srgbClr val="277EB1"/>
          </a:effectRef>
          <a:fontRef idx="minor">
            <a:sysClr val="window" lastClr="FFFFFF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22" name="平行四边形 3"/>
          <p:cNvSpPr/>
          <p:nvPr userDrawn="1">
            <p:custDataLst>
              <p:tags r:id="rId6"/>
            </p:custDataLst>
          </p:nvPr>
        </p:nvSpPr>
        <p:spPr>
          <a:xfrm flipH="1">
            <a:off x="2400300" y="0"/>
            <a:ext cx="9791700" cy="666115"/>
          </a:xfrm>
          <a:custGeom>
            <a:avLst/>
            <a:gdLst>
              <a:gd name="connsiteX0" fmla="*/ 0 w 9174998"/>
              <a:gd name="connsiteY0" fmla="*/ 1879169 h 1879169"/>
              <a:gd name="connsiteX1" fmla="*/ 1137480 w 9174998"/>
              <a:gd name="connsiteY1" fmla="*/ 0 h 1879169"/>
              <a:gd name="connsiteX2" fmla="*/ 9174998 w 9174998"/>
              <a:gd name="connsiteY2" fmla="*/ 0 h 1879169"/>
              <a:gd name="connsiteX3" fmla="*/ 8037518 w 9174998"/>
              <a:gd name="connsiteY3" fmla="*/ 1879169 h 1879169"/>
              <a:gd name="connsiteX4" fmla="*/ 0 w 9174998"/>
              <a:gd name="connsiteY4" fmla="*/ 1879169 h 1879169"/>
              <a:gd name="connsiteX0-1" fmla="*/ 0 w 9174998"/>
              <a:gd name="connsiteY0-2" fmla="*/ 1879169 h 1879169"/>
              <a:gd name="connsiteX1-3" fmla="*/ 2229 w 9174998"/>
              <a:gd name="connsiteY1-4" fmla="*/ 3874 h 1879169"/>
              <a:gd name="connsiteX2-5" fmla="*/ 9174998 w 9174998"/>
              <a:gd name="connsiteY2-6" fmla="*/ 0 h 1879169"/>
              <a:gd name="connsiteX3-7" fmla="*/ 8037518 w 9174998"/>
              <a:gd name="connsiteY3-8" fmla="*/ 1879169 h 1879169"/>
              <a:gd name="connsiteX4-9" fmla="*/ 0 w 9174998"/>
              <a:gd name="connsiteY4-10" fmla="*/ 1879169 h 1879169"/>
              <a:gd name="connsiteX0-11" fmla="*/ 0 w 9174998"/>
              <a:gd name="connsiteY0-12" fmla="*/ 1879169 h 1879169"/>
              <a:gd name="connsiteX1-13" fmla="*/ 2229 w 9174998"/>
              <a:gd name="connsiteY1-14" fmla="*/ 3874 h 1879169"/>
              <a:gd name="connsiteX2-15" fmla="*/ 9174998 w 9174998"/>
              <a:gd name="connsiteY2-16" fmla="*/ 0 h 1879169"/>
              <a:gd name="connsiteX3-17" fmla="*/ 8826080 w 9174998"/>
              <a:gd name="connsiteY3-18" fmla="*/ 1879169 h 1879169"/>
              <a:gd name="connsiteX4-19" fmla="*/ 0 w 9174998"/>
              <a:gd name="connsiteY4-20" fmla="*/ 1879169 h 1879169"/>
              <a:gd name="connsiteX0-21" fmla="*/ 0 w 9174998"/>
              <a:gd name="connsiteY0-22" fmla="*/ 1879169 h 1879169"/>
              <a:gd name="connsiteX1-23" fmla="*/ 2229 w 9174998"/>
              <a:gd name="connsiteY1-24" fmla="*/ 3874 h 1879169"/>
              <a:gd name="connsiteX2-25" fmla="*/ 9174998 w 9174998"/>
              <a:gd name="connsiteY2-26" fmla="*/ 0 h 1879169"/>
              <a:gd name="connsiteX3-27" fmla="*/ 8863433 w 9174998"/>
              <a:gd name="connsiteY3-28" fmla="*/ 1818281 h 1879169"/>
              <a:gd name="connsiteX4-29" fmla="*/ 0 w 9174998"/>
              <a:gd name="connsiteY4-30" fmla="*/ 1879169 h 1879169"/>
              <a:gd name="connsiteX0-31" fmla="*/ 0 w 9174998"/>
              <a:gd name="connsiteY0-32" fmla="*/ 1879169 h 1909613"/>
              <a:gd name="connsiteX1-33" fmla="*/ 2229 w 9174998"/>
              <a:gd name="connsiteY1-34" fmla="*/ 3874 h 1909613"/>
              <a:gd name="connsiteX2-35" fmla="*/ 9174998 w 9174998"/>
              <a:gd name="connsiteY2-36" fmla="*/ 0 h 1909613"/>
              <a:gd name="connsiteX3-37" fmla="*/ 8834381 w 9174998"/>
              <a:gd name="connsiteY3-38" fmla="*/ 1909613 h 1909613"/>
              <a:gd name="connsiteX4-39" fmla="*/ 0 w 9174998"/>
              <a:gd name="connsiteY4-40" fmla="*/ 1879169 h 190961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9174998" h="1909613">
                <a:moveTo>
                  <a:pt x="0" y="1879169"/>
                </a:moveTo>
                <a:lnTo>
                  <a:pt x="2229" y="3874"/>
                </a:lnTo>
                <a:lnTo>
                  <a:pt x="9174998" y="0"/>
                </a:lnTo>
                <a:lnTo>
                  <a:pt x="8834381" y="1909613"/>
                </a:lnTo>
                <a:lnTo>
                  <a:pt x="0" y="187916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rgbClr val="277EB1">
              <a:shade val="50000"/>
            </a:srgbClr>
          </a:lnRef>
          <a:fillRef idx="1">
            <a:srgbClr val="277EB1"/>
          </a:fillRef>
          <a:effectRef idx="0">
            <a:srgbClr val="277EB1"/>
          </a:effectRef>
          <a:fontRef idx="minor">
            <a:sysClr val="window" lastClr="FFFFFF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</a:endParaRPr>
          </a:p>
        </p:txBody>
      </p:sp>
      <p:cxnSp>
        <p:nvCxnSpPr>
          <p:cNvPr id="26" name="直接连接符 25"/>
          <p:cNvCxnSpPr/>
          <p:nvPr userDrawn="1">
            <p:custDataLst>
              <p:tags r:id="rId7"/>
            </p:custDataLst>
          </p:nvPr>
        </p:nvCxnSpPr>
        <p:spPr>
          <a:xfrm>
            <a:off x="2192655" y="3622040"/>
            <a:ext cx="789686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8"/>
            </p:custDataLst>
          </p:nvPr>
        </p:nvSpPr>
        <p:spPr>
          <a:xfrm>
            <a:off x="2192655" y="2361452"/>
            <a:ext cx="7896859" cy="1223414"/>
          </a:xfrm>
        </p:spPr>
        <p:txBody>
          <a:bodyPr lIns="90000" tIns="46800" rIns="90000" bIns="0" anchor="b" anchorCtr="0">
            <a:normAutofit/>
          </a:bodyPr>
          <a:lstStyle>
            <a:lvl1pPr algn="ctr">
              <a:defRPr sz="6600" b="0" spc="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9"/>
            </p:custDataLst>
          </p:nvPr>
        </p:nvSpPr>
        <p:spPr>
          <a:xfrm>
            <a:off x="2192655" y="3675518"/>
            <a:ext cx="7896859" cy="739883"/>
          </a:xfrm>
        </p:spPr>
        <p:txBody>
          <a:bodyPr lIns="90000" tIns="0" rIns="90000" bIns="46800">
            <a:norm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32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>
            <a:off x="0" y="6575425"/>
            <a:ext cx="12192000" cy="282575"/>
            <a:chOff x="0" y="5838825"/>
            <a:chExt cx="12192000" cy="1019175"/>
          </a:xfrm>
        </p:grpSpPr>
        <p:sp>
          <p:nvSpPr>
            <p:cNvPr id="8" name="矩形 7"/>
            <p:cNvSpPr/>
            <p:nvPr>
              <p:custDataLst>
                <p:tags r:id="rId3"/>
              </p:custDataLst>
            </p:nvPr>
          </p:nvSpPr>
          <p:spPr>
            <a:xfrm flipV="1">
              <a:off x="0" y="5958840"/>
              <a:ext cx="12192000" cy="175260"/>
            </a:xfrm>
            <a:prstGeom prst="rect">
              <a:avLst/>
            </a:prstGeom>
            <a:solidFill>
              <a:srgbClr val="333C4A">
                <a:alpha val="9000"/>
              </a:srgbClr>
            </a:solidFill>
            <a:ln>
              <a:noFill/>
            </a:ln>
          </p:spPr>
          <p:style>
            <a:lnRef idx="2">
              <a:srgbClr val="333C4A">
                <a:shade val="50000"/>
              </a:srgbClr>
            </a:lnRef>
            <a:fillRef idx="1">
              <a:srgbClr val="333C4A"/>
            </a:fillRef>
            <a:effectRef idx="0">
              <a:srgbClr val="333C4A"/>
            </a:effectRef>
            <a:fontRef idx="minor">
              <a:sysClr val="window" lastClr="FFFFFF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9" name="矩形 8"/>
            <p:cNvSpPr/>
            <p:nvPr>
              <p:custDataLst>
                <p:tags r:id="rId4"/>
              </p:custDataLst>
            </p:nvPr>
          </p:nvSpPr>
          <p:spPr>
            <a:xfrm>
              <a:off x="0" y="6134100"/>
              <a:ext cx="12192000" cy="7239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rgbClr val="333C4A">
                <a:shade val="50000"/>
              </a:srgbClr>
            </a:lnRef>
            <a:fillRef idx="1">
              <a:srgbClr val="333C4A"/>
            </a:fillRef>
            <a:effectRef idx="0">
              <a:srgbClr val="333C4A"/>
            </a:effectRef>
            <a:fontRef idx="minor">
              <a:sysClr val="window" lastClr="FFFFFF"/>
            </a:fontRef>
          </p:style>
          <p:txBody>
            <a:bodyPr rtlCol="0" anchor="ctr">
              <a:normAutofit fontScale="40000" lnSpcReduction="20000"/>
            </a:bodyPr>
            <a:lstStyle/>
            <a:p>
              <a:pPr algn="ctr"/>
              <a:endParaRPr lang="zh-CN" altLang="en-US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" name="矩形 3"/>
            <p:cNvSpPr/>
            <p:nvPr>
              <p:custDataLst>
                <p:tags r:id="rId5"/>
              </p:custDataLst>
            </p:nvPr>
          </p:nvSpPr>
          <p:spPr>
            <a:xfrm>
              <a:off x="3505200" y="5838825"/>
              <a:ext cx="5181600" cy="590550"/>
            </a:xfrm>
            <a:custGeom>
              <a:avLst/>
              <a:gdLst>
                <a:gd name="connsiteX0" fmla="*/ 0 w 5181600"/>
                <a:gd name="connsiteY0" fmla="*/ 0 h 723900"/>
                <a:gd name="connsiteX1" fmla="*/ 5181600 w 5181600"/>
                <a:gd name="connsiteY1" fmla="*/ 0 h 723900"/>
                <a:gd name="connsiteX2" fmla="*/ 5181600 w 5181600"/>
                <a:gd name="connsiteY2" fmla="*/ 723900 h 723900"/>
                <a:gd name="connsiteX3" fmla="*/ 0 w 5181600"/>
                <a:gd name="connsiteY3" fmla="*/ 723900 h 723900"/>
                <a:gd name="connsiteX4" fmla="*/ 0 w 5181600"/>
                <a:gd name="connsiteY4" fmla="*/ 0 h 723900"/>
                <a:gd name="connsiteX0-1" fmla="*/ 472440 w 5181600"/>
                <a:gd name="connsiteY0-2" fmla="*/ 0 h 731520"/>
                <a:gd name="connsiteX1-3" fmla="*/ 5181600 w 5181600"/>
                <a:gd name="connsiteY1-4" fmla="*/ 7620 h 731520"/>
                <a:gd name="connsiteX2-5" fmla="*/ 5181600 w 5181600"/>
                <a:gd name="connsiteY2-6" fmla="*/ 731520 h 731520"/>
                <a:gd name="connsiteX3-7" fmla="*/ 0 w 5181600"/>
                <a:gd name="connsiteY3-8" fmla="*/ 731520 h 731520"/>
                <a:gd name="connsiteX4-9" fmla="*/ 472440 w 5181600"/>
                <a:gd name="connsiteY4-10" fmla="*/ 0 h 731520"/>
                <a:gd name="connsiteX0-11" fmla="*/ 472440 w 5181600"/>
                <a:gd name="connsiteY0-12" fmla="*/ 15240 h 746760"/>
                <a:gd name="connsiteX1-13" fmla="*/ 4701540 w 5181600"/>
                <a:gd name="connsiteY1-14" fmla="*/ 0 h 746760"/>
                <a:gd name="connsiteX2-15" fmla="*/ 5181600 w 5181600"/>
                <a:gd name="connsiteY2-16" fmla="*/ 746760 h 746760"/>
                <a:gd name="connsiteX3-17" fmla="*/ 0 w 5181600"/>
                <a:gd name="connsiteY3-18" fmla="*/ 746760 h 746760"/>
                <a:gd name="connsiteX4-19" fmla="*/ 472440 w 5181600"/>
                <a:gd name="connsiteY4-20" fmla="*/ 15240 h 74676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5181600" h="746760">
                  <a:moveTo>
                    <a:pt x="472440" y="15240"/>
                  </a:moveTo>
                  <a:lnTo>
                    <a:pt x="4701540" y="0"/>
                  </a:lnTo>
                  <a:lnTo>
                    <a:pt x="5181600" y="746760"/>
                  </a:lnTo>
                  <a:lnTo>
                    <a:pt x="0" y="746760"/>
                  </a:lnTo>
                  <a:lnTo>
                    <a:pt x="472440" y="1524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rgbClr val="333C4A">
                <a:shade val="50000"/>
              </a:srgbClr>
            </a:lnRef>
            <a:fillRef idx="1">
              <a:srgbClr val="333C4A"/>
            </a:fillRef>
            <a:effectRef idx="0">
              <a:srgbClr val="333C4A"/>
            </a:effectRef>
            <a:fontRef idx="minor">
              <a:sysClr val="window" lastClr="FFFFFF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9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图形 33"/>
          <p:cNvGrpSpPr/>
          <p:nvPr userDrawn="1">
            <p:custDataLst>
              <p:tags r:id="rId2"/>
            </p:custDataLst>
          </p:nvPr>
        </p:nvGrpSpPr>
        <p:grpSpPr>
          <a:xfrm rot="10800000">
            <a:off x="0" y="5857180"/>
            <a:ext cx="12193905" cy="1000820"/>
            <a:chOff x="-1906" y="1"/>
            <a:chExt cx="12193906" cy="600263"/>
          </a:xfrm>
        </p:grpSpPr>
        <p:sp>
          <p:nvSpPr>
            <p:cNvPr id="40" name="任意多边形: 形状 28"/>
            <p:cNvSpPr/>
            <p:nvPr>
              <p:custDataLst>
                <p:tags r:id="rId3"/>
              </p:custDataLst>
            </p:nvPr>
          </p:nvSpPr>
          <p:spPr>
            <a:xfrm>
              <a:off x="-1906" y="1"/>
              <a:ext cx="12193906" cy="599846"/>
            </a:xfrm>
            <a:custGeom>
              <a:avLst/>
              <a:gdLst>
                <a:gd name="connsiteX0" fmla="*/ 0 w 7338060"/>
                <a:gd name="connsiteY0" fmla="*/ 0 h 4076700"/>
                <a:gd name="connsiteX1" fmla="*/ 7338060 w 7338060"/>
                <a:gd name="connsiteY1" fmla="*/ 0 h 4076700"/>
                <a:gd name="connsiteX2" fmla="*/ 7338060 w 7338060"/>
                <a:gd name="connsiteY2" fmla="*/ 4076700 h 4076700"/>
                <a:gd name="connsiteX3" fmla="*/ 0 w 7338060"/>
                <a:gd name="connsiteY3" fmla="*/ 4076700 h 407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38060" h="4076700">
                  <a:moveTo>
                    <a:pt x="0" y="0"/>
                  </a:moveTo>
                  <a:lnTo>
                    <a:pt x="7338060" y="0"/>
                  </a:lnTo>
                  <a:lnTo>
                    <a:pt x="7338060" y="4076700"/>
                  </a:lnTo>
                  <a:lnTo>
                    <a:pt x="0" y="407670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rmAutofit/>
            </a:bodyPr>
            <a:lstStyle/>
            <a:p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endParaRPr>
            </a:p>
          </p:txBody>
        </p:sp>
        <p:grpSp>
          <p:nvGrpSpPr>
            <p:cNvPr id="41" name="图形 33"/>
            <p:cNvGrpSpPr/>
            <p:nvPr/>
          </p:nvGrpSpPr>
          <p:grpSpPr>
            <a:xfrm>
              <a:off x="-1906" y="181563"/>
              <a:ext cx="12193906" cy="418701"/>
              <a:chOff x="-1906" y="181563"/>
              <a:chExt cx="12193906" cy="418701"/>
            </a:xfrm>
            <a:solidFill>
              <a:srgbClr val="2A323C"/>
            </a:solidFill>
          </p:grpSpPr>
          <p:sp>
            <p:nvSpPr>
              <p:cNvPr id="42" name="任意多边形: 形状 30"/>
              <p:cNvSpPr/>
              <p:nvPr>
                <p:custDataLst>
                  <p:tags r:id="rId4"/>
                </p:custDataLst>
              </p:nvPr>
            </p:nvSpPr>
            <p:spPr>
              <a:xfrm>
                <a:off x="2755899" y="283643"/>
                <a:ext cx="7164071" cy="316621"/>
              </a:xfrm>
              <a:custGeom>
                <a:avLst/>
                <a:gdLst>
                  <a:gd name="connsiteX0" fmla="*/ 0 w 1820227"/>
                  <a:gd name="connsiteY0" fmla="*/ 0 h 138112"/>
                  <a:gd name="connsiteX1" fmla="*/ 1820228 w 1820227"/>
                  <a:gd name="connsiteY1" fmla="*/ 0 h 138112"/>
                  <a:gd name="connsiteX2" fmla="*/ 1820228 w 1820227"/>
                  <a:gd name="connsiteY2" fmla="*/ 138113 h 138112"/>
                  <a:gd name="connsiteX3" fmla="*/ 0 w 1820227"/>
                  <a:gd name="connsiteY3" fmla="*/ 138113 h 13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20227" h="138112">
                    <a:moveTo>
                      <a:pt x="0" y="0"/>
                    </a:moveTo>
                    <a:lnTo>
                      <a:pt x="1820228" y="0"/>
                    </a:lnTo>
                    <a:lnTo>
                      <a:pt x="1820228" y="138113"/>
                    </a:lnTo>
                    <a:lnTo>
                      <a:pt x="0" y="138113"/>
                    </a:ln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>
                <a:normAutofit/>
              </a:bodyPr>
              <a:lstStyle/>
              <a:p>
                <a:endParaRPr lang="zh-CN" altLang="en-US" baseline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43" name="任意多边形: 形状 31"/>
              <p:cNvSpPr/>
              <p:nvPr>
                <p:custDataLst>
                  <p:tags r:id="rId5"/>
                </p:custDataLst>
              </p:nvPr>
            </p:nvSpPr>
            <p:spPr>
              <a:xfrm>
                <a:off x="9145905" y="181563"/>
                <a:ext cx="3046095" cy="418178"/>
              </a:xfrm>
              <a:custGeom>
                <a:avLst/>
                <a:gdLst>
                  <a:gd name="connsiteX0" fmla="*/ 334328 w 3046094"/>
                  <a:gd name="connsiteY0" fmla="*/ 0 h 276225"/>
                  <a:gd name="connsiteX1" fmla="*/ 3046095 w 3046094"/>
                  <a:gd name="connsiteY1" fmla="*/ 0 h 276225"/>
                  <a:gd name="connsiteX2" fmla="*/ 3046095 w 3046094"/>
                  <a:gd name="connsiteY2" fmla="*/ 276225 h 276225"/>
                  <a:gd name="connsiteX3" fmla="*/ 0 w 3046094"/>
                  <a:gd name="connsiteY3" fmla="*/ 276225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46094" h="276225">
                    <a:moveTo>
                      <a:pt x="334328" y="0"/>
                    </a:moveTo>
                    <a:lnTo>
                      <a:pt x="3046095" y="0"/>
                    </a:lnTo>
                    <a:lnTo>
                      <a:pt x="3046095" y="276225"/>
                    </a:lnTo>
                    <a:lnTo>
                      <a:pt x="0" y="276225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>
                <a:normAutofit/>
              </a:bodyPr>
              <a:lstStyle/>
              <a:p>
                <a:endParaRPr lang="zh-CN" altLang="en-US" baseline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44" name="任意多边形: 形状 32"/>
              <p:cNvSpPr/>
              <p:nvPr>
                <p:custDataLst>
                  <p:tags r:id="rId6"/>
                </p:custDataLst>
              </p:nvPr>
            </p:nvSpPr>
            <p:spPr>
              <a:xfrm>
                <a:off x="-1906" y="181563"/>
                <a:ext cx="3046095" cy="418178"/>
              </a:xfrm>
              <a:custGeom>
                <a:avLst/>
                <a:gdLst>
                  <a:gd name="connsiteX0" fmla="*/ 2711768 w 3046094"/>
                  <a:gd name="connsiteY0" fmla="*/ 0 h 276225"/>
                  <a:gd name="connsiteX1" fmla="*/ 0 w 3046094"/>
                  <a:gd name="connsiteY1" fmla="*/ 0 h 276225"/>
                  <a:gd name="connsiteX2" fmla="*/ 0 w 3046094"/>
                  <a:gd name="connsiteY2" fmla="*/ 276225 h 276225"/>
                  <a:gd name="connsiteX3" fmla="*/ 3046095 w 3046094"/>
                  <a:gd name="connsiteY3" fmla="*/ 276225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46094" h="276225">
                    <a:moveTo>
                      <a:pt x="2711768" y="0"/>
                    </a:moveTo>
                    <a:lnTo>
                      <a:pt x="0" y="0"/>
                    </a:lnTo>
                    <a:lnTo>
                      <a:pt x="0" y="276225"/>
                    </a:lnTo>
                    <a:lnTo>
                      <a:pt x="3046095" y="276225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>
                <a:normAutofit/>
              </a:bodyPr>
              <a:lstStyle/>
              <a:p>
                <a:endParaRPr lang="zh-CN" altLang="en-US" baseline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grpSp>
        <p:nvGrpSpPr>
          <p:cNvPr id="45" name="图形 33"/>
          <p:cNvGrpSpPr/>
          <p:nvPr userDrawn="1">
            <p:custDataLst>
              <p:tags r:id="rId7"/>
            </p:custDataLst>
          </p:nvPr>
        </p:nvGrpSpPr>
        <p:grpSpPr>
          <a:xfrm rot="10800000" flipV="1">
            <a:off x="-952" y="0"/>
            <a:ext cx="12193905" cy="1000820"/>
            <a:chOff x="-1906" y="1"/>
            <a:chExt cx="12193906" cy="600263"/>
          </a:xfrm>
        </p:grpSpPr>
        <p:sp>
          <p:nvSpPr>
            <p:cNvPr id="46" name="任意多边形: 形状 28"/>
            <p:cNvSpPr/>
            <p:nvPr>
              <p:custDataLst>
                <p:tags r:id="rId8"/>
              </p:custDataLst>
            </p:nvPr>
          </p:nvSpPr>
          <p:spPr>
            <a:xfrm>
              <a:off x="-1906" y="1"/>
              <a:ext cx="12193906" cy="599846"/>
            </a:xfrm>
            <a:custGeom>
              <a:avLst/>
              <a:gdLst>
                <a:gd name="connsiteX0" fmla="*/ 0 w 7338060"/>
                <a:gd name="connsiteY0" fmla="*/ 0 h 4076700"/>
                <a:gd name="connsiteX1" fmla="*/ 7338060 w 7338060"/>
                <a:gd name="connsiteY1" fmla="*/ 0 h 4076700"/>
                <a:gd name="connsiteX2" fmla="*/ 7338060 w 7338060"/>
                <a:gd name="connsiteY2" fmla="*/ 4076700 h 4076700"/>
                <a:gd name="connsiteX3" fmla="*/ 0 w 7338060"/>
                <a:gd name="connsiteY3" fmla="*/ 4076700 h 407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38060" h="4076700">
                  <a:moveTo>
                    <a:pt x="0" y="0"/>
                  </a:moveTo>
                  <a:lnTo>
                    <a:pt x="7338060" y="0"/>
                  </a:lnTo>
                  <a:lnTo>
                    <a:pt x="7338060" y="4076700"/>
                  </a:lnTo>
                  <a:lnTo>
                    <a:pt x="0" y="407670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rmAutofit/>
            </a:bodyPr>
            <a:lstStyle/>
            <a:p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endParaRPr>
            </a:p>
          </p:txBody>
        </p:sp>
        <p:grpSp>
          <p:nvGrpSpPr>
            <p:cNvPr id="47" name="图形 33"/>
            <p:cNvGrpSpPr/>
            <p:nvPr/>
          </p:nvGrpSpPr>
          <p:grpSpPr>
            <a:xfrm>
              <a:off x="-1906" y="181563"/>
              <a:ext cx="12193906" cy="418701"/>
              <a:chOff x="-1906" y="181563"/>
              <a:chExt cx="12193906" cy="418701"/>
            </a:xfrm>
            <a:solidFill>
              <a:srgbClr val="2A323C"/>
            </a:solidFill>
          </p:grpSpPr>
          <p:sp>
            <p:nvSpPr>
              <p:cNvPr id="48" name="任意多边形: 形状 30"/>
              <p:cNvSpPr/>
              <p:nvPr>
                <p:custDataLst>
                  <p:tags r:id="rId9"/>
                </p:custDataLst>
              </p:nvPr>
            </p:nvSpPr>
            <p:spPr>
              <a:xfrm>
                <a:off x="2755899" y="283643"/>
                <a:ext cx="7164071" cy="316621"/>
              </a:xfrm>
              <a:custGeom>
                <a:avLst/>
                <a:gdLst>
                  <a:gd name="connsiteX0" fmla="*/ 0 w 1820227"/>
                  <a:gd name="connsiteY0" fmla="*/ 0 h 138112"/>
                  <a:gd name="connsiteX1" fmla="*/ 1820228 w 1820227"/>
                  <a:gd name="connsiteY1" fmla="*/ 0 h 138112"/>
                  <a:gd name="connsiteX2" fmla="*/ 1820228 w 1820227"/>
                  <a:gd name="connsiteY2" fmla="*/ 138113 h 138112"/>
                  <a:gd name="connsiteX3" fmla="*/ 0 w 1820227"/>
                  <a:gd name="connsiteY3" fmla="*/ 138113 h 13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20227" h="138112">
                    <a:moveTo>
                      <a:pt x="0" y="0"/>
                    </a:moveTo>
                    <a:lnTo>
                      <a:pt x="1820228" y="0"/>
                    </a:lnTo>
                    <a:lnTo>
                      <a:pt x="1820228" y="138113"/>
                    </a:lnTo>
                    <a:lnTo>
                      <a:pt x="0" y="138113"/>
                    </a:ln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>
                <a:normAutofit/>
              </a:bodyPr>
              <a:lstStyle/>
              <a:p>
                <a:endParaRPr lang="zh-CN" altLang="en-US" baseline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49" name="任意多边形: 形状 31"/>
              <p:cNvSpPr/>
              <p:nvPr>
                <p:custDataLst>
                  <p:tags r:id="rId10"/>
                </p:custDataLst>
              </p:nvPr>
            </p:nvSpPr>
            <p:spPr>
              <a:xfrm>
                <a:off x="9145905" y="181563"/>
                <a:ext cx="3046095" cy="418178"/>
              </a:xfrm>
              <a:custGeom>
                <a:avLst/>
                <a:gdLst>
                  <a:gd name="connsiteX0" fmla="*/ 334328 w 3046094"/>
                  <a:gd name="connsiteY0" fmla="*/ 0 h 276225"/>
                  <a:gd name="connsiteX1" fmla="*/ 3046095 w 3046094"/>
                  <a:gd name="connsiteY1" fmla="*/ 0 h 276225"/>
                  <a:gd name="connsiteX2" fmla="*/ 3046095 w 3046094"/>
                  <a:gd name="connsiteY2" fmla="*/ 276225 h 276225"/>
                  <a:gd name="connsiteX3" fmla="*/ 0 w 3046094"/>
                  <a:gd name="connsiteY3" fmla="*/ 276225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46094" h="276225">
                    <a:moveTo>
                      <a:pt x="334328" y="0"/>
                    </a:moveTo>
                    <a:lnTo>
                      <a:pt x="3046095" y="0"/>
                    </a:lnTo>
                    <a:lnTo>
                      <a:pt x="3046095" y="276225"/>
                    </a:lnTo>
                    <a:lnTo>
                      <a:pt x="0" y="276225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>
                <a:normAutofit/>
              </a:bodyPr>
              <a:lstStyle/>
              <a:p>
                <a:endParaRPr lang="zh-CN" altLang="en-US" baseline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50" name="任意多边形: 形状 32"/>
              <p:cNvSpPr/>
              <p:nvPr>
                <p:custDataLst>
                  <p:tags r:id="rId11"/>
                </p:custDataLst>
              </p:nvPr>
            </p:nvSpPr>
            <p:spPr>
              <a:xfrm>
                <a:off x="-1906" y="181563"/>
                <a:ext cx="3046095" cy="418178"/>
              </a:xfrm>
              <a:custGeom>
                <a:avLst/>
                <a:gdLst>
                  <a:gd name="connsiteX0" fmla="*/ 2711768 w 3046094"/>
                  <a:gd name="connsiteY0" fmla="*/ 0 h 276225"/>
                  <a:gd name="connsiteX1" fmla="*/ 0 w 3046094"/>
                  <a:gd name="connsiteY1" fmla="*/ 0 h 276225"/>
                  <a:gd name="connsiteX2" fmla="*/ 0 w 3046094"/>
                  <a:gd name="connsiteY2" fmla="*/ 276225 h 276225"/>
                  <a:gd name="connsiteX3" fmla="*/ 3046095 w 3046094"/>
                  <a:gd name="connsiteY3" fmla="*/ 276225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46094" h="276225">
                    <a:moveTo>
                      <a:pt x="2711768" y="0"/>
                    </a:moveTo>
                    <a:lnTo>
                      <a:pt x="0" y="0"/>
                    </a:lnTo>
                    <a:lnTo>
                      <a:pt x="0" y="276225"/>
                    </a:lnTo>
                    <a:lnTo>
                      <a:pt x="3046095" y="276225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>
                <a:normAutofit/>
              </a:bodyPr>
              <a:lstStyle/>
              <a:p>
                <a:endParaRPr lang="zh-CN" altLang="en-US" baseline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2"/>
            </p:custDataLst>
          </p:nvPr>
        </p:nvSpPr>
        <p:spPr>
          <a:xfrm>
            <a:off x="2793236" y="2637446"/>
            <a:ext cx="6605528" cy="1583109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9600" b="0" i="0" u="none" strike="noStrike" kern="1200" cap="none" spc="6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>
            <p:custDataLst>
              <p:tags r:id="rId2"/>
            </p:custDataLst>
          </p:nvPr>
        </p:nvSpPr>
        <p:spPr>
          <a:xfrm flipV="1">
            <a:off x="0" y="6608445"/>
            <a:ext cx="12192000" cy="48895"/>
          </a:xfrm>
          <a:prstGeom prst="rect">
            <a:avLst/>
          </a:prstGeom>
          <a:solidFill>
            <a:srgbClr val="333C4A">
              <a:alpha val="9000"/>
            </a:srgbClr>
          </a:solidFill>
          <a:ln>
            <a:noFill/>
          </a:ln>
        </p:spPr>
        <p:style>
          <a:lnRef idx="2">
            <a:srgbClr val="333C4A">
              <a:shade val="50000"/>
            </a:srgbClr>
          </a:lnRef>
          <a:fillRef idx="1">
            <a:srgbClr val="333C4A"/>
          </a:fillRef>
          <a:effectRef idx="0">
            <a:srgbClr val="333C4A"/>
          </a:effectRef>
          <a:fontRef idx="minor">
            <a:sysClr val="window" lastClr="FFFFFF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zh-CN" altLang="en-US" baseline="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14" name="矩形 13"/>
          <p:cNvSpPr/>
          <p:nvPr userDrawn="1">
            <p:custDataLst>
              <p:tags r:id="rId3"/>
            </p:custDataLst>
          </p:nvPr>
        </p:nvSpPr>
        <p:spPr>
          <a:xfrm>
            <a:off x="0" y="6657340"/>
            <a:ext cx="12192000" cy="20066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rgbClr val="333C4A">
              <a:shade val="50000"/>
            </a:srgbClr>
          </a:lnRef>
          <a:fillRef idx="1">
            <a:srgbClr val="333C4A"/>
          </a:fillRef>
          <a:effectRef idx="0">
            <a:srgbClr val="333C4A"/>
          </a:effectRef>
          <a:fontRef idx="minor">
            <a:sysClr val="window" lastClr="FFFFFF"/>
          </a:fontRef>
        </p:style>
        <p:txBody>
          <a:bodyPr rtlCol="0" anchor="ctr">
            <a:normAutofit fontScale="40000" lnSpcReduction="20000"/>
          </a:bodyPr>
          <a:lstStyle/>
          <a:p>
            <a:pPr algn="ctr"/>
            <a:endParaRPr lang="zh-CN" altLang="en-US" baseline="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15" name="矩形 3"/>
          <p:cNvSpPr/>
          <p:nvPr userDrawn="1">
            <p:custDataLst>
              <p:tags r:id="rId4"/>
            </p:custDataLst>
          </p:nvPr>
        </p:nvSpPr>
        <p:spPr>
          <a:xfrm>
            <a:off x="3505200" y="6575425"/>
            <a:ext cx="5181600" cy="163830"/>
          </a:xfrm>
          <a:custGeom>
            <a:avLst/>
            <a:gdLst>
              <a:gd name="connsiteX0" fmla="*/ 0 w 5181600"/>
              <a:gd name="connsiteY0" fmla="*/ 0 h 723900"/>
              <a:gd name="connsiteX1" fmla="*/ 5181600 w 5181600"/>
              <a:gd name="connsiteY1" fmla="*/ 0 h 723900"/>
              <a:gd name="connsiteX2" fmla="*/ 5181600 w 5181600"/>
              <a:gd name="connsiteY2" fmla="*/ 723900 h 723900"/>
              <a:gd name="connsiteX3" fmla="*/ 0 w 5181600"/>
              <a:gd name="connsiteY3" fmla="*/ 723900 h 723900"/>
              <a:gd name="connsiteX4" fmla="*/ 0 w 5181600"/>
              <a:gd name="connsiteY4" fmla="*/ 0 h 723900"/>
              <a:gd name="connsiteX0-1" fmla="*/ 472440 w 5181600"/>
              <a:gd name="connsiteY0-2" fmla="*/ 0 h 731520"/>
              <a:gd name="connsiteX1-3" fmla="*/ 5181600 w 5181600"/>
              <a:gd name="connsiteY1-4" fmla="*/ 7620 h 731520"/>
              <a:gd name="connsiteX2-5" fmla="*/ 5181600 w 5181600"/>
              <a:gd name="connsiteY2-6" fmla="*/ 731520 h 731520"/>
              <a:gd name="connsiteX3-7" fmla="*/ 0 w 5181600"/>
              <a:gd name="connsiteY3-8" fmla="*/ 731520 h 731520"/>
              <a:gd name="connsiteX4-9" fmla="*/ 472440 w 5181600"/>
              <a:gd name="connsiteY4-10" fmla="*/ 0 h 731520"/>
              <a:gd name="connsiteX0-11" fmla="*/ 472440 w 5181600"/>
              <a:gd name="connsiteY0-12" fmla="*/ 15240 h 746760"/>
              <a:gd name="connsiteX1-13" fmla="*/ 4701540 w 5181600"/>
              <a:gd name="connsiteY1-14" fmla="*/ 0 h 746760"/>
              <a:gd name="connsiteX2-15" fmla="*/ 5181600 w 5181600"/>
              <a:gd name="connsiteY2-16" fmla="*/ 746760 h 746760"/>
              <a:gd name="connsiteX3-17" fmla="*/ 0 w 5181600"/>
              <a:gd name="connsiteY3-18" fmla="*/ 746760 h 746760"/>
              <a:gd name="connsiteX4-19" fmla="*/ 472440 w 5181600"/>
              <a:gd name="connsiteY4-20" fmla="*/ 15240 h 74676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5181600" h="746760">
                <a:moveTo>
                  <a:pt x="472440" y="15240"/>
                </a:moveTo>
                <a:lnTo>
                  <a:pt x="4701540" y="0"/>
                </a:lnTo>
                <a:lnTo>
                  <a:pt x="5181600" y="746760"/>
                </a:lnTo>
                <a:lnTo>
                  <a:pt x="0" y="746760"/>
                </a:lnTo>
                <a:lnTo>
                  <a:pt x="472440" y="1524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rgbClr val="333C4A">
              <a:shade val="50000"/>
            </a:srgbClr>
          </a:lnRef>
          <a:fillRef idx="1">
            <a:srgbClr val="333C4A"/>
          </a:fillRef>
          <a:effectRef idx="0">
            <a:srgbClr val="333C4A"/>
          </a:effectRef>
          <a:fontRef idx="minor">
            <a:sysClr val="window" lastClr="FFFFFF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zh-CN" altLang="en-US" baseline="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</a:endParaRPr>
          </a:p>
        </p:txBody>
      </p:sp>
      <p:grpSp>
        <p:nvGrpSpPr>
          <p:cNvPr id="14" name="组合 13"/>
          <p:cNvGrpSpPr/>
          <p:nvPr userDrawn="1"/>
        </p:nvGrpSpPr>
        <p:grpSpPr>
          <a:xfrm rot="0">
            <a:off x="10316845" y="4822825"/>
            <a:ext cx="1874520" cy="2034540"/>
            <a:chOff x="16247" y="7595"/>
            <a:chExt cx="2952" cy="3204"/>
          </a:xfrm>
        </p:grpSpPr>
        <p:sp>
          <p:nvSpPr>
            <p:cNvPr id="15" name="直角三角形 14"/>
            <p:cNvSpPr/>
            <p:nvPr>
              <p:custDataLst>
                <p:tags r:id="rId3"/>
              </p:custDataLst>
            </p:nvPr>
          </p:nvSpPr>
          <p:spPr>
            <a:xfrm rot="16200000">
              <a:off x="16214" y="7814"/>
              <a:ext cx="3205" cy="2767"/>
            </a:xfrm>
            <a:prstGeom prst="rtTriangl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rgbClr val="445468">
                <a:shade val="50000"/>
              </a:srgbClr>
            </a:lnRef>
            <a:fillRef idx="1">
              <a:srgbClr val="445468"/>
            </a:fillRef>
            <a:effectRef idx="0">
              <a:srgbClr val="445468"/>
            </a:effectRef>
            <a:fontRef idx="minor">
              <a:sysClr val="window" lastClr="FFFFFF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6" name="直角三角形 15"/>
            <p:cNvSpPr/>
            <p:nvPr>
              <p:custDataLst>
                <p:tags r:id="rId4"/>
              </p:custDataLst>
            </p:nvPr>
          </p:nvSpPr>
          <p:spPr>
            <a:xfrm rot="16200000">
              <a:off x="16510" y="8107"/>
              <a:ext cx="2427" cy="295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rgbClr val="445468">
                <a:shade val="50000"/>
              </a:srgbClr>
            </a:lnRef>
            <a:fillRef idx="1">
              <a:srgbClr val="445468"/>
            </a:fillRef>
            <a:effectRef idx="0">
              <a:srgbClr val="445468"/>
            </a:effectRef>
            <a:fontRef idx="minor">
              <a:sysClr val="window" lastClr="FFFFFF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7" name="直角三角形 16"/>
            <p:cNvSpPr/>
            <p:nvPr>
              <p:custDataLst>
                <p:tags r:id="rId5"/>
              </p:custDataLst>
            </p:nvPr>
          </p:nvSpPr>
          <p:spPr>
            <a:xfrm rot="16200000">
              <a:off x="17027" y="8624"/>
              <a:ext cx="1392" cy="2953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rgbClr val="445468">
                <a:shade val="50000"/>
              </a:srgbClr>
            </a:lnRef>
            <a:fillRef idx="1">
              <a:srgbClr val="445468"/>
            </a:fillRef>
            <a:effectRef idx="0">
              <a:srgbClr val="445468"/>
            </a:effectRef>
            <a:fontRef idx="minor">
              <a:sysClr val="window" lastClr="FFFFFF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18" name="组合 17"/>
          <p:cNvGrpSpPr/>
          <p:nvPr userDrawn="1"/>
        </p:nvGrpSpPr>
        <p:grpSpPr>
          <a:xfrm rot="10800000">
            <a:off x="-1905" y="3175"/>
            <a:ext cx="1874520" cy="2034540"/>
            <a:chOff x="16247" y="7595"/>
            <a:chExt cx="2952" cy="3204"/>
          </a:xfrm>
        </p:grpSpPr>
        <p:sp>
          <p:nvSpPr>
            <p:cNvPr id="19" name="直角三角形 18"/>
            <p:cNvSpPr/>
            <p:nvPr>
              <p:custDataLst>
                <p:tags r:id="rId6"/>
              </p:custDataLst>
            </p:nvPr>
          </p:nvSpPr>
          <p:spPr>
            <a:xfrm rot="16200000">
              <a:off x="16214" y="7814"/>
              <a:ext cx="3205" cy="2767"/>
            </a:xfrm>
            <a:prstGeom prst="rtTriangl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rgbClr val="445468">
                <a:shade val="50000"/>
              </a:srgbClr>
            </a:lnRef>
            <a:fillRef idx="1">
              <a:srgbClr val="445468"/>
            </a:fillRef>
            <a:effectRef idx="0">
              <a:srgbClr val="445468"/>
            </a:effectRef>
            <a:fontRef idx="minor">
              <a:sysClr val="window" lastClr="FFFFFF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0" name="直角三角形 19"/>
            <p:cNvSpPr/>
            <p:nvPr>
              <p:custDataLst>
                <p:tags r:id="rId7"/>
              </p:custDataLst>
            </p:nvPr>
          </p:nvSpPr>
          <p:spPr>
            <a:xfrm rot="16200000">
              <a:off x="16510" y="8107"/>
              <a:ext cx="2427" cy="295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rgbClr val="445468">
                <a:shade val="50000"/>
              </a:srgbClr>
            </a:lnRef>
            <a:fillRef idx="1">
              <a:srgbClr val="445468"/>
            </a:fillRef>
            <a:effectRef idx="0">
              <a:srgbClr val="445468"/>
            </a:effectRef>
            <a:fontRef idx="minor">
              <a:sysClr val="window" lastClr="FFFFFF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1" name="直角三角形 20"/>
            <p:cNvSpPr/>
            <p:nvPr>
              <p:custDataLst>
                <p:tags r:id="rId8"/>
              </p:custDataLst>
            </p:nvPr>
          </p:nvSpPr>
          <p:spPr>
            <a:xfrm rot="16200000">
              <a:off x="17027" y="8624"/>
              <a:ext cx="1392" cy="2953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rgbClr val="445468">
                <a:shade val="50000"/>
              </a:srgbClr>
            </a:lnRef>
            <a:fillRef idx="1">
              <a:srgbClr val="445468"/>
            </a:fillRef>
            <a:effectRef idx="0">
              <a:srgbClr val="445468"/>
            </a:effectRef>
            <a:fontRef idx="minor">
              <a:sysClr val="window" lastClr="FFFFFF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>
            <a:normAutofit/>
          </a:bodyPr>
          <a:lstStyle>
            <a:lvl1pPr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1281113" y="2163600"/>
            <a:ext cx="9626600" cy="3445200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 userDrawn="1"/>
        </p:nvGrpSpPr>
        <p:grpSpPr>
          <a:xfrm rot="0">
            <a:off x="11209020" y="5718810"/>
            <a:ext cx="982980" cy="1139190"/>
            <a:chOff x="11209020" y="5718810"/>
            <a:chExt cx="982980" cy="1139190"/>
          </a:xfrm>
        </p:grpSpPr>
        <p:sp>
          <p:nvSpPr>
            <p:cNvPr id="16" name="直角三角形 15"/>
            <p:cNvSpPr/>
            <p:nvPr>
              <p:custDataLst>
                <p:tags r:id="rId2"/>
              </p:custDataLst>
            </p:nvPr>
          </p:nvSpPr>
          <p:spPr>
            <a:xfrm rot="16200000">
              <a:off x="11130915" y="5796915"/>
              <a:ext cx="1139190" cy="982980"/>
            </a:xfrm>
            <a:prstGeom prst="rtTriangle">
              <a:avLst/>
            </a:prstGeom>
            <a:solidFill>
              <a:srgbClr val="EFEFF0"/>
            </a:solidFill>
            <a:ln>
              <a:noFill/>
            </a:ln>
          </p:spPr>
          <p:style>
            <a:lnRef idx="2">
              <a:srgbClr val="445468">
                <a:shade val="50000"/>
              </a:srgbClr>
            </a:lnRef>
            <a:fillRef idx="1">
              <a:srgbClr val="445468"/>
            </a:fillRef>
            <a:effectRef idx="0">
              <a:srgbClr val="445468"/>
            </a:effectRef>
            <a:fontRef idx="minor">
              <a:sysClr val="window" lastClr="FFFFFF"/>
            </a:fontRef>
          </p:style>
          <p:txBody>
            <a:bodyPr rtlCol="0" anchor="ctr">
              <a:normAutofit fontScale="92500" lnSpcReduction="10000"/>
            </a:bodyPr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7" name="直角三角形 16"/>
            <p:cNvSpPr/>
            <p:nvPr>
              <p:custDataLst>
                <p:tags r:id="rId3"/>
              </p:custDataLst>
            </p:nvPr>
          </p:nvSpPr>
          <p:spPr>
            <a:xfrm rot="16200000">
              <a:off x="11449574" y="6114668"/>
              <a:ext cx="669915" cy="814936"/>
            </a:xfrm>
            <a:prstGeom prst="rtTriangle">
              <a:avLst/>
            </a:prstGeom>
            <a:solidFill>
              <a:srgbClr val="18497E"/>
            </a:solidFill>
            <a:ln>
              <a:noFill/>
            </a:ln>
          </p:spPr>
          <p:style>
            <a:lnRef idx="2">
              <a:srgbClr val="445468">
                <a:shade val="50000"/>
              </a:srgbClr>
            </a:lnRef>
            <a:fillRef idx="1">
              <a:srgbClr val="445468"/>
            </a:fillRef>
            <a:effectRef idx="0">
              <a:srgbClr val="445468"/>
            </a:effectRef>
            <a:fontRef idx="minor">
              <a:sysClr val="window" lastClr="FFFFFF"/>
            </a:fontRef>
          </p:style>
          <p:txBody>
            <a:bodyPr rtlCol="0" anchor="ctr">
              <a:normAutofit fontScale="77500" lnSpcReduction="20000"/>
            </a:bodyPr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8" name="直角三角形 17"/>
            <p:cNvSpPr/>
            <p:nvPr>
              <p:custDataLst>
                <p:tags r:id="rId4"/>
              </p:custDataLst>
            </p:nvPr>
          </p:nvSpPr>
          <p:spPr>
            <a:xfrm rot="16200000">
              <a:off x="11592370" y="6257464"/>
              <a:ext cx="384324" cy="814936"/>
            </a:xfrm>
            <a:prstGeom prst="rtTriangle">
              <a:avLst/>
            </a:prstGeom>
            <a:solidFill>
              <a:srgbClr val="277EB1"/>
            </a:solidFill>
            <a:ln>
              <a:noFill/>
            </a:ln>
          </p:spPr>
          <p:style>
            <a:lnRef idx="2">
              <a:srgbClr val="445468">
                <a:shade val="50000"/>
              </a:srgbClr>
            </a:lnRef>
            <a:fillRef idx="1">
              <a:srgbClr val="445468"/>
            </a:fillRef>
            <a:effectRef idx="0">
              <a:srgbClr val="445468"/>
            </a:effectRef>
            <a:fontRef idx="minor">
              <a:sysClr val="window" lastClr="FFFFFF"/>
            </a:fontRef>
          </p:style>
          <p:txBody>
            <a:bodyPr rtlCol="0" anchor="ctr">
              <a:normAutofit fontScale="77500" lnSpcReduction="20000"/>
            </a:bodyPr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19" name="组合 18"/>
          <p:cNvGrpSpPr/>
          <p:nvPr userDrawn="1"/>
        </p:nvGrpSpPr>
        <p:grpSpPr>
          <a:xfrm rot="0">
            <a:off x="11377295" y="-6350"/>
            <a:ext cx="814705" cy="944245"/>
            <a:chOff x="11377062" y="-6348"/>
            <a:chExt cx="814938" cy="944394"/>
          </a:xfrm>
        </p:grpSpPr>
        <p:sp>
          <p:nvSpPr>
            <p:cNvPr id="20" name="直角三角形 19"/>
            <p:cNvSpPr/>
            <p:nvPr>
              <p:custDataLst>
                <p:tags r:id="rId5"/>
              </p:custDataLst>
            </p:nvPr>
          </p:nvSpPr>
          <p:spPr>
            <a:xfrm rot="16200000" flipH="1">
              <a:off x="11312334" y="58380"/>
              <a:ext cx="944394" cy="814937"/>
            </a:xfrm>
            <a:prstGeom prst="rtTriangle">
              <a:avLst/>
            </a:prstGeom>
            <a:solidFill>
              <a:srgbClr val="EFEFF0"/>
            </a:solidFill>
            <a:ln>
              <a:noFill/>
            </a:ln>
          </p:spPr>
          <p:style>
            <a:lnRef idx="2">
              <a:srgbClr val="445468">
                <a:shade val="50000"/>
              </a:srgbClr>
            </a:lnRef>
            <a:fillRef idx="1">
              <a:srgbClr val="445468"/>
            </a:fillRef>
            <a:effectRef idx="0">
              <a:srgbClr val="445468"/>
            </a:effectRef>
            <a:fontRef idx="minor">
              <a:sysClr val="window" lastClr="FFFFFF"/>
            </a:fontRef>
          </p:style>
          <p:txBody>
            <a:bodyPr rtlCol="0" anchor="ctr">
              <a:normAutofit fontScale="77500" lnSpcReduction="20000"/>
            </a:bodyPr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1" name="直角三角形 20"/>
            <p:cNvSpPr/>
            <p:nvPr>
              <p:custDataLst>
                <p:tags r:id="rId6"/>
              </p:custDataLst>
            </p:nvPr>
          </p:nvSpPr>
          <p:spPr>
            <a:xfrm rot="16200000" flipH="1">
              <a:off x="11576507" y="-65727"/>
              <a:ext cx="555363" cy="675620"/>
            </a:xfrm>
            <a:prstGeom prst="rtTriangle">
              <a:avLst/>
            </a:prstGeom>
            <a:solidFill>
              <a:srgbClr val="18497E"/>
            </a:solidFill>
            <a:ln>
              <a:noFill/>
            </a:ln>
          </p:spPr>
          <p:style>
            <a:lnRef idx="2">
              <a:srgbClr val="445468">
                <a:shade val="50000"/>
              </a:srgbClr>
            </a:lnRef>
            <a:fillRef idx="1">
              <a:srgbClr val="445468"/>
            </a:fillRef>
            <a:effectRef idx="0">
              <a:srgbClr val="445468"/>
            </a:effectRef>
            <a:fontRef idx="minor">
              <a:sysClr val="window" lastClr="FFFFFF"/>
            </a:fontRef>
          </p:style>
          <p:txBody>
            <a:bodyPr rtlCol="0" anchor="ctr">
              <a:normAutofit fontScale="55000" lnSpcReduction="20000"/>
            </a:bodyPr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2" name="直角三角形 21"/>
            <p:cNvSpPr/>
            <p:nvPr>
              <p:custDataLst>
                <p:tags r:id="rId7"/>
              </p:custDataLst>
            </p:nvPr>
          </p:nvSpPr>
          <p:spPr>
            <a:xfrm rot="16200000" flipH="1">
              <a:off x="11694886" y="-184105"/>
              <a:ext cx="318607" cy="675620"/>
            </a:xfrm>
            <a:prstGeom prst="rtTriangle">
              <a:avLst/>
            </a:prstGeom>
            <a:solidFill>
              <a:srgbClr val="277EB1"/>
            </a:solidFill>
            <a:ln>
              <a:noFill/>
            </a:ln>
          </p:spPr>
          <p:style>
            <a:lnRef idx="2">
              <a:srgbClr val="445468">
                <a:shade val="50000"/>
              </a:srgbClr>
            </a:lnRef>
            <a:fillRef idx="1">
              <a:srgbClr val="445468"/>
            </a:fillRef>
            <a:effectRef idx="0">
              <a:srgbClr val="445468"/>
            </a:effectRef>
            <a:fontRef idx="minor">
              <a:sysClr val="window" lastClr="FFFFFF"/>
            </a:fontRef>
          </p:style>
          <p:txBody>
            <a:bodyPr rtlCol="0" anchor="ctr">
              <a:normAutofit fontScale="55000" lnSpcReduction="20000"/>
            </a:bodyPr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8" name="矩形 7"/>
          <p:cNvSpPr/>
          <p:nvPr userDrawn="1">
            <p:custDataLst>
              <p:tags r:id="rId8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lvl="0" algn="ctr"/>
            <a:endParaRPr lang="en-US" altLang="zh-CN" baseline="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>
            <a:normAutofit/>
          </a:bodyPr>
          <a:lstStyle>
            <a:lvl1pPr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586800" y="1764000"/>
            <a:ext cx="3956400" cy="4093200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5101200" y="769938"/>
            <a:ext cx="6480000" cy="5087937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 userDrawn="1">
            <p:custDataLst>
              <p:tags r:id="rId2"/>
            </p:custDataLst>
          </p:nvPr>
        </p:nvSpPr>
        <p:spPr>
          <a:xfrm flipV="1">
            <a:off x="0" y="6608445"/>
            <a:ext cx="12192000" cy="48895"/>
          </a:xfrm>
          <a:prstGeom prst="rect">
            <a:avLst/>
          </a:prstGeom>
          <a:solidFill>
            <a:srgbClr val="333C4A">
              <a:alpha val="9000"/>
            </a:srgbClr>
          </a:solidFill>
          <a:ln>
            <a:noFill/>
          </a:ln>
        </p:spPr>
        <p:style>
          <a:lnRef idx="2">
            <a:srgbClr val="333C4A">
              <a:shade val="50000"/>
            </a:srgbClr>
          </a:lnRef>
          <a:fillRef idx="1">
            <a:srgbClr val="333C4A"/>
          </a:fillRef>
          <a:effectRef idx="0">
            <a:srgbClr val="333C4A"/>
          </a:effectRef>
          <a:fontRef idx="minor">
            <a:sysClr val="window" lastClr="FFFFFF"/>
          </a:fontRef>
        </p:style>
        <p:txBody>
          <a:bodyPr wrap="square" rtlCol="0" anchor="ctr">
            <a:normAutofit fontScale="25000" lnSpcReduction="20000"/>
          </a:bodyPr>
          <a:lstStyle/>
          <a:p>
            <a:pPr algn="ctr"/>
            <a:endParaRPr lang="zh-CN" altLang="en-US" baseline="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18" name="矩形 17"/>
          <p:cNvSpPr/>
          <p:nvPr userDrawn="1">
            <p:custDataLst>
              <p:tags r:id="rId3"/>
            </p:custDataLst>
          </p:nvPr>
        </p:nvSpPr>
        <p:spPr>
          <a:xfrm>
            <a:off x="0" y="6657340"/>
            <a:ext cx="12192000" cy="20066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rgbClr val="333C4A">
              <a:shade val="50000"/>
            </a:srgbClr>
          </a:lnRef>
          <a:fillRef idx="1">
            <a:srgbClr val="333C4A"/>
          </a:fillRef>
          <a:effectRef idx="0">
            <a:srgbClr val="333C4A"/>
          </a:effectRef>
          <a:fontRef idx="minor">
            <a:sysClr val="window" lastClr="FFFFFF"/>
          </a:fontRef>
        </p:style>
        <p:txBody>
          <a:bodyPr wrap="square" rtlCol="0" anchor="ctr">
            <a:normAutofit fontScale="40000" lnSpcReduction="20000"/>
          </a:bodyPr>
          <a:lstStyle/>
          <a:p>
            <a:pPr algn="ctr"/>
            <a:endParaRPr lang="zh-CN" altLang="en-US" baseline="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19" name="矩形 3"/>
          <p:cNvSpPr/>
          <p:nvPr userDrawn="1">
            <p:custDataLst>
              <p:tags r:id="rId4"/>
            </p:custDataLst>
          </p:nvPr>
        </p:nvSpPr>
        <p:spPr>
          <a:xfrm>
            <a:off x="3505200" y="6575425"/>
            <a:ext cx="5181600" cy="163830"/>
          </a:xfrm>
          <a:custGeom>
            <a:avLst/>
            <a:gdLst>
              <a:gd name="connsiteX0" fmla="*/ 0 w 5181600"/>
              <a:gd name="connsiteY0" fmla="*/ 0 h 723900"/>
              <a:gd name="connsiteX1" fmla="*/ 5181600 w 5181600"/>
              <a:gd name="connsiteY1" fmla="*/ 0 h 723900"/>
              <a:gd name="connsiteX2" fmla="*/ 5181600 w 5181600"/>
              <a:gd name="connsiteY2" fmla="*/ 723900 h 723900"/>
              <a:gd name="connsiteX3" fmla="*/ 0 w 5181600"/>
              <a:gd name="connsiteY3" fmla="*/ 723900 h 723900"/>
              <a:gd name="connsiteX4" fmla="*/ 0 w 5181600"/>
              <a:gd name="connsiteY4" fmla="*/ 0 h 723900"/>
              <a:gd name="connsiteX0-1" fmla="*/ 472440 w 5181600"/>
              <a:gd name="connsiteY0-2" fmla="*/ 0 h 731520"/>
              <a:gd name="connsiteX1-3" fmla="*/ 5181600 w 5181600"/>
              <a:gd name="connsiteY1-4" fmla="*/ 7620 h 731520"/>
              <a:gd name="connsiteX2-5" fmla="*/ 5181600 w 5181600"/>
              <a:gd name="connsiteY2-6" fmla="*/ 731520 h 731520"/>
              <a:gd name="connsiteX3-7" fmla="*/ 0 w 5181600"/>
              <a:gd name="connsiteY3-8" fmla="*/ 731520 h 731520"/>
              <a:gd name="connsiteX4-9" fmla="*/ 472440 w 5181600"/>
              <a:gd name="connsiteY4-10" fmla="*/ 0 h 731520"/>
              <a:gd name="connsiteX0-11" fmla="*/ 472440 w 5181600"/>
              <a:gd name="connsiteY0-12" fmla="*/ 15240 h 746760"/>
              <a:gd name="connsiteX1-13" fmla="*/ 4701540 w 5181600"/>
              <a:gd name="connsiteY1-14" fmla="*/ 0 h 746760"/>
              <a:gd name="connsiteX2-15" fmla="*/ 5181600 w 5181600"/>
              <a:gd name="connsiteY2-16" fmla="*/ 746760 h 746760"/>
              <a:gd name="connsiteX3-17" fmla="*/ 0 w 5181600"/>
              <a:gd name="connsiteY3-18" fmla="*/ 746760 h 746760"/>
              <a:gd name="connsiteX4-19" fmla="*/ 472440 w 5181600"/>
              <a:gd name="connsiteY4-20" fmla="*/ 15240 h 74676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5181600" h="746760">
                <a:moveTo>
                  <a:pt x="472440" y="15240"/>
                </a:moveTo>
                <a:lnTo>
                  <a:pt x="4701540" y="0"/>
                </a:lnTo>
                <a:lnTo>
                  <a:pt x="5181600" y="746760"/>
                </a:lnTo>
                <a:lnTo>
                  <a:pt x="0" y="746760"/>
                </a:lnTo>
                <a:lnTo>
                  <a:pt x="472440" y="1524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rgbClr val="333C4A">
              <a:shade val="50000"/>
            </a:srgbClr>
          </a:lnRef>
          <a:fillRef idx="1">
            <a:srgbClr val="333C4A"/>
          </a:fillRef>
          <a:effectRef idx="0">
            <a:srgbClr val="333C4A"/>
          </a:effectRef>
          <a:fontRef idx="minor">
            <a:sysClr val="window" lastClr="FFFFFF"/>
          </a:fontRef>
        </p:style>
        <p:txBody>
          <a:bodyPr wrap="square" rtlCol="0" anchor="ctr">
            <a:normAutofit fontScale="25000" lnSpcReduction="20000"/>
          </a:bodyPr>
          <a:lstStyle/>
          <a:p>
            <a:pPr algn="ctr"/>
            <a:endParaRPr lang="zh-CN" altLang="en-US" baseline="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10" name="矩形 9"/>
          <p:cNvSpPr/>
          <p:nvPr userDrawn="1">
            <p:custDataLst>
              <p:tags r:id="rId5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lvl="0" algn="ctr"/>
            <a:endParaRPr lang="en-US" altLang="zh-CN" baseline="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12000" y="781200"/>
            <a:ext cx="10976400" cy="626400"/>
          </a:xfrm>
        </p:spPr>
        <p:txBody>
          <a:bodyPr wrap="square" anchor="ctr">
            <a:normAutofit/>
          </a:bodyPr>
          <a:lstStyle>
            <a:lvl1pPr algn="ctr"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612000" y="1659600"/>
            <a:ext cx="10975975" cy="828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612775" y="2808000"/>
            <a:ext cx="10965600" cy="34308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 userDrawn="1">
            <p:custDataLst>
              <p:tags r:id="rId2"/>
            </p:custDataLst>
          </p:nvPr>
        </p:nvSpPr>
        <p:spPr>
          <a:xfrm rot="10800000" flipV="1">
            <a:off x="0" y="200660"/>
            <a:ext cx="12192000" cy="48895"/>
          </a:xfrm>
          <a:prstGeom prst="rect">
            <a:avLst/>
          </a:prstGeom>
          <a:solidFill>
            <a:srgbClr val="333C4A">
              <a:alpha val="9000"/>
            </a:srgbClr>
          </a:solidFill>
          <a:ln>
            <a:noFill/>
          </a:ln>
        </p:spPr>
        <p:style>
          <a:lnRef idx="2">
            <a:srgbClr val="333C4A">
              <a:shade val="50000"/>
            </a:srgbClr>
          </a:lnRef>
          <a:fillRef idx="1">
            <a:srgbClr val="333C4A"/>
          </a:fillRef>
          <a:effectRef idx="0">
            <a:srgbClr val="333C4A"/>
          </a:effectRef>
          <a:fontRef idx="minor">
            <a:sysClr val="window" lastClr="FFFFFF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zh-CN" altLang="en-US" baseline="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18" name="矩形 17"/>
          <p:cNvSpPr/>
          <p:nvPr userDrawn="1">
            <p:custDataLst>
              <p:tags r:id="rId3"/>
            </p:custDataLst>
          </p:nvPr>
        </p:nvSpPr>
        <p:spPr>
          <a:xfrm rot="10800000">
            <a:off x="0" y="0"/>
            <a:ext cx="12192000" cy="20066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rgbClr val="333C4A">
              <a:shade val="50000"/>
            </a:srgbClr>
          </a:lnRef>
          <a:fillRef idx="1">
            <a:srgbClr val="333C4A"/>
          </a:fillRef>
          <a:effectRef idx="0">
            <a:srgbClr val="333C4A"/>
          </a:effectRef>
          <a:fontRef idx="minor">
            <a:sysClr val="window" lastClr="FFFFFF"/>
          </a:fontRef>
        </p:style>
        <p:txBody>
          <a:bodyPr rtlCol="0" anchor="ctr">
            <a:normAutofit fontScale="40000" lnSpcReduction="20000"/>
          </a:bodyPr>
          <a:lstStyle/>
          <a:p>
            <a:pPr algn="ctr"/>
            <a:endParaRPr lang="zh-CN" altLang="en-US" baseline="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19" name="矩形 3"/>
          <p:cNvSpPr/>
          <p:nvPr userDrawn="1">
            <p:custDataLst>
              <p:tags r:id="rId4"/>
            </p:custDataLst>
          </p:nvPr>
        </p:nvSpPr>
        <p:spPr>
          <a:xfrm rot="10800000">
            <a:off x="3505200" y="118745"/>
            <a:ext cx="5181600" cy="163830"/>
          </a:xfrm>
          <a:custGeom>
            <a:avLst/>
            <a:gdLst>
              <a:gd name="connsiteX0" fmla="*/ 0 w 5181600"/>
              <a:gd name="connsiteY0" fmla="*/ 0 h 723900"/>
              <a:gd name="connsiteX1" fmla="*/ 5181600 w 5181600"/>
              <a:gd name="connsiteY1" fmla="*/ 0 h 723900"/>
              <a:gd name="connsiteX2" fmla="*/ 5181600 w 5181600"/>
              <a:gd name="connsiteY2" fmla="*/ 723900 h 723900"/>
              <a:gd name="connsiteX3" fmla="*/ 0 w 5181600"/>
              <a:gd name="connsiteY3" fmla="*/ 723900 h 723900"/>
              <a:gd name="connsiteX4" fmla="*/ 0 w 5181600"/>
              <a:gd name="connsiteY4" fmla="*/ 0 h 723900"/>
              <a:gd name="connsiteX0-1" fmla="*/ 472440 w 5181600"/>
              <a:gd name="connsiteY0-2" fmla="*/ 0 h 731520"/>
              <a:gd name="connsiteX1-3" fmla="*/ 5181600 w 5181600"/>
              <a:gd name="connsiteY1-4" fmla="*/ 7620 h 731520"/>
              <a:gd name="connsiteX2-5" fmla="*/ 5181600 w 5181600"/>
              <a:gd name="connsiteY2-6" fmla="*/ 731520 h 731520"/>
              <a:gd name="connsiteX3-7" fmla="*/ 0 w 5181600"/>
              <a:gd name="connsiteY3-8" fmla="*/ 731520 h 731520"/>
              <a:gd name="connsiteX4-9" fmla="*/ 472440 w 5181600"/>
              <a:gd name="connsiteY4-10" fmla="*/ 0 h 731520"/>
              <a:gd name="connsiteX0-11" fmla="*/ 472440 w 5181600"/>
              <a:gd name="connsiteY0-12" fmla="*/ 15240 h 746760"/>
              <a:gd name="connsiteX1-13" fmla="*/ 4701540 w 5181600"/>
              <a:gd name="connsiteY1-14" fmla="*/ 0 h 746760"/>
              <a:gd name="connsiteX2-15" fmla="*/ 5181600 w 5181600"/>
              <a:gd name="connsiteY2-16" fmla="*/ 746760 h 746760"/>
              <a:gd name="connsiteX3-17" fmla="*/ 0 w 5181600"/>
              <a:gd name="connsiteY3-18" fmla="*/ 746760 h 746760"/>
              <a:gd name="connsiteX4-19" fmla="*/ 472440 w 5181600"/>
              <a:gd name="connsiteY4-20" fmla="*/ 15240 h 74676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5181600" h="746760">
                <a:moveTo>
                  <a:pt x="472440" y="15240"/>
                </a:moveTo>
                <a:lnTo>
                  <a:pt x="4701540" y="0"/>
                </a:lnTo>
                <a:lnTo>
                  <a:pt x="5181600" y="746760"/>
                </a:lnTo>
                <a:lnTo>
                  <a:pt x="0" y="746760"/>
                </a:lnTo>
                <a:lnTo>
                  <a:pt x="472440" y="1524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rgbClr val="333C4A">
              <a:shade val="50000"/>
            </a:srgbClr>
          </a:lnRef>
          <a:fillRef idx="1">
            <a:srgbClr val="333C4A"/>
          </a:fillRef>
          <a:effectRef idx="0">
            <a:srgbClr val="333C4A"/>
          </a:effectRef>
          <a:fontRef idx="minor">
            <a:sysClr val="window" lastClr="FFFFFF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zh-CN" altLang="en-US" baseline="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8" name="矩形 7"/>
          <p:cNvSpPr/>
          <p:nvPr userDrawn="1">
            <p:custDataLst>
              <p:tags r:id="rId5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>
            <a:normAutofit/>
          </a:bodyPr>
          <a:lstStyle>
            <a:lvl1pPr algn="ctr"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604837" y="1681200"/>
            <a:ext cx="10990800" cy="3211200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1"/>
            </p:custDataLst>
          </p:nvPr>
        </p:nvSpPr>
        <p:spPr>
          <a:xfrm>
            <a:off x="594000" y="5180400"/>
            <a:ext cx="11001600" cy="1011600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 userDrawn="1">
            <p:custDataLst>
              <p:tags r:id="rId2"/>
            </p:custDataLst>
          </p:nvPr>
        </p:nvSpPr>
        <p:spPr>
          <a:xfrm flipV="1">
            <a:off x="0" y="6608445"/>
            <a:ext cx="12192000" cy="48895"/>
          </a:xfrm>
          <a:prstGeom prst="rect">
            <a:avLst/>
          </a:prstGeom>
          <a:solidFill>
            <a:srgbClr val="333C4A">
              <a:alpha val="9000"/>
            </a:srgbClr>
          </a:solidFill>
          <a:ln>
            <a:noFill/>
          </a:ln>
        </p:spPr>
        <p:style>
          <a:lnRef idx="2">
            <a:srgbClr val="333C4A">
              <a:shade val="50000"/>
            </a:srgbClr>
          </a:lnRef>
          <a:fillRef idx="1">
            <a:srgbClr val="333C4A"/>
          </a:fillRef>
          <a:effectRef idx="0">
            <a:srgbClr val="333C4A"/>
          </a:effectRef>
          <a:fontRef idx="minor">
            <a:sysClr val="window" lastClr="FFFFFF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zh-CN" altLang="en-US" baseline="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20" name="矩形 19"/>
          <p:cNvSpPr/>
          <p:nvPr userDrawn="1">
            <p:custDataLst>
              <p:tags r:id="rId3"/>
            </p:custDataLst>
          </p:nvPr>
        </p:nvSpPr>
        <p:spPr>
          <a:xfrm>
            <a:off x="0" y="6657340"/>
            <a:ext cx="12192000" cy="20066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rgbClr val="333C4A">
              <a:shade val="50000"/>
            </a:srgbClr>
          </a:lnRef>
          <a:fillRef idx="1">
            <a:srgbClr val="333C4A"/>
          </a:fillRef>
          <a:effectRef idx="0">
            <a:srgbClr val="333C4A"/>
          </a:effectRef>
          <a:fontRef idx="minor">
            <a:sysClr val="window" lastClr="FFFFFF"/>
          </a:fontRef>
        </p:style>
        <p:txBody>
          <a:bodyPr rtlCol="0" anchor="ctr">
            <a:normAutofit fontScale="40000" lnSpcReduction="20000"/>
          </a:bodyPr>
          <a:lstStyle/>
          <a:p>
            <a:pPr algn="ctr"/>
            <a:endParaRPr lang="zh-CN" altLang="en-US" baseline="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21" name="矩形 3"/>
          <p:cNvSpPr/>
          <p:nvPr userDrawn="1">
            <p:custDataLst>
              <p:tags r:id="rId4"/>
            </p:custDataLst>
          </p:nvPr>
        </p:nvSpPr>
        <p:spPr>
          <a:xfrm>
            <a:off x="3505200" y="6575425"/>
            <a:ext cx="5181600" cy="163830"/>
          </a:xfrm>
          <a:custGeom>
            <a:avLst/>
            <a:gdLst>
              <a:gd name="connsiteX0" fmla="*/ 0 w 5181600"/>
              <a:gd name="connsiteY0" fmla="*/ 0 h 723900"/>
              <a:gd name="connsiteX1" fmla="*/ 5181600 w 5181600"/>
              <a:gd name="connsiteY1" fmla="*/ 0 h 723900"/>
              <a:gd name="connsiteX2" fmla="*/ 5181600 w 5181600"/>
              <a:gd name="connsiteY2" fmla="*/ 723900 h 723900"/>
              <a:gd name="connsiteX3" fmla="*/ 0 w 5181600"/>
              <a:gd name="connsiteY3" fmla="*/ 723900 h 723900"/>
              <a:gd name="connsiteX4" fmla="*/ 0 w 5181600"/>
              <a:gd name="connsiteY4" fmla="*/ 0 h 723900"/>
              <a:gd name="connsiteX0-1" fmla="*/ 472440 w 5181600"/>
              <a:gd name="connsiteY0-2" fmla="*/ 0 h 731520"/>
              <a:gd name="connsiteX1-3" fmla="*/ 5181600 w 5181600"/>
              <a:gd name="connsiteY1-4" fmla="*/ 7620 h 731520"/>
              <a:gd name="connsiteX2-5" fmla="*/ 5181600 w 5181600"/>
              <a:gd name="connsiteY2-6" fmla="*/ 731520 h 731520"/>
              <a:gd name="connsiteX3-7" fmla="*/ 0 w 5181600"/>
              <a:gd name="connsiteY3-8" fmla="*/ 731520 h 731520"/>
              <a:gd name="connsiteX4-9" fmla="*/ 472440 w 5181600"/>
              <a:gd name="connsiteY4-10" fmla="*/ 0 h 731520"/>
              <a:gd name="connsiteX0-11" fmla="*/ 472440 w 5181600"/>
              <a:gd name="connsiteY0-12" fmla="*/ 15240 h 746760"/>
              <a:gd name="connsiteX1-13" fmla="*/ 4701540 w 5181600"/>
              <a:gd name="connsiteY1-14" fmla="*/ 0 h 746760"/>
              <a:gd name="connsiteX2-15" fmla="*/ 5181600 w 5181600"/>
              <a:gd name="connsiteY2-16" fmla="*/ 746760 h 746760"/>
              <a:gd name="connsiteX3-17" fmla="*/ 0 w 5181600"/>
              <a:gd name="connsiteY3-18" fmla="*/ 746760 h 746760"/>
              <a:gd name="connsiteX4-19" fmla="*/ 472440 w 5181600"/>
              <a:gd name="connsiteY4-20" fmla="*/ 15240 h 74676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5181600" h="746760">
                <a:moveTo>
                  <a:pt x="472440" y="15240"/>
                </a:moveTo>
                <a:lnTo>
                  <a:pt x="4701540" y="0"/>
                </a:lnTo>
                <a:lnTo>
                  <a:pt x="5181600" y="746760"/>
                </a:lnTo>
                <a:lnTo>
                  <a:pt x="0" y="746760"/>
                </a:lnTo>
                <a:lnTo>
                  <a:pt x="472440" y="1524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rgbClr val="333C4A">
              <a:shade val="50000"/>
            </a:srgbClr>
          </a:lnRef>
          <a:fillRef idx="1">
            <a:srgbClr val="333C4A"/>
          </a:fillRef>
          <a:effectRef idx="0">
            <a:srgbClr val="333C4A"/>
          </a:effectRef>
          <a:fontRef idx="minor">
            <a:sysClr val="window" lastClr="FFFFFF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zh-CN" altLang="en-US" baseline="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10" name="矩形 9"/>
          <p:cNvSpPr/>
          <p:nvPr userDrawn="1">
            <p:custDataLst>
              <p:tags r:id="rId5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579600" y="237600"/>
            <a:ext cx="11037600" cy="441964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579600" y="1663200"/>
            <a:ext cx="5342400" cy="2894400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6242400" y="1663200"/>
            <a:ext cx="5367600" cy="2894400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2"/>
            </p:custDataLst>
          </p:nvPr>
        </p:nvSpPr>
        <p:spPr>
          <a:xfrm>
            <a:off x="572400" y="4816800"/>
            <a:ext cx="5342400" cy="781200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3"/>
            </p:custDataLst>
          </p:nvPr>
        </p:nvSpPr>
        <p:spPr>
          <a:xfrm>
            <a:off x="6253200" y="4813200"/>
            <a:ext cx="5367600" cy="781200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sym typeface="+mn-ea"/>
            </a:endParaRPr>
          </a:p>
        </p:txBody>
      </p:sp>
      <p:grpSp>
        <p:nvGrpSpPr>
          <p:cNvPr id="19" name="组合 18"/>
          <p:cNvGrpSpPr/>
          <p:nvPr userDrawn="1"/>
        </p:nvGrpSpPr>
        <p:grpSpPr>
          <a:xfrm rot="0">
            <a:off x="0" y="0"/>
            <a:ext cx="2261870" cy="2620645"/>
            <a:chOff x="0" y="0"/>
            <a:chExt cx="2261870" cy="2620645"/>
          </a:xfrm>
        </p:grpSpPr>
        <p:sp>
          <p:nvSpPr>
            <p:cNvPr id="20" name="直角三角形 19"/>
            <p:cNvSpPr/>
            <p:nvPr>
              <p:custDataLst>
                <p:tags r:id="rId3"/>
              </p:custDataLst>
            </p:nvPr>
          </p:nvSpPr>
          <p:spPr>
            <a:xfrm rot="5400000">
              <a:off x="-179388" y="179388"/>
              <a:ext cx="2620645" cy="2261870"/>
            </a:xfrm>
            <a:prstGeom prst="rtTriangl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rgbClr val="445468">
                <a:shade val="50000"/>
              </a:srgbClr>
            </a:lnRef>
            <a:fillRef idx="1">
              <a:srgbClr val="445468"/>
            </a:fillRef>
            <a:effectRef idx="0">
              <a:srgbClr val="445468"/>
            </a:effectRef>
            <a:fontRef idx="minor">
              <a:sysClr val="window" lastClr="FFFFFF"/>
            </a:fontRef>
          </p:style>
          <p:txBody>
            <a:bodyPr wrap="square" rtlCol="0" anchor="ctr">
              <a:normAutofit/>
            </a:bodyPr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1" name="直角三角形 20"/>
            <p:cNvSpPr/>
            <p:nvPr>
              <p:custDataLst>
                <p:tags r:id="rId4"/>
              </p:custDataLst>
            </p:nvPr>
          </p:nvSpPr>
          <p:spPr>
            <a:xfrm rot="5400000">
              <a:off x="167046" y="-164961"/>
              <a:ext cx="1541104" cy="1875195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rgbClr val="445468">
                <a:shade val="50000"/>
              </a:srgbClr>
            </a:lnRef>
            <a:fillRef idx="1">
              <a:srgbClr val="445468"/>
            </a:fillRef>
            <a:effectRef idx="0">
              <a:srgbClr val="445468"/>
            </a:effectRef>
            <a:fontRef idx="minor">
              <a:sysClr val="window" lastClr="FFFFFF"/>
            </a:fontRef>
          </p:style>
          <p:txBody>
            <a:bodyPr wrap="square" rtlCol="0" anchor="ctr">
              <a:normAutofit/>
            </a:bodyPr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2" name="直角三角形 21"/>
            <p:cNvSpPr/>
            <p:nvPr>
              <p:custDataLst>
                <p:tags r:id="rId5"/>
              </p:custDataLst>
            </p:nvPr>
          </p:nvSpPr>
          <p:spPr>
            <a:xfrm rot="5400000">
              <a:off x="495539" y="-493455"/>
              <a:ext cx="884117" cy="1875195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rgbClr val="445468">
                <a:shade val="50000"/>
              </a:srgbClr>
            </a:lnRef>
            <a:fillRef idx="1">
              <a:srgbClr val="445468"/>
            </a:fillRef>
            <a:effectRef idx="0">
              <a:srgbClr val="445468"/>
            </a:effectRef>
            <a:fontRef idx="minor">
              <a:sysClr val="window" lastClr="FFFFFF"/>
            </a:fontRef>
          </p:style>
          <p:txBody>
            <a:bodyPr wrap="square" rtlCol="0" anchor="ctr">
              <a:normAutofit/>
            </a:bodyPr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23" name="组合 22"/>
          <p:cNvGrpSpPr/>
          <p:nvPr userDrawn="1"/>
        </p:nvGrpSpPr>
        <p:grpSpPr>
          <a:xfrm rot="0">
            <a:off x="9930130" y="4237355"/>
            <a:ext cx="2261870" cy="2620645"/>
            <a:chOff x="9930131" y="4237354"/>
            <a:chExt cx="2261870" cy="2620645"/>
          </a:xfrm>
        </p:grpSpPr>
        <p:sp>
          <p:nvSpPr>
            <p:cNvPr id="24" name="直角三角形 23"/>
            <p:cNvSpPr/>
            <p:nvPr>
              <p:custDataLst>
                <p:tags r:id="rId6"/>
              </p:custDataLst>
            </p:nvPr>
          </p:nvSpPr>
          <p:spPr>
            <a:xfrm rot="16200000">
              <a:off x="9750743" y="4416742"/>
              <a:ext cx="2620645" cy="2261870"/>
            </a:xfrm>
            <a:prstGeom prst="rtTriangl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rgbClr val="445468">
                <a:shade val="50000"/>
              </a:srgbClr>
            </a:lnRef>
            <a:fillRef idx="1">
              <a:srgbClr val="445468"/>
            </a:fillRef>
            <a:effectRef idx="0">
              <a:srgbClr val="445468"/>
            </a:effectRef>
            <a:fontRef idx="minor">
              <a:sysClr val="window" lastClr="FFFFFF"/>
            </a:fontRef>
          </p:style>
          <p:txBody>
            <a:bodyPr wrap="square" rtlCol="0" anchor="ctr">
              <a:normAutofit/>
            </a:bodyPr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5" name="直角三角形 24"/>
            <p:cNvSpPr/>
            <p:nvPr>
              <p:custDataLst>
                <p:tags r:id="rId7"/>
              </p:custDataLst>
            </p:nvPr>
          </p:nvSpPr>
          <p:spPr>
            <a:xfrm rot="16200000">
              <a:off x="10483850" y="5147767"/>
              <a:ext cx="1541104" cy="1875195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rgbClr val="445468">
                <a:shade val="50000"/>
              </a:srgbClr>
            </a:lnRef>
            <a:fillRef idx="1">
              <a:srgbClr val="445468"/>
            </a:fillRef>
            <a:effectRef idx="0">
              <a:srgbClr val="445468"/>
            </a:effectRef>
            <a:fontRef idx="minor">
              <a:sysClr val="window" lastClr="FFFFFF"/>
            </a:fontRef>
          </p:style>
          <p:txBody>
            <a:bodyPr wrap="square" rtlCol="0" anchor="ctr">
              <a:normAutofit/>
            </a:bodyPr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6" name="直角三角形 25"/>
            <p:cNvSpPr/>
            <p:nvPr>
              <p:custDataLst>
                <p:tags r:id="rId8"/>
              </p:custDataLst>
            </p:nvPr>
          </p:nvSpPr>
          <p:spPr>
            <a:xfrm rot="16200000">
              <a:off x="10812344" y="5476260"/>
              <a:ext cx="884117" cy="1875195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rgbClr val="445468">
                <a:shade val="50000"/>
              </a:srgbClr>
            </a:lnRef>
            <a:fillRef idx="1">
              <a:srgbClr val="445468"/>
            </a:fillRef>
            <a:effectRef idx="0">
              <a:srgbClr val="445468"/>
            </a:effectRef>
            <a:fontRef idx="minor">
              <a:sysClr val="window" lastClr="FFFFFF"/>
            </a:fontRef>
          </p:style>
          <p:txBody>
            <a:bodyPr wrap="square" rtlCol="0" anchor="ctr">
              <a:normAutofit/>
            </a:bodyPr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522800" y="1339200"/>
            <a:ext cx="9144000" cy="2386800"/>
          </a:xfrm>
        </p:spPr>
        <p:txBody>
          <a:bodyPr wrap="square" anchor="b">
            <a:normAutofit/>
          </a:bodyPr>
          <a:lstStyle>
            <a:lvl1pPr algn="ctr">
              <a:defRPr sz="60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1522413" y="3862800"/>
            <a:ext cx="9144000" cy="1656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平行四边形 3"/>
          <p:cNvSpPr/>
          <p:nvPr userDrawn="1">
            <p:custDataLst>
              <p:tags r:id="rId2"/>
            </p:custDataLst>
          </p:nvPr>
        </p:nvSpPr>
        <p:spPr>
          <a:xfrm rot="10800000" flipH="1">
            <a:off x="0" y="6660113"/>
            <a:ext cx="2817446" cy="211137"/>
          </a:xfrm>
          <a:custGeom>
            <a:avLst/>
            <a:gdLst>
              <a:gd name="connsiteX0" fmla="*/ 0 w 9174998"/>
              <a:gd name="connsiteY0" fmla="*/ 1879169 h 1879169"/>
              <a:gd name="connsiteX1" fmla="*/ 1137480 w 9174998"/>
              <a:gd name="connsiteY1" fmla="*/ 0 h 1879169"/>
              <a:gd name="connsiteX2" fmla="*/ 9174998 w 9174998"/>
              <a:gd name="connsiteY2" fmla="*/ 0 h 1879169"/>
              <a:gd name="connsiteX3" fmla="*/ 8037518 w 9174998"/>
              <a:gd name="connsiteY3" fmla="*/ 1879169 h 1879169"/>
              <a:gd name="connsiteX4" fmla="*/ 0 w 9174998"/>
              <a:gd name="connsiteY4" fmla="*/ 1879169 h 1879169"/>
              <a:gd name="connsiteX0-1" fmla="*/ 0 w 9174998"/>
              <a:gd name="connsiteY0-2" fmla="*/ 1879169 h 1879169"/>
              <a:gd name="connsiteX1-3" fmla="*/ 2229 w 9174998"/>
              <a:gd name="connsiteY1-4" fmla="*/ 3874 h 1879169"/>
              <a:gd name="connsiteX2-5" fmla="*/ 9174998 w 9174998"/>
              <a:gd name="connsiteY2-6" fmla="*/ 0 h 1879169"/>
              <a:gd name="connsiteX3-7" fmla="*/ 8037518 w 9174998"/>
              <a:gd name="connsiteY3-8" fmla="*/ 1879169 h 1879169"/>
              <a:gd name="connsiteX4-9" fmla="*/ 0 w 9174998"/>
              <a:gd name="connsiteY4-10" fmla="*/ 1879169 h 187916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9174998" h="1879169">
                <a:moveTo>
                  <a:pt x="0" y="1879169"/>
                </a:moveTo>
                <a:lnTo>
                  <a:pt x="2229" y="3874"/>
                </a:lnTo>
                <a:lnTo>
                  <a:pt x="9174998" y="0"/>
                </a:lnTo>
                <a:lnTo>
                  <a:pt x="8037518" y="1879169"/>
                </a:lnTo>
                <a:lnTo>
                  <a:pt x="0" y="187916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rgbClr val="277EB1">
              <a:shade val="50000"/>
            </a:srgbClr>
          </a:lnRef>
          <a:fillRef idx="1">
            <a:srgbClr val="277EB1"/>
          </a:fillRef>
          <a:effectRef idx="0">
            <a:srgbClr val="277EB1"/>
          </a:effectRef>
          <a:fontRef idx="minor">
            <a:sysClr val="window" lastClr="FFFFFF"/>
          </a:fontRef>
        </p:style>
        <p:txBody>
          <a:bodyPr rtlCol="0" anchor="ctr">
            <a:normAutofit fontScale="47500" lnSpcReduction="20000"/>
          </a:bodyPr>
          <a:lstStyle/>
          <a:p>
            <a:pPr algn="ctr"/>
            <a:endParaRPr lang="zh-CN" altLang="en-US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19" name="平行四边形 18"/>
          <p:cNvSpPr/>
          <p:nvPr userDrawn="1">
            <p:custDataLst>
              <p:tags r:id="rId3"/>
            </p:custDataLst>
          </p:nvPr>
        </p:nvSpPr>
        <p:spPr>
          <a:xfrm flipH="1">
            <a:off x="1508501" y="6302461"/>
            <a:ext cx="9174998" cy="555539"/>
          </a:xfrm>
          <a:prstGeom prst="parallelogram">
            <a:avLst>
              <a:gd name="adj" fmla="val 171013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rgbClr val="277EB1">
              <a:shade val="50000"/>
            </a:srgbClr>
          </a:lnRef>
          <a:fillRef idx="1">
            <a:srgbClr val="277EB1"/>
          </a:fillRef>
          <a:effectRef idx="0">
            <a:srgbClr val="277EB1"/>
          </a:effectRef>
          <a:fontRef idx="minor">
            <a:sysClr val="window" lastClr="FFFFFF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20" name="平行四边形 3"/>
          <p:cNvSpPr/>
          <p:nvPr userDrawn="1">
            <p:custDataLst>
              <p:tags r:id="rId4"/>
            </p:custDataLst>
          </p:nvPr>
        </p:nvSpPr>
        <p:spPr>
          <a:xfrm flipH="1">
            <a:off x="3017002" y="6013450"/>
            <a:ext cx="9174998" cy="844550"/>
          </a:xfrm>
          <a:custGeom>
            <a:avLst/>
            <a:gdLst>
              <a:gd name="connsiteX0" fmla="*/ 0 w 9174998"/>
              <a:gd name="connsiteY0" fmla="*/ 1879169 h 1879169"/>
              <a:gd name="connsiteX1" fmla="*/ 1137480 w 9174998"/>
              <a:gd name="connsiteY1" fmla="*/ 0 h 1879169"/>
              <a:gd name="connsiteX2" fmla="*/ 9174998 w 9174998"/>
              <a:gd name="connsiteY2" fmla="*/ 0 h 1879169"/>
              <a:gd name="connsiteX3" fmla="*/ 8037518 w 9174998"/>
              <a:gd name="connsiteY3" fmla="*/ 1879169 h 1879169"/>
              <a:gd name="connsiteX4" fmla="*/ 0 w 9174998"/>
              <a:gd name="connsiteY4" fmla="*/ 1879169 h 1879169"/>
              <a:gd name="connsiteX0-1" fmla="*/ 0 w 9174998"/>
              <a:gd name="connsiteY0-2" fmla="*/ 1879169 h 1879169"/>
              <a:gd name="connsiteX1-3" fmla="*/ 2229 w 9174998"/>
              <a:gd name="connsiteY1-4" fmla="*/ 3874 h 1879169"/>
              <a:gd name="connsiteX2-5" fmla="*/ 9174998 w 9174998"/>
              <a:gd name="connsiteY2-6" fmla="*/ 0 h 1879169"/>
              <a:gd name="connsiteX3-7" fmla="*/ 8037518 w 9174998"/>
              <a:gd name="connsiteY3-8" fmla="*/ 1879169 h 1879169"/>
              <a:gd name="connsiteX4-9" fmla="*/ 0 w 9174998"/>
              <a:gd name="connsiteY4-10" fmla="*/ 1879169 h 187916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9174998" h="1879169">
                <a:moveTo>
                  <a:pt x="0" y="1879169"/>
                </a:moveTo>
                <a:lnTo>
                  <a:pt x="2229" y="3874"/>
                </a:lnTo>
                <a:lnTo>
                  <a:pt x="9174998" y="0"/>
                </a:lnTo>
                <a:lnTo>
                  <a:pt x="8037518" y="1879169"/>
                </a:lnTo>
                <a:lnTo>
                  <a:pt x="0" y="187916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rgbClr val="277EB1">
              <a:shade val="50000"/>
            </a:srgbClr>
          </a:lnRef>
          <a:fillRef idx="1">
            <a:srgbClr val="277EB1"/>
          </a:fillRef>
          <a:effectRef idx="0">
            <a:srgbClr val="277EB1"/>
          </a:effectRef>
          <a:fontRef idx="minor">
            <a:sysClr val="window" lastClr="FFFFFF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21" name="平行四边形 3"/>
          <p:cNvSpPr/>
          <p:nvPr userDrawn="1">
            <p:custDataLst>
              <p:tags r:id="rId5"/>
            </p:custDataLst>
          </p:nvPr>
        </p:nvSpPr>
        <p:spPr>
          <a:xfrm rot="10800000" flipH="1">
            <a:off x="0" y="0"/>
            <a:ext cx="2817495" cy="541794"/>
          </a:xfrm>
          <a:custGeom>
            <a:avLst/>
            <a:gdLst>
              <a:gd name="connsiteX0" fmla="*/ 0 w 9174998"/>
              <a:gd name="connsiteY0" fmla="*/ 1879169 h 1879169"/>
              <a:gd name="connsiteX1" fmla="*/ 1137480 w 9174998"/>
              <a:gd name="connsiteY1" fmla="*/ 0 h 1879169"/>
              <a:gd name="connsiteX2" fmla="*/ 9174998 w 9174998"/>
              <a:gd name="connsiteY2" fmla="*/ 0 h 1879169"/>
              <a:gd name="connsiteX3" fmla="*/ 8037518 w 9174998"/>
              <a:gd name="connsiteY3" fmla="*/ 1879169 h 1879169"/>
              <a:gd name="connsiteX4" fmla="*/ 0 w 9174998"/>
              <a:gd name="connsiteY4" fmla="*/ 1879169 h 1879169"/>
              <a:gd name="connsiteX0-1" fmla="*/ 0 w 9174998"/>
              <a:gd name="connsiteY0-2" fmla="*/ 1879169 h 1879169"/>
              <a:gd name="connsiteX1-3" fmla="*/ 2229 w 9174998"/>
              <a:gd name="connsiteY1-4" fmla="*/ 3874 h 1879169"/>
              <a:gd name="connsiteX2-5" fmla="*/ 9174998 w 9174998"/>
              <a:gd name="connsiteY2-6" fmla="*/ 0 h 1879169"/>
              <a:gd name="connsiteX3-7" fmla="*/ 8037518 w 9174998"/>
              <a:gd name="connsiteY3-8" fmla="*/ 1879169 h 1879169"/>
              <a:gd name="connsiteX4-9" fmla="*/ 0 w 9174998"/>
              <a:gd name="connsiteY4-10" fmla="*/ 1879169 h 187916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9174998" h="1879169">
                <a:moveTo>
                  <a:pt x="0" y="1879169"/>
                </a:moveTo>
                <a:lnTo>
                  <a:pt x="2229" y="3874"/>
                </a:lnTo>
                <a:lnTo>
                  <a:pt x="9174998" y="0"/>
                </a:lnTo>
                <a:lnTo>
                  <a:pt x="8037518" y="1879169"/>
                </a:lnTo>
                <a:lnTo>
                  <a:pt x="0" y="187916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rgbClr val="277EB1">
              <a:shade val="50000"/>
            </a:srgbClr>
          </a:lnRef>
          <a:fillRef idx="1">
            <a:srgbClr val="277EB1"/>
          </a:fillRef>
          <a:effectRef idx="0">
            <a:srgbClr val="277EB1"/>
          </a:effectRef>
          <a:fontRef idx="minor">
            <a:sysClr val="window" lastClr="FFFFFF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22" name="平行四边形 3"/>
          <p:cNvSpPr/>
          <p:nvPr userDrawn="1">
            <p:custDataLst>
              <p:tags r:id="rId6"/>
            </p:custDataLst>
          </p:nvPr>
        </p:nvSpPr>
        <p:spPr>
          <a:xfrm flipH="1">
            <a:off x="2400300" y="0"/>
            <a:ext cx="9791700" cy="666115"/>
          </a:xfrm>
          <a:custGeom>
            <a:avLst/>
            <a:gdLst>
              <a:gd name="connsiteX0" fmla="*/ 0 w 9174998"/>
              <a:gd name="connsiteY0" fmla="*/ 1879169 h 1879169"/>
              <a:gd name="connsiteX1" fmla="*/ 1137480 w 9174998"/>
              <a:gd name="connsiteY1" fmla="*/ 0 h 1879169"/>
              <a:gd name="connsiteX2" fmla="*/ 9174998 w 9174998"/>
              <a:gd name="connsiteY2" fmla="*/ 0 h 1879169"/>
              <a:gd name="connsiteX3" fmla="*/ 8037518 w 9174998"/>
              <a:gd name="connsiteY3" fmla="*/ 1879169 h 1879169"/>
              <a:gd name="connsiteX4" fmla="*/ 0 w 9174998"/>
              <a:gd name="connsiteY4" fmla="*/ 1879169 h 1879169"/>
              <a:gd name="connsiteX0-1" fmla="*/ 0 w 9174998"/>
              <a:gd name="connsiteY0-2" fmla="*/ 1879169 h 1879169"/>
              <a:gd name="connsiteX1-3" fmla="*/ 2229 w 9174998"/>
              <a:gd name="connsiteY1-4" fmla="*/ 3874 h 1879169"/>
              <a:gd name="connsiteX2-5" fmla="*/ 9174998 w 9174998"/>
              <a:gd name="connsiteY2-6" fmla="*/ 0 h 1879169"/>
              <a:gd name="connsiteX3-7" fmla="*/ 8037518 w 9174998"/>
              <a:gd name="connsiteY3-8" fmla="*/ 1879169 h 1879169"/>
              <a:gd name="connsiteX4-9" fmla="*/ 0 w 9174998"/>
              <a:gd name="connsiteY4-10" fmla="*/ 1879169 h 1879169"/>
              <a:gd name="connsiteX0-11" fmla="*/ 0 w 9174998"/>
              <a:gd name="connsiteY0-12" fmla="*/ 1879169 h 1879169"/>
              <a:gd name="connsiteX1-13" fmla="*/ 2229 w 9174998"/>
              <a:gd name="connsiteY1-14" fmla="*/ 3874 h 1879169"/>
              <a:gd name="connsiteX2-15" fmla="*/ 9174998 w 9174998"/>
              <a:gd name="connsiteY2-16" fmla="*/ 0 h 1879169"/>
              <a:gd name="connsiteX3-17" fmla="*/ 8826080 w 9174998"/>
              <a:gd name="connsiteY3-18" fmla="*/ 1879169 h 1879169"/>
              <a:gd name="connsiteX4-19" fmla="*/ 0 w 9174998"/>
              <a:gd name="connsiteY4-20" fmla="*/ 1879169 h 1879169"/>
              <a:gd name="connsiteX0-21" fmla="*/ 0 w 9174998"/>
              <a:gd name="connsiteY0-22" fmla="*/ 1879169 h 1879169"/>
              <a:gd name="connsiteX1-23" fmla="*/ 2229 w 9174998"/>
              <a:gd name="connsiteY1-24" fmla="*/ 3874 h 1879169"/>
              <a:gd name="connsiteX2-25" fmla="*/ 9174998 w 9174998"/>
              <a:gd name="connsiteY2-26" fmla="*/ 0 h 1879169"/>
              <a:gd name="connsiteX3-27" fmla="*/ 8863433 w 9174998"/>
              <a:gd name="connsiteY3-28" fmla="*/ 1818281 h 1879169"/>
              <a:gd name="connsiteX4-29" fmla="*/ 0 w 9174998"/>
              <a:gd name="connsiteY4-30" fmla="*/ 1879169 h 1879169"/>
              <a:gd name="connsiteX0-31" fmla="*/ 0 w 9174998"/>
              <a:gd name="connsiteY0-32" fmla="*/ 1879169 h 1909613"/>
              <a:gd name="connsiteX1-33" fmla="*/ 2229 w 9174998"/>
              <a:gd name="connsiteY1-34" fmla="*/ 3874 h 1909613"/>
              <a:gd name="connsiteX2-35" fmla="*/ 9174998 w 9174998"/>
              <a:gd name="connsiteY2-36" fmla="*/ 0 h 1909613"/>
              <a:gd name="connsiteX3-37" fmla="*/ 8834381 w 9174998"/>
              <a:gd name="connsiteY3-38" fmla="*/ 1909613 h 1909613"/>
              <a:gd name="connsiteX4-39" fmla="*/ 0 w 9174998"/>
              <a:gd name="connsiteY4-40" fmla="*/ 1879169 h 190961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9174998" h="1909613">
                <a:moveTo>
                  <a:pt x="0" y="1879169"/>
                </a:moveTo>
                <a:lnTo>
                  <a:pt x="2229" y="3874"/>
                </a:lnTo>
                <a:lnTo>
                  <a:pt x="9174998" y="0"/>
                </a:lnTo>
                <a:lnTo>
                  <a:pt x="8834381" y="1909613"/>
                </a:lnTo>
                <a:lnTo>
                  <a:pt x="0" y="187916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rgbClr val="277EB1">
              <a:shade val="50000"/>
            </a:srgbClr>
          </a:lnRef>
          <a:fillRef idx="1">
            <a:srgbClr val="277EB1"/>
          </a:fillRef>
          <a:effectRef idx="0">
            <a:srgbClr val="277EB1"/>
          </a:effectRef>
          <a:fontRef idx="minor">
            <a:sysClr val="window" lastClr="FFFFFF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</a:endParaRPr>
          </a:p>
        </p:txBody>
      </p:sp>
      <p:cxnSp>
        <p:nvCxnSpPr>
          <p:cNvPr id="26" name="直接连接符 25"/>
          <p:cNvCxnSpPr/>
          <p:nvPr userDrawn="1">
            <p:custDataLst>
              <p:tags r:id="rId7"/>
            </p:custDataLst>
          </p:nvPr>
        </p:nvCxnSpPr>
        <p:spPr>
          <a:xfrm>
            <a:off x="2192655" y="3622040"/>
            <a:ext cx="789686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8"/>
            </p:custDataLst>
          </p:nvPr>
        </p:nvSpPr>
        <p:spPr>
          <a:xfrm>
            <a:off x="2192655" y="2361452"/>
            <a:ext cx="7896859" cy="1223414"/>
          </a:xfrm>
        </p:spPr>
        <p:txBody>
          <a:bodyPr lIns="90000" tIns="46800" rIns="90000" bIns="0" anchor="b" anchorCtr="0">
            <a:normAutofit/>
          </a:bodyPr>
          <a:lstStyle>
            <a:lvl1pPr algn="ctr">
              <a:defRPr sz="6600" b="0" spc="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9"/>
            </p:custDataLst>
          </p:nvPr>
        </p:nvSpPr>
        <p:spPr>
          <a:xfrm>
            <a:off x="2192655" y="3675518"/>
            <a:ext cx="7896859" cy="739883"/>
          </a:xfrm>
        </p:spPr>
        <p:txBody>
          <a:bodyPr lIns="90000" tIns="0" rIns="90000" bIns="46800">
            <a:norm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32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>
            <p:custDataLst>
              <p:tags r:id="rId2"/>
            </p:custDataLst>
          </p:nvPr>
        </p:nvGrpSpPr>
        <p:grpSpPr>
          <a:xfrm>
            <a:off x="0" y="6575425"/>
            <a:ext cx="12192000" cy="282575"/>
            <a:chOff x="0" y="5838825"/>
            <a:chExt cx="12192000" cy="1019175"/>
          </a:xfrm>
        </p:grpSpPr>
        <p:sp>
          <p:nvSpPr>
            <p:cNvPr id="8" name="矩形 7"/>
            <p:cNvSpPr/>
            <p:nvPr>
              <p:custDataLst>
                <p:tags r:id="rId3"/>
              </p:custDataLst>
            </p:nvPr>
          </p:nvSpPr>
          <p:spPr>
            <a:xfrm flipV="1">
              <a:off x="0" y="5958840"/>
              <a:ext cx="12192000" cy="175260"/>
            </a:xfrm>
            <a:prstGeom prst="rect">
              <a:avLst/>
            </a:prstGeom>
            <a:solidFill>
              <a:srgbClr val="333C4A">
                <a:alpha val="9000"/>
              </a:srgbClr>
            </a:solidFill>
            <a:ln>
              <a:noFill/>
            </a:ln>
          </p:spPr>
          <p:style>
            <a:lnRef idx="2">
              <a:srgbClr val="333C4A">
                <a:shade val="50000"/>
              </a:srgbClr>
            </a:lnRef>
            <a:fillRef idx="1">
              <a:srgbClr val="333C4A"/>
            </a:fillRef>
            <a:effectRef idx="0">
              <a:srgbClr val="333C4A"/>
            </a:effectRef>
            <a:fontRef idx="minor">
              <a:sysClr val="window" lastClr="FFFFFF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9" name="矩形 8"/>
            <p:cNvSpPr/>
            <p:nvPr>
              <p:custDataLst>
                <p:tags r:id="rId4"/>
              </p:custDataLst>
            </p:nvPr>
          </p:nvSpPr>
          <p:spPr>
            <a:xfrm>
              <a:off x="0" y="6134100"/>
              <a:ext cx="12192000" cy="7239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rgbClr val="333C4A">
                <a:shade val="50000"/>
              </a:srgbClr>
            </a:lnRef>
            <a:fillRef idx="1">
              <a:srgbClr val="333C4A"/>
            </a:fillRef>
            <a:effectRef idx="0">
              <a:srgbClr val="333C4A"/>
            </a:effectRef>
            <a:fontRef idx="minor">
              <a:sysClr val="window" lastClr="FFFFFF"/>
            </a:fontRef>
          </p:style>
          <p:txBody>
            <a:bodyPr rtlCol="0" anchor="ctr">
              <a:normAutofit fontScale="40000" lnSpcReduction="20000"/>
            </a:bodyPr>
            <a:lstStyle/>
            <a:p>
              <a:pPr algn="ctr"/>
              <a:endParaRPr lang="zh-CN" altLang="en-US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" name="矩形 3"/>
            <p:cNvSpPr/>
            <p:nvPr>
              <p:custDataLst>
                <p:tags r:id="rId5"/>
              </p:custDataLst>
            </p:nvPr>
          </p:nvSpPr>
          <p:spPr>
            <a:xfrm>
              <a:off x="3505200" y="5838825"/>
              <a:ext cx="5181600" cy="590550"/>
            </a:xfrm>
            <a:custGeom>
              <a:avLst/>
              <a:gdLst>
                <a:gd name="connsiteX0" fmla="*/ 0 w 5181600"/>
                <a:gd name="connsiteY0" fmla="*/ 0 h 723900"/>
                <a:gd name="connsiteX1" fmla="*/ 5181600 w 5181600"/>
                <a:gd name="connsiteY1" fmla="*/ 0 h 723900"/>
                <a:gd name="connsiteX2" fmla="*/ 5181600 w 5181600"/>
                <a:gd name="connsiteY2" fmla="*/ 723900 h 723900"/>
                <a:gd name="connsiteX3" fmla="*/ 0 w 5181600"/>
                <a:gd name="connsiteY3" fmla="*/ 723900 h 723900"/>
                <a:gd name="connsiteX4" fmla="*/ 0 w 5181600"/>
                <a:gd name="connsiteY4" fmla="*/ 0 h 723900"/>
                <a:gd name="connsiteX0-1" fmla="*/ 472440 w 5181600"/>
                <a:gd name="connsiteY0-2" fmla="*/ 0 h 731520"/>
                <a:gd name="connsiteX1-3" fmla="*/ 5181600 w 5181600"/>
                <a:gd name="connsiteY1-4" fmla="*/ 7620 h 731520"/>
                <a:gd name="connsiteX2-5" fmla="*/ 5181600 w 5181600"/>
                <a:gd name="connsiteY2-6" fmla="*/ 731520 h 731520"/>
                <a:gd name="connsiteX3-7" fmla="*/ 0 w 5181600"/>
                <a:gd name="connsiteY3-8" fmla="*/ 731520 h 731520"/>
                <a:gd name="connsiteX4-9" fmla="*/ 472440 w 5181600"/>
                <a:gd name="connsiteY4-10" fmla="*/ 0 h 731520"/>
                <a:gd name="connsiteX0-11" fmla="*/ 472440 w 5181600"/>
                <a:gd name="connsiteY0-12" fmla="*/ 15240 h 746760"/>
                <a:gd name="connsiteX1-13" fmla="*/ 4701540 w 5181600"/>
                <a:gd name="connsiteY1-14" fmla="*/ 0 h 746760"/>
                <a:gd name="connsiteX2-15" fmla="*/ 5181600 w 5181600"/>
                <a:gd name="connsiteY2-16" fmla="*/ 746760 h 746760"/>
                <a:gd name="connsiteX3-17" fmla="*/ 0 w 5181600"/>
                <a:gd name="connsiteY3-18" fmla="*/ 746760 h 746760"/>
                <a:gd name="connsiteX4-19" fmla="*/ 472440 w 5181600"/>
                <a:gd name="connsiteY4-20" fmla="*/ 15240 h 74676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5181600" h="746760">
                  <a:moveTo>
                    <a:pt x="472440" y="15240"/>
                  </a:moveTo>
                  <a:lnTo>
                    <a:pt x="4701540" y="0"/>
                  </a:lnTo>
                  <a:lnTo>
                    <a:pt x="5181600" y="746760"/>
                  </a:lnTo>
                  <a:lnTo>
                    <a:pt x="0" y="746760"/>
                  </a:lnTo>
                  <a:lnTo>
                    <a:pt x="472440" y="1524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rgbClr val="333C4A">
                <a:shade val="50000"/>
              </a:srgbClr>
            </a:lnRef>
            <a:fillRef idx="1">
              <a:srgbClr val="333C4A"/>
            </a:fillRef>
            <a:effectRef idx="0">
              <a:srgbClr val="333C4A"/>
            </a:effectRef>
            <a:fontRef idx="minor">
              <a:sysClr val="window" lastClr="FFFFFF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7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>
            <p:custDataLst>
              <p:tags r:id="rId2"/>
            </p:custDataLst>
          </p:nvPr>
        </p:nvGrpSpPr>
        <p:grpSpPr>
          <a:xfrm>
            <a:off x="0" y="6575425"/>
            <a:ext cx="12192000" cy="282575"/>
            <a:chOff x="0" y="5838825"/>
            <a:chExt cx="12192000" cy="1019175"/>
          </a:xfrm>
        </p:grpSpPr>
        <p:sp>
          <p:nvSpPr>
            <p:cNvPr id="8" name="矩形 7"/>
            <p:cNvSpPr/>
            <p:nvPr>
              <p:custDataLst>
                <p:tags r:id="rId3"/>
              </p:custDataLst>
            </p:nvPr>
          </p:nvSpPr>
          <p:spPr>
            <a:xfrm flipV="1">
              <a:off x="0" y="5958840"/>
              <a:ext cx="12192000" cy="175260"/>
            </a:xfrm>
            <a:prstGeom prst="rect">
              <a:avLst/>
            </a:prstGeom>
            <a:solidFill>
              <a:srgbClr val="333C4A">
                <a:alpha val="9000"/>
              </a:srgbClr>
            </a:solidFill>
            <a:ln>
              <a:noFill/>
            </a:ln>
          </p:spPr>
          <p:style>
            <a:lnRef idx="2">
              <a:srgbClr val="333C4A">
                <a:shade val="50000"/>
              </a:srgbClr>
            </a:lnRef>
            <a:fillRef idx="1">
              <a:srgbClr val="333C4A"/>
            </a:fillRef>
            <a:effectRef idx="0">
              <a:srgbClr val="333C4A"/>
            </a:effectRef>
            <a:fontRef idx="minor">
              <a:sysClr val="window" lastClr="FFFFFF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9" name="矩形 8"/>
            <p:cNvSpPr/>
            <p:nvPr>
              <p:custDataLst>
                <p:tags r:id="rId4"/>
              </p:custDataLst>
            </p:nvPr>
          </p:nvSpPr>
          <p:spPr>
            <a:xfrm>
              <a:off x="0" y="6134100"/>
              <a:ext cx="12192000" cy="7239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rgbClr val="333C4A">
                <a:shade val="50000"/>
              </a:srgbClr>
            </a:lnRef>
            <a:fillRef idx="1">
              <a:srgbClr val="333C4A"/>
            </a:fillRef>
            <a:effectRef idx="0">
              <a:srgbClr val="333C4A"/>
            </a:effectRef>
            <a:fontRef idx="minor">
              <a:sysClr val="window" lastClr="FFFFFF"/>
            </a:fontRef>
          </p:style>
          <p:txBody>
            <a:bodyPr rtlCol="0" anchor="ctr">
              <a:normAutofit fontScale="40000" lnSpcReduction="20000"/>
            </a:bodyPr>
            <a:lstStyle/>
            <a:p>
              <a:pPr algn="ctr"/>
              <a:endParaRPr lang="zh-CN" altLang="en-US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" name="矩形 3"/>
            <p:cNvSpPr/>
            <p:nvPr>
              <p:custDataLst>
                <p:tags r:id="rId5"/>
              </p:custDataLst>
            </p:nvPr>
          </p:nvSpPr>
          <p:spPr>
            <a:xfrm>
              <a:off x="3505200" y="5838825"/>
              <a:ext cx="5181600" cy="590550"/>
            </a:xfrm>
            <a:custGeom>
              <a:avLst/>
              <a:gdLst>
                <a:gd name="connsiteX0" fmla="*/ 0 w 5181600"/>
                <a:gd name="connsiteY0" fmla="*/ 0 h 723900"/>
                <a:gd name="connsiteX1" fmla="*/ 5181600 w 5181600"/>
                <a:gd name="connsiteY1" fmla="*/ 0 h 723900"/>
                <a:gd name="connsiteX2" fmla="*/ 5181600 w 5181600"/>
                <a:gd name="connsiteY2" fmla="*/ 723900 h 723900"/>
                <a:gd name="connsiteX3" fmla="*/ 0 w 5181600"/>
                <a:gd name="connsiteY3" fmla="*/ 723900 h 723900"/>
                <a:gd name="connsiteX4" fmla="*/ 0 w 5181600"/>
                <a:gd name="connsiteY4" fmla="*/ 0 h 723900"/>
                <a:gd name="connsiteX0-1" fmla="*/ 472440 w 5181600"/>
                <a:gd name="connsiteY0-2" fmla="*/ 0 h 731520"/>
                <a:gd name="connsiteX1-3" fmla="*/ 5181600 w 5181600"/>
                <a:gd name="connsiteY1-4" fmla="*/ 7620 h 731520"/>
                <a:gd name="connsiteX2-5" fmla="*/ 5181600 w 5181600"/>
                <a:gd name="connsiteY2-6" fmla="*/ 731520 h 731520"/>
                <a:gd name="connsiteX3-7" fmla="*/ 0 w 5181600"/>
                <a:gd name="connsiteY3-8" fmla="*/ 731520 h 731520"/>
                <a:gd name="connsiteX4-9" fmla="*/ 472440 w 5181600"/>
                <a:gd name="connsiteY4-10" fmla="*/ 0 h 731520"/>
                <a:gd name="connsiteX0-11" fmla="*/ 472440 w 5181600"/>
                <a:gd name="connsiteY0-12" fmla="*/ 15240 h 746760"/>
                <a:gd name="connsiteX1-13" fmla="*/ 4701540 w 5181600"/>
                <a:gd name="connsiteY1-14" fmla="*/ 0 h 746760"/>
                <a:gd name="connsiteX2-15" fmla="*/ 5181600 w 5181600"/>
                <a:gd name="connsiteY2-16" fmla="*/ 746760 h 746760"/>
                <a:gd name="connsiteX3-17" fmla="*/ 0 w 5181600"/>
                <a:gd name="connsiteY3-18" fmla="*/ 746760 h 746760"/>
                <a:gd name="connsiteX4-19" fmla="*/ 472440 w 5181600"/>
                <a:gd name="connsiteY4-20" fmla="*/ 15240 h 74676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5181600" h="746760">
                  <a:moveTo>
                    <a:pt x="472440" y="15240"/>
                  </a:moveTo>
                  <a:lnTo>
                    <a:pt x="4701540" y="0"/>
                  </a:lnTo>
                  <a:lnTo>
                    <a:pt x="5181600" y="746760"/>
                  </a:lnTo>
                  <a:lnTo>
                    <a:pt x="0" y="746760"/>
                  </a:lnTo>
                  <a:lnTo>
                    <a:pt x="472440" y="1524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rgbClr val="333C4A">
                <a:shade val="50000"/>
              </a:srgbClr>
            </a:lnRef>
            <a:fillRef idx="1">
              <a:srgbClr val="333C4A"/>
            </a:fillRef>
            <a:effectRef idx="0">
              <a:srgbClr val="333C4A"/>
            </a:effectRef>
            <a:fontRef idx="minor">
              <a:sysClr val="window" lastClr="FFFFFF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7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任意多边形: 形状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3397541" cy="6858000"/>
          </a:xfrm>
          <a:custGeom>
            <a:avLst/>
            <a:gdLst>
              <a:gd name="connsiteX0" fmla="*/ 0 w 12192000"/>
              <a:gd name="connsiteY0" fmla="*/ 0 h 2851150"/>
              <a:gd name="connsiteX1" fmla="*/ 12192000 w 12192000"/>
              <a:gd name="connsiteY1" fmla="*/ 0 h 2851150"/>
              <a:gd name="connsiteX2" fmla="*/ 12192000 w 12192000"/>
              <a:gd name="connsiteY2" fmla="*/ 2851150 h 2851150"/>
              <a:gd name="connsiteX3" fmla="*/ 0 w 12192000"/>
              <a:gd name="connsiteY3" fmla="*/ 2851150 h 285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2851150">
                <a:moveTo>
                  <a:pt x="0" y="0"/>
                </a:moveTo>
                <a:lnTo>
                  <a:pt x="12192000" y="0"/>
                </a:lnTo>
                <a:lnTo>
                  <a:pt x="12192000" y="2851150"/>
                </a:lnTo>
                <a:lnTo>
                  <a:pt x="0" y="285115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 w="6350" cap="flat">
            <a:noFill/>
            <a:prstDash val="solid"/>
            <a:miter/>
          </a:ln>
        </p:spPr>
        <p:txBody>
          <a:bodyPr rtlCol="0" anchor="ctr">
            <a:normAutofit/>
          </a:bodyPr>
          <a:lstStyle/>
          <a:p>
            <a:endParaRPr lang="zh-CN" altLang="en-US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11" name="任意多边形: 形状 10"/>
          <p:cNvSpPr/>
          <p:nvPr userDrawn="1">
            <p:custDataLst>
              <p:tags r:id="rId3"/>
            </p:custDataLst>
          </p:nvPr>
        </p:nvSpPr>
        <p:spPr>
          <a:xfrm>
            <a:off x="1438274" y="1826824"/>
            <a:ext cx="9710695" cy="3667965"/>
          </a:xfrm>
          <a:custGeom>
            <a:avLst/>
            <a:gdLst>
              <a:gd name="connsiteX0" fmla="*/ 0 w 2609850"/>
              <a:gd name="connsiteY0" fmla="*/ 0 h 2508250"/>
              <a:gd name="connsiteX1" fmla="*/ 2609850 w 2609850"/>
              <a:gd name="connsiteY1" fmla="*/ 0 h 2508250"/>
              <a:gd name="connsiteX2" fmla="*/ 2609850 w 2609850"/>
              <a:gd name="connsiteY2" fmla="*/ 2508250 h 2508250"/>
              <a:gd name="connsiteX3" fmla="*/ 0 w 2609850"/>
              <a:gd name="connsiteY3" fmla="*/ 2508250 h 2508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9850" h="2508250">
                <a:moveTo>
                  <a:pt x="0" y="0"/>
                </a:moveTo>
                <a:lnTo>
                  <a:pt x="2609850" y="0"/>
                </a:lnTo>
                <a:lnTo>
                  <a:pt x="2609850" y="2508250"/>
                </a:lnTo>
                <a:lnTo>
                  <a:pt x="0" y="2508250"/>
                </a:lnTo>
                <a:close/>
              </a:path>
            </a:pathLst>
          </a:custGeom>
          <a:solidFill>
            <a:schemeClr val="bg1"/>
          </a:solidFill>
          <a:ln w="6350" cap="flat">
            <a:noFill/>
            <a:prstDash val="solid"/>
            <a:miter/>
          </a:ln>
          <a:effectLst>
            <a:outerShdw blurRad="3175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>
            <a:normAutofit/>
          </a:bodyPr>
          <a:lstStyle/>
          <a:p>
            <a:endParaRPr lang="zh-CN" altLang="en-US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13" name="任意多边形: 形状 12"/>
          <p:cNvSpPr/>
          <p:nvPr userDrawn="1">
            <p:custDataLst>
              <p:tags r:id="rId4"/>
            </p:custDataLst>
          </p:nvPr>
        </p:nvSpPr>
        <p:spPr>
          <a:xfrm>
            <a:off x="9859919" y="1363211"/>
            <a:ext cx="1289050" cy="45719"/>
          </a:xfrm>
          <a:custGeom>
            <a:avLst/>
            <a:gdLst>
              <a:gd name="connsiteX0" fmla="*/ 0 w 1289050"/>
              <a:gd name="connsiteY0" fmla="*/ 0 h 171450"/>
              <a:gd name="connsiteX1" fmla="*/ 1289050 w 1289050"/>
              <a:gd name="connsiteY1" fmla="*/ 0 h 171450"/>
              <a:gd name="connsiteX2" fmla="*/ 1289050 w 1289050"/>
              <a:gd name="connsiteY2" fmla="*/ 171450 h 171450"/>
              <a:gd name="connsiteX3" fmla="*/ 0 w 1289050"/>
              <a:gd name="connsiteY3" fmla="*/ 171450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9050" h="171450">
                <a:moveTo>
                  <a:pt x="0" y="0"/>
                </a:moveTo>
                <a:lnTo>
                  <a:pt x="1289050" y="0"/>
                </a:lnTo>
                <a:lnTo>
                  <a:pt x="1289050" y="171450"/>
                </a:lnTo>
                <a:lnTo>
                  <a:pt x="0" y="171450"/>
                </a:ln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>
            <a:normAutofit fontScale="25000" lnSpcReduction="20000"/>
          </a:bodyPr>
          <a:lstStyle/>
          <a:p>
            <a:endParaRPr lang="zh-CN" altLang="en-US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4309755" y="2557924"/>
            <a:ext cx="6015208" cy="2357611"/>
          </a:xfrm>
        </p:spPr>
        <p:txBody>
          <a:bodyPr lIns="90000" tIns="46800" rIns="90000" bIns="46800" anchor="ctr" anchorCtr="0">
            <a:normAutofit/>
          </a:bodyPr>
          <a:lstStyle>
            <a:lvl1pPr>
              <a:defRPr sz="720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2"/>
            </p:custDataLst>
          </p:nvPr>
        </p:nvGrpSpPr>
        <p:grpSpPr>
          <a:xfrm>
            <a:off x="0" y="6575425"/>
            <a:ext cx="12192000" cy="282575"/>
            <a:chOff x="0" y="5838825"/>
            <a:chExt cx="12192000" cy="1019175"/>
          </a:xfrm>
        </p:grpSpPr>
        <p:sp>
          <p:nvSpPr>
            <p:cNvPr id="9" name="矩形 8"/>
            <p:cNvSpPr/>
            <p:nvPr>
              <p:custDataLst>
                <p:tags r:id="rId3"/>
              </p:custDataLst>
            </p:nvPr>
          </p:nvSpPr>
          <p:spPr>
            <a:xfrm flipV="1">
              <a:off x="0" y="5958840"/>
              <a:ext cx="12192000" cy="175260"/>
            </a:xfrm>
            <a:prstGeom prst="rect">
              <a:avLst/>
            </a:prstGeom>
            <a:solidFill>
              <a:srgbClr val="333C4A">
                <a:alpha val="9000"/>
              </a:srgbClr>
            </a:solidFill>
            <a:ln>
              <a:noFill/>
            </a:ln>
          </p:spPr>
          <p:style>
            <a:lnRef idx="2">
              <a:srgbClr val="333C4A">
                <a:shade val="50000"/>
              </a:srgbClr>
            </a:lnRef>
            <a:fillRef idx="1">
              <a:srgbClr val="333C4A"/>
            </a:fillRef>
            <a:effectRef idx="0">
              <a:srgbClr val="333C4A"/>
            </a:effectRef>
            <a:fontRef idx="minor">
              <a:sysClr val="window" lastClr="FFFFFF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" name="矩形 9"/>
            <p:cNvSpPr/>
            <p:nvPr>
              <p:custDataLst>
                <p:tags r:id="rId4"/>
              </p:custDataLst>
            </p:nvPr>
          </p:nvSpPr>
          <p:spPr>
            <a:xfrm>
              <a:off x="0" y="6134100"/>
              <a:ext cx="12192000" cy="7239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rgbClr val="333C4A">
                <a:shade val="50000"/>
              </a:srgbClr>
            </a:lnRef>
            <a:fillRef idx="1">
              <a:srgbClr val="333C4A"/>
            </a:fillRef>
            <a:effectRef idx="0">
              <a:srgbClr val="333C4A"/>
            </a:effectRef>
            <a:fontRef idx="minor">
              <a:sysClr val="window" lastClr="FFFFFF"/>
            </a:fontRef>
          </p:style>
          <p:txBody>
            <a:bodyPr rtlCol="0" anchor="ctr">
              <a:normAutofit fontScale="40000" lnSpcReduction="20000"/>
            </a:bodyPr>
            <a:lstStyle/>
            <a:p>
              <a:pPr algn="ctr"/>
              <a:endParaRPr lang="zh-CN" altLang="en-US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1" name="矩形 3"/>
            <p:cNvSpPr/>
            <p:nvPr>
              <p:custDataLst>
                <p:tags r:id="rId5"/>
              </p:custDataLst>
            </p:nvPr>
          </p:nvSpPr>
          <p:spPr>
            <a:xfrm>
              <a:off x="3505200" y="5838825"/>
              <a:ext cx="5181600" cy="590550"/>
            </a:xfrm>
            <a:custGeom>
              <a:avLst/>
              <a:gdLst>
                <a:gd name="connsiteX0" fmla="*/ 0 w 5181600"/>
                <a:gd name="connsiteY0" fmla="*/ 0 h 723900"/>
                <a:gd name="connsiteX1" fmla="*/ 5181600 w 5181600"/>
                <a:gd name="connsiteY1" fmla="*/ 0 h 723900"/>
                <a:gd name="connsiteX2" fmla="*/ 5181600 w 5181600"/>
                <a:gd name="connsiteY2" fmla="*/ 723900 h 723900"/>
                <a:gd name="connsiteX3" fmla="*/ 0 w 5181600"/>
                <a:gd name="connsiteY3" fmla="*/ 723900 h 723900"/>
                <a:gd name="connsiteX4" fmla="*/ 0 w 5181600"/>
                <a:gd name="connsiteY4" fmla="*/ 0 h 723900"/>
                <a:gd name="connsiteX0-1" fmla="*/ 472440 w 5181600"/>
                <a:gd name="connsiteY0-2" fmla="*/ 0 h 731520"/>
                <a:gd name="connsiteX1-3" fmla="*/ 5181600 w 5181600"/>
                <a:gd name="connsiteY1-4" fmla="*/ 7620 h 731520"/>
                <a:gd name="connsiteX2-5" fmla="*/ 5181600 w 5181600"/>
                <a:gd name="connsiteY2-6" fmla="*/ 731520 h 731520"/>
                <a:gd name="connsiteX3-7" fmla="*/ 0 w 5181600"/>
                <a:gd name="connsiteY3-8" fmla="*/ 731520 h 731520"/>
                <a:gd name="connsiteX4-9" fmla="*/ 472440 w 5181600"/>
                <a:gd name="connsiteY4-10" fmla="*/ 0 h 731520"/>
                <a:gd name="connsiteX0-11" fmla="*/ 472440 w 5181600"/>
                <a:gd name="connsiteY0-12" fmla="*/ 15240 h 746760"/>
                <a:gd name="connsiteX1-13" fmla="*/ 4701540 w 5181600"/>
                <a:gd name="connsiteY1-14" fmla="*/ 0 h 746760"/>
                <a:gd name="connsiteX2-15" fmla="*/ 5181600 w 5181600"/>
                <a:gd name="connsiteY2-16" fmla="*/ 746760 h 746760"/>
                <a:gd name="connsiteX3-17" fmla="*/ 0 w 5181600"/>
                <a:gd name="connsiteY3-18" fmla="*/ 746760 h 746760"/>
                <a:gd name="connsiteX4-19" fmla="*/ 472440 w 5181600"/>
                <a:gd name="connsiteY4-20" fmla="*/ 15240 h 74676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5181600" h="746760">
                  <a:moveTo>
                    <a:pt x="472440" y="15240"/>
                  </a:moveTo>
                  <a:lnTo>
                    <a:pt x="4701540" y="0"/>
                  </a:lnTo>
                  <a:lnTo>
                    <a:pt x="5181600" y="746760"/>
                  </a:lnTo>
                  <a:lnTo>
                    <a:pt x="0" y="746760"/>
                  </a:lnTo>
                  <a:lnTo>
                    <a:pt x="472440" y="1524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rgbClr val="333C4A">
                <a:shade val="50000"/>
              </a:srgbClr>
            </a:lnRef>
            <a:fillRef idx="1">
              <a:srgbClr val="333C4A"/>
            </a:fillRef>
            <a:effectRef idx="0">
              <a:srgbClr val="333C4A"/>
            </a:effectRef>
            <a:fontRef idx="minor">
              <a:sysClr val="window" lastClr="FFFFFF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7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8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rmAutofit/>
          </a:bodyPr>
          <a:lstStyle>
            <a:lvl1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>
            <p:custDataLst>
              <p:tags r:id="rId2"/>
            </p:custDataLst>
          </p:nvPr>
        </p:nvGrpSpPr>
        <p:grpSpPr>
          <a:xfrm>
            <a:off x="0" y="6575425"/>
            <a:ext cx="12192000" cy="282575"/>
            <a:chOff x="0" y="5838825"/>
            <a:chExt cx="12192000" cy="1019175"/>
          </a:xfrm>
        </p:grpSpPr>
        <p:sp>
          <p:nvSpPr>
            <p:cNvPr id="11" name="矩形 10"/>
            <p:cNvSpPr/>
            <p:nvPr>
              <p:custDataLst>
                <p:tags r:id="rId3"/>
              </p:custDataLst>
            </p:nvPr>
          </p:nvSpPr>
          <p:spPr>
            <a:xfrm flipV="1">
              <a:off x="0" y="5958840"/>
              <a:ext cx="12192000" cy="175260"/>
            </a:xfrm>
            <a:prstGeom prst="rect">
              <a:avLst/>
            </a:prstGeom>
            <a:solidFill>
              <a:srgbClr val="333C4A">
                <a:alpha val="9000"/>
              </a:srgbClr>
            </a:solidFill>
            <a:ln>
              <a:noFill/>
            </a:ln>
          </p:spPr>
          <p:style>
            <a:lnRef idx="2">
              <a:srgbClr val="333C4A">
                <a:shade val="50000"/>
              </a:srgbClr>
            </a:lnRef>
            <a:fillRef idx="1">
              <a:srgbClr val="333C4A"/>
            </a:fillRef>
            <a:effectRef idx="0">
              <a:srgbClr val="333C4A"/>
            </a:effectRef>
            <a:fontRef idx="minor">
              <a:sysClr val="window" lastClr="FFFFFF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2" name="矩形 11"/>
            <p:cNvSpPr/>
            <p:nvPr>
              <p:custDataLst>
                <p:tags r:id="rId4"/>
              </p:custDataLst>
            </p:nvPr>
          </p:nvSpPr>
          <p:spPr>
            <a:xfrm>
              <a:off x="0" y="6134100"/>
              <a:ext cx="12192000" cy="7239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rgbClr val="333C4A">
                <a:shade val="50000"/>
              </a:srgbClr>
            </a:lnRef>
            <a:fillRef idx="1">
              <a:srgbClr val="333C4A"/>
            </a:fillRef>
            <a:effectRef idx="0">
              <a:srgbClr val="333C4A"/>
            </a:effectRef>
            <a:fontRef idx="minor">
              <a:sysClr val="window" lastClr="FFFFFF"/>
            </a:fontRef>
          </p:style>
          <p:txBody>
            <a:bodyPr rtlCol="0" anchor="ctr">
              <a:normAutofit fontScale="40000" lnSpcReduction="20000"/>
            </a:bodyPr>
            <a:lstStyle/>
            <a:p>
              <a:pPr algn="ctr"/>
              <a:endParaRPr lang="zh-CN" altLang="en-US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3" name="矩形 3"/>
            <p:cNvSpPr/>
            <p:nvPr>
              <p:custDataLst>
                <p:tags r:id="rId5"/>
              </p:custDataLst>
            </p:nvPr>
          </p:nvSpPr>
          <p:spPr>
            <a:xfrm>
              <a:off x="3505200" y="5838825"/>
              <a:ext cx="5181600" cy="590550"/>
            </a:xfrm>
            <a:custGeom>
              <a:avLst/>
              <a:gdLst>
                <a:gd name="connsiteX0" fmla="*/ 0 w 5181600"/>
                <a:gd name="connsiteY0" fmla="*/ 0 h 723900"/>
                <a:gd name="connsiteX1" fmla="*/ 5181600 w 5181600"/>
                <a:gd name="connsiteY1" fmla="*/ 0 h 723900"/>
                <a:gd name="connsiteX2" fmla="*/ 5181600 w 5181600"/>
                <a:gd name="connsiteY2" fmla="*/ 723900 h 723900"/>
                <a:gd name="connsiteX3" fmla="*/ 0 w 5181600"/>
                <a:gd name="connsiteY3" fmla="*/ 723900 h 723900"/>
                <a:gd name="connsiteX4" fmla="*/ 0 w 5181600"/>
                <a:gd name="connsiteY4" fmla="*/ 0 h 723900"/>
                <a:gd name="connsiteX0-1" fmla="*/ 472440 w 5181600"/>
                <a:gd name="connsiteY0-2" fmla="*/ 0 h 731520"/>
                <a:gd name="connsiteX1-3" fmla="*/ 5181600 w 5181600"/>
                <a:gd name="connsiteY1-4" fmla="*/ 7620 h 731520"/>
                <a:gd name="connsiteX2-5" fmla="*/ 5181600 w 5181600"/>
                <a:gd name="connsiteY2-6" fmla="*/ 731520 h 731520"/>
                <a:gd name="connsiteX3-7" fmla="*/ 0 w 5181600"/>
                <a:gd name="connsiteY3-8" fmla="*/ 731520 h 731520"/>
                <a:gd name="connsiteX4-9" fmla="*/ 472440 w 5181600"/>
                <a:gd name="connsiteY4-10" fmla="*/ 0 h 731520"/>
                <a:gd name="connsiteX0-11" fmla="*/ 472440 w 5181600"/>
                <a:gd name="connsiteY0-12" fmla="*/ 15240 h 746760"/>
                <a:gd name="connsiteX1-13" fmla="*/ 4701540 w 5181600"/>
                <a:gd name="connsiteY1-14" fmla="*/ 0 h 746760"/>
                <a:gd name="connsiteX2-15" fmla="*/ 5181600 w 5181600"/>
                <a:gd name="connsiteY2-16" fmla="*/ 746760 h 746760"/>
                <a:gd name="connsiteX3-17" fmla="*/ 0 w 5181600"/>
                <a:gd name="connsiteY3-18" fmla="*/ 746760 h 746760"/>
                <a:gd name="connsiteX4-19" fmla="*/ 472440 w 5181600"/>
                <a:gd name="connsiteY4-20" fmla="*/ 15240 h 74676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5181600" h="746760">
                  <a:moveTo>
                    <a:pt x="472440" y="15240"/>
                  </a:moveTo>
                  <a:lnTo>
                    <a:pt x="4701540" y="0"/>
                  </a:lnTo>
                  <a:lnTo>
                    <a:pt x="5181600" y="746760"/>
                  </a:lnTo>
                  <a:lnTo>
                    <a:pt x="0" y="746760"/>
                  </a:lnTo>
                  <a:lnTo>
                    <a:pt x="472440" y="1524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rgbClr val="333C4A">
                <a:shade val="50000"/>
              </a:srgbClr>
            </a:lnRef>
            <a:fillRef idx="1">
              <a:srgbClr val="333C4A"/>
            </a:fillRef>
            <a:effectRef idx="0">
              <a:srgbClr val="333C4A"/>
            </a:effectRef>
            <a:fontRef idx="minor">
              <a:sysClr val="window" lastClr="FFFFFF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7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8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9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0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 userDrawn="1">
            <p:custDataLst>
              <p:tags r:id="rId2"/>
            </p:custDataLst>
          </p:nvPr>
        </p:nvGrpSpPr>
        <p:grpSpPr>
          <a:xfrm>
            <a:off x="-495" y="2632687"/>
            <a:ext cx="12192000" cy="426719"/>
            <a:chOff x="0" y="1036320"/>
            <a:chExt cx="12192000" cy="426719"/>
          </a:xfrm>
        </p:grpSpPr>
        <p:sp>
          <p:nvSpPr>
            <p:cNvPr id="20" name="矩形 19"/>
            <p:cNvSpPr/>
            <p:nvPr>
              <p:custDataLst>
                <p:tags r:id="rId3"/>
              </p:custDataLst>
            </p:nvPr>
          </p:nvSpPr>
          <p:spPr>
            <a:xfrm>
              <a:off x="0" y="1036320"/>
              <a:ext cx="1752600" cy="3048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rgbClr val="3C497E">
                <a:shade val="50000"/>
              </a:srgbClr>
            </a:lnRef>
            <a:fillRef idx="1">
              <a:srgbClr val="3C497E"/>
            </a:fillRef>
            <a:effectRef idx="0">
              <a:srgbClr val="3C497E"/>
            </a:effectRef>
            <a:fontRef idx="minor">
              <a:sysClr val="window" lastClr="FFFFFF"/>
            </a:fontRef>
          </p:style>
          <p:txBody>
            <a:bodyPr rtlCol="0" anchor="ctr">
              <a:normAutofit fontScale="92500" lnSpcReduction="20000"/>
            </a:bodyPr>
            <a:lstStyle/>
            <a:p>
              <a:pPr algn="ctr"/>
              <a:endParaRPr lang="zh-CN" altLang="en-US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1" name="矩形 20"/>
            <p:cNvSpPr/>
            <p:nvPr>
              <p:custDataLst>
                <p:tags r:id="rId4"/>
              </p:custDataLst>
            </p:nvPr>
          </p:nvSpPr>
          <p:spPr>
            <a:xfrm>
              <a:off x="1752600" y="1036320"/>
              <a:ext cx="10439400" cy="304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rgbClr val="3C497E">
                <a:shade val="50000"/>
              </a:srgbClr>
            </a:lnRef>
            <a:fillRef idx="1">
              <a:srgbClr val="3C497E"/>
            </a:fillRef>
            <a:effectRef idx="0">
              <a:srgbClr val="3C497E"/>
            </a:effectRef>
            <a:fontRef idx="minor">
              <a:sysClr val="window" lastClr="FFFFFF"/>
            </a:fontRef>
          </p:style>
          <p:txBody>
            <a:bodyPr rtlCol="0" anchor="ctr">
              <a:normAutofit fontScale="92500" lnSpcReduction="20000"/>
            </a:bodyPr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2" name="矩形 21"/>
            <p:cNvSpPr/>
            <p:nvPr>
              <p:custDataLst>
                <p:tags r:id="rId5"/>
              </p:custDataLst>
            </p:nvPr>
          </p:nvSpPr>
          <p:spPr>
            <a:xfrm>
              <a:off x="0" y="1417320"/>
              <a:ext cx="12192000" cy="45719"/>
            </a:xfrm>
            <a:prstGeom prst="rect">
              <a:avLst/>
            </a:prstGeom>
            <a:solidFill>
              <a:srgbClr val="3C497E">
                <a:alpha val="13000"/>
              </a:srgbClr>
            </a:solidFill>
            <a:ln>
              <a:noFill/>
            </a:ln>
          </p:spPr>
          <p:style>
            <a:lnRef idx="2">
              <a:srgbClr val="3C497E">
                <a:shade val="50000"/>
              </a:srgbClr>
            </a:lnRef>
            <a:fillRef idx="1">
              <a:srgbClr val="3C497E"/>
            </a:fillRef>
            <a:effectRef idx="0">
              <a:srgbClr val="3C497E"/>
            </a:effectRef>
            <a:fontRef idx="minor">
              <a:sysClr val="window" lastClr="FFFFFF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2"/>
            </p:custDataLst>
          </p:nvPr>
        </p:nvGrpSpPr>
        <p:grpSpPr>
          <a:xfrm>
            <a:off x="0" y="6575425"/>
            <a:ext cx="12192000" cy="282575"/>
            <a:chOff x="0" y="5838825"/>
            <a:chExt cx="12192000" cy="1019175"/>
          </a:xfrm>
        </p:grpSpPr>
        <p:sp>
          <p:nvSpPr>
            <p:cNvPr id="9" name="矩形 8"/>
            <p:cNvSpPr/>
            <p:nvPr>
              <p:custDataLst>
                <p:tags r:id="rId3"/>
              </p:custDataLst>
            </p:nvPr>
          </p:nvSpPr>
          <p:spPr>
            <a:xfrm flipV="1">
              <a:off x="0" y="5958840"/>
              <a:ext cx="12192000" cy="175260"/>
            </a:xfrm>
            <a:prstGeom prst="rect">
              <a:avLst/>
            </a:prstGeom>
            <a:solidFill>
              <a:srgbClr val="333C4A">
                <a:alpha val="9000"/>
              </a:srgbClr>
            </a:solidFill>
            <a:ln>
              <a:noFill/>
            </a:ln>
          </p:spPr>
          <p:style>
            <a:lnRef idx="2">
              <a:srgbClr val="333C4A">
                <a:shade val="50000"/>
              </a:srgbClr>
            </a:lnRef>
            <a:fillRef idx="1">
              <a:srgbClr val="333C4A"/>
            </a:fillRef>
            <a:effectRef idx="0">
              <a:srgbClr val="333C4A"/>
            </a:effectRef>
            <a:fontRef idx="minor">
              <a:sysClr val="window" lastClr="FFFFFF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" name="矩形 9"/>
            <p:cNvSpPr/>
            <p:nvPr>
              <p:custDataLst>
                <p:tags r:id="rId4"/>
              </p:custDataLst>
            </p:nvPr>
          </p:nvSpPr>
          <p:spPr>
            <a:xfrm>
              <a:off x="0" y="6134100"/>
              <a:ext cx="12192000" cy="7239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rgbClr val="333C4A">
                <a:shade val="50000"/>
              </a:srgbClr>
            </a:lnRef>
            <a:fillRef idx="1">
              <a:srgbClr val="333C4A"/>
            </a:fillRef>
            <a:effectRef idx="0">
              <a:srgbClr val="333C4A"/>
            </a:effectRef>
            <a:fontRef idx="minor">
              <a:sysClr val="window" lastClr="FFFFFF"/>
            </a:fontRef>
          </p:style>
          <p:txBody>
            <a:bodyPr rtlCol="0" anchor="ctr">
              <a:normAutofit fontScale="40000" lnSpcReduction="20000"/>
            </a:bodyPr>
            <a:lstStyle/>
            <a:p>
              <a:pPr algn="ctr"/>
              <a:endParaRPr lang="zh-CN" altLang="en-US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1" name="矩形 3"/>
            <p:cNvSpPr/>
            <p:nvPr>
              <p:custDataLst>
                <p:tags r:id="rId5"/>
              </p:custDataLst>
            </p:nvPr>
          </p:nvSpPr>
          <p:spPr>
            <a:xfrm>
              <a:off x="3505200" y="5838825"/>
              <a:ext cx="5181600" cy="590550"/>
            </a:xfrm>
            <a:custGeom>
              <a:avLst/>
              <a:gdLst>
                <a:gd name="connsiteX0" fmla="*/ 0 w 5181600"/>
                <a:gd name="connsiteY0" fmla="*/ 0 h 723900"/>
                <a:gd name="connsiteX1" fmla="*/ 5181600 w 5181600"/>
                <a:gd name="connsiteY1" fmla="*/ 0 h 723900"/>
                <a:gd name="connsiteX2" fmla="*/ 5181600 w 5181600"/>
                <a:gd name="connsiteY2" fmla="*/ 723900 h 723900"/>
                <a:gd name="connsiteX3" fmla="*/ 0 w 5181600"/>
                <a:gd name="connsiteY3" fmla="*/ 723900 h 723900"/>
                <a:gd name="connsiteX4" fmla="*/ 0 w 5181600"/>
                <a:gd name="connsiteY4" fmla="*/ 0 h 723900"/>
                <a:gd name="connsiteX0-1" fmla="*/ 472440 w 5181600"/>
                <a:gd name="connsiteY0-2" fmla="*/ 0 h 731520"/>
                <a:gd name="connsiteX1-3" fmla="*/ 5181600 w 5181600"/>
                <a:gd name="connsiteY1-4" fmla="*/ 7620 h 731520"/>
                <a:gd name="connsiteX2-5" fmla="*/ 5181600 w 5181600"/>
                <a:gd name="connsiteY2-6" fmla="*/ 731520 h 731520"/>
                <a:gd name="connsiteX3-7" fmla="*/ 0 w 5181600"/>
                <a:gd name="connsiteY3-8" fmla="*/ 731520 h 731520"/>
                <a:gd name="connsiteX4-9" fmla="*/ 472440 w 5181600"/>
                <a:gd name="connsiteY4-10" fmla="*/ 0 h 731520"/>
                <a:gd name="connsiteX0-11" fmla="*/ 472440 w 5181600"/>
                <a:gd name="connsiteY0-12" fmla="*/ 15240 h 746760"/>
                <a:gd name="connsiteX1-13" fmla="*/ 4701540 w 5181600"/>
                <a:gd name="connsiteY1-14" fmla="*/ 0 h 746760"/>
                <a:gd name="connsiteX2-15" fmla="*/ 5181600 w 5181600"/>
                <a:gd name="connsiteY2-16" fmla="*/ 746760 h 746760"/>
                <a:gd name="connsiteX3-17" fmla="*/ 0 w 5181600"/>
                <a:gd name="connsiteY3-18" fmla="*/ 746760 h 746760"/>
                <a:gd name="connsiteX4-19" fmla="*/ 472440 w 5181600"/>
                <a:gd name="connsiteY4-20" fmla="*/ 15240 h 74676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5181600" h="746760">
                  <a:moveTo>
                    <a:pt x="472440" y="15240"/>
                  </a:moveTo>
                  <a:lnTo>
                    <a:pt x="4701540" y="0"/>
                  </a:lnTo>
                  <a:lnTo>
                    <a:pt x="5181600" y="746760"/>
                  </a:lnTo>
                  <a:lnTo>
                    <a:pt x="0" y="746760"/>
                  </a:lnTo>
                  <a:lnTo>
                    <a:pt x="472440" y="1524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rgbClr val="333C4A">
                <a:shade val="50000"/>
              </a:srgbClr>
            </a:lnRef>
            <a:fillRef idx="1">
              <a:srgbClr val="333C4A"/>
            </a:fillRef>
            <a:effectRef idx="0">
              <a:srgbClr val="333C4A"/>
            </a:effectRef>
            <a:fontRef idx="minor">
              <a:sysClr val="window" lastClr="FFFFFF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7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8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>
            <p:custDataLst>
              <p:tags r:id="rId2"/>
            </p:custDataLst>
          </p:nvPr>
        </p:nvGrpSpPr>
        <p:grpSpPr>
          <a:xfrm>
            <a:off x="0" y="6575425"/>
            <a:ext cx="12192000" cy="282575"/>
            <a:chOff x="0" y="5838825"/>
            <a:chExt cx="12192000" cy="1019175"/>
          </a:xfrm>
        </p:grpSpPr>
        <p:sp>
          <p:nvSpPr>
            <p:cNvPr id="8" name="矩形 7"/>
            <p:cNvSpPr/>
            <p:nvPr>
              <p:custDataLst>
                <p:tags r:id="rId3"/>
              </p:custDataLst>
            </p:nvPr>
          </p:nvSpPr>
          <p:spPr>
            <a:xfrm flipV="1">
              <a:off x="0" y="5958840"/>
              <a:ext cx="12192000" cy="175260"/>
            </a:xfrm>
            <a:prstGeom prst="rect">
              <a:avLst/>
            </a:prstGeom>
            <a:solidFill>
              <a:srgbClr val="333C4A">
                <a:alpha val="9000"/>
              </a:srgbClr>
            </a:solidFill>
            <a:ln>
              <a:noFill/>
            </a:ln>
          </p:spPr>
          <p:style>
            <a:lnRef idx="2">
              <a:srgbClr val="333C4A">
                <a:shade val="50000"/>
              </a:srgbClr>
            </a:lnRef>
            <a:fillRef idx="1">
              <a:srgbClr val="333C4A"/>
            </a:fillRef>
            <a:effectRef idx="0">
              <a:srgbClr val="333C4A"/>
            </a:effectRef>
            <a:fontRef idx="minor">
              <a:sysClr val="window" lastClr="FFFFFF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9" name="矩形 8"/>
            <p:cNvSpPr/>
            <p:nvPr>
              <p:custDataLst>
                <p:tags r:id="rId4"/>
              </p:custDataLst>
            </p:nvPr>
          </p:nvSpPr>
          <p:spPr>
            <a:xfrm>
              <a:off x="0" y="6134100"/>
              <a:ext cx="12192000" cy="7239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rgbClr val="333C4A">
                <a:shade val="50000"/>
              </a:srgbClr>
            </a:lnRef>
            <a:fillRef idx="1">
              <a:srgbClr val="333C4A"/>
            </a:fillRef>
            <a:effectRef idx="0">
              <a:srgbClr val="333C4A"/>
            </a:effectRef>
            <a:fontRef idx="minor">
              <a:sysClr val="window" lastClr="FFFFFF"/>
            </a:fontRef>
          </p:style>
          <p:txBody>
            <a:bodyPr rtlCol="0" anchor="ctr">
              <a:normAutofit fontScale="40000" lnSpcReduction="20000"/>
            </a:bodyPr>
            <a:lstStyle/>
            <a:p>
              <a:pPr algn="ctr"/>
              <a:endParaRPr lang="zh-CN" altLang="en-US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" name="矩形 3"/>
            <p:cNvSpPr/>
            <p:nvPr>
              <p:custDataLst>
                <p:tags r:id="rId5"/>
              </p:custDataLst>
            </p:nvPr>
          </p:nvSpPr>
          <p:spPr>
            <a:xfrm>
              <a:off x="3505200" y="5838825"/>
              <a:ext cx="5181600" cy="590550"/>
            </a:xfrm>
            <a:custGeom>
              <a:avLst/>
              <a:gdLst>
                <a:gd name="connsiteX0" fmla="*/ 0 w 5181600"/>
                <a:gd name="connsiteY0" fmla="*/ 0 h 723900"/>
                <a:gd name="connsiteX1" fmla="*/ 5181600 w 5181600"/>
                <a:gd name="connsiteY1" fmla="*/ 0 h 723900"/>
                <a:gd name="connsiteX2" fmla="*/ 5181600 w 5181600"/>
                <a:gd name="connsiteY2" fmla="*/ 723900 h 723900"/>
                <a:gd name="connsiteX3" fmla="*/ 0 w 5181600"/>
                <a:gd name="connsiteY3" fmla="*/ 723900 h 723900"/>
                <a:gd name="connsiteX4" fmla="*/ 0 w 5181600"/>
                <a:gd name="connsiteY4" fmla="*/ 0 h 723900"/>
                <a:gd name="connsiteX0-1" fmla="*/ 472440 w 5181600"/>
                <a:gd name="connsiteY0-2" fmla="*/ 0 h 731520"/>
                <a:gd name="connsiteX1-3" fmla="*/ 5181600 w 5181600"/>
                <a:gd name="connsiteY1-4" fmla="*/ 7620 h 731520"/>
                <a:gd name="connsiteX2-5" fmla="*/ 5181600 w 5181600"/>
                <a:gd name="connsiteY2-6" fmla="*/ 731520 h 731520"/>
                <a:gd name="connsiteX3-7" fmla="*/ 0 w 5181600"/>
                <a:gd name="connsiteY3-8" fmla="*/ 731520 h 731520"/>
                <a:gd name="connsiteX4-9" fmla="*/ 472440 w 5181600"/>
                <a:gd name="connsiteY4-10" fmla="*/ 0 h 731520"/>
                <a:gd name="connsiteX0-11" fmla="*/ 472440 w 5181600"/>
                <a:gd name="connsiteY0-12" fmla="*/ 15240 h 746760"/>
                <a:gd name="connsiteX1-13" fmla="*/ 4701540 w 5181600"/>
                <a:gd name="connsiteY1-14" fmla="*/ 0 h 746760"/>
                <a:gd name="connsiteX2-15" fmla="*/ 5181600 w 5181600"/>
                <a:gd name="connsiteY2-16" fmla="*/ 746760 h 746760"/>
                <a:gd name="connsiteX3-17" fmla="*/ 0 w 5181600"/>
                <a:gd name="connsiteY3-18" fmla="*/ 746760 h 746760"/>
                <a:gd name="connsiteX4-19" fmla="*/ 472440 w 5181600"/>
                <a:gd name="connsiteY4-20" fmla="*/ 15240 h 74676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5181600" h="746760">
                  <a:moveTo>
                    <a:pt x="472440" y="15240"/>
                  </a:moveTo>
                  <a:lnTo>
                    <a:pt x="4701540" y="0"/>
                  </a:lnTo>
                  <a:lnTo>
                    <a:pt x="5181600" y="746760"/>
                  </a:lnTo>
                  <a:lnTo>
                    <a:pt x="0" y="746760"/>
                  </a:lnTo>
                  <a:lnTo>
                    <a:pt x="472440" y="1524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rgbClr val="333C4A">
                <a:shade val="50000"/>
              </a:srgbClr>
            </a:lnRef>
            <a:fillRef idx="1">
              <a:srgbClr val="333C4A"/>
            </a:fillRef>
            <a:effectRef idx="0">
              <a:srgbClr val="333C4A"/>
            </a:effectRef>
            <a:fontRef idx="minor">
              <a:sysClr val="window" lastClr="FFFFFF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6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7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>
            <a:normAutofit/>
          </a:bodyPr>
          <a:lstStyle>
            <a:lvl1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>
            <a:off x="0" y="6575425"/>
            <a:ext cx="12192000" cy="282575"/>
            <a:chOff x="0" y="5838825"/>
            <a:chExt cx="12192000" cy="1019175"/>
          </a:xfrm>
        </p:grpSpPr>
        <p:sp>
          <p:nvSpPr>
            <p:cNvPr id="8" name="矩形 7"/>
            <p:cNvSpPr/>
            <p:nvPr>
              <p:custDataLst>
                <p:tags r:id="rId3"/>
              </p:custDataLst>
            </p:nvPr>
          </p:nvSpPr>
          <p:spPr>
            <a:xfrm flipV="1">
              <a:off x="0" y="5958840"/>
              <a:ext cx="12192000" cy="175260"/>
            </a:xfrm>
            <a:prstGeom prst="rect">
              <a:avLst/>
            </a:prstGeom>
            <a:solidFill>
              <a:srgbClr val="333C4A">
                <a:alpha val="9000"/>
              </a:srgbClr>
            </a:solidFill>
            <a:ln>
              <a:noFill/>
            </a:ln>
          </p:spPr>
          <p:style>
            <a:lnRef idx="2">
              <a:srgbClr val="333C4A">
                <a:shade val="50000"/>
              </a:srgbClr>
            </a:lnRef>
            <a:fillRef idx="1">
              <a:srgbClr val="333C4A"/>
            </a:fillRef>
            <a:effectRef idx="0">
              <a:srgbClr val="333C4A"/>
            </a:effectRef>
            <a:fontRef idx="minor">
              <a:sysClr val="window" lastClr="FFFFFF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9" name="矩形 8"/>
            <p:cNvSpPr/>
            <p:nvPr>
              <p:custDataLst>
                <p:tags r:id="rId4"/>
              </p:custDataLst>
            </p:nvPr>
          </p:nvSpPr>
          <p:spPr>
            <a:xfrm>
              <a:off x="0" y="6134100"/>
              <a:ext cx="12192000" cy="7239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rgbClr val="333C4A">
                <a:shade val="50000"/>
              </a:srgbClr>
            </a:lnRef>
            <a:fillRef idx="1">
              <a:srgbClr val="333C4A"/>
            </a:fillRef>
            <a:effectRef idx="0">
              <a:srgbClr val="333C4A"/>
            </a:effectRef>
            <a:fontRef idx="minor">
              <a:sysClr val="window" lastClr="FFFFFF"/>
            </a:fontRef>
          </p:style>
          <p:txBody>
            <a:bodyPr rtlCol="0" anchor="ctr">
              <a:normAutofit fontScale="40000" lnSpcReduction="20000"/>
            </a:bodyPr>
            <a:lstStyle/>
            <a:p>
              <a:pPr algn="ctr"/>
              <a:endParaRPr lang="zh-CN" altLang="en-US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" name="矩形 3"/>
            <p:cNvSpPr/>
            <p:nvPr>
              <p:custDataLst>
                <p:tags r:id="rId5"/>
              </p:custDataLst>
            </p:nvPr>
          </p:nvSpPr>
          <p:spPr>
            <a:xfrm>
              <a:off x="3505200" y="5838825"/>
              <a:ext cx="5181600" cy="590550"/>
            </a:xfrm>
            <a:custGeom>
              <a:avLst/>
              <a:gdLst>
                <a:gd name="connsiteX0" fmla="*/ 0 w 5181600"/>
                <a:gd name="connsiteY0" fmla="*/ 0 h 723900"/>
                <a:gd name="connsiteX1" fmla="*/ 5181600 w 5181600"/>
                <a:gd name="connsiteY1" fmla="*/ 0 h 723900"/>
                <a:gd name="connsiteX2" fmla="*/ 5181600 w 5181600"/>
                <a:gd name="connsiteY2" fmla="*/ 723900 h 723900"/>
                <a:gd name="connsiteX3" fmla="*/ 0 w 5181600"/>
                <a:gd name="connsiteY3" fmla="*/ 723900 h 723900"/>
                <a:gd name="connsiteX4" fmla="*/ 0 w 5181600"/>
                <a:gd name="connsiteY4" fmla="*/ 0 h 723900"/>
                <a:gd name="connsiteX0-1" fmla="*/ 472440 w 5181600"/>
                <a:gd name="connsiteY0-2" fmla="*/ 0 h 731520"/>
                <a:gd name="connsiteX1-3" fmla="*/ 5181600 w 5181600"/>
                <a:gd name="connsiteY1-4" fmla="*/ 7620 h 731520"/>
                <a:gd name="connsiteX2-5" fmla="*/ 5181600 w 5181600"/>
                <a:gd name="connsiteY2-6" fmla="*/ 731520 h 731520"/>
                <a:gd name="connsiteX3-7" fmla="*/ 0 w 5181600"/>
                <a:gd name="connsiteY3-8" fmla="*/ 731520 h 731520"/>
                <a:gd name="connsiteX4-9" fmla="*/ 472440 w 5181600"/>
                <a:gd name="connsiteY4-10" fmla="*/ 0 h 731520"/>
                <a:gd name="connsiteX0-11" fmla="*/ 472440 w 5181600"/>
                <a:gd name="connsiteY0-12" fmla="*/ 15240 h 746760"/>
                <a:gd name="connsiteX1-13" fmla="*/ 4701540 w 5181600"/>
                <a:gd name="connsiteY1-14" fmla="*/ 0 h 746760"/>
                <a:gd name="connsiteX2-15" fmla="*/ 5181600 w 5181600"/>
                <a:gd name="connsiteY2-16" fmla="*/ 746760 h 746760"/>
                <a:gd name="connsiteX3-17" fmla="*/ 0 w 5181600"/>
                <a:gd name="connsiteY3-18" fmla="*/ 746760 h 746760"/>
                <a:gd name="connsiteX4-19" fmla="*/ 472440 w 5181600"/>
                <a:gd name="connsiteY4-20" fmla="*/ 15240 h 74676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5181600" h="746760">
                  <a:moveTo>
                    <a:pt x="472440" y="15240"/>
                  </a:moveTo>
                  <a:lnTo>
                    <a:pt x="4701540" y="0"/>
                  </a:lnTo>
                  <a:lnTo>
                    <a:pt x="5181600" y="746760"/>
                  </a:lnTo>
                  <a:lnTo>
                    <a:pt x="0" y="746760"/>
                  </a:lnTo>
                  <a:lnTo>
                    <a:pt x="472440" y="1524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rgbClr val="333C4A">
                <a:shade val="50000"/>
              </a:srgbClr>
            </a:lnRef>
            <a:fillRef idx="1">
              <a:srgbClr val="333C4A"/>
            </a:fillRef>
            <a:effectRef idx="0">
              <a:srgbClr val="333C4A"/>
            </a:effectRef>
            <a:fontRef idx="minor">
              <a:sysClr val="window" lastClr="FFFFFF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9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图形 33"/>
          <p:cNvGrpSpPr/>
          <p:nvPr userDrawn="1">
            <p:custDataLst>
              <p:tags r:id="rId2"/>
            </p:custDataLst>
          </p:nvPr>
        </p:nvGrpSpPr>
        <p:grpSpPr>
          <a:xfrm rot="10800000">
            <a:off x="0" y="5857180"/>
            <a:ext cx="12193905" cy="1000820"/>
            <a:chOff x="-1906" y="1"/>
            <a:chExt cx="12193906" cy="600263"/>
          </a:xfrm>
        </p:grpSpPr>
        <p:sp>
          <p:nvSpPr>
            <p:cNvPr id="40" name="任意多边形: 形状 28"/>
            <p:cNvSpPr/>
            <p:nvPr>
              <p:custDataLst>
                <p:tags r:id="rId3"/>
              </p:custDataLst>
            </p:nvPr>
          </p:nvSpPr>
          <p:spPr>
            <a:xfrm>
              <a:off x="-1906" y="1"/>
              <a:ext cx="12193906" cy="599846"/>
            </a:xfrm>
            <a:custGeom>
              <a:avLst/>
              <a:gdLst>
                <a:gd name="connsiteX0" fmla="*/ 0 w 7338060"/>
                <a:gd name="connsiteY0" fmla="*/ 0 h 4076700"/>
                <a:gd name="connsiteX1" fmla="*/ 7338060 w 7338060"/>
                <a:gd name="connsiteY1" fmla="*/ 0 h 4076700"/>
                <a:gd name="connsiteX2" fmla="*/ 7338060 w 7338060"/>
                <a:gd name="connsiteY2" fmla="*/ 4076700 h 4076700"/>
                <a:gd name="connsiteX3" fmla="*/ 0 w 7338060"/>
                <a:gd name="connsiteY3" fmla="*/ 4076700 h 407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38060" h="4076700">
                  <a:moveTo>
                    <a:pt x="0" y="0"/>
                  </a:moveTo>
                  <a:lnTo>
                    <a:pt x="7338060" y="0"/>
                  </a:lnTo>
                  <a:lnTo>
                    <a:pt x="7338060" y="4076700"/>
                  </a:lnTo>
                  <a:lnTo>
                    <a:pt x="0" y="407670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rmAutofit/>
            </a:bodyPr>
            <a:lstStyle/>
            <a:p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endParaRPr>
            </a:p>
          </p:txBody>
        </p:sp>
        <p:grpSp>
          <p:nvGrpSpPr>
            <p:cNvPr id="41" name="图形 33"/>
            <p:cNvGrpSpPr/>
            <p:nvPr/>
          </p:nvGrpSpPr>
          <p:grpSpPr>
            <a:xfrm>
              <a:off x="-1906" y="181563"/>
              <a:ext cx="12193906" cy="418701"/>
              <a:chOff x="-1906" y="181563"/>
              <a:chExt cx="12193906" cy="418701"/>
            </a:xfrm>
            <a:solidFill>
              <a:srgbClr val="2A323C"/>
            </a:solidFill>
          </p:grpSpPr>
          <p:sp>
            <p:nvSpPr>
              <p:cNvPr id="42" name="任意多边形: 形状 30"/>
              <p:cNvSpPr/>
              <p:nvPr>
                <p:custDataLst>
                  <p:tags r:id="rId4"/>
                </p:custDataLst>
              </p:nvPr>
            </p:nvSpPr>
            <p:spPr>
              <a:xfrm>
                <a:off x="2755899" y="283643"/>
                <a:ext cx="7164071" cy="316621"/>
              </a:xfrm>
              <a:custGeom>
                <a:avLst/>
                <a:gdLst>
                  <a:gd name="connsiteX0" fmla="*/ 0 w 1820227"/>
                  <a:gd name="connsiteY0" fmla="*/ 0 h 138112"/>
                  <a:gd name="connsiteX1" fmla="*/ 1820228 w 1820227"/>
                  <a:gd name="connsiteY1" fmla="*/ 0 h 138112"/>
                  <a:gd name="connsiteX2" fmla="*/ 1820228 w 1820227"/>
                  <a:gd name="connsiteY2" fmla="*/ 138113 h 138112"/>
                  <a:gd name="connsiteX3" fmla="*/ 0 w 1820227"/>
                  <a:gd name="connsiteY3" fmla="*/ 138113 h 13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20227" h="138112">
                    <a:moveTo>
                      <a:pt x="0" y="0"/>
                    </a:moveTo>
                    <a:lnTo>
                      <a:pt x="1820228" y="0"/>
                    </a:lnTo>
                    <a:lnTo>
                      <a:pt x="1820228" y="138113"/>
                    </a:lnTo>
                    <a:lnTo>
                      <a:pt x="0" y="138113"/>
                    </a:ln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>
                <a:normAutofit/>
              </a:bodyPr>
              <a:lstStyle/>
              <a:p>
                <a:endParaRPr lang="zh-CN" altLang="en-US" baseline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43" name="任意多边形: 形状 31"/>
              <p:cNvSpPr/>
              <p:nvPr>
                <p:custDataLst>
                  <p:tags r:id="rId5"/>
                </p:custDataLst>
              </p:nvPr>
            </p:nvSpPr>
            <p:spPr>
              <a:xfrm>
                <a:off x="9145905" y="181563"/>
                <a:ext cx="3046095" cy="418178"/>
              </a:xfrm>
              <a:custGeom>
                <a:avLst/>
                <a:gdLst>
                  <a:gd name="connsiteX0" fmla="*/ 334328 w 3046094"/>
                  <a:gd name="connsiteY0" fmla="*/ 0 h 276225"/>
                  <a:gd name="connsiteX1" fmla="*/ 3046095 w 3046094"/>
                  <a:gd name="connsiteY1" fmla="*/ 0 h 276225"/>
                  <a:gd name="connsiteX2" fmla="*/ 3046095 w 3046094"/>
                  <a:gd name="connsiteY2" fmla="*/ 276225 h 276225"/>
                  <a:gd name="connsiteX3" fmla="*/ 0 w 3046094"/>
                  <a:gd name="connsiteY3" fmla="*/ 276225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46094" h="276225">
                    <a:moveTo>
                      <a:pt x="334328" y="0"/>
                    </a:moveTo>
                    <a:lnTo>
                      <a:pt x="3046095" y="0"/>
                    </a:lnTo>
                    <a:lnTo>
                      <a:pt x="3046095" y="276225"/>
                    </a:lnTo>
                    <a:lnTo>
                      <a:pt x="0" y="276225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>
                <a:normAutofit/>
              </a:bodyPr>
              <a:lstStyle/>
              <a:p>
                <a:endParaRPr lang="zh-CN" altLang="en-US" baseline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44" name="任意多边形: 形状 32"/>
              <p:cNvSpPr/>
              <p:nvPr>
                <p:custDataLst>
                  <p:tags r:id="rId6"/>
                </p:custDataLst>
              </p:nvPr>
            </p:nvSpPr>
            <p:spPr>
              <a:xfrm>
                <a:off x="-1906" y="181563"/>
                <a:ext cx="3046095" cy="418178"/>
              </a:xfrm>
              <a:custGeom>
                <a:avLst/>
                <a:gdLst>
                  <a:gd name="connsiteX0" fmla="*/ 2711768 w 3046094"/>
                  <a:gd name="connsiteY0" fmla="*/ 0 h 276225"/>
                  <a:gd name="connsiteX1" fmla="*/ 0 w 3046094"/>
                  <a:gd name="connsiteY1" fmla="*/ 0 h 276225"/>
                  <a:gd name="connsiteX2" fmla="*/ 0 w 3046094"/>
                  <a:gd name="connsiteY2" fmla="*/ 276225 h 276225"/>
                  <a:gd name="connsiteX3" fmla="*/ 3046095 w 3046094"/>
                  <a:gd name="connsiteY3" fmla="*/ 276225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46094" h="276225">
                    <a:moveTo>
                      <a:pt x="2711768" y="0"/>
                    </a:moveTo>
                    <a:lnTo>
                      <a:pt x="0" y="0"/>
                    </a:lnTo>
                    <a:lnTo>
                      <a:pt x="0" y="276225"/>
                    </a:lnTo>
                    <a:lnTo>
                      <a:pt x="3046095" y="276225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>
                <a:normAutofit/>
              </a:bodyPr>
              <a:lstStyle/>
              <a:p>
                <a:endParaRPr lang="zh-CN" altLang="en-US" baseline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grpSp>
        <p:nvGrpSpPr>
          <p:cNvPr id="45" name="图形 33"/>
          <p:cNvGrpSpPr/>
          <p:nvPr userDrawn="1">
            <p:custDataLst>
              <p:tags r:id="rId7"/>
            </p:custDataLst>
          </p:nvPr>
        </p:nvGrpSpPr>
        <p:grpSpPr>
          <a:xfrm rot="10800000" flipV="1">
            <a:off x="-952" y="0"/>
            <a:ext cx="12193905" cy="1000820"/>
            <a:chOff x="-1906" y="1"/>
            <a:chExt cx="12193906" cy="600263"/>
          </a:xfrm>
        </p:grpSpPr>
        <p:sp>
          <p:nvSpPr>
            <p:cNvPr id="46" name="任意多边形: 形状 28"/>
            <p:cNvSpPr/>
            <p:nvPr>
              <p:custDataLst>
                <p:tags r:id="rId8"/>
              </p:custDataLst>
            </p:nvPr>
          </p:nvSpPr>
          <p:spPr>
            <a:xfrm>
              <a:off x="-1906" y="1"/>
              <a:ext cx="12193906" cy="599846"/>
            </a:xfrm>
            <a:custGeom>
              <a:avLst/>
              <a:gdLst>
                <a:gd name="connsiteX0" fmla="*/ 0 w 7338060"/>
                <a:gd name="connsiteY0" fmla="*/ 0 h 4076700"/>
                <a:gd name="connsiteX1" fmla="*/ 7338060 w 7338060"/>
                <a:gd name="connsiteY1" fmla="*/ 0 h 4076700"/>
                <a:gd name="connsiteX2" fmla="*/ 7338060 w 7338060"/>
                <a:gd name="connsiteY2" fmla="*/ 4076700 h 4076700"/>
                <a:gd name="connsiteX3" fmla="*/ 0 w 7338060"/>
                <a:gd name="connsiteY3" fmla="*/ 4076700 h 407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38060" h="4076700">
                  <a:moveTo>
                    <a:pt x="0" y="0"/>
                  </a:moveTo>
                  <a:lnTo>
                    <a:pt x="7338060" y="0"/>
                  </a:lnTo>
                  <a:lnTo>
                    <a:pt x="7338060" y="4076700"/>
                  </a:lnTo>
                  <a:lnTo>
                    <a:pt x="0" y="407670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rmAutofit/>
            </a:bodyPr>
            <a:lstStyle/>
            <a:p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endParaRPr>
            </a:p>
          </p:txBody>
        </p:sp>
        <p:grpSp>
          <p:nvGrpSpPr>
            <p:cNvPr id="47" name="图形 33"/>
            <p:cNvGrpSpPr/>
            <p:nvPr/>
          </p:nvGrpSpPr>
          <p:grpSpPr>
            <a:xfrm>
              <a:off x="-1906" y="181563"/>
              <a:ext cx="12193906" cy="418701"/>
              <a:chOff x="-1906" y="181563"/>
              <a:chExt cx="12193906" cy="418701"/>
            </a:xfrm>
            <a:solidFill>
              <a:srgbClr val="2A323C"/>
            </a:solidFill>
          </p:grpSpPr>
          <p:sp>
            <p:nvSpPr>
              <p:cNvPr id="48" name="任意多边形: 形状 30"/>
              <p:cNvSpPr/>
              <p:nvPr>
                <p:custDataLst>
                  <p:tags r:id="rId9"/>
                </p:custDataLst>
              </p:nvPr>
            </p:nvSpPr>
            <p:spPr>
              <a:xfrm>
                <a:off x="2755899" y="283643"/>
                <a:ext cx="7164071" cy="316621"/>
              </a:xfrm>
              <a:custGeom>
                <a:avLst/>
                <a:gdLst>
                  <a:gd name="connsiteX0" fmla="*/ 0 w 1820227"/>
                  <a:gd name="connsiteY0" fmla="*/ 0 h 138112"/>
                  <a:gd name="connsiteX1" fmla="*/ 1820228 w 1820227"/>
                  <a:gd name="connsiteY1" fmla="*/ 0 h 138112"/>
                  <a:gd name="connsiteX2" fmla="*/ 1820228 w 1820227"/>
                  <a:gd name="connsiteY2" fmla="*/ 138113 h 138112"/>
                  <a:gd name="connsiteX3" fmla="*/ 0 w 1820227"/>
                  <a:gd name="connsiteY3" fmla="*/ 138113 h 13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20227" h="138112">
                    <a:moveTo>
                      <a:pt x="0" y="0"/>
                    </a:moveTo>
                    <a:lnTo>
                      <a:pt x="1820228" y="0"/>
                    </a:lnTo>
                    <a:lnTo>
                      <a:pt x="1820228" y="138113"/>
                    </a:lnTo>
                    <a:lnTo>
                      <a:pt x="0" y="138113"/>
                    </a:ln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>
                <a:normAutofit/>
              </a:bodyPr>
              <a:lstStyle/>
              <a:p>
                <a:endParaRPr lang="zh-CN" altLang="en-US" baseline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49" name="任意多边形: 形状 31"/>
              <p:cNvSpPr/>
              <p:nvPr>
                <p:custDataLst>
                  <p:tags r:id="rId10"/>
                </p:custDataLst>
              </p:nvPr>
            </p:nvSpPr>
            <p:spPr>
              <a:xfrm>
                <a:off x="9145905" y="181563"/>
                <a:ext cx="3046095" cy="418178"/>
              </a:xfrm>
              <a:custGeom>
                <a:avLst/>
                <a:gdLst>
                  <a:gd name="connsiteX0" fmla="*/ 334328 w 3046094"/>
                  <a:gd name="connsiteY0" fmla="*/ 0 h 276225"/>
                  <a:gd name="connsiteX1" fmla="*/ 3046095 w 3046094"/>
                  <a:gd name="connsiteY1" fmla="*/ 0 h 276225"/>
                  <a:gd name="connsiteX2" fmla="*/ 3046095 w 3046094"/>
                  <a:gd name="connsiteY2" fmla="*/ 276225 h 276225"/>
                  <a:gd name="connsiteX3" fmla="*/ 0 w 3046094"/>
                  <a:gd name="connsiteY3" fmla="*/ 276225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46094" h="276225">
                    <a:moveTo>
                      <a:pt x="334328" y="0"/>
                    </a:moveTo>
                    <a:lnTo>
                      <a:pt x="3046095" y="0"/>
                    </a:lnTo>
                    <a:lnTo>
                      <a:pt x="3046095" y="276225"/>
                    </a:lnTo>
                    <a:lnTo>
                      <a:pt x="0" y="276225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>
                <a:normAutofit/>
              </a:bodyPr>
              <a:lstStyle/>
              <a:p>
                <a:endParaRPr lang="zh-CN" altLang="en-US" baseline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50" name="任意多边形: 形状 32"/>
              <p:cNvSpPr/>
              <p:nvPr>
                <p:custDataLst>
                  <p:tags r:id="rId11"/>
                </p:custDataLst>
              </p:nvPr>
            </p:nvSpPr>
            <p:spPr>
              <a:xfrm>
                <a:off x="-1906" y="181563"/>
                <a:ext cx="3046095" cy="418178"/>
              </a:xfrm>
              <a:custGeom>
                <a:avLst/>
                <a:gdLst>
                  <a:gd name="connsiteX0" fmla="*/ 2711768 w 3046094"/>
                  <a:gd name="connsiteY0" fmla="*/ 0 h 276225"/>
                  <a:gd name="connsiteX1" fmla="*/ 0 w 3046094"/>
                  <a:gd name="connsiteY1" fmla="*/ 0 h 276225"/>
                  <a:gd name="connsiteX2" fmla="*/ 0 w 3046094"/>
                  <a:gd name="connsiteY2" fmla="*/ 276225 h 276225"/>
                  <a:gd name="connsiteX3" fmla="*/ 3046095 w 3046094"/>
                  <a:gd name="connsiteY3" fmla="*/ 276225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46094" h="276225">
                    <a:moveTo>
                      <a:pt x="2711768" y="0"/>
                    </a:moveTo>
                    <a:lnTo>
                      <a:pt x="0" y="0"/>
                    </a:lnTo>
                    <a:lnTo>
                      <a:pt x="0" y="276225"/>
                    </a:lnTo>
                    <a:lnTo>
                      <a:pt x="3046095" y="276225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>
                <a:normAutofit/>
              </a:bodyPr>
              <a:lstStyle/>
              <a:p>
                <a:endParaRPr lang="zh-CN" altLang="en-US" baseline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2"/>
            </p:custDataLst>
          </p:nvPr>
        </p:nvSpPr>
        <p:spPr>
          <a:xfrm>
            <a:off x="2793236" y="2637446"/>
            <a:ext cx="6605528" cy="1583109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9600" b="0" i="0" u="none" strike="noStrike" kern="1200" cap="none" spc="6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任意多边形: 形状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3397541" cy="6858000"/>
          </a:xfrm>
          <a:custGeom>
            <a:avLst/>
            <a:gdLst>
              <a:gd name="connsiteX0" fmla="*/ 0 w 12192000"/>
              <a:gd name="connsiteY0" fmla="*/ 0 h 2851150"/>
              <a:gd name="connsiteX1" fmla="*/ 12192000 w 12192000"/>
              <a:gd name="connsiteY1" fmla="*/ 0 h 2851150"/>
              <a:gd name="connsiteX2" fmla="*/ 12192000 w 12192000"/>
              <a:gd name="connsiteY2" fmla="*/ 2851150 h 2851150"/>
              <a:gd name="connsiteX3" fmla="*/ 0 w 12192000"/>
              <a:gd name="connsiteY3" fmla="*/ 2851150 h 285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2851150">
                <a:moveTo>
                  <a:pt x="0" y="0"/>
                </a:moveTo>
                <a:lnTo>
                  <a:pt x="12192000" y="0"/>
                </a:lnTo>
                <a:lnTo>
                  <a:pt x="12192000" y="2851150"/>
                </a:lnTo>
                <a:lnTo>
                  <a:pt x="0" y="285115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 w="6350" cap="flat">
            <a:noFill/>
            <a:prstDash val="solid"/>
            <a:miter/>
          </a:ln>
        </p:spPr>
        <p:txBody>
          <a:bodyPr rtlCol="0" anchor="ctr">
            <a:normAutofit/>
          </a:bodyPr>
          <a:lstStyle/>
          <a:p>
            <a:endParaRPr lang="zh-CN" altLang="en-US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11" name="任意多边形: 形状 10"/>
          <p:cNvSpPr/>
          <p:nvPr userDrawn="1">
            <p:custDataLst>
              <p:tags r:id="rId3"/>
            </p:custDataLst>
          </p:nvPr>
        </p:nvSpPr>
        <p:spPr>
          <a:xfrm>
            <a:off x="1438274" y="1826824"/>
            <a:ext cx="9710695" cy="3667965"/>
          </a:xfrm>
          <a:custGeom>
            <a:avLst/>
            <a:gdLst>
              <a:gd name="connsiteX0" fmla="*/ 0 w 2609850"/>
              <a:gd name="connsiteY0" fmla="*/ 0 h 2508250"/>
              <a:gd name="connsiteX1" fmla="*/ 2609850 w 2609850"/>
              <a:gd name="connsiteY1" fmla="*/ 0 h 2508250"/>
              <a:gd name="connsiteX2" fmla="*/ 2609850 w 2609850"/>
              <a:gd name="connsiteY2" fmla="*/ 2508250 h 2508250"/>
              <a:gd name="connsiteX3" fmla="*/ 0 w 2609850"/>
              <a:gd name="connsiteY3" fmla="*/ 2508250 h 2508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9850" h="2508250">
                <a:moveTo>
                  <a:pt x="0" y="0"/>
                </a:moveTo>
                <a:lnTo>
                  <a:pt x="2609850" y="0"/>
                </a:lnTo>
                <a:lnTo>
                  <a:pt x="2609850" y="2508250"/>
                </a:lnTo>
                <a:lnTo>
                  <a:pt x="0" y="2508250"/>
                </a:lnTo>
                <a:close/>
              </a:path>
            </a:pathLst>
          </a:custGeom>
          <a:solidFill>
            <a:schemeClr val="bg1"/>
          </a:solidFill>
          <a:ln w="6350" cap="flat">
            <a:noFill/>
            <a:prstDash val="solid"/>
            <a:miter/>
          </a:ln>
          <a:effectLst>
            <a:outerShdw blurRad="3175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>
            <a:normAutofit/>
          </a:bodyPr>
          <a:lstStyle/>
          <a:p>
            <a:endParaRPr lang="zh-CN" altLang="en-US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13" name="任意多边形: 形状 12"/>
          <p:cNvSpPr/>
          <p:nvPr userDrawn="1">
            <p:custDataLst>
              <p:tags r:id="rId4"/>
            </p:custDataLst>
          </p:nvPr>
        </p:nvSpPr>
        <p:spPr>
          <a:xfrm>
            <a:off x="9859919" y="1363211"/>
            <a:ext cx="1289050" cy="45719"/>
          </a:xfrm>
          <a:custGeom>
            <a:avLst/>
            <a:gdLst>
              <a:gd name="connsiteX0" fmla="*/ 0 w 1289050"/>
              <a:gd name="connsiteY0" fmla="*/ 0 h 171450"/>
              <a:gd name="connsiteX1" fmla="*/ 1289050 w 1289050"/>
              <a:gd name="connsiteY1" fmla="*/ 0 h 171450"/>
              <a:gd name="connsiteX2" fmla="*/ 1289050 w 1289050"/>
              <a:gd name="connsiteY2" fmla="*/ 171450 h 171450"/>
              <a:gd name="connsiteX3" fmla="*/ 0 w 1289050"/>
              <a:gd name="connsiteY3" fmla="*/ 171450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9050" h="171450">
                <a:moveTo>
                  <a:pt x="0" y="0"/>
                </a:moveTo>
                <a:lnTo>
                  <a:pt x="1289050" y="0"/>
                </a:lnTo>
                <a:lnTo>
                  <a:pt x="1289050" y="171450"/>
                </a:lnTo>
                <a:lnTo>
                  <a:pt x="0" y="171450"/>
                </a:ln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>
            <a:normAutofit fontScale="25000" lnSpcReduction="20000"/>
          </a:bodyPr>
          <a:lstStyle/>
          <a:p>
            <a:endParaRPr lang="zh-CN" altLang="en-US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4309755" y="2557924"/>
            <a:ext cx="6015208" cy="2357611"/>
          </a:xfrm>
        </p:spPr>
        <p:txBody>
          <a:bodyPr lIns="90000" tIns="46800" rIns="90000" bIns="46800" anchor="ctr" anchorCtr="0">
            <a:normAutofit/>
          </a:bodyPr>
          <a:lstStyle>
            <a:lvl1pPr>
              <a:defRPr sz="720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>
            <p:custDataLst>
              <p:tags r:id="rId2"/>
            </p:custDataLst>
          </p:nvPr>
        </p:nvSpPr>
        <p:spPr>
          <a:xfrm flipV="1">
            <a:off x="0" y="6608445"/>
            <a:ext cx="12192000" cy="48895"/>
          </a:xfrm>
          <a:prstGeom prst="rect">
            <a:avLst/>
          </a:prstGeom>
          <a:solidFill>
            <a:srgbClr val="333C4A">
              <a:alpha val="9000"/>
            </a:srgbClr>
          </a:solidFill>
          <a:ln>
            <a:noFill/>
          </a:ln>
        </p:spPr>
        <p:style>
          <a:lnRef idx="2">
            <a:srgbClr val="333C4A">
              <a:shade val="50000"/>
            </a:srgbClr>
          </a:lnRef>
          <a:fillRef idx="1">
            <a:srgbClr val="333C4A"/>
          </a:fillRef>
          <a:effectRef idx="0">
            <a:srgbClr val="333C4A"/>
          </a:effectRef>
          <a:fontRef idx="minor">
            <a:sysClr val="window" lastClr="FFFFFF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zh-CN" altLang="en-US" baseline="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14" name="矩形 13"/>
          <p:cNvSpPr/>
          <p:nvPr userDrawn="1">
            <p:custDataLst>
              <p:tags r:id="rId3"/>
            </p:custDataLst>
          </p:nvPr>
        </p:nvSpPr>
        <p:spPr>
          <a:xfrm>
            <a:off x="0" y="6657340"/>
            <a:ext cx="12192000" cy="20066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rgbClr val="333C4A">
              <a:shade val="50000"/>
            </a:srgbClr>
          </a:lnRef>
          <a:fillRef idx="1">
            <a:srgbClr val="333C4A"/>
          </a:fillRef>
          <a:effectRef idx="0">
            <a:srgbClr val="333C4A"/>
          </a:effectRef>
          <a:fontRef idx="minor">
            <a:sysClr val="window" lastClr="FFFFFF"/>
          </a:fontRef>
        </p:style>
        <p:txBody>
          <a:bodyPr rtlCol="0" anchor="ctr">
            <a:normAutofit fontScale="40000" lnSpcReduction="20000"/>
          </a:bodyPr>
          <a:lstStyle/>
          <a:p>
            <a:pPr algn="ctr"/>
            <a:endParaRPr lang="zh-CN" altLang="en-US" baseline="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15" name="矩形 3"/>
          <p:cNvSpPr/>
          <p:nvPr userDrawn="1">
            <p:custDataLst>
              <p:tags r:id="rId4"/>
            </p:custDataLst>
          </p:nvPr>
        </p:nvSpPr>
        <p:spPr>
          <a:xfrm>
            <a:off x="3505200" y="6575425"/>
            <a:ext cx="5181600" cy="163830"/>
          </a:xfrm>
          <a:custGeom>
            <a:avLst/>
            <a:gdLst>
              <a:gd name="connsiteX0" fmla="*/ 0 w 5181600"/>
              <a:gd name="connsiteY0" fmla="*/ 0 h 723900"/>
              <a:gd name="connsiteX1" fmla="*/ 5181600 w 5181600"/>
              <a:gd name="connsiteY1" fmla="*/ 0 h 723900"/>
              <a:gd name="connsiteX2" fmla="*/ 5181600 w 5181600"/>
              <a:gd name="connsiteY2" fmla="*/ 723900 h 723900"/>
              <a:gd name="connsiteX3" fmla="*/ 0 w 5181600"/>
              <a:gd name="connsiteY3" fmla="*/ 723900 h 723900"/>
              <a:gd name="connsiteX4" fmla="*/ 0 w 5181600"/>
              <a:gd name="connsiteY4" fmla="*/ 0 h 723900"/>
              <a:gd name="connsiteX0-1" fmla="*/ 472440 w 5181600"/>
              <a:gd name="connsiteY0-2" fmla="*/ 0 h 731520"/>
              <a:gd name="connsiteX1-3" fmla="*/ 5181600 w 5181600"/>
              <a:gd name="connsiteY1-4" fmla="*/ 7620 h 731520"/>
              <a:gd name="connsiteX2-5" fmla="*/ 5181600 w 5181600"/>
              <a:gd name="connsiteY2-6" fmla="*/ 731520 h 731520"/>
              <a:gd name="connsiteX3-7" fmla="*/ 0 w 5181600"/>
              <a:gd name="connsiteY3-8" fmla="*/ 731520 h 731520"/>
              <a:gd name="connsiteX4-9" fmla="*/ 472440 w 5181600"/>
              <a:gd name="connsiteY4-10" fmla="*/ 0 h 731520"/>
              <a:gd name="connsiteX0-11" fmla="*/ 472440 w 5181600"/>
              <a:gd name="connsiteY0-12" fmla="*/ 15240 h 746760"/>
              <a:gd name="connsiteX1-13" fmla="*/ 4701540 w 5181600"/>
              <a:gd name="connsiteY1-14" fmla="*/ 0 h 746760"/>
              <a:gd name="connsiteX2-15" fmla="*/ 5181600 w 5181600"/>
              <a:gd name="connsiteY2-16" fmla="*/ 746760 h 746760"/>
              <a:gd name="connsiteX3-17" fmla="*/ 0 w 5181600"/>
              <a:gd name="connsiteY3-18" fmla="*/ 746760 h 746760"/>
              <a:gd name="connsiteX4-19" fmla="*/ 472440 w 5181600"/>
              <a:gd name="connsiteY4-20" fmla="*/ 15240 h 74676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5181600" h="746760">
                <a:moveTo>
                  <a:pt x="472440" y="15240"/>
                </a:moveTo>
                <a:lnTo>
                  <a:pt x="4701540" y="0"/>
                </a:lnTo>
                <a:lnTo>
                  <a:pt x="5181600" y="746760"/>
                </a:lnTo>
                <a:lnTo>
                  <a:pt x="0" y="746760"/>
                </a:lnTo>
                <a:lnTo>
                  <a:pt x="472440" y="1524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rgbClr val="333C4A">
              <a:shade val="50000"/>
            </a:srgbClr>
          </a:lnRef>
          <a:fillRef idx="1">
            <a:srgbClr val="333C4A"/>
          </a:fillRef>
          <a:effectRef idx="0">
            <a:srgbClr val="333C4A"/>
          </a:effectRef>
          <a:fontRef idx="minor">
            <a:sysClr val="window" lastClr="FFFFFF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zh-CN" altLang="en-US" baseline="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</a:endParaRPr>
          </a:p>
        </p:txBody>
      </p:sp>
      <p:grpSp>
        <p:nvGrpSpPr>
          <p:cNvPr id="14" name="组合 13"/>
          <p:cNvGrpSpPr/>
          <p:nvPr userDrawn="1"/>
        </p:nvGrpSpPr>
        <p:grpSpPr>
          <a:xfrm rot="0">
            <a:off x="10316845" y="4822825"/>
            <a:ext cx="1874520" cy="2034540"/>
            <a:chOff x="16247" y="7595"/>
            <a:chExt cx="2952" cy="3204"/>
          </a:xfrm>
        </p:grpSpPr>
        <p:sp>
          <p:nvSpPr>
            <p:cNvPr id="15" name="直角三角形 14"/>
            <p:cNvSpPr/>
            <p:nvPr>
              <p:custDataLst>
                <p:tags r:id="rId3"/>
              </p:custDataLst>
            </p:nvPr>
          </p:nvSpPr>
          <p:spPr>
            <a:xfrm rot="16200000">
              <a:off x="16214" y="7814"/>
              <a:ext cx="3205" cy="2767"/>
            </a:xfrm>
            <a:prstGeom prst="rtTriangl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rgbClr val="445468">
                <a:shade val="50000"/>
              </a:srgbClr>
            </a:lnRef>
            <a:fillRef idx="1">
              <a:srgbClr val="445468"/>
            </a:fillRef>
            <a:effectRef idx="0">
              <a:srgbClr val="445468"/>
            </a:effectRef>
            <a:fontRef idx="minor">
              <a:sysClr val="window" lastClr="FFFFFF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6" name="直角三角形 15"/>
            <p:cNvSpPr/>
            <p:nvPr>
              <p:custDataLst>
                <p:tags r:id="rId4"/>
              </p:custDataLst>
            </p:nvPr>
          </p:nvSpPr>
          <p:spPr>
            <a:xfrm rot="16200000">
              <a:off x="16510" y="8107"/>
              <a:ext cx="2427" cy="295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rgbClr val="445468">
                <a:shade val="50000"/>
              </a:srgbClr>
            </a:lnRef>
            <a:fillRef idx="1">
              <a:srgbClr val="445468"/>
            </a:fillRef>
            <a:effectRef idx="0">
              <a:srgbClr val="445468"/>
            </a:effectRef>
            <a:fontRef idx="minor">
              <a:sysClr val="window" lastClr="FFFFFF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7" name="直角三角形 16"/>
            <p:cNvSpPr/>
            <p:nvPr>
              <p:custDataLst>
                <p:tags r:id="rId5"/>
              </p:custDataLst>
            </p:nvPr>
          </p:nvSpPr>
          <p:spPr>
            <a:xfrm rot="16200000">
              <a:off x="17027" y="8624"/>
              <a:ext cx="1392" cy="2953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rgbClr val="445468">
                <a:shade val="50000"/>
              </a:srgbClr>
            </a:lnRef>
            <a:fillRef idx="1">
              <a:srgbClr val="445468"/>
            </a:fillRef>
            <a:effectRef idx="0">
              <a:srgbClr val="445468"/>
            </a:effectRef>
            <a:fontRef idx="minor">
              <a:sysClr val="window" lastClr="FFFFFF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18" name="组合 17"/>
          <p:cNvGrpSpPr/>
          <p:nvPr userDrawn="1"/>
        </p:nvGrpSpPr>
        <p:grpSpPr>
          <a:xfrm rot="10800000">
            <a:off x="-1905" y="3175"/>
            <a:ext cx="1874520" cy="2034540"/>
            <a:chOff x="16247" y="7595"/>
            <a:chExt cx="2952" cy="3204"/>
          </a:xfrm>
        </p:grpSpPr>
        <p:sp>
          <p:nvSpPr>
            <p:cNvPr id="19" name="直角三角形 18"/>
            <p:cNvSpPr/>
            <p:nvPr>
              <p:custDataLst>
                <p:tags r:id="rId6"/>
              </p:custDataLst>
            </p:nvPr>
          </p:nvSpPr>
          <p:spPr>
            <a:xfrm rot="16200000">
              <a:off x="16214" y="7814"/>
              <a:ext cx="3205" cy="2767"/>
            </a:xfrm>
            <a:prstGeom prst="rtTriangl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rgbClr val="445468">
                <a:shade val="50000"/>
              </a:srgbClr>
            </a:lnRef>
            <a:fillRef idx="1">
              <a:srgbClr val="445468"/>
            </a:fillRef>
            <a:effectRef idx="0">
              <a:srgbClr val="445468"/>
            </a:effectRef>
            <a:fontRef idx="minor">
              <a:sysClr val="window" lastClr="FFFFFF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0" name="直角三角形 19"/>
            <p:cNvSpPr/>
            <p:nvPr>
              <p:custDataLst>
                <p:tags r:id="rId7"/>
              </p:custDataLst>
            </p:nvPr>
          </p:nvSpPr>
          <p:spPr>
            <a:xfrm rot="16200000">
              <a:off x="16510" y="8107"/>
              <a:ext cx="2427" cy="295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rgbClr val="445468">
                <a:shade val="50000"/>
              </a:srgbClr>
            </a:lnRef>
            <a:fillRef idx="1">
              <a:srgbClr val="445468"/>
            </a:fillRef>
            <a:effectRef idx="0">
              <a:srgbClr val="445468"/>
            </a:effectRef>
            <a:fontRef idx="minor">
              <a:sysClr val="window" lastClr="FFFFFF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1" name="直角三角形 20"/>
            <p:cNvSpPr/>
            <p:nvPr>
              <p:custDataLst>
                <p:tags r:id="rId8"/>
              </p:custDataLst>
            </p:nvPr>
          </p:nvSpPr>
          <p:spPr>
            <a:xfrm rot="16200000">
              <a:off x="17027" y="8624"/>
              <a:ext cx="1392" cy="2953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rgbClr val="445468">
                <a:shade val="50000"/>
              </a:srgbClr>
            </a:lnRef>
            <a:fillRef idx="1">
              <a:srgbClr val="445468"/>
            </a:fillRef>
            <a:effectRef idx="0">
              <a:srgbClr val="445468"/>
            </a:effectRef>
            <a:fontRef idx="minor">
              <a:sysClr val="window" lastClr="FFFFFF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>
            <a:normAutofit/>
          </a:bodyPr>
          <a:lstStyle>
            <a:lvl1pPr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1281113" y="2163600"/>
            <a:ext cx="9626600" cy="3445200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 userDrawn="1"/>
        </p:nvGrpSpPr>
        <p:grpSpPr>
          <a:xfrm rot="0">
            <a:off x="11209020" y="5718810"/>
            <a:ext cx="982980" cy="1139190"/>
            <a:chOff x="11209020" y="5718810"/>
            <a:chExt cx="982980" cy="1139190"/>
          </a:xfrm>
        </p:grpSpPr>
        <p:sp>
          <p:nvSpPr>
            <p:cNvPr id="16" name="直角三角形 15"/>
            <p:cNvSpPr/>
            <p:nvPr>
              <p:custDataLst>
                <p:tags r:id="rId2"/>
              </p:custDataLst>
            </p:nvPr>
          </p:nvSpPr>
          <p:spPr>
            <a:xfrm rot="16200000">
              <a:off x="11130915" y="5796915"/>
              <a:ext cx="1139190" cy="982980"/>
            </a:xfrm>
            <a:prstGeom prst="rtTriangle">
              <a:avLst/>
            </a:prstGeom>
            <a:solidFill>
              <a:srgbClr val="EFEFF0"/>
            </a:solidFill>
            <a:ln>
              <a:noFill/>
            </a:ln>
          </p:spPr>
          <p:style>
            <a:lnRef idx="2">
              <a:srgbClr val="445468">
                <a:shade val="50000"/>
              </a:srgbClr>
            </a:lnRef>
            <a:fillRef idx="1">
              <a:srgbClr val="445468"/>
            </a:fillRef>
            <a:effectRef idx="0">
              <a:srgbClr val="445468"/>
            </a:effectRef>
            <a:fontRef idx="minor">
              <a:sysClr val="window" lastClr="FFFFFF"/>
            </a:fontRef>
          </p:style>
          <p:txBody>
            <a:bodyPr rtlCol="0" anchor="ctr">
              <a:normAutofit fontScale="92500" lnSpcReduction="10000"/>
            </a:bodyPr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7" name="直角三角形 16"/>
            <p:cNvSpPr/>
            <p:nvPr>
              <p:custDataLst>
                <p:tags r:id="rId3"/>
              </p:custDataLst>
            </p:nvPr>
          </p:nvSpPr>
          <p:spPr>
            <a:xfrm rot="16200000">
              <a:off x="11449574" y="6114668"/>
              <a:ext cx="669915" cy="814936"/>
            </a:xfrm>
            <a:prstGeom prst="rtTriangle">
              <a:avLst/>
            </a:prstGeom>
            <a:solidFill>
              <a:srgbClr val="18497E"/>
            </a:solidFill>
            <a:ln>
              <a:noFill/>
            </a:ln>
          </p:spPr>
          <p:style>
            <a:lnRef idx="2">
              <a:srgbClr val="445468">
                <a:shade val="50000"/>
              </a:srgbClr>
            </a:lnRef>
            <a:fillRef idx="1">
              <a:srgbClr val="445468"/>
            </a:fillRef>
            <a:effectRef idx="0">
              <a:srgbClr val="445468"/>
            </a:effectRef>
            <a:fontRef idx="minor">
              <a:sysClr val="window" lastClr="FFFFFF"/>
            </a:fontRef>
          </p:style>
          <p:txBody>
            <a:bodyPr rtlCol="0" anchor="ctr">
              <a:normAutofit fontScale="77500" lnSpcReduction="20000"/>
            </a:bodyPr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8" name="直角三角形 17"/>
            <p:cNvSpPr/>
            <p:nvPr>
              <p:custDataLst>
                <p:tags r:id="rId4"/>
              </p:custDataLst>
            </p:nvPr>
          </p:nvSpPr>
          <p:spPr>
            <a:xfrm rot="16200000">
              <a:off x="11592370" y="6257464"/>
              <a:ext cx="384324" cy="814936"/>
            </a:xfrm>
            <a:prstGeom prst="rtTriangle">
              <a:avLst/>
            </a:prstGeom>
            <a:solidFill>
              <a:srgbClr val="277EB1"/>
            </a:solidFill>
            <a:ln>
              <a:noFill/>
            </a:ln>
          </p:spPr>
          <p:style>
            <a:lnRef idx="2">
              <a:srgbClr val="445468">
                <a:shade val="50000"/>
              </a:srgbClr>
            </a:lnRef>
            <a:fillRef idx="1">
              <a:srgbClr val="445468"/>
            </a:fillRef>
            <a:effectRef idx="0">
              <a:srgbClr val="445468"/>
            </a:effectRef>
            <a:fontRef idx="minor">
              <a:sysClr val="window" lastClr="FFFFFF"/>
            </a:fontRef>
          </p:style>
          <p:txBody>
            <a:bodyPr rtlCol="0" anchor="ctr">
              <a:normAutofit fontScale="77500" lnSpcReduction="20000"/>
            </a:bodyPr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19" name="组合 18"/>
          <p:cNvGrpSpPr/>
          <p:nvPr userDrawn="1"/>
        </p:nvGrpSpPr>
        <p:grpSpPr>
          <a:xfrm rot="0">
            <a:off x="11377295" y="-6350"/>
            <a:ext cx="814705" cy="944245"/>
            <a:chOff x="11377062" y="-6348"/>
            <a:chExt cx="814938" cy="944394"/>
          </a:xfrm>
        </p:grpSpPr>
        <p:sp>
          <p:nvSpPr>
            <p:cNvPr id="20" name="直角三角形 19"/>
            <p:cNvSpPr/>
            <p:nvPr>
              <p:custDataLst>
                <p:tags r:id="rId5"/>
              </p:custDataLst>
            </p:nvPr>
          </p:nvSpPr>
          <p:spPr>
            <a:xfrm rot="16200000" flipH="1">
              <a:off x="11312334" y="58380"/>
              <a:ext cx="944394" cy="814937"/>
            </a:xfrm>
            <a:prstGeom prst="rtTriangle">
              <a:avLst/>
            </a:prstGeom>
            <a:solidFill>
              <a:srgbClr val="EFEFF0"/>
            </a:solidFill>
            <a:ln>
              <a:noFill/>
            </a:ln>
          </p:spPr>
          <p:style>
            <a:lnRef idx="2">
              <a:srgbClr val="445468">
                <a:shade val="50000"/>
              </a:srgbClr>
            </a:lnRef>
            <a:fillRef idx="1">
              <a:srgbClr val="445468"/>
            </a:fillRef>
            <a:effectRef idx="0">
              <a:srgbClr val="445468"/>
            </a:effectRef>
            <a:fontRef idx="minor">
              <a:sysClr val="window" lastClr="FFFFFF"/>
            </a:fontRef>
          </p:style>
          <p:txBody>
            <a:bodyPr rtlCol="0" anchor="ctr">
              <a:normAutofit fontScale="77500" lnSpcReduction="20000"/>
            </a:bodyPr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1" name="直角三角形 20"/>
            <p:cNvSpPr/>
            <p:nvPr>
              <p:custDataLst>
                <p:tags r:id="rId6"/>
              </p:custDataLst>
            </p:nvPr>
          </p:nvSpPr>
          <p:spPr>
            <a:xfrm rot="16200000" flipH="1">
              <a:off x="11576507" y="-65727"/>
              <a:ext cx="555363" cy="675620"/>
            </a:xfrm>
            <a:prstGeom prst="rtTriangle">
              <a:avLst/>
            </a:prstGeom>
            <a:solidFill>
              <a:srgbClr val="18497E"/>
            </a:solidFill>
            <a:ln>
              <a:noFill/>
            </a:ln>
          </p:spPr>
          <p:style>
            <a:lnRef idx="2">
              <a:srgbClr val="445468">
                <a:shade val="50000"/>
              </a:srgbClr>
            </a:lnRef>
            <a:fillRef idx="1">
              <a:srgbClr val="445468"/>
            </a:fillRef>
            <a:effectRef idx="0">
              <a:srgbClr val="445468"/>
            </a:effectRef>
            <a:fontRef idx="minor">
              <a:sysClr val="window" lastClr="FFFFFF"/>
            </a:fontRef>
          </p:style>
          <p:txBody>
            <a:bodyPr rtlCol="0" anchor="ctr">
              <a:normAutofit fontScale="55000" lnSpcReduction="20000"/>
            </a:bodyPr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2" name="直角三角形 21"/>
            <p:cNvSpPr/>
            <p:nvPr>
              <p:custDataLst>
                <p:tags r:id="rId7"/>
              </p:custDataLst>
            </p:nvPr>
          </p:nvSpPr>
          <p:spPr>
            <a:xfrm rot="16200000" flipH="1">
              <a:off x="11694886" y="-184105"/>
              <a:ext cx="318607" cy="675620"/>
            </a:xfrm>
            <a:prstGeom prst="rtTriangle">
              <a:avLst/>
            </a:prstGeom>
            <a:solidFill>
              <a:srgbClr val="277EB1"/>
            </a:solidFill>
            <a:ln>
              <a:noFill/>
            </a:ln>
          </p:spPr>
          <p:style>
            <a:lnRef idx="2">
              <a:srgbClr val="445468">
                <a:shade val="50000"/>
              </a:srgbClr>
            </a:lnRef>
            <a:fillRef idx="1">
              <a:srgbClr val="445468"/>
            </a:fillRef>
            <a:effectRef idx="0">
              <a:srgbClr val="445468"/>
            </a:effectRef>
            <a:fontRef idx="minor">
              <a:sysClr val="window" lastClr="FFFFFF"/>
            </a:fontRef>
          </p:style>
          <p:txBody>
            <a:bodyPr rtlCol="0" anchor="ctr">
              <a:normAutofit fontScale="55000" lnSpcReduction="20000"/>
            </a:bodyPr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8" name="矩形 7"/>
          <p:cNvSpPr/>
          <p:nvPr userDrawn="1">
            <p:custDataLst>
              <p:tags r:id="rId8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lvl="0" algn="ctr"/>
            <a:endParaRPr lang="en-US" altLang="zh-CN" baseline="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>
            <a:normAutofit/>
          </a:bodyPr>
          <a:lstStyle>
            <a:lvl1pPr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586800" y="1764000"/>
            <a:ext cx="3956400" cy="4093200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5101200" y="769938"/>
            <a:ext cx="6480000" cy="5087937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 userDrawn="1">
            <p:custDataLst>
              <p:tags r:id="rId2"/>
            </p:custDataLst>
          </p:nvPr>
        </p:nvSpPr>
        <p:spPr>
          <a:xfrm flipV="1">
            <a:off x="0" y="6608445"/>
            <a:ext cx="12192000" cy="48895"/>
          </a:xfrm>
          <a:prstGeom prst="rect">
            <a:avLst/>
          </a:prstGeom>
          <a:solidFill>
            <a:srgbClr val="333C4A">
              <a:alpha val="9000"/>
            </a:srgbClr>
          </a:solidFill>
          <a:ln>
            <a:noFill/>
          </a:ln>
        </p:spPr>
        <p:style>
          <a:lnRef idx="2">
            <a:srgbClr val="333C4A">
              <a:shade val="50000"/>
            </a:srgbClr>
          </a:lnRef>
          <a:fillRef idx="1">
            <a:srgbClr val="333C4A"/>
          </a:fillRef>
          <a:effectRef idx="0">
            <a:srgbClr val="333C4A"/>
          </a:effectRef>
          <a:fontRef idx="minor">
            <a:sysClr val="window" lastClr="FFFFFF"/>
          </a:fontRef>
        </p:style>
        <p:txBody>
          <a:bodyPr wrap="square" rtlCol="0" anchor="ctr">
            <a:normAutofit fontScale="25000" lnSpcReduction="20000"/>
          </a:bodyPr>
          <a:lstStyle/>
          <a:p>
            <a:pPr algn="ctr"/>
            <a:endParaRPr lang="zh-CN" altLang="en-US" baseline="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18" name="矩形 17"/>
          <p:cNvSpPr/>
          <p:nvPr userDrawn="1">
            <p:custDataLst>
              <p:tags r:id="rId3"/>
            </p:custDataLst>
          </p:nvPr>
        </p:nvSpPr>
        <p:spPr>
          <a:xfrm>
            <a:off x="0" y="6657340"/>
            <a:ext cx="12192000" cy="20066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rgbClr val="333C4A">
              <a:shade val="50000"/>
            </a:srgbClr>
          </a:lnRef>
          <a:fillRef idx="1">
            <a:srgbClr val="333C4A"/>
          </a:fillRef>
          <a:effectRef idx="0">
            <a:srgbClr val="333C4A"/>
          </a:effectRef>
          <a:fontRef idx="minor">
            <a:sysClr val="window" lastClr="FFFFFF"/>
          </a:fontRef>
        </p:style>
        <p:txBody>
          <a:bodyPr wrap="square" rtlCol="0" anchor="ctr">
            <a:normAutofit fontScale="40000" lnSpcReduction="20000"/>
          </a:bodyPr>
          <a:lstStyle/>
          <a:p>
            <a:pPr algn="ctr"/>
            <a:endParaRPr lang="zh-CN" altLang="en-US" baseline="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19" name="矩形 3"/>
          <p:cNvSpPr/>
          <p:nvPr userDrawn="1">
            <p:custDataLst>
              <p:tags r:id="rId4"/>
            </p:custDataLst>
          </p:nvPr>
        </p:nvSpPr>
        <p:spPr>
          <a:xfrm>
            <a:off x="3505200" y="6575425"/>
            <a:ext cx="5181600" cy="163830"/>
          </a:xfrm>
          <a:custGeom>
            <a:avLst/>
            <a:gdLst>
              <a:gd name="connsiteX0" fmla="*/ 0 w 5181600"/>
              <a:gd name="connsiteY0" fmla="*/ 0 h 723900"/>
              <a:gd name="connsiteX1" fmla="*/ 5181600 w 5181600"/>
              <a:gd name="connsiteY1" fmla="*/ 0 h 723900"/>
              <a:gd name="connsiteX2" fmla="*/ 5181600 w 5181600"/>
              <a:gd name="connsiteY2" fmla="*/ 723900 h 723900"/>
              <a:gd name="connsiteX3" fmla="*/ 0 w 5181600"/>
              <a:gd name="connsiteY3" fmla="*/ 723900 h 723900"/>
              <a:gd name="connsiteX4" fmla="*/ 0 w 5181600"/>
              <a:gd name="connsiteY4" fmla="*/ 0 h 723900"/>
              <a:gd name="connsiteX0-1" fmla="*/ 472440 w 5181600"/>
              <a:gd name="connsiteY0-2" fmla="*/ 0 h 731520"/>
              <a:gd name="connsiteX1-3" fmla="*/ 5181600 w 5181600"/>
              <a:gd name="connsiteY1-4" fmla="*/ 7620 h 731520"/>
              <a:gd name="connsiteX2-5" fmla="*/ 5181600 w 5181600"/>
              <a:gd name="connsiteY2-6" fmla="*/ 731520 h 731520"/>
              <a:gd name="connsiteX3-7" fmla="*/ 0 w 5181600"/>
              <a:gd name="connsiteY3-8" fmla="*/ 731520 h 731520"/>
              <a:gd name="connsiteX4-9" fmla="*/ 472440 w 5181600"/>
              <a:gd name="connsiteY4-10" fmla="*/ 0 h 731520"/>
              <a:gd name="connsiteX0-11" fmla="*/ 472440 w 5181600"/>
              <a:gd name="connsiteY0-12" fmla="*/ 15240 h 746760"/>
              <a:gd name="connsiteX1-13" fmla="*/ 4701540 w 5181600"/>
              <a:gd name="connsiteY1-14" fmla="*/ 0 h 746760"/>
              <a:gd name="connsiteX2-15" fmla="*/ 5181600 w 5181600"/>
              <a:gd name="connsiteY2-16" fmla="*/ 746760 h 746760"/>
              <a:gd name="connsiteX3-17" fmla="*/ 0 w 5181600"/>
              <a:gd name="connsiteY3-18" fmla="*/ 746760 h 746760"/>
              <a:gd name="connsiteX4-19" fmla="*/ 472440 w 5181600"/>
              <a:gd name="connsiteY4-20" fmla="*/ 15240 h 74676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5181600" h="746760">
                <a:moveTo>
                  <a:pt x="472440" y="15240"/>
                </a:moveTo>
                <a:lnTo>
                  <a:pt x="4701540" y="0"/>
                </a:lnTo>
                <a:lnTo>
                  <a:pt x="5181600" y="746760"/>
                </a:lnTo>
                <a:lnTo>
                  <a:pt x="0" y="746760"/>
                </a:lnTo>
                <a:lnTo>
                  <a:pt x="472440" y="1524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rgbClr val="333C4A">
              <a:shade val="50000"/>
            </a:srgbClr>
          </a:lnRef>
          <a:fillRef idx="1">
            <a:srgbClr val="333C4A"/>
          </a:fillRef>
          <a:effectRef idx="0">
            <a:srgbClr val="333C4A"/>
          </a:effectRef>
          <a:fontRef idx="minor">
            <a:sysClr val="window" lastClr="FFFFFF"/>
          </a:fontRef>
        </p:style>
        <p:txBody>
          <a:bodyPr wrap="square" rtlCol="0" anchor="ctr">
            <a:normAutofit fontScale="25000" lnSpcReduction="20000"/>
          </a:bodyPr>
          <a:lstStyle/>
          <a:p>
            <a:pPr algn="ctr"/>
            <a:endParaRPr lang="zh-CN" altLang="en-US" baseline="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10" name="矩形 9"/>
          <p:cNvSpPr/>
          <p:nvPr userDrawn="1">
            <p:custDataLst>
              <p:tags r:id="rId5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lvl="0" algn="ctr"/>
            <a:endParaRPr lang="en-US" altLang="zh-CN" baseline="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12000" y="781200"/>
            <a:ext cx="10976400" cy="626400"/>
          </a:xfrm>
        </p:spPr>
        <p:txBody>
          <a:bodyPr wrap="square" anchor="ctr">
            <a:normAutofit/>
          </a:bodyPr>
          <a:lstStyle>
            <a:lvl1pPr algn="ctr"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612000" y="1659600"/>
            <a:ext cx="10975975" cy="828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612775" y="2808000"/>
            <a:ext cx="10965600" cy="34308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 userDrawn="1">
            <p:custDataLst>
              <p:tags r:id="rId2"/>
            </p:custDataLst>
          </p:nvPr>
        </p:nvSpPr>
        <p:spPr>
          <a:xfrm rot="10800000" flipV="1">
            <a:off x="0" y="200660"/>
            <a:ext cx="12192000" cy="48895"/>
          </a:xfrm>
          <a:prstGeom prst="rect">
            <a:avLst/>
          </a:prstGeom>
          <a:solidFill>
            <a:srgbClr val="333C4A">
              <a:alpha val="9000"/>
            </a:srgbClr>
          </a:solidFill>
          <a:ln>
            <a:noFill/>
          </a:ln>
        </p:spPr>
        <p:style>
          <a:lnRef idx="2">
            <a:srgbClr val="333C4A">
              <a:shade val="50000"/>
            </a:srgbClr>
          </a:lnRef>
          <a:fillRef idx="1">
            <a:srgbClr val="333C4A"/>
          </a:fillRef>
          <a:effectRef idx="0">
            <a:srgbClr val="333C4A"/>
          </a:effectRef>
          <a:fontRef idx="minor">
            <a:sysClr val="window" lastClr="FFFFFF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zh-CN" altLang="en-US" baseline="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18" name="矩形 17"/>
          <p:cNvSpPr/>
          <p:nvPr userDrawn="1">
            <p:custDataLst>
              <p:tags r:id="rId3"/>
            </p:custDataLst>
          </p:nvPr>
        </p:nvSpPr>
        <p:spPr>
          <a:xfrm rot="10800000">
            <a:off x="0" y="0"/>
            <a:ext cx="12192000" cy="20066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rgbClr val="333C4A">
              <a:shade val="50000"/>
            </a:srgbClr>
          </a:lnRef>
          <a:fillRef idx="1">
            <a:srgbClr val="333C4A"/>
          </a:fillRef>
          <a:effectRef idx="0">
            <a:srgbClr val="333C4A"/>
          </a:effectRef>
          <a:fontRef idx="minor">
            <a:sysClr val="window" lastClr="FFFFFF"/>
          </a:fontRef>
        </p:style>
        <p:txBody>
          <a:bodyPr rtlCol="0" anchor="ctr">
            <a:normAutofit fontScale="40000" lnSpcReduction="20000"/>
          </a:bodyPr>
          <a:lstStyle/>
          <a:p>
            <a:pPr algn="ctr"/>
            <a:endParaRPr lang="zh-CN" altLang="en-US" baseline="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19" name="矩形 3"/>
          <p:cNvSpPr/>
          <p:nvPr userDrawn="1">
            <p:custDataLst>
              <p:tags r:id="rId4"/>
            </p:custDataLst>
          </p:nvPr>
        </p:nvSpPr>
        <p:spPr>
          <a:xfrm rot="10800000">
            <a:off x="3505200" y="118745"/>
            <a:ext cx="5181600" cy="163830"/>
          </a:xfrm>
          <a:custGeom>
            <a:avLst/>
            <a:gdLst>
              <a:gd name="connsiteX0" fmla="*/ 0 w 5181600"/>
              <a:gd name="connsiteY0" fmla="*/ 0 h 723900"/>
              <a:gd name="connsiteX1" fmla="*/ 5181600 w 5181600"/>
              <a:gd name="connsiteY1" fmla="*/ 0 h 723900"/>
              <a:gd name="connsiteX2" fmla="*/ 5181600 w 5181600"/>
              <a:gd name="connsiteY2" fmla="*/ 723900 h 723900"/>
              <a:gd name="connsiteX3" fmla="*/ 0 w 5181600"/>
              <a:gd name="connsiteY3" fmla="*/ 723900 h 723900"/>
              <a:gd name="connsiteX4" fmla="*/ 0 w 5181600"/>
              <a:gd name="connsiteY4" fmla="*/ 0 h 723900"/>
              <a:gd name="connsiteX0-1" fmla="*/ 472440 w 5181600"/>
              <a:gd name="connsiteY0-2" fmla="*/ 0 h 731520"/>
              <a:gd name="connsiteX1-3" fmla="*/ 5181600 w 5181600"/>
              <a:gd name="connsiteY1-4" fmla="*/ 7620 h 731520"/>
              <a:gd name="connsiteX2-5" fmla="*/ 5181600 w 5181600"/>
              <a:gd name="connsiteY2-6" fmla="*/ 731520 h 731520"/>
              <a:gd name="connsiteX3-7" fmla="*/ 0 w 5181600"/>
              <a:gd name="connsiteY3-8" fmla="*/ 731520 h 731520"/>
              <a:gd name="connsiteX4-9" fmla="*/ 472440 w 5181600"/>
              <a:gd name="connsiteY4-10" fmla="*/ 0 h 731520"/>
              <a:gd name="connsiteX0-11" fmla="*/ 472440 w 5181600"/>
              <a:gd name="connsiteY0-12" fmla="*/ 15240 h 746760"/>
              <a:gd name="connsiteX1-13" fmla="*/ 4701540 w 5181600"/>
              <a:gd name="connsiteY1-14" fmla="*/ 0 h 746760"/>
              <a:gd name="connsiteX2-15" fmla="*/ 5181600 w 5181600"/>
              <a:gd name="connsiteY2-16" fmla="*/ 746760 h 746760"/>
              <a:gd name="connsiteX3-17" fmla="*/ 0 w 5181600"/>
              <a:gd name="connsiteY3-18" fmla="*/ 746760 h 746760"/>
              <a:gd name="connsiteX4-19" fmla="*/ 472440 w 5181600"/>
              <a:gd name="connsiteY4-20" fmla="*/ 15240 h 74676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5181600" h="746760">
                <a:moveTo>
                  <a:pt x="472440" y="15240"/>
                </a:moveTo>
                <a:lnTo>
                  <a:pt x="4701540" y="0"/>
                </a:lnTo>
                <a:lnTo>
                  <a:pt x="5181600" y="746760"/>
                </a:lnTo>
                <a:lnTo>
                  <a:pt x="0" y="746760"/>
                </a:lnTo>
                <a:lnTo>
                  <a:pt x="472440" y="1524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rgbClr val="333C4A">
              <a:shade val="50000"/>
            </a:srgbClr>
          </a:lnRef>
          <a:fillRef idx="1">
            <a:srgbClr val="333C4A"/>
          </a:fillRef>
          <a:effectRef idx="0">
            <a:srgbClr val="333C4A"/>
          </a:effectRef>
          <a:fontRef idx="minor">
            <a:sysClr val="window" lastClr="FFFFFF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zh-CN" altLang="en-US" baseline="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8" name="矩形 7"/>
          <p:cNvSpPr/>
          <p:nvPr userDrawn="1">
            <p:custDataLst>
              <p:tags r:id="rId5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>
            <a:normAutofit/>
          </a:bodyPr>
          <a:lstStyle>
            <a:lvl1pPr algn="ctr"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604837" y="1681200"/>
            <a:ext cx="10990800" cy="3211200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1"/>
            </p:custDataLst>
          </p:nvPr>
        </p:nvSpPr>
        <p:spPr>
          <a:xfrm>
            <a:off x="594000" y="5180400"/>
            <a:ext cx="11001600" cy="1011600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 userDrawn="1">
            <p:custDataLst>
              <p:tags r:id="rId2"/>
            </p:custDataLst>
          </p:nvPr>
        </p:nvSpPr>
        <p:spPr>
          <a:xfrm flipV="1">
            <a:off x="0" y="6608445"/>
            <a:ext cx="12192000" cy="48895"/>
          </a:xfrm>
          <a:prstGeom prst="rect">
            <a:avLst/>
          </a:prstGeom>
          <a:solidFill>
            <a:srgbClr val="333C4A">
              <a:alpha val="9000"/>
            </a:srgbClr>
          </a:solidFill>
          <a:ln>
            <a:noFill/>
          </a:ln>
        </p:spPr>
        <p:style>
          <a:lnRef idx="2">
            <a:srgbClr val="333C4A">
              <a:shade val="50000"/>
            </a:srgbClr>
          </a:lnRef>
          <a:fillRef idx="1">
            <a:srgbClr val="333C4A"/>
          </a:fillRef>
          <a:effectRef idx="0">
            <a:srgbClr val="333C4A"/>
          </a:effectRef>
          <a:fontRef idx="minor">
            <a:sysClr val="window" lastClr="FFFFFF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zh-CN" altLang="en-US" baseline="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20" name="矩形 19"/>
          <p:cNvSpPr/>
          <p:nvPr userDrawn="1">
            <p:custDataLst>
              <p:tags r:id="rId3"/>
            </p:custDataLst>
          </p:nvPr>
        </p:nvSpPr>
        <p:spPr>
          <a:xfrm>
            <a:off x="0" y="6657340"/>
            <a:ext cx="12192000" cy="20066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rgbClr val="333C4A">
              <a:shade val="50000"/>
            </a:srgbClr>
          </a:lnRef>
          <a:fillRef idx="1">
            <a:srgbClr val="333C4A"/>
          </a:fillRef>
          <a:effectRef idx="0">
            <a:srgbClr val="333C4A"/>
          </a:effectRef>
          <a:fontRef idx="minor">
            <a:sysClr val="window" lastClr="FFFFFF"/>
          </a:fontRef>
        </p:style>
        <p:txBody>
          <a:bodyPr rtlCol="0" anchor="ctr">
            <a:normAutofit fontScale="40000" lnSpcReduction="20000"/>
          </a:bodyPr>
          <a:lstStyle/>
          <a:p>
            <a:pPr algn="ctr"/>
            <a:endParaRPr lang="zh-CN" altLang="en-US" baseline="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21" name="矩形 3"/>
          <p:cNvSpPr/>
          <p:nvPr userDrawn="1">
            <p:custDataLst>
              <p:tags r:id="rId4"/>
            </p:custDataLst>
          </p:nvPr>
        </p:nvSpPr>
        <p:spPr>
          <a:xfrm>
            <a:off x="3505200" y="6575425"/>
            <a:ext cx="5181600" cy="163830"/>
          </a:xfrm>
          <a:custGeom>
            <a:avLst/>
            <a:gdLst>
              <a:gd name="connsiteX0" fmla="*/ 0 w 5181600"/>
              <a:gd name="connsiteY0" fmla="*/ 0 h 723900"/>
              <a:gd name="connsiteX1" fmla="*/ 5181600 w 5181600"/>
              <a:gd name="connsiteY1" fmla="*/ 0 h 723900"/>
              <a:gd name="connsiteX2" fmla="*/ 5181600 w 5181600"/>
              <a:gd name="connsiteY2" fmla="*/ 723900 h 723900"/>
              <a:gd name="connsiteX3" fmla="*/ 0 w 5181600"/>
              <a:gd name="connsiteY3" fmla="*/ 723900 h 723900"/>
              <a:gd name="connsiteX4" fmla="*/ 0 w 5181600"/>
              <a:gd name="connsiteY4" fmla="*/ 0 h 723900"/>
              <a:gd name="connsiteX0-1" fmla="*/ 472440 w 5181600"/>
              <a:gd name="connsiteY0-2" fmla="*/ 0 h 731520"/>
              <a:gd name="connsiteX1-3" fmla="*/ 5181600 w 5181600"/>
              <a:gd name="connsiteY1-4" fmla="*/ 7620 h 731520"/>
              <a:gd name="connsiteX2-5" fmla="*/ 5181600 w 5181600"/>
              <a:gd name="connsiteY2-6" fmla="*/ 731520 h 731520"/>
              <a:gd name="connsiteX3-7" fmla="*/ 0 w 5181600"/>
              <a:gd name="connsiteY3-8" fmla="*/ 731520 h 731520"/>
              <a:gd name="connsiteX4-9" fmla="*/ 472440 w 5181600"/>
              <a:gd name="connsiteY4-10" fmla="*/ 0 h 731520"/>
              <a:gd name="connsiteX0-11" fmla="*/ 472440 w 5181600"/>
              <a:gd name="connsiteY0-12" fmla="*/ 15240 h 746760"/>
              <a:gd name="connsiteX1-13" fmla="*/ 4701540 w 5181600"/>
              <a:gd name="connsiteY1-14" fmla="*/ 0 h 746760"/>
              <a:gd name="connsiteX2-15" fmla="*/ 5181600 w 5181600"/>
              <a:gd name="connsiteY2-16" fmla="*/ 746760 h 746760"/>
              <a:gd name="connsiteX3-17" fmla="*/ 0 w 5181600"/>
              <a:gd name="connsiteY3-18" fmla="*/ 746760 h 746760"/>
              <a:gd name="connsiteX4-19" fmla="*/ 472440 w 5181600"/>
              <a:gd name="connsiteY4-20" fmla="*/ 15240 h 74676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5181600" h="746760">
                <a:moveTo>
                  <a:pt x="472440" y="15240"/>
                </a:moveTo>
                <a:lnTo>
                  <a:pt x="4701540" y="0"/>
                </a:lnTo>
                <a:lnTo>
                  <a:pt x="5181600" y="746760"/>
                </a:lnTo>
                <a:lnTo>
                  <a:pt x="0" y="746760"/>
                </a:lnTo>
                <a:lnTo>
                  <a:pt x="472440" y="1524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rgbClr val="333C4A">
              <a:shade val="50000"/>
            </a:srgbClr>
          </a:lnRef>
          <a:fillRef idx="1">
            <a:srgbClr val="333C4A"/>
          </a:fillRef>
          <a:effectRef idx="0">
            <a:srgbClr val="333C4A"/>
          </a:effectRef>
          <a:fontRef idx="minor">
            <a:sysClr val="window" lastClr="FFFFFF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zh-CN" altLang="en-US" baseline="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10" name="矩形 9"/>
          <p:cNvSpPr/>
          <p:nvPr userDrawn="1">
            <p:custDataLst>
              <p:tags r:id="rId5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579600" y="237600"/>
            <a:ext cx="11037600" cy="441964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579600" y="1663200"/>
            <a:ext cx="5342400" cy="2894400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6242400" y="1663200"/>
            <a:ext cx="5367600" cy="2894400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2"/>
            </p:custDataLst>
          </p:nvPr>
        </p:nvSpPr>
        <p:spPr>
          <a:xfrm>
            <a:off x="572400" y="4816800"/>
            <a:ext cx="5342400" cy="781200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3"/>
            </p:custDataLst>
          </p:nvPr>
        </p:nvSpPr>
        <p:spPr>
          <a:xfrm>
            <a:off x="6253200" y="4813200"/>
            <a:ext cx="5367600" cy="781200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sym typeface="+mn-ea"/>
            </a:endParaRPr>
          </a:p>
        </p:txBody>
      </p:sp>
      <p:grpSp>
        <p:nvGrpSpPr>
          <p:cNvPr id="19" name="组合 18"/>
          <p:cNvGrpSpPr/>
          <p:nvPr userDrawn="1"/>
        </p:nvGrpSpPr>
        <p:grpSpPr>
          <a:xfrm rot="0">
            <a:off x="0" y="0"/>
            <a:ext cx="2261870" cy="2620645"/>
            <a:chOff x="0" y="0"/>
            <a:chExt cx="2261870" cy="2620645"/>
          </a:xfrm>
        </p:grpSpPr>
        <p:sp>
          <p:nvSpPr>
            <p:cNvPr id="20" name="直角三角形 19"/>
            <p:cNvSpPr/>
            <p:nvPr>
              <p:custDataLst>
                <p:tags r:id="rId3"/>
              </p:custDataLst>
            </p:nvPr>
          </p:nvSpPr>
          <p:spPr>
            <a:xfrm rot="5400000">
              <a:off x="-179388" y="179388"/>
              <a:ext cx="2620645" cy="2261870"/>
            </a:xfrm>
            <a:prstGeom prst="rtTriangl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rgbClr val="445468">
                <a:shade val="50000"/>
              </a:srgbClr>
            </a:lnRef>
            <a:fillRef idx="1">
              <a:srgbClr val="445468"/>
            </a:fillRef>
            <a:effectRef idx="0">
              <a:srgbClr val="445468"/>
            </a:effectRef>
            <a:fontRef idx="minor">
              <a:sysClr val="window" lastClr="FFFFFF"/>
            </a:fontRef>
          </p:style>
          <p:txBody>
            <a:bodyPr wrap="square" rtlCol="0" anchor="ctr">
              <a:normAutofit/>
            </a:bodyPr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1" name="直角三角形 20"/>
            <p:cNvSpPr/>
            <p:nvPr>
              <p:custDataLst>
                <p:tags r:id="rId4"/>
              </p:custDataLst>
            </p:nvPr>
          </p:nvSpPr>
          <p:spPr>
            <a:xfrm rot="5400000">
              <a:off x="167046" y="-164961"/>
              <a:ext cx="1541104" cy="1875195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rgbClr val="445468">
                <a:shade val="50000"/>
              </a:srgbClr>
            </a:lnRef>
            <a:fillRef idx="1">
              <a:srgbClr val="445468"/>
            </a:fillRef>
            <a:effectRef idx="0">
              <a:srgbClr val="445468"/>
            </a:effectRef>
            <a:fontRef idx="minor">
              <a:sysClr val="window" lastClr="FFFFFF"/>
            </a:fontRef>
          </p:style>
          <p:txBody>
            <a:bodyPr wrap="square" rtlCol="0" anchor="ctr">
              <a:normAutofit/>
            </a:bodyPr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2" name="直角三角形 21"/>
            <p:cNvSpPr/>
            <p:nvPr>
              <p:custDataLst>
                <p:tags r:id="rId5"/>
              </p:custDataLst>
            </p:nvPr>
          </p:nvSpPr>
          <p:spPr>
            <a:xfrm rot="5400000">
              <a:off x="495539" y="-493455"/>
              <a:ext cx="884117" cy="1875195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rgbClr val="445468">
                <a:shade val="50000"/>
              </a:srgbClr>
            </a:lnRef>
            <a:fillRef idx="1">
              <a:srgbClr val="445468"/>
            </a:fillRef>
            <a:effectRef idx="0">
              <a:srgbClr val="445468"/>
            </a:effectRef>
            <a:fontRef idx="minor">
              <a:sysClr val="window" lastClr="FFFFFF"/>
            </a:fontRef>
          </p:style>
          <p:txBody>
            <a:bodyPr wrap="square" rtlCol="0" anchor="ctr">
              <a:normAutofit/>
            </a:bodyPr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23" name="组合 22"/>
          <p:cNvGrpSpPr/>
          <p:nvPr userDrawn="1"/>
        </p:nvGrpSpPr>
        <p:grpSpPr>
          <a:xfrm rot="0">
            <a:off x="9930130" y="4237355"/>
            <a:ext cx="2261870" cy="2620645"/>
            <a:chOff x="9930131" y="4237354"/>
            <a:chExt cx="2261870" cy="2620645"/>
          </a:xfrm>
        </p:grpSpPr>
        <p:sp>
          <p:nvSpPr>
            <p:cNvPr id="24" name="直角三角形 23"/>
            <p:cNvSpPr/>
            <p:nvPr>
              <p:custDataLst>
                <p:tags r:id="rId6"/>
              </p:custDataLst>
            </p:nvPr>
          </p:nvSpPr>
          <p:spPr>
            <a:xfrm rot="16200000">
              <a:off x="9750743" y="4416742"/>
              <a:ext cx="2620645" cy="2261870"/>
            </a:xfrm>
            <a:prstGeom prst="rtTriangl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rgbClr val="445468">
                <a:shade val="50000"/>
              </a:srgbClr>
            </a:lnRef>
            <a:fillRef idx="1">
              <a:srgbClr val="445468"/>
            </a:fillRef>
            <a:effectRef idx="0">
              <a:srgbClr val="445468"/>
            </a:effectRef>
            <a:fontRef idx="minor">
              <a:sysClr val="window" lastClr="FFFFFF"/>
            </a:fontRef>
          </p:style>
          <p:txBody>
            <a:bodyPr wrap="square" rtlCol="0" anchor="ctr">
              <a:normAutofit/>
            </a:bodyPr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5" name="直角三角形 24"/>
            <p:cNvSpPr/>
            <p:nvPr>
              <p:custDataLst>
                <p:tags r:id="rId7"/>
              </p:custDataLst>
            </p:nvPr>
          </p:nvSpPr>
          <p:spPr>
            <a:xfrm rot="16200000">
              <a:off x="10483850" y="5147767"/>
              <a:ext cx="1541104" cy="1875195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rgbClr val="445468">
                <a:shade val="50000"/>
              </a:srgbClr>
            </a:lnRef>
            <a:fillRef idx="1">
              <a:srgbClr val="445468"/>
            </a:fillRef>
            <a:effectRef idx="0">
              <a:srgbClr val="445468"/>
            </a:effectRef>
            <a:fontRef idx="minor">
              <a:sysClr val="window" lastClr="FFFFFF"/>
            </a:fontRef>
          </p:style>
          <p:txBody>
            <a:bodyPr wrap="square" rtlCol="0" anchor="ctr">
              <a:normAutofit/>
            </a:bodyPr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6" name="直角三角形 25"/>
            <p:cNvSpPr/>
            <p:nvPr>
              <p:custDataLst>
                <p:tags r:id="rId8"/>
              </p:custDataLst>
            </p:nvPr>
          </p:nvSpPr>
          <p:spPr>
            <a:xfrm rot="16200000">
              <a:off x="10812344" y="5476260"/>
              <a:ext cx="884117" cy="1875195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rgbClr val="445468">
                <a:shade val="50000"/>
              </a:srgbClr>
            </a:lnRef>
            <a:fillRef idx="1">
              <a:srgbClr val="445468"/>
            </a:fillRef>
            <a:effectRef idx="0">
              <a:srgbClr val="445468"/>
            </a:effectRef>
            <a:fontRef idx="minor">
              <a:sysClr val="window" lastClr="FFFFFF"/>
            </a:fontRef>
          </p:style>
          <p:txBody>
            <a:bodyPr wrap="square" rtlCol="0" anchor="ctr">
              <a:normAutofit/>
            </a:bodyPr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522800" y="1339200"/>
            <a:ext cx="9144000" cy="2386800"/>
          </a:xfrm>
        </p:spPr>
        <p:txBody>
          <a:bodyPr wrap="square" anchor="b">
            <a:normAutofit/>
          </a:bodyPr>
          <a:lstStyle>
            <a:lvl1pPr algn="ctr">
              <a:defRPr sz="60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1522413" y="3862800"/>
            <a:ext cx="9144000" cy="1656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2"/>
            </p:custDataLst>
          </p:nvPr>
        </p:nvGrpSpPr>
        <p:grpSpPr>
          <a:xfrm>
            <a:off x="0" y="6575425"/>
            <a:ext cx="12192000" cy="282575"/>
            <a:chOff x="0" y="5838825"/>
            <a:chExt cx="12192000" cy="1019175"/>
          </a:xfrm>
        </p:grpSpPr>
        <p:sp>
          <p:nvSpPr>
            <p:cNvPr id="9" name="矩形 8"/>
            <p:cNvSpPr/>
            <p:nvPr>
              <p:custDataLst>
                <p:tags r:id="rId3"/>
              </p:custDataLst>
            </p:nvPr>
          </p:nvSpPr>
          <p:spPr>
            <a:xfrm flipV="1">
              <a:off x="0" y="5958840"/>
              <a:ext cx="12192000" cy="175260"/>
            </a:xfrm>
            <a:prstGeom prst="rect">
              <a:avLst/>
            </a:prstGeom>
            <a:solidFill>
              <a:srgbClr val="333C4A">
                <a:alpha val="9000"/>
              </a:srgbClr>
            </a:solidFill>
            <a:ln>
              <a:noFill/>
            </a:ln>
          </p:spPr>
          <p:style>
            <a:lnRef idx="2">
              <a:srgbClr val="333C4A">
                <a:shade val="50000"/>
              </a:srgbClr>
            </a:lnRef>
            <a:fillRef idx="1">
              <a:srgbClr val="333C4A"/>
            </a:fillRef>
            <a:effectRef idx="0">
              <a:srgbClr val="333C4A"/>
            </a:effectRef>
            <a:fontRef idx="minor">
              <a:sysClr val="window" lastClr="FFFFFF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" name="矩形 9"/>
            <p:cNvSpPr/>
            <p:nvPr>
              <p:custDataLst>
                <p:tags r:id="rId4"/>
              </p:custDataLst>
            </p:nvPr>
          </p:nvSpPr>
          <p:spPr>
            <a:xfrm>
              <a:off x="0" y="6134100"/>
              <a:ext cx="12192000" cy="7239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rgbClr val="333C4A">
                <a:shade val="50000"/>
              </a:srgbClr>
            </a:lnRef>
            <a:fillRef idx="1">
              <a:srgbClr val="333C4A"/>
            </a:fillRef>
            <a:effectRef idx="0">
              <a:srgbClr val="333C4A"/>
            </a:effectRef>
            <a:fontRef idx="minor">
              <a:sysClr val="window" lastClr="FFFFFF"/>
            </a:fontRef>
          </p:style>
          <p:txBody>
            <a:bodyPr rtlCol="0" anchor="ctr">
              <a:normAutofit fontScale="40000" lnSpcReduction="20000"/>
            </a:bodyPr>
            <a:lstStyle/>
            <a:p>
              <a:pPr algn="ctr"/>
              <a:endParaRPr lang="zh-CN" altLang="en-US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1" name="矩形 3"/>
            <p:cNvSpPr/>
            <p:nvPr>
              <p:custDataLst>
                <p:tags r:id="rId5"/>
              </p:custDataLst>
            </p:nvPr>
          </p:nvSpPr>
          <p:spPr>
            <a:xfrm>
              <a:off x="3505200" y="5838825"/>
              <a:ext cx="5181600" cy="590550"/>
            </a:xfrm>
            <a:custGeom>
              <a:avLst/>
              <a:gdLst>
                <a:gd name="connsiteX0" fmla="*/ 0 w 5181600"/>
                <a:gd name="connsiteY0" fmla="*/ 0 h 723900"/>
                <a:gd name="connsiteX1" fmla="*/ 5181600 w 5181600"/>
                <a:gd name="connsiteY1" fmla="*/ 0 h 723900"/>
                <a:gd name="connsiteX2" fmla="*/ 5181600 w 5181600"/>
                <a:gd name="connsiteY2" fmla="*/ 723900 h 723900"/>
                <a:gd name="connsiteX3" fmla="*/ 0 w 5181600"/>
                <a:gd name="connsiteY3" fmla="*/ 723900 h 723900"/>
                <a:gd name="connsiteX4" fmla="*/ 0 w 5181600"/>
                <a:gd name="connsiteY4" fmla="*/ 0 h 723900"/>
                <a:gd name="connsiteX0-1" fmla="*/ 472440 w 5181600"/>
                <a:gd name="connsiteY0-2" fmla="*/ 0 h 731520"/>
                <a:gd name="connsiteX1-3" fmla="*/ 5181600 w 5181600"/>
                <a:gd name="connsiteY1-4" fmla="*/ 7620 h 731520"/>
                <a:gd name="connsiteX2-5" fmla="*/ 5181600 w 5181600"/>
                <a:gd name="connsiteY2-6" fmla="*/ 731520 h 731520"/>
                <a:gd name="connsiteX3-7" fmla="*/ 0 w 5181600"/>
                <a:gd name="connsiteY3-8" fmla="*/ 731520 h 731520"/>
                <a:gd name="connsiteX4-9" fmla="*/ 472440 w 5181600"/>
                <a:gd name="connsiteY4-10" fmla="*/ 0 h 731520"/>
                <a:gd name="connsiteX0-11" fmla="*/ 472440 w 5181600"/>
                <a:gd name="connsiteY0-12" fmla="*/ 15240 h 746760"/>
                <a:gd name="connsiteX1-13" fmla="*/ 4701540 w 5181600"/>
                <a:gd name="connsiteY1-14" fmla="*/ 0 h 746760"/>
                <a:gd name="connsiteX2-15" fmla="*/ 5181600 w 5181600"/>
                <a:gd name="connsiteY2-16" fmla="*/ 746760 h 746760"/>
                <a:gd name="connsiteX3-17" fmla="*/ 0 w 5181600"/>
                <a:gd name="connsiteY3-18" fmla="*/ 746760 h 746760"/>
                <a:gd name="connsiteX4-19" fmla="*/ 472440 w 5181600"/>
                <a:gd name="connsiteY4-20" fmla="*/ 15240 h 74676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5181600" h="746760">
                  <a:moveTo>
                    <a:pt x="472440" y="15240"/>
                  </a:moveTo>
                  <a:lnTo>
                    <a:pt x="4701540" y="0"/>
                  </a:lnTo>
                  <a:lnTo>
                    <a:pt x="5181600" y="746760"/>
                  </a:lnTo>
                  <a:lnTo>
                    <a:pt x="0" y="746760"/>
                  </a:lnTo>
                  <a:lnTo>
                    <a:pt x="472440" y="1524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rgbClr val="333C4A">
                <a:shade val="50000"/>
              </a:srgbClr>
            </a:lnRef>
            <a:fillRef idx="1">
              <a:srgbClr val="333C4A"/>
            </a:fillRef>
            <a:effectRef idx="0">
              <a:srgbClr val="333C4A"/>
            </a:effectRef>
            <a:fontRef idx="minor">
              <a:sysClr val="window" lastClr="FFFFFF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7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8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rmAutofit/>
          </a:bodyPr>
          <a:lstStyle>
            <a:lvl1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>
            <p:custDataLst>
              <p:tags r:id="rId2"/>
            </p:custDataLst>
          </p:nvPr>
        </p:nvGrpSpPr>
        <p:grpSpPr>
          <a:xfrm>
            <a:off x="0" y="6575425"/>
            <a:ext cx="12192000" cy="282575"/>
            <a:chOff x="0" y="5838825"/>
            <a:chExt cx="12192000" cy="1019175"/>
          </a:xfrm>
        </p:grpSpPr>
        <p:sp>
          <p:nvSpPr>
            <p:cNvPr id="11" name="矩形 10"/>
            <p:cNvSpPr/>
            <p:nvPr>
              <p:custDataLst>
                <p:tags r:id="rId3"/>
              </p:custDataLst>
            </p:nvPr>
          </p:nvSpPr>
          <p:spPr>
            <a:xfrm flipV="1">
              <a:off x="0" y="5958840"/>
              <a:ext cx="12192000" cy="175260"/>
            </a:xfrm>
            <a:prstGeom prst="rect">
              <a:avLst/>
            </a:prstGeom>
            <a:solidFill>
              <a:srgbClr val="333C4A">
                <a:alpha val="9000"/>
              </a:srgbClr>
            </a:solidFill>
            <a:ln>
              <a:noFill/>
            </a:ln>
          </p:spPr>
          <p:style>
            <a:lnRef idx="2">
              <a:srgbClr val="333C4A">
                <a:shade val="50000"/>
              </a:srgbClr>
            </a:lnRef>
            <a:fillRef idx="1">
              <a:srgbClr val="333C4A"/>
            </a:fillRef>
            <a:effectRef idx="0">
              <a:srgbClr val="333C4A"/>
            </a:effectRef>
            <a:fontRef idx="minor">
              <a:sysClr val="window" lastClr="FFFFFF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2" name="矩形 11"/>
            <p:cNvSpPr/>
            <p:nvPr>
              <p:custDataLst>
                <p:tags r:id="rId4"/>
              </p:custDataLst>
            </p:nvPr>
          </p:nvSpPr>
          <p:spPr>
            <a:xfrm>
              <a:off x="0" y="6134100"/>
              <a:ext cx="12192000" cy="7239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rgbClr val="333C4A">
                <a:shade val="50000"/>
              </a:srgbClr>
            </a:lnRef>
            <a:fillRef idx="1">
              <a:srgbClr val="333C4A"/>
            </a:fillRef>
            <a:effectRef idx="0">
              <a:srgbClr val="333C4A"/>
            </a:effectRef>
            <a:fontRef idx="minor">
              <a:sysClr val="window" lastClr="FFFFFF"/>
            </a:fontRef>
          </p:style>
          <p:txBody>
            <a:bodyPr rtlCol="0" anchor="ctr">
              <a:normAutofit fontScale="40000" lnSpcReduction="20000"/>
            </a:bodyPr>
            <a:lstStyle/>
            <a:p>
              <a:pPr algn="ctr"/>
              <a:endParaRPr lang="zh-CN" altLang="en-US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3" name="矩形 3"/>
            <p:cNvSpPr/>
            <p:nvPr>
              <p:custDataLst>
                <p:tags r:id="rId5"/>
              </p:custDataLst>
            </p:nvPr>
          </p:nvSpPr>
          <p:spPr>
            <a:xfrm>
              <a:off x="3505200" y="5838825"/>
              <a:ext cx="5181600" cy="590550"/>
            </a:xfrm>
            <a:custGeom>
              <a:avLst/>
              <a:gdLst>
                <a:gd name="connsiteX0" fmla="*/ 0 w 5181600"/>
                <a:gd name="connsiteY0" fmla="*/ 0 h 723900"/>
                <a:gd name="connsiteX1" fmla="*/ 5181600 w 5181600"/>
                <a:gd name="connsiteY1" fmla="*/ 0 h 723900"/>
                <a:gd name="connsiteX2" fmla="*/ 5181600 w 5181600"/>
                <a:gd name="connsiteY2" fmla="*/ 723900 h 723900"/>
                <a:gd name="connsiteX3" fmla="*/ 0 w 5181600"/>
                <a:gd name="connsiteY3" fmla="*/ 723900 h 723900"/>
                <a:gd name="connsiteX4" fmla="*/ 0 w 5181600"/>
                <a:gd name="connsiteY4" fmla="*/ 0 h 723900"/>
                <a:gd name="connsiteX0-1" fmla="*/ 472440 w 5181600"/>
                <a:gd name="connsiteY0-2" fmla="*/ 0 h 731520"/>
                <a:gd name="connsiteX1-3" fmla="*/ 5181600 w 5181600"/>
                <a:gd name="connsiteY1-4" fmla="*/ 7620 h 731520"/>
                <a:gd name="connsiteX2-5" fmla="*/ 5181600 w 5181600"/>
                <a:gd name="connsiteY2-6" fmla="*/ 731520 h 731520"/>
                <a:gd name="connsiteX3-7" fmla="*/ 0 w 5181600"/>
                <a:gd name="connsiteY3-8" fmla="*/ 731520 h 731520"/>
                <a:gd name="connsiteX4-9" fmla="*/ 472440 w 5181600"/>
                <a:gd name="connsiteY4-10" fmla="*/ 0 h 731520"/>
                <a:gd name="connsiteX0-11" fmla="*/ 472440 w 5181600"/>
                <a:gd name="connsiteY0-12" fmla="*/ 15240 h 746760"/>
                <a:gd name="connsiteX1-13" fmla="*/ 4701540 w 5181600"/>
                <a:gd name="connsiteY1-14" fmla="*/ 0 h 746760"/>
                <a:gd name="connsiteX2-15" fmla="*/ 5181600 w 5181600"/>
                <a:gd name="connsiteY2-16" fmla="*/ 746760 h 746760"/>
                <a:gd name="connsiteX3-17" fmla="*/ 0 w 5181600"/>
                <a:gd name="connsiteY3-18" fmla="*/ 746760 h 746760"/>
                <a:gd name="connsiteX4-19" fmla="*/ 472440 w 5181600"/>
                <a:gd name="connsiteY4-20" fmla="*/ 15240 h 74676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5181600" h="746760">
                  <a:moveTo>
                    <a:pt x="472440" y="15240"/>
                  </a:moveTo>
                  <a:lnTo>
                    <a:pt x="4701540" y="0"/>
                  </a:lnTo>
                  <a:lnTo>
                    <a:pt x="5181600" y="746760"/>
                  </a:lnTo>
                  <a:lnTo>
                    <a:pt x="0" y="746760"/>
                  </a:lnTo>
                  <a:lnTo>
                    <a:pt x="472440" y="1524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rgbClr val="333C4A">
                <a:shade val="50000"/>
              </a:srgbClr>
            </a:lnRef>
            <a:fillRef idx="1">
              <a:srgbClr val="333C4A"/>
            </a:fillRef>
            <a:effectRef idx="0">
              <a:srgbClr val="333C4A"/>
            </a:effectRef>
            <a:fontRef idx="minor">
              <a:sysClr val="window" lastClr="FFFFFF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7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8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9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0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 userDrawn="1">
            <p:custDataLst>
              <p:tags r:id="rId2"/>
            </p:custDataLst>
          </p:nvPr>
        </p:nvGrpSpPr>
        <p:grpSpPr>
          <a:xfrm>
            <a:off x="-495" y="2632687"/>
            <a:ext cx="12192000" cy="426719"/>
            <a:chOff x="0" y="1036320"/>
            <a:chExt cx="12192000" cy="426719"/>
          </a:xfrm>
        </p:grpSpPr>
        <p:sp>
          <p:nvSpPr>
            <p:cNvPr id="20" name="矩形 19"/>
            <p:cNvSpPr/>
            <p:nvPr>
              <p:custDataLst>
                <p:tags r:id="rId3"/>
              </p:custDataLst>
            </p:nvPr>
          </p:nvSpPr>
          <p:spPr>
            <a:xfrm>
              <a:off x="0" y="1036320"/>
              <a:ext cx="1752600" cy="3048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rgbClr val="3C497E">
                <a:shade val="50000"/>
              </a:srgbClr>
            </a:lnRef>
            <a:fillRef idx="1">
              <a:srgbClr val="3C497E"/>
            </a:fillRef>
            <a:effectRef idx="0">
              <a:srgbClr val="3C497E"/>
            </a:effectRef>
            <a:fontRef idx="minor">
              <a:sysClr val="window" lastClr="FFFFFF"/>
            </a:fontRef>
          </p:style>
          <p:txBody>
            <a:bodyPr rtlCol="0" anchor="ctr">
              <a:normAutofit fontScale="92500" lnSpcReduction="20000"/>
            </a:bodyPr>
            <a:lstStyle/>
            <a:p>
              <a:pPr algn="ctr"/>
              <a:endParaRPr lang="zh-CN" altLang="en-US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1" name="矩形 20"/>
            <p:cNvSpPr/>
            <p:nvPr>
              <p:custDataLst>
                <p:tags r:id="rId4"/>
              </p:custDataLst>
            </p:nvPr>
          </p:nvSpPr>
          <p:spPr>
            <a:xfrm>
              <a:off x="1752600" y="1036320"/>
              <a:ext cx="10439400" cy="304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rgbClr val="3C497E">
                <a:shade val="50000"/>
              </a:srgbClr>
            </a:lnRef>
            <a:fillRef idx="1">
              <a:srgbClr val="3C497E"/>
            </a:fillRef>
            <a:effectRef idx="0">
              <a:srgbClr val="3C497E"/>
            </a:effectRef>
            <a:fontRef idx="minor">
              <a:sysClr val="window" lastClr="FFFFFF"/>
            </a:fontRef>
          </p:style>
          <p:txBody>
            <a:bodyPr rtlCol="0" anchor="ctr">
              <a:normAutofit fontScale="92500" lnSpcReduction="20000"/>
            </a:bodyPr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2" name="矩形 21"/>
            <p:cNvSpPr/>
            <p:nvPr>
              <p:custDataLst>
                <p:tags r:id="rId5"/>
              </p:custDataLst>
            </p:nvPr>
          </p:nvSpPr>
          <p:spPr>
            <a:xfrm>
              <a:off x="0" y="1417320"/>
              <a:ext cx="12192000" cy="45719"/>
            </a:xfrm>
            <a:prstGeom prst="rect">
              <a:avLst/>
            </a:prstGeom>
            <a:solidFill>
              <a:srgbClr val="3C497E">
                <a:alpha val="13000"/>
              </a:srgbClr>
            </a:solidFill>
            <a:ln>
              <a:noFill/>
            </a:ln>
          </p:spPr>
          <p:style>
            <a:lnRef idx="2">
              <a:srgbClr val="3C497E">
                <a:shade val="50000"/>
              </a:srgbClr>
            </a:lnRef>
            <a:fillRef idx="1">
              <a:srgbClr val="3C497E"/>
            </a:fillRef>
            <a:effectRef idx="0">
              <a:srgbClr val="3C497E"/>
            </a:effectRef>
            <a:fontRef idx="minor">
              <a:sysClr val="window" lastClr="FFFFFF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2"/>
            </p:custDataLst>
          </p:nvPr>
        </p:nvGrpSpPr>
        <p:grpSpPr>
          <a:xfrm>
            <a:off x="0" y="6575425"/>
            <a:ext cx="12192000" cy="282575"/>
            <a:chOff x="0" y="5838825"/>
            <a:chExt cx="12192000" cy="1019175"/>
          </a:xfrm>
        </p:grpSpPr>
        <p:sp>
          <p:nvSpPr>
            <p:cNvPr id="9" name="矩形 8"/>
            <p:cNvSpPr/>
            <p:nvPr>
              <p:custDataLst>
                <p:tags r:id="rId3"/>
              </p:custDataLst>
            </p:nvPr>
          </p:nvSpPr>
          <p:spPr>
            <a:xfrm flipV="1">
              <a:off x="0" y="5958840"/>
              <a:ext cx="12192000" cy="175260"/>
            </a:xfrm>
            <a:prstGeom prst="rect">
              <a:avLst/>
            </a:prstGeom>
            <a:solidFill>
              <a:srgbClr val="333C4A">
                <a:alpha val="9000"/>
              </a:srgbClr>
            </a:solidFill>
            <a:ln>
              <a:noFill/>
            </a:ln>
          </p:spPr>
          <p:style>
            <a:lnRef idx="2">
              <a:srgbClr val="333C4A">
                <a:shade val="50000"/>
              </a:srgbClr>
            </a:lnRef>
            <a:fillRef idx="1">
              <a:srgbClr val="333C4A"/>
            </a:fillRef>
            <a:effectRef idx="0">
              <a:srgbClr val="333C4A"/>
            </a:effectRef>
            <a:fontRef idx="minor">
              <a:sysClr val="window" lastClr="FFFFFF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" name="矩形 9"/>
            <p:cNvSpPr/>
            <p:nvPr>
              <p:custDataLst>
                <p:tags r:id="rId4"/>
              </p:custDataLst>
            </p:nvPr>
          </p:nvSpPr>
          <p:spPr>
            <a:xfrm>
              <a:off x="0" y="6134100"/>
              <a:ext cx="12192000" cy="7239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rgbClr val="333C4A">
                <a:shade val="50000"/>
              </a:srgbClr>
            </a:lnRef>
            <a:fillRef idx="1">
              <a:srgbClr val="333C4A"/>
            </a:fillRef>
            <a:effectRef idx="0">
              <a:srgbClr val="333C4A"/>
            </a:effectRef>
            <a:fontRef idx="minor">
              <a:sysClr val="window" lastClr="FFFFFF"/>
            </a:fontRef>
          </p:style>
          <p:txBody>
            <a:bodyPr rtlCol="0" anchor="ctr">
              <a:normAutofit fontScale="40000" lnSpcReduction="20000"/>
            </a:bodyPr>
            <a:lstStyle/>
            <a:p>
              <a:pPr algn="ctr"/>
              <a:endParaRPr lang="zh-CN" altLang="en-US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1" name="矩形 3"/>
            <p:cNvSpPr/>
            <p:nvPr>
              <p:custDataLst>
                <p:tags r:id="rId5"/>
              </p:custDataLst>
            </p:nvPr>
          </p:nvSpPr>
          <p:spPr>
            <a:xfrm>
              <a:off x="3505200" y="5838825"/>
              <a:ext cx="5181600" cy="590550"/>
            </a:xfrm>
            <a:custGeom>
              <a:avLst/>
              <a:gdLst>
                <a:gd name="connsiteX0" fmla="*/ 0 w 5181600"/>
                <a:gd name="connsiteY0" fmla="*/ 0 h 723900"/>
                <a:gd name="connsiteX1" fmla="*/ 5181600 w 5181600"/>
                <a:gd name="connsiteY1" fmla="*/ 0 h 723900"/>
                <a:gd name="connsiteX2" fmla="*/ 5181600 w 5181600"/>
                <a:gd name="connsiteY2" fmla="*/ 723900 h 723900"/>
                <a:gd name="connsiteX3" fmla="*/ 0 w 5181600"/>
                <a:gd name="connsiteY3" fmla="*/ 723900 h 723900"/>
                <a:gd name="connsiteX4" fmla="*/ 0 w 5181600"/>
                <a:gd name="connsiteY4" fmla="*/ 0 h 723900"/>
                <a:gd name="connsiteX0-1" fmla="*/ 472440 w 5181600"/>
                <a:gd name="connsiteY0-2" fmla="*/ 0 h 731520"/>
                <a:gd name="connsiteX1-3" fmla="*/ 5181600 w 5181600"/>
                <a:gd name="connsiteY1-4" fmla="*/ 7620 h 731520"/>
                <a:gd name="connsiteX2-5" fmla="*/ 5181600 w 5181600"/>
                <a:gd name="connsiteY2-6" fmla="*/ 731520 h 731520"/>
                <a:gd name="connsiteX3-7" fmla="*/ 0 w 5181600"/>
                <a:gd name="connsiteY3-8" fmla="*/ 731520 h 731520"/>
                <a:gd name="connsiteX4-9" fmla="*/ 472440 w 5181600"/>
                <a:gd name="connsiteY4-10" fmla="*/ 0 h 731520"/>
                <a:gd name="connsiteX0-11" fmla="*/ 472440 w 5181600"/>
                <a:gd name="connsiteY0-12" fmla="*/ 15240 h 746760"/>
                <a:gd name="connsiteX1-13" fmla="*/ 4701540 w 5181600"/>
                <a:gd name="connsiteY1-14" fmla="*/ 0 h 746760"/>
                <a:gd name="connsiteX2-15" fmla="*/ 5181600 w 5181600"/>
                <a:gd name="connsiteY2-16" fmla="*/ 746760 h 746760"/>
                <a:gd name="connsiteX3-17" fmla="*/ 0 w 5181600"/>
                <a:gd name="connsiteY3-18" fmla="*/ 746760 h 746760"/>
                <a:gd name="connsiteX4-19" fmla="*/ 472440 w 5181600"/>
                <a:gd name="connsiteY4-20" fmla="*/ 15240 h 74676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5181600" h="746760">
                  <a:moveTo>
                    <a:pt x="472440" y="15240"/>
                  </a:moveTo>
                  <a:lnTo>
                    <a:pt x="4701540" y="0"/>
                  </a:lnTo>
                  <a:lnTo>
                    <a:pt x="5181600" y="746760"/>
                  </a:lnTo>
                  <a:lnTo>
                    <a:pt x="0" y="746760"/>
                  </a:lnTo>
                  <a:lnTo>
                    <a:pt x="472440" y="1524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rgbClr val="333C4A">
                <a:shade val="50000"/>
              </a:srgbClr>
            </a:lnRef>
            <a:fillRef idx="1">
              <a:srgbClr val="333C4A"/>
            </a:fillRef>
            <a:effectRef idx="0">
              <a:srgbClr val="333C4A"/>
            </a:effectRef>
            <a:fontRef idx="minor">
              <a:sysClr val="window" lastClr="FFFFFF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7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8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>
            <p:custDataLst>
              <p:tags r:id="rId2"/>
            </p:custDataLst>
          </p:nvPr>
        </p:nvGrpSpPr>
        <p:grpSpPr>
          <a:xfrm>
            <a:off x="0" y="6575425"/>
            <a:ext cx="12192000" cy="282575"/>
            <a:chOff x="0" y="5838825"/>
            <a:chExt cx="12192000" cy="1019175"/>
          </a:xfrm>
        </p:grpSpPr>
        <p:sp>
          <p:nvSpPr>
            <p:cNvPr id="8" name="矩形 7"/>
            <p:cNvSpPr/>
            <p:nvPr>
              <p:custDataLst>
                <p:tags r:id="rId3"/>
              </p:custDataLst>
            </p:nvPr>
          </p:nvSpPr>
          <p:spPr>
            <a:xfrm flipV="1">
              <a:off x="0" y="5958840"/>
              <a:ext cx="12192000" cy="175260"/>
            </a:xfrm>
            <a:prstGeom prst="rect">
              <a:avLst/>
            </a:prstGeom>
            <a:solidFill>
              <a:srgbClr val="333C4A">
                <a:alpha val="9000"/>
              </a:srgbClr>
            </a:solidFill>
            <a:ln>
              <a:noFill/>
            </a:ln>
          </p:spPr>
          <p:style>
            <a:lnRef idx="2">
              <a:srgbClr val="333C4A">
                <a:shade val="50000"/>
              </a:srgbClr>
            </a:lnRef>
            <a:fillRef idx="1">
              <a:srgbClr val="333C4A"/>
            </a:fillRef>
            <a:effectRef idx="0">
              <a:srgbClr val="333C4A"/>
            </a:effectRef>
            <a:fontRef idx="minor">
              <a:sysClr val="window" lastClr="FFFFFF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9" name="矩形 8"/>
            <p:cNvSpPr/>
            <p:nvPr>
              <p:custDataLst>
                <p:tags r:id="rId4"/>
              </p:custDataLst>
            </p:nvPr>
          </p:nvSpPr>
          <p:spPr>
            <a:xfrm>
              <a:off x="0" y="6134100"/>
              <a:ext cx="12192000" cy="7239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rgbClr val="333C4A">
                <a:shade val="50000"/>
              </a:srgbClr>
            </a:lnRef>
            <a:fillRef idx="1">
              <a:srgbClr val="333C4A"/>
            </a:fillRef>
            <a:effectRef idx="0">
              <a:srgbClr val="333C4A"/>
            </a:effectRef>
            <a:fontRef idx="minor">
              <a:sysClr val="window" lastClr="FFFFFF"/>
            </a:fontRef>
          </p:style>
          <p:txBody>
            <a:bodyPr rtlCol="0" anchor="ctr">
              <a:normAutofit fontScale="40000" lnSpcReduction="20000"/>
            </a:bodyPr>
            <a:lstStyle/>
            <a:p>
              <a:pPr algn="ctr"/>
              <a:endParaRPr lang="zh-CN" altLang="en-US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" name="矩形 3"/>
            <p:cNvSpPr/>
            <p:nvPr>
              <p:custDataLst>
                <p:tags r:id="rId5"/>
              </p:custDataLst>
            </p:nvPr>
          </p:nvSpPr>
          <p:spPr>
            <a:xfrm>
              <a:off x="3505200" y="5838825"/>
              <a:ext cx="5181600" cy="590550"/>
            </a:xfrm>
            <a:custGeom>
              <a:avLst/>
              <a:gdLst>
                <a:gd name="connsiteX0" fmla="*/ 0 w 5181600"/>
                <a:gd name="connsiteY0" fmla="*/ 0 h 723900"/>
                <a:gd name="connsiteX1" fmla="*/ 5181600 w 5181600"/>
                <a:gd name="connsiteY1" fmla="*/ 0 h 723900"/>
                <a:gd name="connsiteX2" fmla="*/ 5181600 w 5181600"/>
                <a:gd name="connsiteY2" fmla="*/ 723900 h 723900"/>
                <a:gd name="connsiteX3" fmla="*/ 0 w 5181600"/>
                <a:gd name="connsiteY3" fmla="*/ 723900 h 723900"/>
                <a:gd name="connsiteX4" fmla="*/ 0 w 5181600"/>
                <a:gd name="connsiteY4" fmla="*/ 0 h 723900"/>
                <a:gd name="connsiteX0-1" fmla="*/ 472440 w 5181600"/>
                <a:gd name="connsiteY0-2" fmla="*/ 0 h 731520"/>
                <a:gd name="connsiteX1-3" fmla="*/ 5181600 w 5181600"/>
                <a:gd name="connsiteY1-4" fmla="*/ 7620 h 731520"/>
                <a:gd name="connsiteX2-5" fmla="*/ 5181600 w 5181600"/>
                <a:gd name="connsiteY2-6" fmla="*/ 731520 h 731520"/>
                <a:gd name="connsiteX3-7" fmla="*/ 0 w 5181600"/>
                <a:gd name="connsiteY3-8" fmla="*/ 731520 h 731520"/>
                <a:gd name="connsiteX4-9" fmla="*/ 472440 w 5181600"/>
                <a:gd name="connsiteY4-10" fmla="*/ 0 h 731520"/>
                <a:gd name="connsiteX0-11" fmla="*/ 472440 w 5181600"/>
                <a:gd name="connsiteY0-12" fmla="*/ 15240 h 746760"/>
                <a:gd name="connsiteX1-13" fmla="*/ 4701540 w 5181600"/>
                <a:gd name="connsiteY1-14" fmla="*/ 0 h 746760"/>
                <a:gd name="connsiteX2-15" fmla="*/ 5181600 w 5181600"/>
                <a:gd name="connsiteY2-16" fmla="*/ 746760 h 746760"/>
                <a:gd name="connsiteX3-17" fmla="*/ 0 w 5181600"/>
                <a:gd name="connsiteY3-18" fmla="*/ 746760 h 746760"/>
                <a:gd name="connsiteX4-19" fmla="*/ 472440 w 5181600"/>
                <a:gd name="connsiteY4-20" fmla="*/ 15240 h 74676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5181600" h="746760">
                  <a:moveTo>
                    <a:pt x="472440" y="15240"/>
                  </a:moveTo>
                  <a:lnTo>
                    <a:pt x="4701540" y="0"/>
                  </a:lnTo>
                  <a:lnTo>
                    <a:pt x="5181600" y="746760"/>
                  </a:lnTo>
                  <a:lnTo>
                    <a:pt x="0" y="746760"/>
                  </a:lnTo>
                  <a:lnTo>
                    <a:pt x="472440" y="1524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rgbClr val="333C4A">
                <a:shade val="50000"/>
              </a:srgbClr>
            </a:lnRef>
            <a:fillRef idx="1">
              <a:srgbClr val="333C4A"/>
            </a:fillRef>
            <a:effectRef idx="0">
              <a:srgbClr val="333C4A"/>
            </a:effectRef>
            <a:fontRef idx="minor">
              <a:sysClr val="window" lastClr="FFFFFF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6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7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>
            <a:normAutofit/>
          </a:bodyPr>
          <a:lstStyle>
            <a:lvl1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5" Type="http://schemas.openxmlformats.org/officeDocument/2006/relationships/theme" Target="../theme/theme1.xml"/><Relationship Id="rId24" Type="http://schemas.openxmlformats.org/officeDocument/2006/relationships/tags" Target="../tags/tag183.xml"/><Relationship Id="rId23" Type="http://schemas.openxmlformats.org/officeDocument/2006/relationships/tags" Target="../tags/tag182.xml"/><Relationship Id="rId22" Type="http://schemas.openxmlformats.org/officeDocument/2006/relationships/tags" Target="../tags/tag181.xml"/><Relationship Id="rId21" Type="http://schemas.openxmlformats.org/officeDocument/2006/relationships/tags" Target="../tags/tag180.xml"/><Relationship Id="rId20" Type="http://schemas.openxmlformats.org/officeDocument/2006/relationships/tags" Target="../tags/tag179.xml"/><Relationship Id="rId2" Type="http://schemas.openxmlformats.org/officeDocument/2006/relationships/slideLayout" Target="../slideLayouts/slideLayout2.xml"/><Relationship Id="rId19" Type="http://schemas.openxmlformats.org/officeDocument/2006/relationships/tags" Target="../tags/tag178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7.xml"/><Relationship Id="rId8" Type="http://schemas.openxmlformats.org/officeDocument/2006/relationships/slideLayout" Target="../slideLayouts/slideLayout26.xml"/><Relationship Id="rId7" Type="http://schemas.openxmlformats.org/officeDocument/2006/relationships/slideLayout" Target="../slideLayouts/slideLayout25.xml"/><Relationship Id="rId6" Type="http://schemas.openxmlformats.org/officeDocument/2006/relationships/slideLayout" Target="../slideLayouts/slideLayout24.xml"/><Relationship Id="rId5" Type="http://schemas.openxmlformats.org/officeDocument/2006/relationships/slideLayout" Target="../slideLayouts/slideLayout23.xml"/><Relationship Id="rId4" Type="http://schemas.openxmlformats.org/officeDocument/2006/relationships/slideLayout" Target="../slideLayouts/slideLayout22.xml"/><Relationship Id="rId3" Type="http://schemas.openxmlformats.org/officeDocument/2006/relationships/slideLayout" Target="../slideLayouts/slideLayout21.xml"/><Relationship Id="rId25" Type="http://schemas.openxmlformats.org/officeDocument/2006/relationships/theme" Target="../theme/theme2.xml"/><Relationship Id="rId24" Type="http://schemas.openxmlformats.org/officeDocument/2006/relationships/tags" Target="../tags/tag366.xml"/><Relationship Id="rId23" Type="http://schemas.openxmlformats.org/officeDocument/2006/relationships/tags" Target="../tags/tag365.xml"/><Relationship Id="rId22" Type="http://schemas.openxmlformats.org/officeDocument/2006/relationships/tags" Target="../tags/tag364.xml"/><Relationship Id="rId21" Type="http://schemas.openxmlformats.org/officeDocument/2006/relationships/tags" Target="../tags/tag363.xml"/><Relationship Id="rId20" Type="http://schemas.openxmlformats.org/officeDocument/2006/relationships/tags" Target="../tags/tag362.xml"/><Relationship Id="rId2" Type="http://schemas.openxmlformats.org/officeDocument/2006/relationships/slideLayout" Target="../slideLayouts/slideLayout20.xml"/><Relationship Id="rId19" Type="http://schemas.openxmlformats.org/officeDocument/2006/relationships/tags" Target="../tags/tag361.xml"/><Relationship Id="rId18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3" r:id="rId16"/>
    <p:sldLayoutId id="2147483684" r:id="rId17"/>
    <p:sldLayoutId id="2147483685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369.xml"/><Relationship Id="rId2" Type="http://schemas.openxmlformats.org/officeDocument/2006/relationships/tags" Target="../tags/tag368.xml"/><Relationship Id="rId1" Type="http://schemas.openxmlformats.org/officeDocument/2006/relationships/tags" Target="../tags/tag367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378.xml"/><Relationship Id="rId8" Type="http://schemas.openxmlformats.org/officeDocument/2006/relationships/tags" Target="../tags/tag377.xml"/><Relationship Id="rId7" Type="http://schemas.openxmlformats.org/officeDocument/2006/relationships/tags" Target="../tags/tag376.xml"/><Relationship Id="rId6" Type="http://schemas.openxmlformats.org/officeDocument/2006/relationships/tags" Target="../tags/tag375.xml"/><Relationship Id="rId5" Type="http://schemas.openxmlformats.org/officeDocument/2006/relationships/tags" Target="../tags/tag374.xml"/><Relationship Id="rId4" Type="http://schemas.openxmlformats.org/officeDocument/2006/relationships/tags" Target="../tags/tag373.xml"/><Relationship Id="rId3" Type="http://schemas.openxmlformats.org/officeDocument/2006/relationships/tags" Target="../tags/tag372.xml"/><Relationship Id="rId2" Type="http://schemas.openxmlformats.org/officeDocument/2006/relationships/tags" Target="../tags/tag371.xml"/><Relationship Id="rId11" Type="http://schemas.openxmlformats.org/officeDocument/2006/relationships/slideLayout" Target="../slideLayouts/slideLayout25.xml"/><Relationship Id="rId10" Type="http://schemas.openxmlformats.org/officeDocument/2006/relationships/tags" Target="../tags/tag379.xml"/><Relationship Id="rId1" Type="http://schemas.openxmlformats.org/officeDocument/2006/relationships/tags" Target="../tags/tag370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388.xml"/><Relationship Id="rId8" Type="http://schemas.openxmlformats.org/officeDocument/2006/relationships/tags" Target="../tags/tag387.xml"/><Relationship Id="rId7" Type="http://schemas.openxmlformats.org/officeDocument/2006/relationships/tags" Target="../tags/tag386.xml"/><Relationship Id="rId6" Type="http://schemas.openxmlformats.org/officeDocument/2006/relationships/tags" Target="../tags/tag385.xml"/><Relationship Id="rId5" Type="http://schemas.openxmlformats.org/officeDocument/2006/relationships/tags" Target="../tags/tag384.xml"/><Relationship Id="rId4" Type="http://schemas.openxmlformats.org/officeDocument/2006/relationships/tags" Target="../tags/tag383.xml"/><Relationship Id="rId3" Type="http://schemas.openxmlformats.org/officeDocument/2006/relationships/tags" Target="../tags/tag382.xml"/><Relationship Id="rId2" Type="http://schemas.openxmlformats.org/officeDocument/2006/relationships/tags" Target="../tags/tag381.xml"/><Relationship Id="rId10" Type="http://schemas.openxmlformats.org/officeDocument/2006/relationships/slideLayout" Target="../slideLayouts/slideLayout25.xml"/><Relationship Id="rId1" Type="http://schemas.openxmlformats.org/officeDocument/2006/relationships/tags" Target="../tags/tag380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.png"/><Relationship Id="rId8" Type="http://schemas.openxmlformats.org/officeDocument/2006/relationships/tags" Target="../tags/tag396.xml"/><Relationship Id="rId7" Type="http://schemas.openxmlformats.org/officeDocument/2006/relationships/tags" Target="../tags/tag395.xml"/><Relationship Id="rId6" Type="http://schemas.openxmlformats.org/officeDocument/2006/relationships/tags" Target="../tags/tag394.xml"/><Relationship Id="rId5" Type="http://schemas.openxmlformats.org/officeDocument/2006/relationships/tags" Target="../tags/tag393.xml"/><Relationship Id="rId4" Type="http://schemas.openxmlformats.org/officeDocument/2006/relationships/tags" Target="../tags/tag392.xml"/><Relationship Id="rId3" Type="http://schemas.openxmlformats.org/officeDocument/2006/relationships/tags" Target="../tags/tag391.xml"/><Relationship Id="rId2" Type="http://schemas.openxmlformats.org/officeDocument/2006/relationships/tags" Target="../tags/tag390.xml"/><Relationship Id="rId11" Type="http://schemas.openxmlformats.org/officeDocument/2006/relationships/slideLayout" Target="../slideLayouts/slideLayout25.xml"/><Relationship Id="rId10" Type="http://schemas.openxmlformats.org/officeDocument/2006/relationships/tags" Target="../tags/tag397.xml"/><Relationship Id="rId1" Type="http://schemas.openxmlformats.org/officeDocument/2006/relationships/tags" Target="../tags/tag389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406.xml"/><Relationship Id="rId8" Type="http://schemas.openxmlformats.org/officeDocument/2006/relationships/tags" Target="../tags/tag405.xml"/><Relationship Id="rId7" Type="http://schemas.openxmlformats.org/officeDocument/2006/relationships/tags" Target="../tags/tag404.xml"/><Relationship Id="rId6" Type="http://schemas.openxmlformats.org/officeDocument/2006/relationships/tags" Target="../tags/tag403.xml"/><Relationship Id="rId5" Type="http://schemas.openxmlformats.org/officeDocument/2006/relationships/tags" Target="../tags/tag402.xml"/><Relationship Id="rId4" Type="http://schemas.openxmlformats.org/officeDocument/2006/relationships/tags" Target="../tags/tag401.xml"/><Relationship Id="rId3" Type="http://schemas.openxmlformats.org/officeDocument/2006/relationships/tags" Target="../tags/tag400.xml"/><Relationship Id="rId2" Type="http://schemas.openxmlformats.org/officeDocument/2006/relationships/tags" Target="../tags/tag399.xml"/><Relationship Id="rId12" Type="http://schemas.openxmlformats.org/officeDocument/2006/relationships/slideLayout" Target="../slideLayouts/slideLayout7.xml"/><Relationship Id="rId11" Type="http://schemas.openxmlformats.org/officeDocument/2006/relationships/tags" Target="../tags/tag408.xml"/><Relationship Id="rId10" Type="http://schemas.openxmlformats.org/officeDocument/2006/relationships/tags" Target="../tags/tag407.xml"/><Relationship Id="rId1" Type="http://schemas.openxmlformats.org/officeDocument/2006/relationships/tags" Target="../tags/tag39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6600"/>
              <a:t>SNMP调研</a:t>
            </a:r>
            <a:endParaRPr lang="en-US" altLang="zh-CN" sz="6600"/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None/>
            </a:pPr>
            <a:r>
              <a:rPr lang="zh-CN" altLang="en-US" sz="3200"/>
              <a:t>方聪</a:t>
            </a:r>
            <a:endParaRPr lang="zh-CN" altLang="en-US" sz="3200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7" name="矩形 16"/>
          <p:cNvSpPr/>
          <p:nvPr userDrawn="1">
            <p:custDataLst>
              <p:tags r:id="rId1"/>
            </p:custDataLst>
          </p:nvPr>
        </p:nvSpPr>
        <p:spPr>
          <a:xfrm rot="10800000" flipV="1">
            <a:off x="0" y="200660"/>
            <a:ext cx="12192000" cy="48895"/>
          </a:xfrm>
          <a:prstGeom prst="rect">
            <a:avLst/>
          </a:prstGeom>
          <a:solidFill>
            <a:srgbClr val="333C4A">
              <a:alpha val="9000"/>
            </a:srgbClr>
          </a:solidFill>
          <a:ln>
            <a:noFill/>
          </a:ln>
        </p:spPr>
        <p:style>
          <a:lnRef idx="2">
            <a:srgbClr val="333C4A">
              <a:shade val="50000"/>
            </a:srgbClr>
          </a:lnRef>
          <a:fillRef idx="1">
            <a:srgbClr val="333C4A"/>
          </a:fillRef>
          <a:effectRef idx="0">
            <a:srgbClr val="333C4A"/>
          </a:effectRef>
          <a:fontRef idx="minor">
            <a:sysClr val="window" lastClr="FFFFFF"/>
          </a:fontRef>
        </p:style>
        <p:txBody>
          <a:bodyPr rtlCol="0" anchor="ctr">
            <a:normAutofit fontScale="25000" lnSpcReduction="20000"/>
          </a:bodyPr>
          <a:p>
            <a:pPr algn="ctr"/>
            <a:endParaRPr lang="zh-CN" altLang="en-US" baseline="0" dirty="0">
              <a:solidFill>
                <a:schemeClr val="dk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矩形 17"/>
          <p:cNvSpPr/>
          <p:nvPr userDrawn="1">
            <p:custDataLst>
              <p:tags r:id="rId2"/>
            </p:custDataLst>
          </p:nvPr>
        </p:nvSpPr>
        <p:spPr>
          <a:xfrm rot="10800000">
            <a:off x="0" y="0"/>
            <a:ext cx="12192000" cy="20066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rgbClr val="333C4A">
              <a:shade val="50000"/>
            </a:srgbClr>
          </a:lnRef>
          <a:fillRef idx="1">
            <a:srgbClr val="333C4A"/>
          </a:fillRef>
          <a:effectRef idx="0">
            <a:srgbClr val="333C4A"/>
          </a:effectRef>
          <a:fontRef idx="minor">
            <a:sysClr val="window" lastClr="FFFFFF"/>
          </a:fontRef>
        </p:style>
        <p:txBody>
          <a:bodyPr rtlCol="0" anchor="ctr">
            <a:normAutofit fontScale="30000" lnSpcReduction="20000"/>
          </a:bodyPr>
          <a:p>
            <a:pPr algn="ctr"/>
            <a:endParaRPr lang="zh-CN" altLang="en-US" baseline="0" dirty="0">
              <a:solidFill>
                <a:schemeClr val="dk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" name="矩形 3"/>
          <p:cNvSpPr/>
          <p:nvPr userDrawn="1">
            <p:custDataLst>
              <p:tags r:id="rId3"/>
            </p:custDataLst>
          </p:nvPr>
        </p:nvSpPr>
        <p:spPr>
          <a:xfrm rot="10800000">
            <a:off x="3505200" y="118745"/>
            <a:ext cx="5181600" cy="163830"/>
          </a:xfrm>
          <a:custGeom>
            <a:avLst/>
            <a:gdLst>
              <a:gd name="connsiteX0" fmla="*/ 0 w 5181600"/>
              <a:gd name="connsiteY0" fmla="*/ 0 h 723900"/>
              <a:gd name="connsiteX1" fmla="*/ 5181600 w 5181600"/>
              <a:gd name="connsiteY1" fmla="*/ 0 h 723900"/>
              <a:gd name="connsiteX2" fmla="*/ 5181600 w 5181600"/>
              <a:gd name="connsiteY2" fmla="*/ 723900 h 723900"/>
              <a:gd name="connsiteX3" fmla="*/ 0 w 5181600"/>
              <a:gd name="connsiteY3" fmla="*/ 723900 h 723900"/>
              <a:gd name="connsiteX4" fmla="*/ 0 w 5181600"/>
              <a:gd name="connsiteY4" fmla="*/ 0 h 723900"/>
              <a:gd name="connsiteX0-1" fmla="*/ 472440 w 5181600"/>
              <a:gd name="connsiteY0-2" fmla="*/ 0 h 731520"/>
              <a:gd name="connsiteX1-3" fmla="*/ 5181600 w 5181600"/>
              <a:gd name="connsiteY1-4" fmla="*/ 7620 h 731520"/>
              <a:gd name="connsiteX2-5" fmla="*/ 5181600 w 5181600"/>
              <a:gd name="connsiteY2-6" fmla="*/ 731520 h 731520"/>
              <a:gd name="connsiteX3-7" fmla="*/ 0 w 5181600"/>
              <a:gd name="connsiteY3-8" fmla="*/ 731520 h 731520"/>
              <a:gd name="connsiteX4-9" fmla="*/ 472440 w 5181600"/>
              <a:gd name="connsiteY4-10" fmla="*/ 0 h 731520"/>
              <a:gd name="connsiteX0-11" fmla="*/ 472440 w 5181600"/>
              <a:gd name="connsiteY0-12" fmla="*/ 15240 h 746760"/>
              <a:gd name="connsiteX1-13" fmla="*/ 4701540 w 5181600"/>
              <a:gd name="connsiteY1-14" fmla="*/ 0 h 746760"/>
              <a:gd name="connsiteX2-15" fmla="*/ 5181600 w 5181600"/>
              <a:gd name="connsiteY2-16" fmla="*/ 746760 h 746760"/>
              <a:gd name="connsiteX3-17" fmla="*/ 0 w 5181600"/>
              <a:gd name="connsiteY3-18" fmla="*/ 746760 h 746760"/>
              <a:gd name="connsiteX4-19" fmla="*/ 472440 w 5181600"/>
              <a:gd name="connsiteY4-20" fmla="*/ 15240 h 74676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5181600" h="746760">
                <a:moveTo>
                  <a:pt x="472440" y="15240"/>
                </a:moveTo>
                <a:lnTo>
                  <a:pt x="4701540" y="0"/>
                </a:lnTo>
                <a:lnTo>
                  <a:pt x="5181600" y="746760"/>
                </a:lnTo>
                <a:lnTo>
                  <a:pt x="0" y="746760"/>
                </a:lnTo>
                <a:lnTo>
                  <a:pt x="472440" y="1524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rgbClr val="333C4A">
              <a:shade val="50000"/>
            </a:srgbClr>
          </a:lnRef>
          <a:fillRef idx="1">
            <a:srgbClr val="333C4A"/>
          </a:fillRef>
          <a:effectRef idx="0">
            <a:srgbClr val="333C4A"/>
          </a:effectRef>
          <a:fontRef idx="minor">
            <a:sysClr val="window" lastClr="FFFFFF"/>
          </a:fontRef>
        </p:style>
        <p:txBody>
          <a:bodyPr rtlCol="0" anchor="ctr">
            <a:normAutofit fontScale="25000" lnSpcReduction="20000"/>
          </a:bodyPr>
          <a:p>
            <a:pPr algn="ctr"/>
            <a:endParaRPr lang="zh-CN" altLang="en-US" baseline="0" dirty="0">
              <a:solidFill>
                <a:schemeClr val="dk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矩形 8"/>
          <p:cNvSpPr/>
          <p:nvPr userDrawn="1">
            <p:custDataLst>
              <p:tags r:id="rId4"/>
            </p:custDataLst>
          </p:nvPr>
        </p:nvSpPr>
        <p:spPr>
          <a:xfrm>
            <a:off x="0" y="5080000"/>
            <a:ext cx="12192000" cy="1778000"/>
          </a:xfrm>
          <a:prstGeom prst="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p>
            <a:pPr lvl="0" algn="ctr"/>
            <a:endParaRPr lang="en-US" altLang="zh-CN" baseline="0">
              <a:solidFill>
                <a:schemeClr val="dk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矩形 5"/>
          <p:cNvSpPr/>
          <p:nvPr>
            <p:custDataLst>
              <p:tags r:id="rId5"/>
            </p:custDataLst>
          </p:nvPr>
        </p:nvSpPr>
        <p:spPr>
          <a:xfrm>
            <a:off x="-635" y="5073650"/>
            <a:ext cx="12192000" cy="1784350"/>
          </a:xfrm>
          <a:prstGeom prst="rect">
            <a:avLst/>
          </a:prstGeom>
          <a:solidFill>
            <a:schemeClr val="dk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矩形 6"/>
          <p:cNvSpPr/>
          <p:nvPr>
            <p:custDataLst>
              <p:tags r:id="rId6"/>
            </p:custDataLst>
          </p:nvPr>
        </p:nvSpPr>
        <p:spPr>
          <a:xfrm>
            <a:off x="1676413" y="2438420"/>
            <a:ext cx="8839271" cy="3581429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254000" sx="102000" sy="102000" algn="ctr" rotWithShape="0">
              <a:schemeClr val="dk1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矩形 7"/>
          <p:cNvSpPr/>
          <p:nvPr>
            <p:custDataLst>
              <p:tags r:id="rId7"/>
            </p:custDataLst>
          </p:nvPr>
        </p:nvSpPr>
        <p:spPr>
          <a:xfrm>
            <a:off x="5333994" y="1988185"/>
            <a:ext cx="1524012" cy="25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8"/>
            </p:custDataLst>
          </p:nvPr>
        </p:nvSpPr>
        <p:spPr>
          <a:xfrm>
            <a:off x="1675733" y="938537"/>
            <a:ext cx="8839264" cy="762000"/>
          </a:xfrm>
          <a:prstGeom prst="rect">
            <a:avLst/>
          </a:prstGeom>
          <a:noFill/>
        </p:spPr>
        <p:txBody>
          <a:bodyPr wrap="square" lIns="63500" tIns="25400" rIns="63500" bIns="25400" rtlCol="0" anchor="ctr">
            <a:noAutofit/>
          </a:bodyPr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4000" b="1" spc="30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什么是SNMP</a:t>
            </a:r>
            <a:endParaRPr lang="zh-CN" altLang="en-US" sz="4000" b="1" spc="30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1" name="Title 6"/>
          <p:cNvSpPr txBox="1"/>
          <p:nvPr>
            <p:custDataLst>
              <p:tags r:id="rId9"/>
            </p:custDataLst>
          </p:nvPr>
        </p:nvSpPr>
        <p:spPr>
          <a:xfrm>
            <a:off x="2438286" y="2894076"/>
            <a:ext cx="7315428" cy="2744597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 algn="l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SzPct val="100000"/>
              <a:buNone/>
            </a:pPr>
            <a:r>
              <a:rPr lang="zh-CN" altLang="en-US" sz="2000" spc="2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SNMP (simple network management protocol)简单网络管理协议，它的出现是为了管理</a:t>
            </a:r>
            <a:r>
              <a:rPr lang="zh-CN" altLang="en-US" sz="2000" spc="2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各大厂商不同型号品种繁多的</a:t>
            </a:r>
            <a:r>
              <a:rPr lang="zh-CN" altLang="en-US" sz="2000" spc="2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网络设备而产生的一种通用协议,SNMP是管理网络设备的标准,SNMP协议是基于UDP协议，默认端口161。</a:t>
            </a:r>
            <a:endParaRPr lang="zh-CN" altLang="en-US" sz="2000" spc="2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10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3" name="矩形 12"/>
          <p:cNvSpPr/>
          <p:nvPr userDrawn="1">
            <p:custDataLst>
              <p:tags r:id="rId1"/>
            </p:custDataLst>
          </p:nvPr>
        </p:nvSpPr>
        <p:spPr>
          <a:xfrm flipV="1">
            <a:off x="0" y="6608445"/>
            <a:ext cx="12192000" cy="48895"/>
          </a:xfrm>
          <a:prstGeom prst="rect">
            <a:avLst/>
          </a:prstGeom>
          <a:solidFill>
            <a:srgbClr val="333C4A">
              <a:alpha val="9000"/>
            </a:srgbClr>
          </a:solidFill>
          <a:ln>
            <a:noFill/>
          </a:ln>
        </p:spPr>
        <p:style>
          <a:lnRef idx="2">
            <a:srgbClr val="333C4A">
              <a:shade val="50000"/>
            </a:srgbClr>
          </a:lnRef>
          <a:fillRef idx="1">
            <a:srgbClr val="333C4A"/>
          </a:fillRef>
          <a:effectRef idx="0">
            <a:srgbClr val="333C4A"/>
          </a:effectRef>
          <a:fontRef idx="minor">
            <a:sysClr val="window" lastClr="FFFFFF"/>
          </a:fontRef>
        </p:style>
        <p:txBody>
          <a:bodyPr rtlCol="0" anchor="ctr">
            <a:normAutofit fontScale="25000" lnSpcReduction="20000"/>
          </a:bodyPr>
          <a:p>
            <a:pPr algn="ctr"/>
            <a:endParaRPr lang="zh-CN" altLang="en-US" baseline="0" dirty="0">
              <a:solidFill>
                <a:schemeClr val="dk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矩形 13"/>
          <p:cNvSpPr/>
          <p:nvPr userDrawn="1">
            <p:custDataLst>
              <p:tags r:id="rId2"/>
            </p:custDataLst>
          </p:nvPr>
        </p:nvSpPr>
        <p:spPr>
          <a:xfrm>
            <a:off x="0" y="6657340"/>
            <a:ext cx="12192000" cy="20066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rgbClr val="333C4A">
              <a:shade val="50000"/>
            </a:srgbClr>
          </a:lnRef>
          <a:fillRef idx="1">
            <a:srgbClr val="333C4A"/>
          </a:fillRef>
          <a:effectRef idx="0">
            <a:srgbClr val="333C4A"/>
          </a:effectRef>
          <a:fontRef idx="minor">
            <a:sysClr val="window" lastClr="FFFFFF"/>
          </a:fontRef>
        </p:style>
        <p:txBody>
          <a:bodyPr rtlCol="0" anchor="ctr">
            <a:normAutofit fontScale="30000" lnSpcReduction="20000"/>
          </a:bodyPr>
          <a:p>
            <a:pPr algn="ctr"/>
            <a:endParaRPr lang="zh-CN" altLang="en-US" baseline="0" dirty="0">
              <a:solidFill>
                <a:schemeClr val="dk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矩形 3"/>
          <p:cNvSpPr/>
          <p:nvPr userDrawn="1">
            <p:custDataLst>
              <p:tags r:id="rId3"/>
            </p:custDataLst>
          </p:nvPr>
        </p:nvSpPr>
        <p:spPr>
          <a:xfrm>
            <a:off x="3505200" y="6575425"/>
            <a:ext cx="5181600" cy="163830"/>
          </a:xfrm>
          <a:custGeom>
            <a:avLst/>
            <a:gdLst>
              <a:gd name="connsiteX0" fmla="*/ 0 w 5181600"/>
              <a:gd name="connsiteY0" fmla="*/ 0 h 723900"/>
              <a:gd name="connsiteX1" fmla="*/ 5181600 w 5181600"/>
              <a:gd name="connsiteY1" fmla="*/ 0 h 723900"/>
              <a:gd name="connsiteX2" fmla="*/ 5181600 w 5181600"/>
              <a:gd name="connsiteY2" fmla="*/ 723900 h 723900"/>
              <a:gd name="connsiteX3" fmla="*/ 0 w 5181600"/>
              <a:gd name="connsiteY3" fmla="*/ 723900 h 723900"/>
              <a:gd name="connsiteX4" fmla="*/ 0 w 5181600"/>
              <a:gd name="connsiteY4" fmla="*/ 0 h 723900"/>
              <a:gd name="connsiteX0-1" fmla="*/ 472440 w 5181600"/>
              <a:gd name="connsiteY0-2" fmla="*/ 0 h 731520"/>
              <a:gd name="connsiteX1-3" fmla="*/ 5181600 w 5181600"/>
              <a:gd name="connsiteY1-4" fmla="*/ 7620 h 731520"/>
              <a:gd name="connsiteX2-5" fmla="*/ 5181600 w 5181600"/>
              <a:gd name="connsiteY2-6" fmla="*/ 731520 h 731520"/>
              <a:gd name="connsiteX3-7" fmla="*/ 0 w 5181600"/>
              <a:gd name="connsiteY3-8" fmla="*/ 731520 h 731520"/>
              <a:gd name="connsiteX4-9" fmla="*/ 472440 w 5181600"/>
              <a:gd name="connsiteY4-10" fmla="*/ 0 h 731520"/>
              <a:gd name="connsiteX0-11" fmla="*/ 472440 w 5181600"/>
              <a:gd name="connsiteY0-12" fmla="*/ 15240 h 746760"/>
              <a:gd name="connsiteX1-13" fmla="*/ 4701540 w 5181600"/>
              <a:gd name="connsiteY1-14" fmla="*/ 0 h 746760"/>
              <a:gd name="connsiteX2-15" fmla="*/ 5181600 w 5181600"/>
              <a:gd name="connsiteY2-16" fmla="*/ 746760 h 746760"/>
              <a:gd name="connsiteX3-17" fmla="*/ 0 w 5181600"/>
              <a:gd name="connsiteY3-18" fmla="*/ 746760 h 746760"/>
              <a:gd name="connsiteX4-19" fmla="*/ 472440 w 5181600"/>
              <a:gd name="connsiteY4-20" fmla="*/ 15240 h 74676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5181600" h="746760">
                <a:moveTo>
                  <a:pt x="472440" y="15240"/>
                </a:moveTo>
                <a:lnTo>
                  <a:pt x="4701540" y="0"/>
                </a:lnTo>
                <a:lnTo>
                  <a:pt x="5181600" y="746760"/>
                </a:lnTo>
                <a:lnTo>
                  <a:pt x="0" y="746760"/>
                </a:lnTo>
                <a:lnTo>
                  <a:pt x="472440" y="1524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rgbClr val="333C4A">
              <a:shade val="50000"/>
            </a:srgbClr>
          </a:lnRef>
          <a:fillRef idx="1">
            <a:srgbClr val="333C4A"/>
          </a:fillRef>
          <a:effectRef idx="0">
            <a:srgbClr val="333C4A"/>
          </a:effectRef>
          <a:fontRef idx="minor">
            <a:sysClr val="window" lastClr="FFFFFF"/>
          </a:fontRef>
        </p:style>
        <p:txBody>
          <a:bodyPr rtlCol="0" anchor="ctr">
            <a:normAutofit fontScale="25000" lnSpcReduction="20000"/>
          </a:bodyPr>
          <a:p>
            <a:pPr algn="ctr"/>
            <a:endParaRPr lang="zh-CN" altLang="en-US" baseline="0" dirty="0">
              <a:solidFill>
                <a:schemeClr val="dk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矩形 3"/>
          <p:cNvSpPr/>
          <p:nvPr>
            <p:custDataLst>
              <p:tags r:id="rId4"/>
            </p:custDataLst>
          </p:nvPr>
        </p:nvSpPr>
        <p:spPr>
          <a:xfrm>
            <a:off x="1231900" y="-20320"/>
            <a:ext cx="1475740" cy="1588135"/>
          </a:xfrm>
          <a:prstGeom prst="rect">
            <a:avLst/>
          </a:prstGeom>
          <a:solidFill>
            <a:schemeClr val="accent1"/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>
            <p:custDataLst>
              <p:tags r:id="rId5"/>
            </p:custDataLst>
          </p:nvPr>
        </p:nvSpPr>
        <p:spPr>
          <a:xfrm>
            <a:off x="3907790" y="1269682"/>
            <a:ext cx="7418705" cy="431863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+mj-ea"/>
              <a:buAutoNum type="ea1JpnChsDbPeriod"/>
              <a:defRPr sz="1100" u="none" strike="noStrike" cap="none" spc="150" normalizeH="0" baseline="0">
                <a:solidFill>
                  <a:schemeClr val="tx1">
                    <a:lumMod val="95000"/>
                    <a:lumOff val="5000"/>
                  </a:schemeClr>
                </a:solidFill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685800" indent="-228600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cap="none" spc="150" normalizeH="0" baseline="0">
                <a:uFillTx/>
                <a:latin typeface="微软雅黑" panose="020B0503020204020204" charset="-122"/>
                <a:ea typeface="微软雅黑" panose="020B0503020204020204" charset="-122"/>
              </a:defRPr>
            </a:lvl2pPr>
            <a:lvl3pPr marL="1143000" indent="-228600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cap="none" spc="150" normalizeH="0" baseline="0">
                <a:uFillTx/>
                <a:latin typeface="微软雅黑" panose="020B0503020204020204" charset="-122"/>
                <a:ea typeface="微软雅黑" panose="020B0503020204020204" charset="-122"/>
              </a:defRPr>
            </a:lvl3pPr>
            <a:lvl4pPr marL="1600200" indent="-228600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cap="none" spc="150" normalizeH="0" baseline="0">
                <a:uFillTx/>
                <a:latin typeface="微软雅黑" panose="020B0503020204020204" charset="-122"/>
                <a:ea typeface="微软雅黑" panose="020B0503020204020204" charset="-122"/>
              </a:defRPr>
            </a:lvl4pPr>
            <a:lvl5pPr marL="2057400" indent="-228600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cap="none" spc="150" normalizeH="0" baseline="0">
                <a:uFillTx/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lvl="0" indent="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SzPct val="100000"/>
              <a:buNone/>
            </a:pPr>
            <a:r>
              <a:rPr lang="zh-CN" altLang="en-US" sz="220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设备中有许多基本信息，比如接口，主机名，ip 等，这些信息我们都可以使用 snmp 获取。那么在 snmp 中这些信息应该怎么被我们有规则的检索到呢？这时候就用到了 MIB 了，任何一个被管理的资源都表示成一个对象，称为被管理的对象。MIB 是被管理对象的集合。它定义了被管理对象的一系列属性：对象的名称、对象的访问权限和对象的数据类型等。每个 SNMP 设备（Agent）都有自己的 MIB。</a:t>
            </a:r>
            <a:endParaRPr lang="zh-CN" altLang="en-US" sz="220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2" name="标题 1"/>
          <p:cNvSpPr>
            <a:spLocks noGrp="1"/>
          </p:cNvSpPr>
          <p:nvPr>
            <p:custDataLst>
              <p:tags r:id="rId6"/>
            </p:custDataLst>
          </p:nvPr>
        </p:nvSpPr>
        <p:spPr>
          <a:xfrm>
            <a:off x="701675" y="1985645"/>
            <a:ext cx="2536190" cy="173926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2400" b="1" u="none" strike="noStrike" kern="1200" cap="none" spc="20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pPr marL="0" indent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3400" spc="300">
                <a:solidFill>
                  <a:schemeClr val="accent1"/>
                </a:solidFill>
                <a:cs typeface="微软雅黑" panose="020B0503020204020204" charset="-122"/>
              </a:rPr>
              <a:t>MIB</a:t>
            </a:r>
            <a:endParaRPr lang="en-US" altLang="zh-CN" sz="3400" spc="300">
              <a:solidFill>
                <a:schemeClr val="accent1"/>
              </a:solidFill>
              <a:cs typeface="微软雅黑" panose="020B0503020204020204" charset="-122"/>
            </a:endParaRPr>
          </a:p>
        </p:txBody>
      </p:sp>
      <p:sp>
        <p:nvSpPr>
          <p:cNvPr id="2" name="矩形 1"/>
          <p:cNvSpPr/>
          <p:nvPr>
            <p:custDataLst>
              <p:tags r:id="rId7"/>
            </p:custDataLst>
          </p:nvPr>
        </p:nvSpPr>
        <p:spPr>
          <a:xfrm>
            <a:off x="1231900" y="3881120"/>
            <a:ext cx="1475740" cy="2978785"/>
          </a:xfrm>
          <a:prstGeom prst="rect">
            <a:avLst/>
          </a:prstGeom>
          <a:solidFill>
            <a:schemeClr val="accent1"/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矩形 2"/>
          <p:cNvSpPr/>
          <p:nvPr>
            <p:custDataLst>
              <p:tags r:id="rId8"/>
            </p:custDataLst>
          </p:nvPr>
        </p:nvSpPr>
        <p:spPr>
          <a:xfrm>
            <a:off x="1231900" y="1637665"/>
            <a:ext cx="1475740" cy="191770"/>
          </a:xfrm>
          <a:prstGeom prst="rect">
            <a:avLst/>
          </a:prstGeom>
          <a:solidFill>
            <a:schemeClr val="accent1"/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9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3" name="矩形 12"/>
          <p:cNvSpPr/>
          <p:nvPr userDrawn="1">
            <p:custDataLst>
              <p:tags r:id="rId1"/>
            </p:custDataLst>
          </p:nvPr>
        </p:nvSpPr>
        <p:spPr>
          <a:xfrm flipV="1">
            <a:off x="0" y="6608445"/>
            <a:ext cx="12192000" cy="48895"/>
          </a:xfrm>
          <a:prstGeom prst="rect">
            <a:avLst/>
          </a:prstGeom>
          <a:solidFill>
            <a:srgbClr val="333C4A">
              <a:alpha val="9000"/>
            </a:srgbClr>
          </a:solidFill>
          <a:ln>
            <a:noFill/>
          </a:ln>
        </p:spPr>
        <p:style>
          <a:lnRef idx="2">
            <a:srgbClr val="333C4A">
              <a:shade val="50000"/>
            </a:srgbClr>
          </a:lnRef>
          <a:fillRef idx="1">
            <a:srgbClr val="333C4A"/>
          </a:fillRef>
          <a:effectRef idx="0">
            <a:srgbClr val="333C4A"/>
          </a:effectRef>
          <a:fontRef idx="minor">
            <a:sysClr val="window" lastClr="FFFFFF"/>
          </a:fontRef>
        </p:style>
        <p:txBody>
          <a:bodyPr rtlCol="0" anchor="ctr">
            <a:normAutofit fontScale="25000" lnSpcReduction="20000"/>
          </a:bodyPr>
          <a:p>
            <a:pPr algn="ctr"/>
            <a:endParaRPr lang="zh-CN" altLang="en-US" baseline="0" dirty="0">
              <a:solidFill>
                <a:schemeClr val="dk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矩形 13"/>
          <p:cNvSpPr/>
          <p:nvPr userDrawn="1">
            <p:custDataLst>
              <p:tags r:id="rId2"/>
            </p:custDataLst>
          </p:nvPr>
        </p:nvSpPr>
        <p:spPr>
          <a:xfrm>
            <a:off x="0" y="6657340"/>
            <a:ext cx="12192000" cy="20066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rgbClr val="333C4A">
              <a:shade val="50000"/>
            </a:srgbClr>
          </a:lnRef>
          <a:fillRef idx="1">
            <a:srgbClr val="333C4A"/>
          </a:fillRef>
          <a:effectRef idx="0">
            <a:srgbClr val="333C4A"/>
          </a:effectRef>
          <a:fontRef idx="minor">
            <a:sysClr val="window" lastClr="FFFFFF"/>
          </a:fontRef>
        </p:style>
        <p:txBody>
          <a:bodyPr rtlCol="0" anchor="ctr">
            <a:normAutofit fontScale="30000" lnSpcReduction="20000"/>
          </a:bodyPr>
          <a:p>
            <a:pPr algn="ctr"/>
            <a:endParaRPr lang="zh-CN" altLang="en-US" baseline="0" dirty="0">
              <a:solidFill>
                <a:schemeClr val="dk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矩形 3"/>
          <p:cNvSpPr/>
          <p:nvPr userDrawn="1">
            <p:custDataLst>
              <p:tags r:id="rId3"/>
            </p:custDataLst>
          </p:nvPr>
        </p:nvSpPr>
        <p:spPr>
          <a:xfrm>
            <a:off x="3505200" y="6575425"/>
            <a:ext cx="5181600" cy="163830"/>
          </a:xfrm>
          <a:custGeom>
            <a:avLst/>
            <a:gdLst>
              <a:gd name="connsiteX0" fmla="*/ 0 w 5181600"/>
              <a:gd name="connsiteY0" fmla="*/ 0 h 723900"/>
              <a:gd name="connsiteX1" fmla="*/ 5181600 w 5181600"/>
              <a:gd name="connsiteY1" fmla="*/ 0 h 723900"/>
              <a:gd name="connsiteX2" fmla="*/ 5181600 w 5181600"/>
              <a:gd name="connsiteY2" fmla="*/ 723900 h 723900"/>
              <a:gd name="connsiteX3" fmla="*/ 0 w 5181600"/>
              <a:gd name="connsiteY3" fmla="*/ 723900 h 723900"/>
              <a:gd name="connsiteX4" fmla="*/ 0 w 5181600"/>
              <a:gd name="connsiteY4" fmla="*/ 0 h 723900"/>
              <a:gd name="connsiteX0-1" fmla="*/ 472440 w 5181600"/>
              <a:gd name="connsiteY0-2" fmla="*/ 0 h 731520"/>
              <a:gd name="connsiteX1-3" fmla="*/ 5181600 w 5181600"/>
              <a:gd name="connsiteY1-4" fmla="*/ 7620 h 731520"/>
              <a:gd name="connsiteX2-5" fmla="*/ 5181600 w 5181600"/>
              <a:gd name="connsiteY2-6" fmla="*/ 731520 h 731520"/>
              <a:gd name="connsiteX3-7" fmla="*/ 0 w 5181600"/>
              <a:gd name="connsiteY3-8" fmla="*/ 731520 h 731520"/>
              <a:gd name="connsiteX4-9" fmla="*/ 472440 w 5181600"/>
              <a:gd name="connsiteY4-10" fmla="*/ 0 h 731520"/>
              <a:gd name="connsiteX0-11" fmla="*/ 472440 w 5181600"/>
              <a:gd name="connsiteY0-12" fmla="*/ 15240 h 746760"/>
              <a:gd name="connsiteX1-13" fmla="*/ 4701540 w 5181600"/>
              <a:gd name="connsiteY1-14" fmla="*/ 0 h 746760"/>
              <a:gd name="connsiteX2-15" fmla="*/ 5181600 w 5181600"/>
              <a:gd name="connsiteY2-16" fmla="*/ 746760 h 746760"/>
              <a:gd name="connsiteX3-17" fmla="*/ 0 w 5181600"/>
              <a:gd name="connsiteY3-18" fmla="*/ 746760 h 746760"/>
              <a:gd name="connsiteX4-19" fmla="*/ 472440 w 5181600"/>
              <a:gd name="connsiteY4-20" fmla="*/ 15240 h 74676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5181600" h="746760">
                <a:moveTo>
                  <a:pt x="472440" y="15240"/>
                </a:moveTo>
                <a:lnTo>
                  <a:pt x="4701540" y="0"/>
                </a:lnTo>
                <a:lnTo>
                  <a:pt x="5181600" y="746760"/>
                </a:lnTo>
                <a:lnTo>
                  <a:pt x="0" y="746760"/>
                </a:lnTo>
                <a:lnTo>
                  <a:pt x="472440" y="1524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rgbClr val="333C4A">
              <a:shade val="50000"/>
            </a:srgbClr>
          </a:lnRef>
          <a:fillRef idx="1">
            <a:srgbClr val="333C4A"/>
          </a:fillRef>
          <a:effectRef idx="0">
            <a:srgbClr val="333C4A"/>
          </a:effectRef>
          <a:fontRef idx="minor">
            <a:sysClr val="window" lastClr="FFFFFF"/>
          </a:fontRef>
        </p:style>
        <p:txBody>
          <a:bodyPr rtlCol="0" anchor="ctr">
            <a:normAutofit fontScale="25000" lnSpcReduction="20000"/>
          </a:bodyPr>
          <a:p>
            <a:pPr algn="ctr"/>
            <a:endParaRPr lang="zh-CN" altLang="en-US" baseline="0" dirty="0">
              <a:solidFill>
                <a:schemeClr val="dk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矩形 3"/>
          <p:cNvSpPr/>
          <p:nvPr>
            <p:custDataLst>
              <p:tags r:id="rId4"/>
            </p:custDataLst>
          </p:nvPr>
        </p:nvSpPr>
        <p:spPr>
          <a:xfrm>
            <a:off x="1231900" y="-20320"/>
            <a:ext cx="1475740" cy="1588135"/>
          </a:xfrm>
          <a:prstGeom prst="rect">
            <a:avLst/>
          </a:prstGeom>
          <a:solidFill>
            <a:schemeClr val="accent1"/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>
            <p:custDataLst>
              <p:tags r:id="rId5"/>
            </p:custDataLst>
          </p:nvPr>
        </p:nvSpPr>
        <p:spPr>
          <a:xfrm>
            <a:off x="3584575" y="1124267"/>
            <a:ext cx="7418705" cy="431863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+mj-ea"/>
              <a:buAutoNum type="ea1JpnChsDbPeriod"/>
              <a:defRPr sz="1100" u="none" strike="noStrike" cap="none" spc="150" normalizeH="0" baseline="0">
                <a:solidFill>
                  <a:schemeClr val="tx1">
                    <a:lumMod val="95000"/>
                    <a:lumOff val="5000"/>
                  </a:schemeClr>
                </a:solidFill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685800" indent="-228600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cap="none" spc="150" normalizeH="0" baseline="0">
                <a:uFillTx/>
                <a:latin typeface="微软雅黑" panose="020B0503020204020204" charset="-122"/>
                <a:ea typeface="微软雅黑" panose="020B0503020204020204" charset="-122"/>
              </a:defRPr>
            </a:lvl2pPr>
            <a:lvl3pPr marL="1143000" indent="-228600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cap="none" spc="150" normalizeH="0" baseline="0">
                <a:uFillTx/>
                <a:latin typeface="微软雅黑" panose="020B0503020204020204" charset="-122"/>
                <a:ea typeface="微软雅黑" panose="020B0503020204020204" charset="-122"/>
              </a:defRPr>
            </a:lvl3pPr>
            <a:lvl4pPr marL="1600200" indent="-228600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cap="none" spc="150" normalizeH="0" baseline="0">
                <a:uFillTx/>
                <a:latin typeface="微软雅黑" panose="020B0503020204020204" charset="-122"/>
                <a:ea typeface="微软雅黑" panose="020B0503020204020204" charset="-122"/>
              </a:defRPr>
            </a:lvl4pPr>
            <a:lvl5pPr marL="2057400" indent="-228600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cap="none" spc="150" normalizeH="0" baseline="0">
                <a:uFillTx/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lvl="0" indent="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SzPct val="100000"/>
              <a:buNone/>
            </a:pPr>
            <a:r>
              <a:rPr lang="zh-CN" altLang="en-US" sz="220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对象标识</a:t>
            </a:r>
            <a:r>
              <a:rPr lang="en-US" altLang="zh-CN" sz="220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(oid)</a:t>
            </a:r>
            <a:r>
              <a:rPr lang="zh-CN" altLang="en-US" sz="220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是一种数据类型</a:t>
            </a:r>
            <a:r>
              <a:rPr lang="en-US" altLang="zh-CN" sz="220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,</a:t>
            </a:r>
            <a:r>
              <a:rPr lang="zh-CN" altLang="en-US" sz="220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它指明一种“授权”命名的对象。</a:t>
            </a:r>
            <a:r>
              <a:rPr lang="en-US" altLang="zh-CN" sz="220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“</a:t>
            </a:r>
            <a:r>
              <a:rPr lang="zh-CN" altLang="en-US" sz="220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授权”的意思就是这些标识不是随便分配的，它是由一些权威机构进行管理和分配的。但是也可以自定义</a:t>
            </a:r>
            <a:r>
              <a:rPr lang="en-US" altLang="zh-CN" sz="220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MIB</a:t>
            </a:r>
            <a:r>
              <a:rPr lang="zh-CN" altLang="en-US" sz="220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文件来产生一些自定义的对象标识</a:t>
            </a:r>
            <a:r>
              <a:rPr lang="zh-CN" altLang="en-US" sz="220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r>
              <a:rPr lang="zh-CN" altLang="en-US" sz="220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对象标识是一个整数序列，以点（“.”）分隔。这些整数构成一个树型结构，对象标识从树的顶部开始，顶部没有标识，以 root表示。</a:t>
            </a:r>
            <a:endParaRPr lang="zh-CN" altLang="en-US" sz="220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2" name="标题 1"/>
          <p:cNvSpPr>
            <a:spLocks noGrp="1"/>
          </p:cNvSpPr>
          <p:nvPr>
            <p:custDataLst>
              <p:tags r:id="rId6"/>
            </p:custDataLst>
          </p:nvPr>
        </p:nvSpPr>
        <p:spPr>
          <a:xfrm>
            <a:off x="701675" y="1985645"/>
            <a:ext cx="2536190" cy="173926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2400" b="1" u="none" strike="noStrike" kern="1200" cap="none" spc="20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pPr marL="0" indent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400" spc="300">
                <a:solidFill>
                  <a:schemeClr val="accent1"/>
                </a:solidFill>
                <a:cs typeface="微软雅黑" panose="020B0503020204020204" charset="-122"/>
              </a:rPr>
              <a:t>对象标识</a:t>
            </a:r>
            <a:endParaRPr lang="zh-CN" altLang="en-US" sz="3400" spc="300">
              <a:solidFill>
                <a:schemeClr val="accent1"/>
              </a:solidFill>
              <a:cs typeface="微软雅黑" panose="020B0503020204020204" charset="-122"/>
            </a:endParaRPr>
          </a:p>
        </p:txBody>
      </p:sp>
      <p:sp>
        <p:nvSpPr>
          <p:cNvPr id="2" name="矩形 1"/>
          <p:cNvSpPr/>
          <p:nvPr>
            <p:custDataLst>
              <p:tags r:id="rId7"/>
            </p:custDataLst>
          </p:nvPr>
        </p:nvSpPr>
        <p:spPr>
          <a:xfrm>
            <a:off x="1231900" y="3881120"/>
            <a:ext cx="1475740" cy="2978785"/>
          </a:xfrm>
          <a:prstGeom prst="rect">
            <a:avLst/>
          </a:prstGeom>
          <a:solidFill>
            <a:schemeClr val="accent1"/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矩形 2"/>
          <p:cNvSpPr/>
          <p:nvPr>
            <p:custDataLst>
              <p:tags r:id="rId8"/>
            </p:custDataLst>
          </p:nvPr>
        </p:nvSpPr>
        <p:spPr>
          <a:xfrm>
            <a:off x="1231900" y="1637665"/>
            <a:ext cx="1475740" cy="191770"/>
          </a:xfrm>
          <a:prstGeom prst="rect">
            <a:avLst/>
          </a:prstGeom>
          <a:solidFill>
            <a:schemeClr val="accent1"/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98240" y="1152525"/>
            <a:ext cx="7448550" cy="45529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826000" y="324485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galang</a:t>
            </a:r>
            <a:endParaRPr lang="zh-CN" altLang="en-US"/>
          </a:p>
        </p:txBody>
      </p:sp>
    </p:spTree>
    <p:custDataLst>
      <p:tags r:id="rId10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>
            <p:custDataLst>
              <p:tags r:id="rId1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endParaRPr lang="zh-CN" altLang="en-US" baseline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4" name="组合 13"/>
          <p:cNvGrpSpPr/>
          <p:nvPr userDrawn="1">
            <p:custDataLst>
              <p:tags r:id="rId2"/>
            </p:custDataLst>
          </p:nvPr>
        </p:nvGrpSpPr>
        <p:grpSpPr>
          <a:xfrm rot="0">
            <a:off x="10316845" y="4822825"/>
            <a:ext cx="1874520" cy="2034540"/>
            <a:chOff x="16247" y="7595"/>
            <a:chExt cx="2952" cy="3204"/>
          </a:xfrm>
        </p:grpSpPr>
        <p:sp>
          <p:nvSpPr>
            <p:cNvPr id="15" name="直角三角形 14"/>
            <p:cNvSpPr/>
            <p:nvPr>
              <p:custDataLst>
                <p:tags r:id="rId3"/>
              </p:custDataLst>
            </p:nvPr>
          </p:nvSpPr>
          <p:spPr>
            <a:xfrm rot="16200000">
              <a:off x="16214" y="7814"/>
              <a:ext cx="3205" cy="2767"/>
            </a:xfrm>
            <a:prstGeom prst="rtTriangl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rgbClr val="445468">
                <a:shade val="50000"/>
              </a:srgbClr>
            </a:lnRef>
            <a:fillRef idx="1">
              <a:srgbClr val="445468"/>
            </a:fillRef>
            <a:effectRef idx="0">
              <a:srgbClr val="445468"/>
            </a:effectRef>
            <a:fontRef idx="minor">
              <a:sysClr val="window" lastClr="FFFFFF"/>
            </a:fontRef>
          </p:style>
          <p:txBody>
            <a:bodyPr rtlCol="0" anchor="ctr">
              <a:normAutofit/>
            </a:bodyPr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直角三角形 15"/>
            <p:cNvSpPr/>
            <p:nvPr>
              <p:custDataLst>
                <p:tags r:id="rId4"/>
              </p:custDataLst>
            </p:nvPr>
          </p:nvSpPr>
          <p:spPr>
            <a:xfrm rot="16200000">
              <a:off x="16510" y="8107"/>
              <a:ext cx="2427" cy="295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rgbClr val="445468">
                <a:shade val="50000"/>
              </a:srgbClr>
            </a:lnRef>
            <a:fillRef idx="1">
              <a:srgbClr val="445468"/>
            </a:fillRef>
            <a:effectRef idx="0">
              <a:srgbClr val="445468"/>
            </a:effectRef>
            <a:fontRef idx="minor">
              <a:sysClr val="window" lastClr="FFFFFF"/>
            </a:fontRef>
          </p:style>
          <p:txBody>
            <a:bodyPr rtlCol="0" anchor="ctr">
              <a:normAutofit/>
            </a:bodyPr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7" name="直角三角形 16"/>
            <p:cNvSpPr/>
            <p:nvPr>
              <p:custDataLst>
                <p:tags r:id="rId5"/>
              </p:custDataLst>
            </p:nvPr>
          </p:nvSpPr>
          <p:spPr>
            <a:xfrm rot="16200000">
              <a:off x="17027" y="8624"/>
              <a:ext cx="1392" cy="2953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rgbClr val="445468">
                <a:shade val="50000"/>
              </a:srgbClr>
            </a:lnRef>
            <a:fillRef idx="1">
              <a:srgbClr val="445468"/>
            </a:fillRef>
            <a:effectRef idx="0">
              <a:srgbClr val="445468"/>
            </a:effectRef>
            <a:fontRef idx="minor">
              <a:sysClr val="window" lastClr="FFFFFF"/>
            </a:fontRef>
          </p:style>
          <p:txBody>
            <a:bodyPr rtlCol="0" anchor="ctr">
              <a:normAutofit/>
            </a:bodyPr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18" name="组合 17"/>
          <p:cNvGrpSpPr/>
          <p:nvPr userDrawn="1">
            <p:custDataLst>
              <p:tags r:id="rId6"/>
            </p:custDataLst>
          </p:nvPr>
        </p:nvGrpSpPr>
        <p:grpSpPr>
          <a:xfrm rot="10800000">
            <a:off x="-1905" y="3175"/>
            <a:ext cx="1874520" cy="2034540"/>
            <a:chOff x="16247" y="7595"/>
            <a:chExt cx="2952" cy="3204"/>
          </a:xfrm>
        </p:grpSpPr>
        <p:sp>
          <p:nvSpPr>
            <p:cNvPr id="19" name="直角三角形 18"/>
            <p:cNvSpPr/>
            <p:nvPr>
              <p:custDataLst>
                <p:tags r:id="rId7"/>
              </p:custDataLst>
            </p:nvPr>
          </p:nvSpPr>
          <p:spPr>
            <a:xfrm rot="16200000">
              <a:off x="16214" y="7814"/>
              <a:ext cx="3205" cy="2767"/>
            </a:xfrm>
            <a:prstGeom prst="rtTriangl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rgbClr val="445468">
                <a:shade val="50000"/>
              </a:srgbClr>
            </a:lnRef>
            <a:fillRef idx="1">
              <a:srgbClr val="445468"/>
            </a:fillRef>
            <a:effectRef idx="0">
              <a:srgbClr val="445468"/>
            </a:effectRef>
            <a:fontRef idx="minor">
              <a:sysClr val="window" lastClr="FFFFFF"/>
            </a:fontRef>
          </p:style>
          <p:txBody>
            <a:bodyPr rtlCol="0" anchor="ctr">
              <a:normAutofit/>
            </a:bodyPr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0" name="直角三角形 19"/>
            <p:cNvSpPr/>
            <p:nvPr>
              <p:custDataLst>
                <p:tags r:id="rId8"/>
              </p:custDataLst>
            </p:nvPr>
          </p:nvSpPr>
          <p:spPr>
            <a:xfrm rot="16200000">
              <a:off x="16510" y="8107"/>
              <a:ext cx="2427" cy="295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rgbClr val="445468">
                <a:shade val="50000"/>
              </a:srgbClr>
            </a:lnRef>
            <a:fillRef idx="1">
              <a:srgbClr val="445468"/>
            </a:fillRef>
            <a:effectRef idx="0">
              <a:srgbClr val="445468"/>
            </a:effectRef>
            <a:fontRef idx="minor">
              <a:sysClr val="window" lastClr="FFFFFF"/>
            </a:fontRef>
          </p:style>
          <p:txBody>
            <a:bodyPr rtlCol="0" anchor="ctr">
              <a:normAutofit/>
            </a:bodyPr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1" name="直角三角形 20"/>
            <p:cNvSpPr/>
            <p:nvPr>
              <p:custDataLst>
                <p:tags r:id="rId9"/>
              </p:custDataLst>
            </p:nvPr>
          </p:nvSpPr>
          <p:spPr>
            <a:xfrm rot="16200000">
              <a:off x="17027" y="8624"/>
              <a:ext cx="1392" cy="2953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rgbClr val="445468">
                <a:shade val="50000"/>
              </a:srgbClr>
            </a:lnRef>
            <a:fillRef idx="1">
              <a:srgbClr val="445468"/>
            </a:fillRef>
            <a:effectRef idx="0">
              <a:srgbClr val="445468"/>
            </a:effectRef>
            <a:fontRef idx="minor">
              <a:sysClr val="window" lastClr="FFFFFF"/>
            </a:fontRef>
          </p:style>
          <p:txBody>
            <a:bodyPr rtlCol="0" anchor="ctr">
              <a:normAutofit/>
            </a:bodyPr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8" name="Title 6"/>
          <p:cNvSpPr txBox="1"/>
          <p:nvPr>
            <p:custDataLst>
              <p:tags r:id="rId10"/>
            </p:custDataLst>
          </p:nvPr>
        </p:nvSpPr>
        <p:spPr>
          <a:xfrm>
            <a:off x="485140" y="755650"/>
            <a:ext cx="10975340" cy="5383530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36000" anchor="t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285750" marR="0" lvl="0" indent="-28575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1800" b="0" i="0" spc="50" baseline="0" noProof="0" dirty="0">
                <a:ln w="3175">
                  <a:noFill/>
                  <a:prstDash val="dash"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也就是说，我们通过索引对象唯一的</a:t>
            </a:r>
            <a:r>
              <a:rPr kumimoji="0" altLang="zh-CN" sz="1800" b="0" i="0" spc="50" baseline="0" noProof="0" dirty="0">
                <a:ln w="3175">
                  <a:noFill/>
                  <a:prstDash val="dash"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oid</a:t>
            </a:r>
            <a:r>
              <a:rPr kumimoji="0" lang="zh-CN" altLang="en-US" sz="1800" b="0" i="0" spc="50" baseline="0" noProof="0" dirty="0">
                <a:ln w="3175">
                  <a:noFill/>
                  <a:prstDash val="dash"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就可以获取对象</a:t>
            </a:r>
            <a:endParaRPr kumimoji="0" lang="zh-CN" altLang="en-US" sz="1800" b="0" i="0" spc="50" baseline="0" noProof="0" dirty="0">
              <a:ln w="3175">
                <a:noFill/>
                <a:prstDash val="dash"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1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*i*3"/>
  <p:tag name="KSO_WM_UNIT_LAYERLEVEL" val="1"/>
  <p:tag name="KSO_WM_TAG_VERSION" val="1.0"/>
  <p:tag name="KSO_WM_BEAUTIFY_FLAG" val="#wm#"/>
  <p:tag name="KSO_WM_SLIDE_BACKGROUND_MASK_FLAG" val="1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2*i*2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2*i*3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2*i*4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3*i*5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13*i*6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13*i*7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3*i*5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13*i*6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13*i*7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2*i*1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4*i*5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14*i*6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14*i*7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4*i*2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4*i*3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4*i*4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SLIDE_BK_DARK_LIGHT" val="2"/>
  <p:tag name="KSO_WM_UNIT_BK_DARK_LIGHT" val="2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2*i*2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5*i*2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5*i*3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5*i*4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topBottom"/>
  <p:tag name="KSO_WM_SLIDE_BK_DARK_LIGHT" val="2"/>
  <p:tag name="KSO_WM_UNIT_BK_DARK_LIGHT" val="2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2*i*3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6*i*2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6*i*3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6*i*4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ottomTop"/>
  <p:tag name="KSO_WM_SLIDE_BK_DARK_LIGHT" val="2"/>
  <p:tag name="KSO_WM_UNIT_BK_DARK_LIGHT" val="2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2*i*4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7*i*2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7*i*3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7*i*4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2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elt"/>
  <p:tag name="KSO_WM_SLIDE_BK_DARK_LIGHT" val="2"/>
  <p:tag name="KSO_WM_UNIT_BK_DARK_LIGHT" val="2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8*i*2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8*i*3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8*i*4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8*i*5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18*i*6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18*i*7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3885"/>
</p:tagLst>
</file>

<file path=ppt/tags/tag1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3885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83.xml><?xml version="1.0" encoding="utf-8"?>
<p:tagLst xmlns:p="http://schemas.openxmlformats.org/presentationml/2006/main">
  <p:tag name="KSO_WM_TEMPLATE_SUBCATEGORY" val="0"/>
  <p:tag name="KSO_WM_TEMPLATE_MASTER_TYPE" val="1"/>
  <p:tag name="KSO_WM_TEMPLATE_COLOR_TYPE" val="1"/>
  <p:tag name="KSO_WM_TAG_VERSION" val="1.0"/>
  <p:tag name="KSO_WM_BEAUTIFY_FLAG" val="#wm#"/>
  <p:tag name="KSO_WM_TEMPLATE_CATEGORY" val="custom"/>
  <p:tag name="KSO_WM_TEMPLATE_INDEX" val="20203885"/>
  <p:tag name="KSO_WM_TEMPLATE_MASTER_THUMB_INDEX" val="12"/>
  <p:tag name="KSO_WM_TEMPLATE_THUMBS_INDEX" val="1、4、6、10、11、12、13、14、15、16、17、18、19、20、21、22"/>
</p:tagLst>
</file>

<file path=ppt/tags/tag1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*i*3"/>
  <p:tag name="KSO_WM_UNIT_LAYERLEVEL" val="1"/>
  <p:tag name="KSO_WM_TAG_VERSION" val="1.0"/>
  <p:tag name="KSO_WM_BEAUTIFY_FLAG" val="#wm#"/>
  <p:tag name="KSO_WM_SLIDE_BACKGROUND_MASK_FLAG" val="1"/>
</p:tagLst>
</file>

<file path=ppt/tags/tag1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*i*4"/>
  <p:tag name="KSO_WM_UNIT_LAYERLEVEL" val="1"/>
  <p:tag name="KSO_WM_TAG_VERSION" val="1.0"/>
  <p:tag name="KSO_WM_BEAUTIFY_FLAG" val="#wm#"/>
  <p:tag name="KSO_WM_SLIDE_BACKGROUND_MASK_FLAG" val="1"/>
</p:tagLst>
</file>

<file path=ppt/tags/tag1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*i*5"/>
  <p:tag name="KSO_WM_UNIT_LAYERLEVEL" val="1"/>
  <p:tag name="KSO_WM_TAG_VERSION" val="1.0"/>
  <p:tag name="KSO_WM_BEAUTIFY_FLAG" val="#wm#"/>
  <p:tag name="KSO_WM_SLIDE_BACKGROUND_MASK_FLAG" val="1"/>
</p:tagLst>
</file>

<file path=ppt/tags/tag1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1*i*6"/>
  <p:tag name="KSO_WM_UNIT_LAYERLEVEL" val="1"/>
  <p:tag name="KSO_WM_TAG_VERSION" val="1.0"/>
  <p:tag name="KSO_WM_BEAUTIFY_FLAG" val="#wm#"/>
  <p:tag name="KSO_WM_SLIDE_BACKGROUND_MASK_FLAG" val="1"/>
</p:tagLst>
</file>

<file path=ppt/tags/tag1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*i*1"/>
  <p:tag name="KSO_WM_UNIT_LAYERLEVEL" val="1"/>
  <p:tag name="KSO_WM_TAG_VERSION" val="1.0"/>
  <p:tag name="KSO_WM_BEAUTIFY_FLAG" val="#wm#"/>
  <p:tag name="KSO_WM_SLIDE_BACKGROUND_MASK_FLAG" val="1"/>
</p:tagLst>
</file>

<file path=ppt/tags/tag1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1"/>
  <p:tag name="KSO_WM_UNIT_LAYERLEVEL" val="1"/>
  <p:tag name="KSO_WM_TAG_VERSION" val="1.0"/>
  <p:tag name="KSO_WM_BEAUTIFY_FLAG" val="#wm#"/>
  <p:tag name="KSO_WM_SLIDE_BACKGROUND_MASK_FLAG" val="1"/>
  <p:tag name="KSO_WM_UNIT_TYPE" val="y"/>
  <p:tag name="KSO_WM_UNIT_INDEX" val="1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2*i*1"/>
  <p:tag name="KSO_WM_UNIT_LAYERLEVEL" val="1"/>
  <p:tag name="KSO_WM_TAG_VERSION" val="1.0"/>
  <p:tag name="KSO_WM_BEAUTIFY_FLAG" val="#wm#"/>
</p:tagLst>
</file>

<file path=ppt/tags/tag1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2*i*2"/>
  <p:tag name="KSO_WM_UNIT_LAYERLEVEL" val="1"/>
  <p:tag name="KSO_WM_TAG_VERSION" val="1.0"/>
  <p:tag name="KSO_WM_BEAUTIFY_FLAG" val="#wm#"/>
</p:tagLst>
</file>

<file path=ppt/tags/tag1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2*i*3"/>
  <p:tag name="KSO_WM_UNIT_LAYERLEVEL" val="1"/>
  <p:tag name="KSO_WM_TAG_VERSION" val="1.0"/>
  <p:tag name="KSO_WM_BEAUTIFY_FLAG" val="#wm#"/>
</p:tagLst>
</file>

<file path=ppt/tags/tag1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2*i*4"/>
  <p:tag name="KSO_WM_UNIT_LAYERLEVEL" val="1"/>
  <p:tag name="KSO_WM_TAG_VERSION" val="1.0"/>
  <p:tag name="KSO_WM_BEAUTIFY_FLAG" val="#wm#"/>
</p:tagLst>
</file>

<file path=ppt/tags/tag1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*i*4"/>
  <p:tag name="KSO_WM_UNIT_LAYERLEVEL" val="1"/>
  <p:tag name="KSO_WM_TAG_VERSION" val="1.0"/>
  <p:tag name="KSO_WM_BEAUTIFY_FLAG" val="#wm#"/>
  <p:tag name="KSO_WM_SLIDE_BACKGROUND_MASK_FLAG" val="1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3*i*1"/>
  <p:tag name="KSO_WM_UNIT_LAYERLEVEL" val="1"/>
  <p:tag name="KSO_WM_TAG_VERSION" val="1.0"/>
  <p:tag name="KSO_WM_BEAUTIFY_FLAG" val="#wm#"/>
</p:tagLst>
</file>

<file path=ppt/tags/tag2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3*i*2"/>
  <p:tag name="KSO_WM_UNIT_LAYERLEVEL" val="1"/>
  <p:tag name="KSO_WM_TAG_VERSION" val="1.0"/>
  <p:tag name="KSO_WM_BEAUTIFY_FLAG" val="#wm#"/>
</p:tagLst>
</file>

<file path=ppt/tags/tag2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3*i*3"/>
  <p:tag name="KSO_WM_UNIT_LAYERLEVEL" val="1"/>
  <p:tag name="KSO_WM_TAG_VERSION" val="1.0"/>
  <p:tag name="KSO_WM_BEAUTIFY_FLAG" val="#wm#"/>
</p:tagLst>
</file>

<file path=ppt/tags/tag2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3*i*1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4*i*1"/>
  <p:tag name="KSO_WM_UNIT_LAYERLEVEL" val="1"/>
  <p:tag name="KSO_WM_TAG_VERSION" val="1.0"/>
  <p:tag name="KSO_WM_BEAUTIFY_FLAG" val="#wm#"/>
</p:tagLst>
</file>

<file path=ppt/tags/tag2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4*i*2"/>
  <p:tag name="KSO_WM_UNIT_LAYERLEVEL" val="1"/>
  <p:tag name="KSO_WM_TAG_VERSION" val="1.0"/>
  <p:tag name="KSO_WM_BEAUTIFY_FLAG" val="#wm#"/>
</p:tagLst>
</file>

<file path=ppt/tags/tag2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4*i*3"/>
  <p:tag name="KSO_WM_UNIT_LAYERLEVEL" val="1"/>
  <p:tag name="KSO_WM_TAG_VERSION" val="1.0"/>
  <p:tag name="KSO_WM_BEAUTIFY_FLAG" val="#wm#"/>
</p:tagLst>
</file>

<file path=ppt/tags/tag2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4*i*4"/>
  <p:tag name="KSO_WM_UNIT_LAYERLEVEL" val="1"/>
  <p:tag name="KSO_WM_TAG_VERSION" val="1.0"/>
  <p:tag name="KSO_WM_BEAUTIFY_FLAG" val="#wm#"/>
</p:tagLst>
</file>

<file path=ppt/tags/tag2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3*i*2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5*i*1"/>
  <p:tag name="KSO_WM_UNIT_LAYERLEVEL" val="1"/>
  <p:tag name="KSO_WM_TAG_VERSION" val="1.0"/>
  <p:tag name="KSO_WM_BEAUTIFY_FLAG" val="#wm#"/>
</p:tagLst>
</file>

<file path=ppt/tags/tag2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5*i*2"/>
  <p:tag name="KSO_WM_UNIT_LAYERLEVEL" val="1"/>
  <p:tag name="KSO_WM_TAG_VERSION" val="1.0"/>
  <p:tag name="KSO_WM_BEAUTIFY_FLAG" val="#wm#"/>
</p:tagLst>
</file>

<file path=ppt/tags/tag2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5*i*3"/>
  <p:tag name="KSO_WM_UNIT_LAYERLEVEL" val="1"/>
  <p:tag name="KSO_WM_TAG_VERSION" val="1.0"/>
  <p:tag name="KSO_WM_BEAUTIFY_FLAG" val="#wm#"/>
</p:tagLst>
</file>

<file path=ppt/tags/tag2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5*i*4"/>
  <p:tag name="KSO_WM_UNIT_LAYERLEVEL" val="1"/>
  <p:tag name="KSO_WM_TAG_VERSION" val="1.0"/>
  <p:tag name="KSO_WM_BEAUTIFY_FLAG" val="#wm#"/>
</p:tagLst>
</file>

<file path=ppt/tags/tag2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3*i*3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6*i*1"/>
  <p:tag name="KSO_WM_UNIT_LAYERLEVEL" val="1"/>
  <p:tag name="KSO_WM_TAG_VERSION" val="1.0"/>
  <p:tag name="KSO_WM_BEAUTIFY_FLAG" val="#wm#"/>
</p:tagLst>
</file>

<file path=ppt/tags/tag2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6*i*2"/>
  <p:tag name="KSO_WM_UNIT_LAYERLEVEL" val="1"/>
  <p:tag name="KSO_WM_TAG_VERSION" val="1.0"/>
  <p:tag name="KSO_WM_BEAUTIFY_FLAG" val="#wm#"/>
</p:tagLst>
</file>

<file path=ppt/tags/tag2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6*i*3"/>
  <p:tag name="KSO_WM_UNIT_LAYERLEVEL" val="1"/>
  <p:tag name="KSO_WM_TAG_VERSION" val="1.0"/>
  <p:tag name="KSO_WM_BEAUTIFY_FLAG" val="#wm#"/>
</p:tagLst>
</file>

<file path=ppt/tags/tag2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6*i*4"/>
  <p:tag name="KSO_WM_UNIT_LAYERLEVEL" val="1"/>
  <p:tag name="KSO_WM_TAG_VERSION" val="1.0"/>
  <p:tag name="KSO_WM_BEAUTIFY_FLAG" val="#wm#"/>
</p:tagLst>
</file>

<file path=ppt/tags/tag2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8*i*1"/>
  <p:tag name="KSO_WM_UNIT_LAYERLEVEL" val="1"/>
  <p:tag name="KSO_WM_TAG_VERSION" val="1.0"/>
  <p:tag name="KSO_WM_BEAUTIFY_FLAG" val="#wm#"/>
</p:tagLst>
</file>

<file path=ppt/tags/tag2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8*i*2"/>
  <p:tag name="KSO_WM_UNIT_LAYERLEVEL" val="1"/>
  <p:tag name="KSO_WM_TAG_VERSION" val="1.0"/>
  <p:tag name="KSO_WM_BEAUTIFY_FLAG" val="#wm#"/>
</p:tagLst>
</file>

<file path=ppt/tags/tag2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8*i*3"/>
  <p:tag name="KSO_WM_UNIT_LAYERLEVEL" val="1"/>
  <p:tag name="KSO_WM_TAG_VERSION" val="1.0"/>
  <p:tag name="KSO_WM_BEAUTIFY_FLAG" val="#wm#"/>
</p:tagLst>
</file>

<file path=ppt/tags/tag2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8*i*4"/>
  <p:tag name="KSO_WM_UNIT_LAYERLEVEL" val="1"/>
  <p:tag name="KSO_WM_TAG_VERSION" val="1.0"/>
  <p:tag name="KSO_WM_BEAUTIFY_FLAG" val="#wm#"/>
</p:tagLst>
</file>

<file path=ppt/tags/tag2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9*i*1"/>
  <p:tag name="KSO_WM_UNIT_LAYERLEVEL" val="1"/>
  <p:tag name="KSO_WM_TAG_VERSION" val="1.0"/>
  <p:tag name="KSO_WM_BEAUTIFY_FLAG" val="#wm#"/>
</p:tagLst>
</file>

<file path=ppt/tags/tag2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9*i*2"/>
  <p:tag name="KSO_WM_UNIT_LAYERLEVEL" val="1"/>
  <p:tag name="KSO_WM_TAG_VERSION" val="1.0"/>
  <p:tag name="KSO_WM_BEAUTIFY_FLAG" val="#wm#"/>
</p:tagLst>
</file>

<file path=ppt/tags/tag2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9*i*3"/>
  <p:tag name="KSO_WM_UNIT_LAYERLEVEL" val="1"/>
  <p:tag name="KSO_WM_TAG_VERSION" val="1.0"/>
  <p:tag name="KSO_WM_BEAUTIFY_FLAG" val="#wm#"/>
</p:tagLst>
</file>

<file path=ppt/tags/tag2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9*i*4"/>
  <p:tag name="KSO_WM_UNIT_LAYERLEVEL" val="1"/>
  <p:tag name="KSO_WM_TAG_VERSION" val="1.0"/>
  <p:tag name="KSO_WM_BEAUTIFY_FLAG" val="#wm#"/>
</p:tagLst>
</file>

<file path=ppt/tags/tag2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0*i*1"/>
  <p:tag name="KSO_WM_UNIT_LAYERLEVEL" val="1"/>
  <p:tag name="KSO_WM_TAG_VERSION" val="1.0"/>
  <p:tag name="KSO_WM_BEAUTIFY_FLAG" val="#wm#"/>
</p:tagLst>
</file>

<file path=ppt/tags/tag2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0*i*2"/>
  <p:tag name="KSO_WM_UNIT_LAYERLEVEL" val="1"/>
  <p:tag name="KSO_WM_TAG_VERSION" val="1.0"/>
  <p:tag name="KSO_WM_BEAUTIFY_FLAG" val="#wm#"/>
</p:tagLst>
</file>

<file path=ppt/tags/tag2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0*i*3"/>
  <p:tag name="KSO_WM_UNIT_LAYERLEVEL" val="1"/>
  <p:tag name="KSO_WM_TAG_VERSION" val="1.0"/>
  <p:tag name="KSO_WM_BEAUTIFY_FLAG" val="#wm#"/>
</p:tagLst>
</file>

<file path=ppt/tags/tag2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0*i*4"/>
  <p:tag name="KSO_WM_UNIT_LAYERLEVEL" val="1"/>
  <p:tag name="KSO_WM_TAG_VERSION" val="1.0"/>
  <p:tag name="KSO_WM_BEAUTIFY_FLAG" val="#wm#"/>
</p:tagLst>
</file>

<file path=ppt/tags/tag2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1*i*9"/>
  <p:tag name="KSO_WM_UNIT_LAYERLEVEL" val="1"/>
  <p:tag name="KSO_WM_TAG_VERSION" val="1.0"/>
  <p:tag name="KSO_WM_BEAUTIFY_FLAG" val="#wm#"/>
</p:tagLst>
</file>

<file path=ppt/tags/tag2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1*i*10"/>
  <p:tag name="KSO_WM_UNIT_LAYERLEVEL" val="1"/>
  <p:tag name="KSO_WM_TAG_VERSION" val="1.0"/>
  <p:tag name="KSO_WM_BEAUTIFY_FLAG" val="#wm#"/>
</p:tagLst>
</file>

<file path=ppt/tags/tag2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1"/>
  <p:tag name="KSO_WM_UNIT_ID" val="_11*i*11"/>
  <p:tag name="KSO_WM_UNIT_LAYERLEVEL" val="1"/>
  <p:tag name="KSO_WM_TAG_VERSION" val="1.0"/>
  <p:tag name="KSO_WM_BEAUTIFY_FLAG" val="#wm#"/>
</p:tagLst>
</file>

<file path=ppt/tags/tag2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2"/>
  <p:tag name="KSO_WM_UNIT_ID" val="_11*i*12"/>
  <p:tag name="KSO_WM_UNIT_LAYERLEVEL" val="1"/>
  <p:tag name="KSO_WM_TAG_VERSION" val="1.0"/>
  <p:tag name="KSO_WM_BEAUTIFY_FLAG" val="#wm#"/>
</p:tagLst>
</file>

<file path=ppt/tags/tag2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3"/>
  <p:tag name="KSO_WM_UNIT_ID" val="_11*i*13"/>
  <p:tag name="KSO_WM_UNIT_LAYERLEVEL" val="1"/>
  <p:tag name="KSO_WM_TAG_VERSION" val="1.0"/>
  <p:tag name="KSO_WM_BEAUTIFY_FLAG" val="#wm#"/>
</p:tagLst>
</file>

<file path=ppt/tags/tag2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1*i*9"/>
  <p:tag name="KSO_WM_UNIT_LAYERLEVEL" val="1"/>
  <p:tag name="KSO_WM_TAG_VERSION" val="1.0"/>
  <p:tag name="KSO_WM_BEAUTIFY_FLAG" val="#wm#"/>
</p:tagLst>
</file>

<file path=ppt/tags/tag2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1*i*10"/>
  <p:tag name="KSO_WM_UNIT_LAYERLEVEL" val="1"/>
  <p:tag name="KSO_WM_TAG_VERSION" val="1.0"/>
  <p:tag name="KSO_WM_BEAUTIFY_FLAG" val="#wm#"/>
</p:tagLst>
</file>

<file path=ppt/tags/tag2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1"/>
  <p:tag name="KSO_WM_UNIT_ID" val="_11*i*11"/>
  <p:tag name="KSO_WM_UNIT_LAYERLEVEL" val="1"/>
  <p:tag name="KSO_WM_TAG_VERSION" val="1.0"/>
  <p:tag name="KSO_WM_BEAUTIFY_FLAG" val="#wm#"/>
</p:tagLst>
</file>

<file path=ppt/tags/tag2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2"/>
  <p:tag name="KSO_WM_UNIT_ID" val="_11*i*12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4*i*1"/>
  <p:tag name="KSO_WM_UNIT_LAYERLEVEL" val="1"/>
  <p:tag name="KSO_WM_TAG_VERSION" val="1.0"/>
  <p:tag name="KSO_WM_BEAUTIFY_FLAG" val="#wm#"/>
</p:tagLst>
</file>

<file path=ppt/tags/tag2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3"/>
  <p:tag name="KSO_WM_UNIT_ID" val="_11*i*13"/>
  <p:tag name="KSO_WM_UNIT_LAYERLEVEL" val="1"/>
  <p:tag name="KSO_WM_TAG_VERSION" val="1.0"/>
  <p:tag name="KSO_WM_BEAUTIFY_FLAG" val="#wm#"/>
</p:tagLst>
</file>

<file path=ppt/tags/tag2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2*i*2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2*i*3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2*i*4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4*i*2"/>
  <p:tag name="KSO_WM_UNIT_LAYERLEVEL" val="1"/>
  <p:tag name="KSO_WM_TAG_VERSION" val="1.0"/>
  <p:tag name="KSO_WM_BEAUTIFY_FLAG" val="#wm#"/>
</p:tagLst>
</file>

<file path=ppt/tags/tag2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</p:tagLst>
</file>

<file path=ppt/tags/tag2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3*i*5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13*i*6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13*i*7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3*i*5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13*i*6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13*i*7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*i*5"/>
  <p:tag name="KSO_WM_UNIT_LAYERLEVEL" val="1"/>
  <p:tag name="KSO_WM_TAG_VERSION" val="1.0"/>
  <p:tag name="KSO_WM_BEAUTIFY_FLAG" val="#wm#"/>
  <p:tag name="KSO_WM_SLIDE_BACKGROUND_MASK_FLAG" val="1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4*i*3"/>
  <p:tag name="KSO_WM_UNIT_LAYERLEVEL" val="1"/>
  <p:tag name="KSO_WM_TAG_VERSION" val="1.0"/>
  <p:tag name="KSO_WM_BEAUTIFY_FLAG" val="#wm#"/>
</p:tagLst>
</file>

<file path=ppt/tags/tag3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3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3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3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3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4*i*5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3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14*i*6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3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14*i*7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3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4*i*2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3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4*i*3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3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4*i*4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4*i*4"/>
  <p:tag name="KSO_WM_UNIT_LAYERLEVEL" val="1"/>
  <p:tag name="KSO_WM_TAG_VERSION" val="1.0"/>
  <p:tag name="KSO_WM_BEAUTIFY_FLAG" val="#wm#"/>
</p:tagLst>
</file>

<file path=ppt/tags/tag3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SLIDE_BK_DARK_LIGHT" val="2"/>
  <p:tag name="KSO_WM_UNIT_BK_DARK_LIGHT" val="2"/>
</p:tagLst>
</file>

<file path=ppt/tags/tag3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3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3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3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3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3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3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5*i*2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3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5*i*3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3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5*i*4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topBottom"/>
  <p:tag name="KSO_WM_SLIDE_BK_DARK_LIGHT" val="2"/>
  <p:tag name="KSO_WM_UNIT_BK_DARK_LIGHT" val="2"/>
</p:tagLst>
</file>

<file path=ppt/tags/tag3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3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3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3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3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3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3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6*i*2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3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6*i*3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3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6*i*4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ottomTop"/>
  <p:tag name="KSO_WM_SLIDE_BK_DARK_LIGHT" val="2"/>
  <p:tag name="KSO_WM_UNIT_BK_DARK_LIGHT" val="2"/>
</p:tagLst>
</file>

<file path=ppt/tags/tag3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3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3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3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3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3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3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7*i*2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3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7*i*3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3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7*i*4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2"/>
</p:tagLst>
</file>

<file path=ppt/tags/tag3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3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3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3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3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3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3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3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3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elt"/>
  <p:tag name="KSO_WM_SLIDE_BK_DARK_LIGHT" val="2"/>
  <p:tag name="KSO_WM_UNIT_BK_DARK_LIGHT" val="2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8*i*2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3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8*i*3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3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8*i*4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3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8*i*5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3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18*i*6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3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18*i*7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3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3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3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3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3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3885"/>
</p:tagLst>
</file>

<file path=ppt/tags/tag3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3885"/>
</p:tagLst>
</file>

<file path=ppt/tags/tag3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66.xml><?xml version="1.0" encoding="utf-8"?>
<p:tagLst xmlns:p="http://schemas.openxmlformats.org/presentationml/2006/main">
  <p:tag name="KSO_WM_TEMPLATE_SUBCATEGORY" val="0"/>
  <p:tag name="KSO_WM_TEMPLATE_MASTER_TYPE" val="1"/>
  <p:tag name="KSO_WM_TEMPLATE_COLOR_TYPE" val="1"/>
  <p:tag name="KSO_WM_TAG_VERSION" val="1.0"/>
  <p:tag name="KSO_WM_BEAUTIFY_FLAG" val="#wm#"/>
  <p:tag name="KSO_WM_TEMPLATE_CATEGORY" val="custom"/>
  <p:tag name="KSO_WM_TEMPLATE_INDEX" val="20203885"/>
  <p:tag name="KSO_WM_TEMPLATE_MASTER_THUMB_INDEX" val="12"/>
  <p:tag name="KSO_WM_TEMPLATE_THUMBS_INDEX" val="1、4、6、10、11、12、13、14、15、16、17、18、19、20、21、22"/>
</p:tagLst>
</file>

<file path=ppt/tags/tag367.xml><?xml version="1.0" encoding="utf-8"?>
<p:tagLst xmlns:p="http://schemas.openxmlformats.org/presentationml/2006/main">
  <p:tag name="KSO_WM_UNIT_ISCONTENTSTITLE" val="0"/>
  <p:tag name="KSO_WM_UNIT_PRESET_TEXT" val="简约年终总结报告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3885_1*a*1"/>
  <p:tag name="KSO_WM_TEMPLATE_CATEGORY" val="custom"/>
  <p:tag name="KSO_WM_TEMPLATE_INDEX" val="20203885"/>
  <p:tag name="KSO_WM_UNIT_LAYERLEVEL" val="1"/>
  <p:tag name="KSO_WM_TAG_VERSION" val="1.0"/>
  <p:tag name="KSO_WM_BEAUTIFY_FLAG" val="#wm#"/>
  <p:tag name="KSO_WM_TAG_Front_Size" val=""/>
  <p:tag name="KSO_WM_TAG_Backgroup_Id" val=""/>
  <p:tag name="KSO_WM_TAG_Backgroup_Size" val=""/>
  <p:tag name="KSO_WM_TAG_Zoder_Position" val=""/>
</p:tagLst>
</file>

<file path=ppt/tags/tag368.xml><?xml version="1.0" encoding="utf-8"?>
<p:tagLst xmlns:p="http://schemas.openxmlformats.org/presentationml/2006/main">
  <p:tag name="KSO_WM_UNIT_ISCONTENTSTITLE" val="0"/>
  <p:tag name="KSO_WM_UNIT_PRESET_TEXT" val="单击此处添加副标题"/>
  <p:tag name="KSO_WM_UNIT_NOCLEAR" val="0"/>
  <p:tag name="KSO_WM_UNIT_VALUE" val="2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3885_1*b*1"/>
  <p:tag name="KSO_WM_TEMPLATE_CATEGORY" val="custom"/>
  <p:tag name="KSO_WM_TEMPLATE_INDEX" val="20203885"/>
  <p:tag name="KSO_WM_UNIT_LAYERLEVEL" val="1"/>
  <p:tag name="KSO_WM_TAG_VERSION" val="1.0"/>
  <p:tag name="KSO_WM_BEAUTIFY_FLAG" val="#wm#"/>
  <p:tag name="KSO_WM_TAG_Front_Size" val=""/>
  <p:tag name="KSO_WM_TAG_Backgroup_Id" val=""/>
  <p:tag name="KSO_WM_TAG_Backgroup_Size" val=""/>
  <p:tag name="KSO_WM_TAG_Zoder_Position" val=""/>
</p:tagLst>
</file>

<file path=ppt/tags/tag369.xml><?xml version="1.0" encoding="utf-8"?>
<p:tagLst xmlns:p="http://schemas.openxmlformats.org/presentationml/2006/main">
  <p:tag name="KSO_WM_SLIDE_ID" val="custom20203885_1"/>
  <p:tag name="KSO_WM_TEMPLATE_SUBCATEGORY" val="0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3885"/>
  <p:tag name="KSO_WM_SLIDE_LAYOUT" val="a_b"/>
  <p:tag name="KSO_WM_SLIDE_LAYOUT_CNT" val="1_1"/>
  <p:tag name="KSO_WM_TEMPLATE_MASTER_THUMB_INDEX" val="12"/>
  <p:tag name="KSO_WM_TEMPLATE_THUMBS_INDEX" val="1、4、6、10、11、12、13、14、15、16、17、18、19、20、21、22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6*i*2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TEXT_FILL_FORE_SCHEMECOLOR_INDEX_BRIGHTNESS" val="0.15"/>
  <p:tag name="KSO_WM_UNIT_TEXT_FILL_FORE_SCHEMECOLOR_INDEX" val="13"/>
  <p:tag name="KSO_WM_UNIT_TEXT_FILL_TYPE" val="1"/>
</p:tagLst>
</file>

<file path=ppt/tags/tag3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6*i*3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FILL_FORE_SCHEMECOLOR_INDEX_BRIGHTNESS" val="-0.5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3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6*i*4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3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ottomTop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374.xml><?xml version="1.0" encoding="utf-8"?>
<p:tagLst xmlns:p="http://schemas.openxmlformats.org/presentationml/2006/main">
  <p:tag name="KSO_WM_UNIT_BLOCK" val="0"/>
  <p:tag name="KSO_WM_UNIT_DEC_AREA_ID" val="62e8a7ef88484c27907bbead105ca5aa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0174_1*i*2"/>
  <p:tag name="KSO_WM_TEMPLATE_CATEGORY" val="diagram"/>
  <p:tag name="KSO_WM_TEMPLATE_INDEX" val="20210174"/>
  <p:tag name="KSO_WM_UNIT_LAYERLEVEL" val="1"/>
  <p:tag name="KSO_WM_TAG_VERSION" val="1.0"/>
  <p:tag name="KSO_WM_BEAUTIFY_FLAG" val="#wm#"/>
  <p:tag name="KSO_WM_UNIT_SM_LIMIT_TYPE" val="1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true},&quot;DecorateInfoH&quot;:{&quot;IsAbs&quot;:true},&quot;whChangeMode&quot;:0}"/>
  <p:tag name="KSO_WM_CHIP_GROUPID" val="5f226a74c4814ce96fb160ea"/>
  <p:tag name="KSO_WM_CHIP_XID" val="5f226a74c4814ce96fb160eb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318"/>
  <p:tag name="KSO_WM_TEMPLATE_ASSEMBLE_XID" val="5f48a2c2f3f92eac73830e6f"/>
  <p:tag name="KSO_WM_TEMPLATE_ASSEMBLE_GROUPID" val="5f48a2c2f3f92eac73830e6f"/>
</p:tagLst>
</file>

<file path=ppt/tags/tag375.xml><?xml version="1.0" encoding="utf-8"?>
<p:tagLst xmlns:p="http://schemas.openxmlformats.org/presentationml/2006/main">
  <p:tag name="KSO_WM_UNIT_BLOCK" val="0"/>
  <p:tag name="KSO_WM_UNIT_DEC_AREA_ID" val="f73bda84c42e4735b3f5d092a816bbc7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10174_1*i*3"/>
  <p:tag name="KSO_WM_TEMPLATE_CATEGORY" val="diagram"/>
  <p:tag name="KSO_WM_TEMPLATE_INDEX" val="20210174"/>
  <p:tag name="KSO_WM_UNIT_LAYERLEVEL" val="1"/>
  <p:tag name="KSO_WM_TAG_VERSION" val="1.0"/>
  <p:tag name="KSO_WM_BEAUTIFY_FLAG" val="#wm#"/>
  <p:tag name="KSO_WM_UNIT_SM_LIMIT_TYPE" val="1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true},&quot;DecorateInfoH&quot;:{&quot;IsAbs&quot;:true},&quot;whChangeMode&quot;:0}"/>
  <p:tag name="KSO_WM_CHIP_GROUPID" val="5f226a74c4814ce96fb160ea"/>
  <p:tag name="KSO_WM_CHIP_XID" val="5f226a74c4814ce96fb160eb"/>
  <p:tag name="KSO_WM_UNIT_FILL_FORE_SCHEMECOLOR_INDEX_BRIGHTNESS" val="0"/>
  <p:tag name="KSO_WM_UNIT_FILL_FORE_SCHEMECOLOR_INDEX" val="14"/>
  <p:tag name="KSO_WM_UNIT_FILL_TYPE" val="1"/>
  <p:tag name="KSO_WM_UNIT_SHADOW_SCHEMECOLOR_INDEX_BRIGHTNESS" val="0"/>
  <p:tag name="KSO_WM_UNIT_SHADOW_SCHEMECOLOR_INDEX" val="13"/>
  <p:tag name="KSO_WM_UNIT_TEXT_FILL_FORE_SCHEMECOLOR_INDEX_BRIGHTNESS" val="0"/>
  <p:tag name="KSO_WM_UNIT_TEXT_FILL_FORE_SCHEMECOLOR_INDEX" val="2"/>
  <p:tag name="KSO_WM_UNIT_TEXT_FILL_TYPE" val="1"/>
  <p:tag name="KSO_WM_UNIT_VALUE" val="494"/>
  <p:tag name="KSO_WM_TEMPLATE_ASSEMBLE_XID" val="5f48a2c2f3f92eac73830e6f"/>
  <p:tag name="KSO_WM_TEMPLATE_ASSEMBLE_GROUPID" val="5f48a2c2f3f92eac73830e6f"/>
</p:tagLst>
</file>

<file path=ppt/tags/tag376.xml><?xml version="1.0" encoding="utf-8"?>
<p:tagLst xmlns:p="http://schemas.openxmlformats.org/presentationml/2006/main">
  <p:tag name="KSO_WM_UNIT_BLOCK" val="0"/>
  <p:tag name="KSO_WM_UNIT_DEC_AREA_ID" val="69bd12f14aa74ace9c6c03891def0a09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10174_1*i*4"/>
  <p:tag name="KSO_WM_TEMPLATE_CATEGORY" val="diagram"/>
  <p:tag name="KSO_WM_TEMPLATE_INDEX" val="20210174"/>
  <p:tag name="KSO_WM_UNIT_LAYERLEVEL" val="1"/>
  <p:tag name="KSO_WM_TAG_VERSION" val="1.0"/>
  <p:tag name="KSO_WM_BEAUTIFY_FLAG" val="#wm#"/>
  <p:tag name="KSO_WM_UNIT_SM_LIMIT_TYPE" val="1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true},&quot;DecorateInfoH&quot;:{&quot;IsAbs&quot;:true},&quot;whChangeMode&quot;:0}"/>
  <p:tag name="KSO_WM_CHIP_GROUPID" val="5f226a74c4814ce96fb160ea"/>
  <p:tag name="KSO_WM_CHIP_XID" val="5f226a74c4814ce96fb160eb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6"/>
  <p:tag name="KSO_WM_TEMPLATE_ASSEMBLE_XID" val="5f48a2c2f3f92eac73830e6f"/>
  <p:tag name="KSO_WM_TEMPLATE_ASSEMBLE_GROUPID" val="5f48a2c2f3f92eac73830e6f"/>
</p:tagLst>
</file>

<file path=ppt/tags/tag37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0174_1*a*1"/>
  <p:tag name="KSO_WM_TEMPLATE_CATEGORY" val="diagram"/>
  <p:tag name="KSO_WM_TEMPLATE_INDEX" val="20210174"/>
  <p:tag name="KSO_WM_UNIT_LAYERLEVEL" val="1"/>
  <p:tag name="KSO_WM_TAG_VERSION" val="1.0"/>
  <p:tag name="KSO_WM_BEAUTIFY_FLAG" val="#wm#"/>
  <p:tag name="KSO_WM_UNIT_PRESET_TEXT" val="单击添加大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CHIP_FILLAREA_FILL_RULE" val="{&quot;fill_align&quot;:&quot;cm&quot;,&quot;fill_mode&quot;:&quot;full&quot;}"/>
  <p:tag name="KSO_WM_UNIT_DEC_AREA_ID" val="198b09a392054ba8bc28d5472a61bbf6"/>
  <p:tag name="KSO_WM_ASSEMBLE_CHIP_INDEX" val="ecc592ad8e994e44838faeebca1a3a77"/>
  <p:tag name="KSO_WM_UNIT_TEXT_FILL_FORE_SCHEMECOLOR_INDEX_BRIGHTNESS" val="0"/>
  <p:tag name="KSO_WM_UNIT_TEXT_FILL_FORE_SCHEMECOLOR_INDEX" val="13"/>
  <p:tag name="KSO_WM_UNIT_TEXT_FILL_TYPE" val="1"/>
  <p:tag name="KSO_WM_TEMPLATE_ASSEMBLE_XID" val="5f48a2c2f3f92eac73830e6f"/>
  <p:tag name="KSO_WM_TEMPLATE_ASSEMBLE_GROUPID" val="5f48a2c2f3f92eac73830e6f"/>
  <p:tag name="KSO_WM_TAG_Front_Size" val=""/>
  <p:tag name="KSO_WM_TAG_Backgroup_Id" val=""/>
  <p:tag name="KSO_WM_TAG_Backgroup_Size" val=""/>
  <p:tag name="KSO_WM_TAG_Zoder_Position" val=""/>
</p:tagLst>
</file>

<file path=ppt/tags/tag378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0174_1*f*1"/>
  <p:tag name="KSO_WM_TEMPLATE_CATEGORY" val="diagram"/>
  <p:tag name="KSO_WM_TEMPLATE_INDEX" val="20210174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90"/>
  <p:tag name="KSO_WM_UNIT_SHOW_EDIT_AREA_INDICATION" val="1"/>
  <p:tag name="KSO_WM_CHIP_GROUPID" val="5e6b05596848fb12bee65ac8"/>
  <p:tag name="KSO_WM_CHIP_XID" val="5e6b05596848fb12bee65aca"/>
  <p:tag name="KSO_WM_CHIP_FILLAREA_FILL_RULE" val="{&quot;fill_align&quot;:&quot;cm&quot;,&quot;fill_mode&quot;:&quot;full&quot;}"/>
  <p:tag name="KSO_WM_UNIT_DEC_AREA_ID" val="e5a3b545ebe5464281cf9b9aea268a93"/>
  <p:tag name="KSO_WM_ASSEMBLE_CHIP_INDEX" val="804fa5fa5bbc46a2be652af0337300d9"/>
  <p:tag name="KSO_WM_UNIT_SUPPORT_UNIT_TYPE" val="[&quot;l&quot;,&quot;m&quot;,&quot;n&quot;,&quot;o&quot;,&quot;p&quot;,&quot;q&quot;,&quot;r&quot;,&quot;δ&quot;,&quot;ε&quot;,&quot;ζ&quot;,&quot;η&quot;,&quot;d&quot;,&quot;α&quot;,&quot;β&quot;]"/>
  <p:tag name="KSO_WM_UNIT_TEXT_FILL_FORE_SCHEMECOLOR_INDEX_BRIGHTNESS" val="0.25"/>
  <p:tag name="KSO_WM_UNIT_TEXT_FILL_FORE_SCHEMECOLOR_INDEX" val="13"/>
  <p:tag name="KSO_WM_UNIT_TEXT_FILL_TYPE" val="1"/>
  <p:tag name="KSO_WM_TEMPLATE_ASSEMBLE_XID" val="5f48a2c2f3f92eac73830e6f"/>
  <p:tag name="KSO_WM_TEMPLATE_ASSEMBLE_GROUPID" val="5f48a2c2f3f92eac73830e6f"/>
  <p:tag name="KSO_WM_TAG_Front_Size" val=""/>
  <p:tag name="KSO_WM_TAG_Backgroup_Id" val=""/>
  <p:tag name="KSO_WM_TAG_Backgroup_Size" val=""/>
  <p:tag name="KSO_WM_TAG_Zoder_Position" val=""/>
</p:tagLst>
</file>

<file path=ppt/tags/tag379.xml><?xml version="1.0" encoding="utf-8"?>
<p:tagLst xmlns:p="http://schemas.openxmlformats.org/presentationml/2006/main">
  <p:tag name="KSO_WM_BEAUTIFY_FLAG" val="#wm#"/>
  <p:tag name="KSO_WM_TEMPLATE_CATEGORY" val="diagram"/>
  <p:tag name="KSO_WM_TEMPLATE_INDEX" val="20210174"/>
  <p:tag name="KSO_WM_SLIDE_LAYOUT_INFO" val="{&quot;backgroundInfo&quot;:[{&quot;bottom&quot;:0,&quot;bottomAbs&quot;:false,&quot;left&quot;:0,&quot;leftAbs&quot;:false,&quot;right&quot;:0,&quot;rightAbs&quot;:false,&quot;top&quot;:0.74074070000000003,&quot;topAbs&quot;:false,&quot;type&quot;:&quot;bottomTop&quot;}],&quot;id&quot;:&quot;2020-08-28T14:23:32&quot;,&quot;maxSize&quot;:{&quot;size1&quot;:42.200000000000003},&quot;minSize&quot;:{&quot;size1&quot;:42.200000000000003},&quot;normalSize&quot;:{&quot;size1&quot;:42.200000000000003},&quot;subLayout&quot;:[{&quot;id&quot;:&quot;2020-08-28T14:23:32&quot;,&quot;margin&quot;:{&quot;bottom&quot;:3.3870000839233398,&quot;left&quot;:4.6570000648498535,&quot;right&quot;:4.6570000648498535,&quot;top&quot;:1.2699999809265137},&quot;type&quot;:0},{&quot;id&quot;:&quot;2020-08-28T14:23:32&quot;,&quot;margin&quot;:{&quot;bottom&quot;:3.3870000839233398,&quot;left&quot;:6.7729997634887695,&quot;right&quot;:6.7729997634887695,&quot;top&quot;:0},&quot;type&quot;:0}],&quot;type&quot;:0}"/>
  <p:tag name="KSO_WM_SLIDE_BACKGROUND" val="[&quot;bottomTop&quot;]"/>
  <p:tag name="KSO_WM_SLIDE_RATIO" val="1.777778"/>
  <p:tag name="KSO_WM_SLIDE_ID" val="diagram20210174_1"/>
  <p:tag name="KSO_WM_TEMPLATE_SUBCATEGORY" val="21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60*467"/>
  <p:tag name="KSO_WM_SLIDE_POSITION" val="0*72"/>
  <p:tag name="KSO_WM_TAG_VERSION" val="1.0"/>
  <p:tag name="KSO_WM_SLIDE_LAYOUT" val="a_f"/>
  <p:tag name="KSO_WM_SLIDE_LAYOUT_CNT" val="1_1"/>
  <p:tag name="KSO_WM_CHIP_INFOS" val="{&quot;layout_type&quot;:&quot;topbottom&quot;,&quot;layout_feature&quot;:1,&quot;tags&quot;:{&quot;style&quot;:[&quot;商务&quot;,&quot;简约&quot;,&quot;文艺清新&quot;,&quot;中国风&quot;,&quot;卡通&quot;,&quot;欧美风&quot;,&quot;黑板风&quot;,&quot;渐变风&quot;,&quot;党政风&quot;]},&quot;slide_type&quot;:[&quot;text&quot;],&quot;aspect_ratio&quot;:&quot;16:9&quot;,&quot;diagram&quot;:{&quot;type&quot;:[],&quot;direction&quot;:0,&quot;isSupportDecBetweenItems&quot;:false}}"/>
  <p:tag name="KSO_WM_CHIP_FILLPROP" val="[[{&quot;fill_id&quot;:&quot;6969a5984fe4426badf670db1829be36&quot;,&quot;fill_align&quot;:&quot;cm&quot;,&quot;text_align&quot;:&quot;cm&quot;,&quot;text_direction&quot;:&quot;horizontal&quot;,&quot;chip_types&quot;:[&quot;header&quot;]},{&quot;fill_id&quot;:&quot;638fc320fad547f2a2c9e7fbae56f76d&quot;,&quot;fill_align&quot;:&quot;cm&quot;,&quot;text_align&quot;:&quot;lm&quot;,&quot;text_direction&quot;:&quot;horizontal&quot;,&quot;chip_types&quot;:[&quot;diagram&quot;,&quot;text&quot;,&quot;picture&quot;,&quot;chart&quot;,&quot;table&quot;],&quot;support_features&quot;:[&quot;collage&quot;,&quot;carousel&quot;]}]]"/>
  <p:tag name="KSO_WM_CHIP_XID" val="5f226a74c4814ce96fb160eb"/>
  <p:tag name="KSO_WM_CHIP_GROUPID" val="5f226a74c4814ce96fb160ea"/>
  <p:tag name="KSO_WM_SLIDE_BK_DARK_LIGHT" val="2"/>
  <p:tag name="KSO_WM_SLIDE_BACKGROUND_TYPE" val="bottomTop"/>
  <p:tag name="KSO_WM_SLIDE_SUPPORT_FEATURE_TYPE" val="0"/>
  <p:tag name="KSO_WM_TEMPLATE_ASSEMBLE_XID" val="5f48a2c2f3f92eac73830e6f"/>
  <p:tag name="KSO_WM_TEMPLATE_ASSEMBLE_GROUPID" val="5f48a2c2f3f92eac73830e6f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5*i*1"/>
  <p:tag name="KSO_WM_UNIT_LAYERLEVEL" val="1"/>
  <p:tag name="KSO_WM_TAG_VERSION" val="1.0"/>
  <p:tag name="KSO_WM_BEAUTIFY_FLAG" val="#wm#"/>
</p:tagLst>
</file>

<file path=ppt/tags/tag3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2*i*2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TEXT_FILL_FORE_SCHEMECOLOR_INDEX_BRIGHTNESS" val="0.15"/>
  <p:tag name="KSO_WM_UNIT_TEXT_FILL_FORE_SCHEMECOLOR_INDEX" val="13"/>
  <p:tag name="KSO_WM_UNIT_TEXT_FILL_TYPE" val="1"/>
</p:tagLst>
</file>

<file path=ppt/tags/tag3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2*i*3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FILL_FORE_SCHEMECOLOR_INDEX_BRIGHTNESS" val="-0.5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3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2*i*4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3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3669_1*i*1"/>
  <p:tag name="KSO_WM_TEMPLATE_CATEGORY" val="diagram"/>
  <p:tag name="KSO_WM_TEMPLATE_INDEX" val="20203669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84.xml><?xml version="1.0" encoding="utf-8"?>
<p:tagLst xmlns:p="http://schemas.openxmlformats.org/presentationml/2006/main">
  <p:tag name="KSO_WM_UNIT_NOCLEAR" val="0"/>
  <p:tag name="KSO_WM_UNIT_VALUE" val="114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3669_1*f*1"/>
  <p:tag name="KSO_WM_TEMPLATE_CATEGORY" val="diagram"/>
  <p:tag name="KSO_WM_TEMPLATE_INDEX" val="20203669"/>
  <p:tag name="KSO_WM_UNIT_LAYERLEVEL" val="1"/>
  <p:tag name="KSO_WM_TAG_VERSION" val="1.0"/>
  <p:tag name="KSO_WM_BEAUTIFY_FLAG" val="#wm#"/>
  <p:tag name="KSO_WM_UNIT_PRESET_TEXT" val="单击此处添加正文，文字是您思想的提炼，为了演示发布的良好效果，请言简意赅的阐述您的观点。&#13;您的正文已经经简明扼要，字字珠玑，但信息却千丝万缕、错综复杂，需要用更多的文字来表述；但请您尽可能提炼思想的精髓，否则容易造成观者的阅读压力，适得其反。&#13;正如我们都希望改变世界，希望给别人带去光明，但更多时候我们只需要播下一颗种子，自然有微风吹拂，雨露滋养。恰如其分的表达观点，往往事半功倍。&#13;为了能让您有更直观的字数感受，并进一步方便使用，我们为您标注了最适合的位置。您输入的文字到这里时，就是最佳视觉效果，请您务必注意。"/>
  <p:tag name="KSO_WM_UNIT_SUBTYPE" val="a"/>
  <p:tag name="KSO_WM_TAG_Front_Size" val=""/>
  <p:tag name="KSO_WM_TAG_Backgroup_Id" val=""/>
  <p:tag name="KSO_WM_TAG_Backgroup_Size" val=""/>
  <p:tag name="KSO_WM_TAG_Zoder_Position" val=""/>
  <p:tag name="KSO_WM_UNIT_TEXT_FILL_FORE_SCHEMECOLOR_INDEX_BRIGHTNESS" val="0.25"/>
  <p:tag name="KSO_WM_UNIT_TEXT_FILL_FORE_SCHEMECOLOR_INDEX" val="13"/>
  <p:tag name="KSO_WM_UNIT_TEXT_FILL_TYPE" val="1"/>
</p:tagLst>
</file>

<file path=ppt/tags/tag385.xml><?xml version="1.0" encoding="utf-8"?>
<p:tagLst xmlns:p="http://schemas.openxmlformats.org/presentationml/2006/main">
  <p:tag name="KSO_WM_UNIT_ISCONTENTSTITLE" val="0"/>
  <p:tag name="KSO_WM_UNIT_NOCLEAR" val="0"/>
  <p:tag name="KSO_WM_UNIT_VALUE" val="1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3669_1*a*1"/>
  <p:tag name="KSO_WM_TEMPLATE_CATEGORY" val="diagram"/>
  <p:tag name="KSO_WM_TEMPLATE_INDEX" val="20203669"/>
  <p:tag name="KSO_WM_UNIT_LAYERLEVEL" val="1"/>
  <p:tag name="KSO_WM_TAG_VERSION" val="1.0"/>
  <p:tag name="KSO_WM_BEAUTIFY_FLAG" val="#wm#"/>
  <p:tag name="KSO_WM_UNIT_PRESET_TEXT" val="单击添加&#13;大标题"/>
  <p:tag name="KSO_WM_UNIT_ISNUMDGMTITLE" val="0"/>
  <p:tag name="KSO_WM_TAG_Front_Size" val=""/>
  <p:tag name="KSO_WM_TAG_Backgroup_Id" val=""/>
  <p:tag name="KSO_WM_TAG_Backgroup_Size" val=""/>
  <p:tag name="KSO_WM_TAG_Zoder_Position" val=""/>
</p:tagLst>
</file>

<file path=ppt/tags/tag3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3669_1*i*2"/>
  <p:tag name="KSO_WM_TEMPLATE_CATEGORY" val="diagram"/>
  <p:tag name="KSO_WM_TEMPLATE_INDEX" val="20203669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03669_1*i*3"/>
  <p:tag name="KSO_WM_TEMPLATE_CATEGORY" val="diagram"/>
  <p:tag name="KSO_WM_TEMPLATE_INDEX" val="20203669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88.xml><?xml version="1.0" encoding="utf-8"?>
<p:tagLst xmlns:p="http://schemas.openxmlformats.org/presentationml/2006/main">
  <p:tag name="KSO_WM_BEAUTIFY_FLAG" val="#wm#"/>
  <p:tag name="KSO_WM_TEMPLATE_CATEGORY" val="diagram"/>
  <p:tag name="KSO_WM_TEMPLATE_INDEX" val="20203669"/>
  <p:tag name="KSO_WM_SLIDE_BACKGROUND" val="[&quot;bottomTop&quot;]"/>
  <p:tag name="KSO_WM_SLIDE_RATIO" val="1.777778"/>
  <p:tag name="KSO_WM_SLIDE_ID" val="diagram20203669_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836*540"/>
  <p:tag name="KSO_WM_SLIDE_POSITION" val="55*-1"/>
  <p:tag name="KSO_WM_TAG_VERSION" val="1.0"/>
  <p:tag name="KSO_WM_SLIDE_LAYOUT" val="a_f"/>
  <p:tag name="KSO_WM_SLIDE_LAYOUT_CNT" val="1_1"/>
  <p:tag name="KSO_WM_CHIP_INFOS" val="{&quot;layout_type&quot;:&quot;topbottom&quot;,&quot;layout_feature&quot;:1,&quot;tags&quot;:{&quot;style&quot;:[&quot;商务&quot;,&quot;简约&quot;,&quot;文艺清新&quot;,&quot;中国风&quot;,&quot;卡通&quot;,&quot;欧美风&quot;,&quot;黑板风&quot;,&quot;渐变风&quot;,&quot;党政风&quot;]},&quot;slide_type&quot;:[&quot;text&quot;],&quot;aspect_ratio&quot;:&quot;16:9&quot;,&quot;diagram&quot;:{&quot;type&quot;:[],&quot;direction&quot;:0,&quot;isSupportDecBetweenItems&quot;:false}}"/>
  <p:tag name="KSO_WM_CHIP_FILLPROP" val="[[{&quot;fill_id&quot;:&quot;6969a5984fe4426badf670db1829be36&quot;,&quot;fill_align&quot;:&quot;cm&quot;,&quot;text_align&quot;:&quot;cm&quot;,&quot;text_direction&quot;:&quot;horizontal&quot;,&quot;chip_types&quot;:[&quot;header&quot;]},{&quot;fill_id&quot;:&quot;638fc320fad547f2a2c9e7fbae56f76d&quot;,&quot;fill_align&quot;:&quot;cm&quot;,&quot;text_align&quot;:&quot;lm&quot;,&quot;text_direction&quot;:&quot;horizontal&quot;,&quot;chip_types&quot;:[&quot;diagram&quot;,&quot;text&quot;,&quot;picture&quot;,&quot;chart&quot;,&quot;table&quot;],&quot;support_features&quot;:[&quot;collage&quot;,&quot;carousel&quot;]}]]"/>
  <p:tag name="KSO_WM_CHIP_XID" val="5f226a74c4814ce96fb160eb"/>
  <p:tag name="KSO_WM_CHIP_GROUPID" val="5f226a74c4814ce96fb160ea"/>
  <p:tag name="KSO_WM_SLIDE_BK_DARK_LIGHT" val="2"/>
  <p:tag name="KSO_WM_SLIDE_BACKGROUND_TYPE" val="general"/>
  <p:tag name="KSO_WM_SLIDE_SUPPORT_FEATURE_TYPE" val="0"/>
  <p:tag name="KSO_WM_TEMPLATE_ASSEMBLE_XID" val="5f48a2c2f3f92eac73830e6f"/>
  <p:tag name="KSO_WM_TEMPLATE_ASSEMBLE_GROUPID" val="5f48a2c2f3f92eac73830e6f"/>
</p:tagLst>
</file>

<file path=ppt/tags/tag3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2*i*2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TEXT_FILL_FORE_SCHEMECOLOR_INDEX_BRIGHTNESS" val="0.15"/>
  <p:tag name="KSO_WM_UNIT_TEXT_FILL_FORE_SCHEMECOLOR_INDEX" val="13"/>
  <p:tag name="KSO_WM_UNIT_TEXT_FILL_TYPE" val="1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5*i*2"/>
  <p:tag name="KSO_WM_UNIT_LAYERLEVEL" val="1"/>
  <p:tag name="KSO_WM_TAG_VERSION" val="1.0"/>
  <p:tag name="KSO_WM_BEAUTIFY_FLAG" val="#wm#"/>
</p:tagLst>
</file>

<file path=ppt/tags/tag3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2*i*3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FILL_FORE_SCHEMECOLOR_INDEX_BRIGHTNESS" val="-0.5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3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2*i*4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3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3669_1*i*1"/>
  <p:tag name="KSO_WM_TEMPLATE_CATEGORY" val="diagram"/>
  <p:tag name="KSO_WM_TEMPLATE_INDEX" val="20203669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93.xml><?xml version="1.0" encoding="utf-8"?>
<p:tagLst xmlns:p="http://schemas.openxmlformats.org/presentationml/2006/main">
  <p:tag name="KSO_WM_UNIT_NOCLEAR" val="0"/>
  <p:tag name="KSO_WM_UNIT_VALUE" val="114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3669_1*f*1"/>
  <p:tag name="KSO_WM_TEMPLATE_CATEGORY" val="diagram"/>
  <p:tag name="KSO_WM_TEMPLATE_INDEX" val="20203669"/>
  <p:tag name="KSO_WM_UNIT_LAYERLEVEL" val="1"/>
  <p:tag name="KSO_WM_TAG_VERSION" val="1.0"/>
  <p:tag name="KSO_WM_BEAUTIFY_FLAG" val="#wm#"/>
  <p:tag name="KSO_WM_UNIT_PRESET_TEXT" val="单击此处添加正文，文字是您思想的提炼，为了演示发布的良好效果，请言简意赅的阐述您的观点。&#13;您的正文已经经简明扼要，字字珠玑，但信息却千丝万缕、错综复杂，需要用更多的文字来表述；但请您尽可能提炼思想的精髓，否则容易造成观者的阅读压力，适得其反。&#13;正如我们都希望改变世界，希望给别人带去光明，但更多时候我们只需要播下一颗种子，自然有微风吹拂，雨露滋养。恰如其分的表达观点，往往事半功倍。&#13;为了能让您有更直观的字数感受，并进一步方便使用，我们为您标注了最适合的位置。您输入的文字到这里时，就是最佳视觉效果，请您务必注意。"/>
  <p:tag name="KSO_WM_UNIT_SUBTYPE" val="a"/>
  <p:tag name="KSO_WM_TAG_Front_Size" val=""/>
  <p:tag name="KSO_WM_TAG_Backgroup_Id" val=""/>
  <p:tag name="KSO_WM_TAG_Backgroup_Size" val=""/>
  <p:tag name="KSO_WM_TAG_Zoder_Position" val=""/>
  <p:tag name="KSO_WM_UNIT_TEXT_FILL_FORE_SCHEMECOLOR_INDEX_BRIGHTNESS" val="0.25"/>
  <p:tag name="KSO_WM_UNIT_TEXT_FILL_FORE_SCHEMECOLOR_INDEX" val="13"/>
  <p:tag name="KSO_WM_UNIT_TEXT_FILL_TYPE" val="1"/>
</p:tagLst>
</file>

<file path=ppt/tags/tag394.xml><?xml version="1.0" encoding="utf-8"?>
<p:tagLst xmlns:p="http://schemas.openxmlformats.org/presentationml/2006/main">
  <p:tag name="KSO_WM_UNIT_ISCONTENTSTITLE" val="0"/>
  <p:tag name="KSO_WM_UNIT_NOCLEAR" val="0"/>
  <p:tag name="KSO_WM_UNIT_VALUE" val="1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3669_1*a*1"/>
  <p:tag name="KSO_WM_TEMPLATE_CATEGORY" val="diagram"/>
  <p:tag name="KSO_WM_TEMPLATE_INDEX" val="20203669"/>
  <p:tag name="KSO_WM_UNIT_LAYERLEVEL" val="1"/>
  <p:tag name="KSO_WM_TAG_VERSION" val="1.0"/>
  <p:tag name="KSO_WM_BEAUTIFY_FLAG" val="#wm#"/>
  <p:tag name="KSO_WM_UNIT_PRESET_TEXT" val="单击添加&#13;大标题"/>
  <p:tag name="KSO_WM_UNIT_ISNUMDGMTITLE" val="0"/>
  <p:tag name="KSO_WM_TAG_Front_Size" val=""/>
  <p:tag name="KSO_WM_TAG_Backgroup_Id" val=""/>
  <p:tag name="KSO_WM_TAG_Backgroup_Size" val=""/>
  <p:tag name="KSO_WM_TAG_Zoder_Position" val=""/>
</p:tagLst>
</file>

<file path=ppt/tags/tag3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3669_1*i*2"/>
  <p:tag name="KSO_WM_TEMPLATE_CATEGORY" val="diagram"/>
  <p:tag name="KSO_WM_TEMPLATE_INDEX" val="20203669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03669_1*i*3"/>
  <p:tag name="KSO_WM_TEMPLATE_CATEGORY" val="diagram"/>
  <p:tag name="KSO_WM_TEMPLATE_INDEX" val="20203669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97.xml><?xml version="1.0" encoding="utf-8"?>
<p:tagLst xmlns:p="http://schemas.openxmlformats.org/presentationml/2006/main">
  <p:tag name="KSO_WM_BEAUTIFY_FLAG" val="#wm#"/>
  <p:tag name="KSO_WM_TEMPLATE_CATEGORY" val="diagram"/>
  <p:tag name="KSO_WM_TEMPLATE_INDEX" val="20203669"/>
  <p:tag name="KSO_WM_SLIDE_BACKGROUND" val="[&quot;bottomTop&quot;]"/>
  <p:tag name="KSO_WM_SLIDE_RATIO" val="1.777778"/>
  <p:tag name="KSO_WM_SLIDE_ID" val="diagram20203669_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836*540"/>
  <p:tag name="KSO_WM_SLIDE_POSITION" val="55*-1"/>
  <p:tag name="KSO_WM_TAG_VERSION" val="1.0"/>
  <p:tag name="KSO_WM_SLIDE_LAYOUT" val="a_f"/>
  <p:tag name="KSO_WM_SLIDE_LAYOUT_CNT" val="1_1"/>
  <p:tag name="KSO_WM_CHIP_INFOS" val="{&quot;layout_type&quot;:&quot;topbottom&quot;,&quot;layout_feature&quot;:1,&quot;tags&quot;:{&quot;style&quot;:[&quot;商务&quot;,&quot;简约&quot;,&quot;文艺清新&quot;,&quot;中国风&quot;,&quot;卡通&quot;,&quot;欧美风&quot;,&quot;黑板风&quot;,&quot;渐变风&quot;,&quot;党政风&quot;]},&quot;slide_type&quot;:[&quot;text&quot;],&quot;aspect_ratio&quot;:&quot;16:9&quot;,&quot;diagram&quot;:{&quot;type&quot;:[],&quot;direction&quot;:0,&quot;isSupportDecBetweenItems&quot;:false}}"/>
  <p:tag name="KSO_WM_CHIP_FILLPROP" val="[[{&quot;fill_id&quot;:&quot;6969a5984fe4426badf670db1829be36&quot;,&quot;fill_align&quot;:&quot;cm&quot;,&quot;text_align&quot;:&quot;cm&quot;,&quot;text_direction&quot;:&quot;horizontal&quot;,&quot;chip_types&quot;:[&quot;header&quot;]},{&quot;fill_id&quot;:&quot;638fc320fad547f2a2c9e7fbae56f76d&quot;,&quot;fill_align&quot;:&quot;cm&quot;,&quot;text_align&quot;:&quot;lm&quot;,&quot;text_direction&quot;:&quot;horizontal&quot;,&quot;chip_types&quot;:[&quot;diagram&quot;,&quot;text&quot;,&quot;picture&quot;,&quot;chart&quot;,&quot;table&quot;],&quot;support_features&quot;:[&quot;collage&quot;,&quot;carousel&quot;]}]]"/>
  <p:tag name="KSO_WM_CHIP_XID" val="5f226a74c4814ce96fb160eb"/>
  <p:tag name="KSO_WM_CHIP_GROUPID" val="5f226a74c4814ce96fb160ea"/>
  <p:tag name="KSO_WM_SLIDE_BK_DARK_LIGHT" val="2"/>
  <p:tag name="KSO_WM_SLIDE_BACKGROUND_TYPE" val="general"/>
  <p:tag name="KSO_WM_SLIDE_SUPPORT_FEATURE_TYPE" val="0"/>
  <p:tag name="KSO_WM_TEMPLATE_ASSEMBLE_XID" val="5f48a2c2f3f92eac73830e6f"/>
  <p:tag name="KSO_WM_TEMPLATE_ASSEMBLE_GROUPID" val="5f48a2c2f3f92eac73830e6f"/>
</p:tagLst>
</file>

<file path=ppt/tags/tag3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</p:tagLst>
</file>

<file path=ppt/tags/tag399.xml><?xml version="1.0" encoding="utf-8"?>
<p:tagLst xmlns:p="http://schemas.openxmlformats.org/presentationml/2006/main">
  <p:tag name="KSO_WM_UNIT_TYPE" val="i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1*i*6"/>
  <p:tag name="KSO_WM_UNIT_LAYERLEVEL" val="1"/>
  <p:tag name="KSO_WM_TAG_VERSION" val="1.0"/>
  <p:tag name="KSO_WM_BEAUTIFY_FLAG" val="#wm#"/>
  <p:tag name="KSO_WM_SLIDE_BACKGROUND_MASK_FLAG" val="1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5*i*3"/>
  <p:tag name="KSO_WM_UNIT_LAYERLEVEL" val="1"/>
  <p:tag name="KSO_WM_TAG_VERSION" val="1.0"/>
  <p:tag name="KSO_WM_BEAUTIFY_FLAG" val="#wm#"/>
</p:tagLst>
</file>

<file path=ppt/tags/tag4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3*i*5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4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13*i*6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4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13*i*7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403.xml><?xml version="1.0" encoding="utf-8"?>
<p:tagLst xmlns:p="http://schemas.openxmlformats.org/presentationml/2006/main">
  <p:tag name="KSO_WM_UNIT_TYPE" val="i"/>
</p:tagLst>
</file>

<file path=ppt/tags/tag4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3*i*5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4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13*i*6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4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13*i*7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407.xml><?xml version="1.0" encoding="utf-8"?>
<p:tagLst xmlns:p="http://schemas.openxmlformats.org/presentationml/2006/main">
  <p:tag name="KSO_WM_UNIT_PRESET_TEXT" val="点击输入正文"/>
  <p:tag name="KSO_WM_UNIT_NOCLEAR" val="0"/>
  <p:tag name="KSO_WM_UNIT_SHOW_EDIT_AREA_INDICATION" val="1"/>
  <p:tag name="KSO_WM_UNIT_VALUE" val="56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0864_1*f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14;18;2"/>
  <p:tag name="KSO_WM_UNIT_BLOCK" val="0"/>
  <p:tag name="KSO_WM_UNIT_PLACING_PICTURE_MD4" val="0"/>
</p:tagLst>
</file>

<file path=ppt/tags/tag408.xml><?xml version="1.0" encoding="utf-8"?>
<p:tagLst xmlns:p="http://schemas.openxmlformats.org/presentationml/2006/main">
  <p:tag name="KSO_WM_SLIDE_ID" val="diagram20200864_1"/>
  <p:tag name="KSO_WM_TEMPLATE_SUBCATEGORY" val="11"/>
  <p:tag name="KSO_WM_SLIDE_TYPE" val="text"/>
  <p:tag name="KSO_WM_SLIDE_SUBTYPE" val="pureTxt"/>
  <p:tag name="KSO_WM_SLIDE_ITEM_CNT" val="0"/>
  <p:tag name="KSO_WM_SLIDE_INDEX" val="1"/>
  <p:tag name="KSO_WM_UNIT_SHOW_EDIT_AREA_INDICATION" val="1"/>
  <p:tag name="KSO_WM_SLIDE_SIZE" val="864*454"/>
  <p:tag name="KSO_WM_SLIDE_POSITION" val="47*37"/>
  <p:tag name="KSO_WM_TAG_VERSION" val="1.0"/>
  <p:tag name="KSO_WM_BEAUTIFY_FLAG" val="#wm#"/>
  <p:tag name="KSO_WM_TEMPLATE_CATEGORY" val="diagram"/>
  <p:tag name="KSO_WM_TEMPLATE_INDEX" val="20200864"/>
  <p:tag name="KSO_WM_SLIDE_LAYOUT" val="a_f"/>
  <p:tag name="KSO_WM_SLIDE_LAYOUT_CNT" val="1_1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26.0},&quot;minSize&quot;:{&quot;size1&quot;:26.0},&quot;maxSize&quot;:{&quot;size1&quot;:26.0},&quot;edge&quot;:{&quot;left&quot;:true,&quot;top&quot;:true,&quot;right&quot;:true,&quot;bottom&quot;:true},&quot;backgroundInfo&quot;:[{&quot;type&quot;:&quot;general&quot;,&quot;left&quot;:0.0,&quot;top&quot;:0.0,&quot;right&quot;:0.0,&quot;bottom&quot;:0.0},{&quot;type&quot;:&quot;frame&quot;,&quot;left&quot;:0.0,&quot;top&quot;:0.0,&quot;right&quot;:0.0,&quot;bottom&quot;:0.0}],&quot;subLayout&quot;:[{&quot;direction&quot;:0,&quot;horizontalAlign&quot;:0,&quot;verticalAlign&quot;:1,&quot;type&quot;:0,&quot;diagramDirection&quot;:0,&quot;canSetOverLayout&quot;:0,&quot;isOverLayout&quot;:0,&quot;margin&quot;:{&quot;left&quot;:1.69,&quot;top&quot;:1.319,&quot;right&quot;:1.69,&quot;bottom&quot;:0.163},&quot;edge&quot;:{&quot;left&quot;:true,&quot;top&quot;:true,&quot;right&quot;:true,&quot;bottom&quot;:false}},{&quot;direction&quot;:0,&quot;horizontalAlign&quot;:0,&quot;verticalAlign&quot;:1,&quot;type&quot;:0,&quot;diagramDirection&quot;:0,&quot;canSetOverLayout&quot;:0,&quot;isOverLayout&quot;:0,&quot;margin&quot;:{&quot;left&quot;:1.69,&quot;top&quot;:0.026,&quot;right&quot;:1.69,&quot;bottom&quot;:1.69},&quot;edge&quot;:{&quot;left&quot;:true,&quot;top&quot;:false,&quot;right&quot;:true,&quot;bottom&quot;:true}}]}"/>
  <p:tag name="KSO_WM_SLIDE_CAN_ADD_NAVIGATION" val="1"/>
  <p:tag name="KSO_WM_SLIDE_BACKGROUND" val="[&quot;general&quot;,&quot;frame&quot;]"/>
  <p:tag name="KSO_WM_SLIDE_RATIO" val="1.777778"/>
  <p:tag name="KSO_WM_TEMPLATE_MASTER_TYPE" val="0"/>
  <p:tag name="KSO_WM_TEMPLATE_COLOR_TYPE" val="1"/>
  <p:tag name="KSO_WM_SLIDE_BK_DARK_LIGHT" val="2"/>
  <p:tag name="KSO_WM_SLIDE_BACKGROUND_TYPE" val="frame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5*i*4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*i*1"/>
  <p:tag name="KSO_WM_UNIT_LAYERLEVEL" val="1"/>
  <p:tag name="KSO_WM_TAG_VERSION" val="1.0"/>
  <p:tag name="KSO_WM_BEAUTIFY_FLAG" val="#wm#"/>
  <p:tag name="KSO_WM_SLIDE_BACKGROUND_MASK_FLAG" val="1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6*i*1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6*i*2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6*i*3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6*i*4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1"/>
  <p:tag name="KSO_WM_UNIT_LAYERLEVEL" val="1"/>
  <p:tag name="KSO_WM_TAG_VERSION" val="1.0"/>
  <p:tag name="KSO_WM_BEAUTIFY_FLAG" val="#wm#"/>
  <p:tag name="KSO_WM_SLIDE_BACKGROUND_MASK_FLAG" val="1"/>
  <p:tag name="KSO_WM_UNIT_TYPE" val="y"/>
  <p:tag name="KSO_WM_UNIT_INDEX" val="1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8*i*1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8*i*2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8*i*3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8*i*4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9*i*1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9*i*2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9*i*3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9*i*4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0*i*1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0*i*2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0*i*3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0*i*4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1*i*9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1*i*10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1"/>
  <p:tag name="KSO_WM_UNIT_ID" val="_11*i*11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2"/>
  <p:tag name="KSO_WM_UNIT_ID" val="_11*i*12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3"/>
  <p:tag name="KSO_WM_UNIT_ID" val="_11*i*13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1*i*9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1*i*10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1"/>
  <p:tag name="KSO_WM_UNIT_ID" val="_11*i*11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2"/>
  <p:tag name="KSO_WM_UNIT_ID" val="_11*i*12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3"/>
  <p:tag name="KSO_WM_UNIT_ID" val="_11*i*13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1_Office 主题​​">
  <a:themeElements>
    <a:clrScheme name="">
      <a:dk1>
        <a:sysClr val="windowText" lastClr="000000"/>
      </a:dk1>
      <a:lt1>
        <a:sysClr val="window" lastClr="FFFFFF"/>
      </a:lt1>
      <a:dk2>
        <a:srgbClr val="E2E8ED"/>
      </a:dk2>
      <a:lt2>
        <a:srgbClr val="FFFFFF"/>
      </a:lt2>
      <a:accent1>
        <a:srgbClr val="277EB1"/>
      </a:accent1>
      <a:accent2>
        <a:srgbClr val="21699D"/>
      </a:accent2>
      <a:accent3>
        <a:srgbClr val="1B5489"/>
      </a:accent3>
      <a:accent4>
        <a:srgbClr val="2C5E6D"/>
      </a:accent4>
      <a:accent5>
        <a:srgbClr val="55874A"/>
      </a:accent5>
      <a:accent6>
        <a:srgbClr val="7EB12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​​">
  <a:themeElements>
    <a:clrScheme name="">
      <a:dk1>
        <a:sysClr val="windowText" lastClr="000000"/>
      </a:dk1>
      <a:lt1>
        <a:sysClr val="window" lastClr="FFFFFF"/>
      </a:lt1>
      <a:dk2>
        <a:srgbClr val="E2E8ED"/>
      </a:dk2>
      <a:lt2>
        <a:srgbClr val="FFFFFF"/>
      </a:lt2>
      <a:accent1>
        <a:srgbClr val="277EB1"/>
      </a:accent1>
      <a:accent2>
        <a:srgbClr val="21699D"/>
      </a:accent2>
      <a:accent3>
        <a:srgbClr val="1B5489"/>
      </a:accent3>
      <a:accent4>
        <a:srgbClr val="2C5E6D"/>
      </a:accent4>
      <a:accent5>
        <a:srgbClr val="55874A"/>
      </a:accent5>
      <a:accent6>
        <a:srgbClr val="7EB12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537</Words>
  <Application>WPS 演示</Application>
  <PresentationFormat>宽屏</PresentationFormat>
  <Paragraphs>20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5</vt:i4>
      </vt:variant>
    </vt:vector>
  </HeadingPairs>
  <TitlesOfParts>
    <vt:vector size="16" baseType="lpstr">
      <vt:lpstr>Arial</vt:lpstr>
      <vt:lpstr>宋体</vt:lpstr>
      <vt:lpstr>Wingdings</vt:lpstr>
      <vt:lpstr>Arial Unicode MS</vt:lpstr>
      <vt:lpstr>Calibri</vt:lpstr>
      <vt:lpstr>微软雅黑</vt:lpstr>
      <vt:lpstr>汉仪旗黑-85S</vt:lpstr>
      <vt:lpstr>Segoe UI</vt:lpstr>
      <vt:lpstr>微软雅黑 Light</vt:lpstr>
      <vt:lpstr>1_Office 主题​​</vt:lpstr>
      <vt:lpstr>2_Office 主题​​</vt:lpstr>
      <vt:lpstr>SNMP调研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Gakkiyomi</cp:lastModifiedBy>
  <cp:revision>15</cp:revision>
  <dcterms:created xsi:type="dcterms:W3CDTF">2020-09-24T08:32:31Z</dcterms:created>
  <dcterms:modified xsi:type="dcterms:W3CDTF">2020-09-24T10:48:47Z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2052-11.1.0.9999</vt:lpwstr>
  </property>
</Properties>
</file>