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i5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i5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i6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i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i7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i7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i7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i7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i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i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i1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i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i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i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i2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i2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i3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i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i3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i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i4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i4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i5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i5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://www.linkedin.com/in/aymansqldba" TargetMode="External"/><Relationship Id="rId5" Type="http://schemas.openxmlformats.org/officeDocument/2006/relationships/hyperlink" Target="http://www.linkedin.com/in/aymansqldb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863600" y="3454375"/>
            <a:ext cx="85090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Server 2012</a:t>
            </a:r>
            <a:b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Features Overview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776400" y="5486400"/>
            <a:ext cx="6683375" cy="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 Ayman El-Ghazali</a:t>
            </a:r>
            <a:endParaRPr sz="31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00" y="304800"/>
            <a:ext cx="37075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Backup/Restore Enhancements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7650" y="1828800"/>
            <a:ext cx="97409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Point-in-Time Restores using GUI  </a:t>
            </a:r>
            <a:endParaRPr sz="31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Relocate ALL Option when Restoring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36525" y="295275"/>
            <a:ext cx="9729775" cy="13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Defined Server Roles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36525" y="1808150"/>
            <a:ext cx="9148750" cy="11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for separation of duties/roles that are more customized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47650" y="3251200"/>
            <a:ext cx="9728200" cy="9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Tuning Advisor 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47650" y="4673575"/>
            <a:ext cx="9148750" cy="12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run against plan cache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Server 2012 Versions    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47650" y="1828800"/>
            <a:ext cx="46609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Datacenter no longer available - most likely SQL Azure will take it's place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Business Intelligence Edition to be rolled out for 2012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Licensing structure that uses Cores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19650" y="1798625"/>
            <a:ext cx="5135550" cy="55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Versions rolled over from 2008: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Enterprise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 Enterprise level features will be available in the Standard Edition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857250" y="1015975"/>
            <a:ext cx="8518525" cy="12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1771650" y="3860800"/>
            <a:ext cx="6684950" cy="9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for attending</a:t>
            </a:r>
            <a:endParaRPr sz="31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82575" y="5162550"/>
            <a:ext cx="9671050" cy="1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Special Thanks to Gethyn Ellis &amp; Sharon Dooley for the first ever SQL Denali Course at Learning Tree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38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u="sng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http://www.linkedin.com/in/aymansqldba</a:t>
            </a:r>
            <a:endParaRPr sz="3699" u="sng">
              <a:solidFill>
                <a:srgbClr val="CCCCFF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247650" y="1828800"/>
            <a:ext cx="97409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 New Features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some of the new features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Talk briefly about Licensing and Editions for SQL 2012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 if everyone is still awake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Features that will be discussed today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239700" y="1804975"/>
            <a:ext cx="4684700" cy="1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Demo: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Always-ON High Availability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Server Clustering Features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00600" y="1828800"/>
            <a:ext cx="5080000" cy="55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Demo (Time Permitting):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Contained Databases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Sequence Object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Defined Server Roles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Point-in-Time Restores using GUI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Restore with "Relocate All"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Tuning Advisor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 Store Indexes </a:t>
            </a:r>
            <a:endParaRPr sz="2699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247650" y="3251200"/>
            <a:ext cx="8124825" cy="4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not be covered: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FileTable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Waits and Queues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DMV Enhancements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Managed Service Accounts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Auditing Enhancements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SSIS Catalog Database &amp; Package Version Control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BISM (Business Intelligence Semantic Model)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 Quality Services (DQS)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More...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Always-On Availability Groups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247650" y="1219200"/>
            <a:ext cx="9732950" cy="59896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have SQL Server Enterprise and Windows 2008 R2 Enterprise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 built on Mirroring and Clustering (almost a Hybrid)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 to 4-Replicas are allowed with up to tons (Unlimited?) DBs per Availability Group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Replicas can be made read-only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62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Possibly offloading backups, integrity checks, reporting, etc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different modes of Failover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62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 Failover, Planned/Forced Manual Failover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Alternative Availability Modes (Synchronous and  Asynchronous)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both High Availability AND Disaster Recovery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database in an Availability group can only belong to ONE                     availability group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cannot be in a Mirroring session 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 Server Clustering Features 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47650" y="1828800"/>
            <a:ext cx="97409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Failover clustering in SQL Server now supported over Multiple Subnets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combine between Local node failover and non-local (other subnets)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image is for demonstration purposes, this can be setup differently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00" y="295275"/>
            <a:ext cx="8844725" cy="73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Contained Databases 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25425" y="4251325"/>
            <a:ext cx="9758350" cy="31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Enable Contained Databases first!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Cannot use Replication or CDC with Contained Databases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Contained Databases have security and jobs within them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Databases are independent of instance and are portable 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62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○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more Orphaned usesrs!!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0" y="1114425"/>
            <a:ext cx="87494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Contained Databases 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47650" y="1828800"/>
            <a:ext cx="97409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7650" y="304800"/>
            <a:ext cx="974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9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Sequence Object </a:t>
            </a:r>
            <a:endParaRPr sz="4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47650" y="1828800"/>
            <a:ext cx="97409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view dependencies and current sequence number through GUI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reset the sequence using the GUI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