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e92b6cd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92b6c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e92b6cd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e92b6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e92b6cd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92b6c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e128587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12858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e12858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1285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e21de30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21de3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e92b6cd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e92b6c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e21de30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e21de3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e21de30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21de3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e92b6c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92b6c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2974433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97443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e21de3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e21de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25038518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503851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e92b6cd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92b6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2974433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9744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25038518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503851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e1cb993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1cb993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e92b6c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92b6c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e92b6cd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92b6c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e92b6cd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92b6c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e92b6c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92b6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381000" y="4056001"/>
            <a:ext cx="2835275" cy="803275"/>
          </a:xfrm>
          <a:custGeom>
            <a:rect b="b" l="l" r="r" t="t"/>
            <a:pathLst>
              <a:path extrusionOk="0" h="1012" w="3572">
                <a:moveTo>
                  <a:pt x="1427" y="303"/>
                </a:moveTo>
                <a:lnTo>
                  <a:pt x="1427" y="303"/>
                </a:lnTo>
                <a:lnTo>
                  <a:pt x="1427" y="0"/>
                </a:lnTo>
                <a:lnTo>
                  <a:pt x="0" y="0"/>
                </a:lnTo>
                <a:lnTo>
                  <a:pt x="0" y="594"/>
                </a:lnTo>
                <a:lnTo>
                  <a:pt x="0" y="594"/>
                </a:lnTo>
                <a:lnTo>
                  <a:pt x="0" y="615"/>
                </a:lnTo>
                <a:lnTo>
                  <a:pt x="1" y="636"/>
                </a:lnTo>
                <a:lnTo>
                  <a:pt x="5" y="658"/>
                </a:lnTo>
                <a:lnTo>
                  <a:pt x="10" y="679"/>
                </a:lnTo>
                <a:lnTo>
                  <a:pt x="16" y="698"/>
                </a:lnTo>
                <a:lnTo>
                  <a:pt x="23" y="718"/>
                </a:lnTo>
                <a:lnTo>
                  <a:pt x="31" y="738"/>
                </a:lnTo>
                <a:lnTo>
                  <a:pt x="39" y="757"/>
                </a:lnTo>
                <a:lnTo>
                  <a:pt x="49" y="775"/>
                </a:lnTo>
                <a:lnTo>
                  <a:pt x="60" y="793"/>
                </a:lnTo>
                <a:lnTo>
                  <a:pt x="73" y="811"/>
                </a:lnTo>
                <a:lnTo>
                  <a:pt x="86" y="827"/>
                </a:lnTo>
                <a:lnTo>
                  <a:pt x="99" y="844"/>
                </a:lnTo>
                <a:lnTo>
                  <a:pt x="114" y="860"/>
                </a:lnTo>
                <a:lnTo>
                  <a:pt x="130" y="875"/>
                </a:lnTo>
                <a:lnTo>
                  <a:pt x="147" y="889"/>
                </a:lnTo>
                <a:lnTo>
                  <a:pt x="165" y="902"/>
                </a:lnTo>
                <a:lnTo>
                  <a:pt x="183" y="917"/>
                </a:lnTo>
                <a:lnTo>
                  <a:pt x="202" y="929"/>
                </a:lnTo>
                <a:lnTo>
                  <a:pt x="222" y="940"/>
                </a:lnTo>
                <a:lnTo>
                  <a:pt x="243" y="951"/>
                </a:lnTo>
                <a:lnTo>
                  <a:pt x="264" y="961"/>
                </a:lnTo>
                <a:lnTo>
                  <a:pt x="285" y="971"/>
                </a:lnTo>
                <a:lnTo>
                  <a:pt x="308" y="979"/>
                </a:lnTo>
                <a:lnTo>
                  <a:pt x="331" y="986"/>
                </a:lnTo>
                <a:lnTo>
                  <a:pt x="354" y="992"/>
                </a:lnTo>
                <a:lnTo>
                  <a:pt x="378" y="999"/>
                </a:lnTo>
                <a:lnTo>
                  <a:pt x="403" y="1004"/>
                </a:lnTo>
                <a:lnTo>
                  <a:pt x="427" y="1007"/>
                </a:lnTo>
                <a:lnTo>
                  <a:pt x="454" y="1010"/>
                </a:lnTo>
                <a:lnTo>
                  <a:pt x="478" y="1012"/>
                </a:lnTo>
                <a:lnTo>
                  <a:pt x="504" y="1012"/>
                </a:lnTo>
                <a:lnTo>
                  <a:pt x="3572" y="1012"/>
                </a:lnTo>
                <a:lnTo>
                  <a:pt x="3572" y="760"/>
                </a:lnTo>
                <a:lnTo>
                  <a:pt x="1882" y="760"/>
                </a:lnTo>
                <a:lnTo>
                  <a:pt x="1882" y="760"/>
                </a:lnTo>
                <a:lnTo>
                  <a:pt x="1859" y="759"/>
                </a:lnTo>
                <a:lnTo>
                  <a:pt x="1836" y="757"/>
                </a:lnTo>
                <a:lnTo>
                  <a:pt x="1814" y="754"/>
                </a:lnTo>
                <a:lnTo>
                  <a:pt x="1791" y="751"/>
                </a:lnTo>
                <a:lnTo>
                  <a:pt x="1768" y="746"/>
                </a:lnTo>
                <a:lnTo>
                  <a:pt x="1747" y="739"/>
                </a:lnTo>
                <a:lnTo>
                  <a:pt x="1725" y="733"/>
                </a:lnTo>
                <a:lnTo>
                  <a:pt x="1704" y="724"/>
                </a:lnTo>
                <a:lnTo>
                  <a:pt x="1685" y="715"/>
                </a:lnTo>
                <a:lnTo>
                  <a:pt x="1665" y="705"/>
                </a:lnTo>
                <a:lnTo>
                  <a:pt x="1645" y="693"/>
                </a:lnTo>
                <a:lnTo>
                  <a:pt x="1627" y="682"/>
                </a:lnTo>
                <a:lnTo>
                  <a:pt x="1609" y="669"/>
                </a:lnTo>
                <a:lnTo>
                  <a:pt x="1592" y="656"/>
                </a:lnTo>
                <a:lnTo>
                  <a:pt x="1575" y="641"/>
                </a:lnTo>
                <a:lnTo>
                  <a:pt x="1560" y="627"/>
                </a:lnTo>
                <a:lnTo>
                  <a:pt x="1544" y="610"/>
                </a:lnTo>
                <a:lnTo>
                  <a:pt x="1529" y="594"/>
                </a:lnTo>
                <a:lnTo>
                  <a:pt x="1516" y="576"/>
                </a:lnTo>
                <a:lnTo>
                  <a:pt x="1503" y="558"/>
                </a:lnTo>
                <a:lnTo>
                  <a:pt x="1492" y="540"/>
                </a:lnTo>
                <a:lnTo>
                  <a:pt x="1480" y="520"/>
                </a:lnTo>
                <a:lnTo>
                  <a:pt x="1471" y="501"/>
                </a:lnTo>
                <a:lnTo>
                  <a:pt x="1463" y="481"/>
                </a:lnTo>
                <a:lnTo>
                  <a:pt x="1454" y="460"/>
                </a:lnTo>
                <a:lnTo>
                  <a:pt x="1446" y="439"/>
                </a:lnTo>
                <a:lnTo>
                  <a:pt x="1440" y="418"/>
                </a:lnTo>
                <a:lnTo>
                  <a:pt x="1435" y="395"/>
                </a:lnTo>
                <a:lnTo>
                  <a:pt x="1432" y="372"/>
                </a:lnTo>
                <a:lnTo>
                  <a:pt x="1428" y="349"/>
                </a:lnTo>
                <a:lnTo>
                  <a:pt x="1427" y="326"/>
                </a:lnTo>
                <a:lnTo>
                  <a:pt x="1427" y="303"/>
                </a:lnTo>
                <a:lnTo>
                  <a:pt x="1427" y="303"/>
                </a:lnTo>
                <a:close/>
              </a:path>
            </a:pathLst>
          </a:custGeom>
          <a:solidFill>
            <a:schemeClr val="accent2"/>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 name="Google Shape;10;p2"/>
          <p:cNvSpPr/>
          <p:nvPr/>
        </p:nvSpPr>
        <p:spPr>
          <a:xfrm>
            <a:off x="6781800" y="4659251"/>
            <a:ext cx="1903413" cy="736601"/>
          </a:xfrm>
          <a:custGeom>
            <a:rect b="b" l="l" r="r" t="t"/>
            <a:pathLst>
              <a:path extrusionOk="0" h="927" w="2398">
                <a:moveTo>
                  <a:pt x="971" y="708"/>
                </a:moveTo>
                <a:lnTo>
                  <a:pt x="971" y="708"/>
                </a:lnTo>
                <a:lnTo>
                  <a:pt x="971" y="927"/>
                </a:lnTo>
                <a:lnTo>
                  <a:pt x="2398" y="927"/>
                </a:lnTo>
                <a:lnTo>
                  <a:pt x="2398" y="418"/>
                </a:lnTo>
                <a:lnTo>
                  <a:pt x="2398" y="418"/>
                </a:lnTo>
                <a:lnTo>
                  <a:pt x="2398" y="395"/>
                </a:lnTo>
                <a:lnTo>
                  <a:pt x="2395" y="374"/>
                </a:lnTo>
                <a:lnTo>
                  <a:pt x="2392" y="354"/>
                </a:lnTo>
                <a:lnTo>
                  <a:pt x="2389" y="333"/>
                </a:lnTo>
                <a:lnTo>
                  <a:pt x="2382" y="313"/>
                </a:lnTo>
                <a:lnTo>
                  <a:pt x="2375" y="294"/>
                </a:lnTo>
                <a:lnTo>
                  <a:pt x="2367" y="274"/>
                </a:lnTo>
                <a:lnTo>
                  <a:pt x="2359" y="254"/>
                </a:lnTo>
                <a:lnTo>
                  <a:pt x="2348" y="236"/>
                </a:lnTo>
                <a:lnTo>
                  <a:pt x="2338" y="219"/>
                </a:lnTo>
                <a:lnTo>
                  <a:pt x="2325" y="201"/>
                </a:lnTo>
                <a:lnTo>
                  <a:pt x="2312" y="184"/>
                </a:lnTo>
                <a:lnTo>
                  <a:pt x="2299" y="168"/>
                </a:lnTo>
                <a:lnTo>
                  <a:pt x="2282" y="152"/>
                </a:lnTo>
                <a:lnTo>
                  <a:pt x="2268" y="137"/>
                </a:lnTo>
                <a:lnTo>
                  <a:pt x="2250" y="122"/>
                </a:lnTo>
                <a:lnTo>
                  <a:pt x="2233" y="108"/>
                </a:lnTo>
                <a:lnTo>
                  <a:pt x="2214" y="94"/>
                </a:lnTo>
                <a:lnTo>
                  <a:pt x="2196" y="83"/>
                </a:lnTo>
                <a:lnTo>
                  <a:pt x="2176" y="70"/>
                </a:lnTo>
                <a:lnTo>
                  <a:pt x="2155" y="60"/>
                </a:lnTo>
                <a:lnTo>
                  <a:pt x="2134" y="50"/>
                </a:lnTo>
                <a:lnTo>
                  <a:pt x="2113" y="41"/>
                </a:lnTo>
                <a:lnTo>
                  <a:pt x="2090" y="32"/>
                </a:lnTo>
                <a:lnTo>
                  <a:pt x="2067" y="24"/>
                </a:lnTo>
                <a:lnTo>
                  <a:pt x="2044" y="18"/>
                </a:lnTo>
                <a:lnTo>
                  <a:pt x="2020" y="13"/>
                </a:lnTo>
                <a:lnTo>
                  <a:pt x="1995" y="8"/>
                </a:lnTo>
                <a:lnTo>
                  <a:pt x="1971" y="5"/>
                </a:lnTo>
                <a:lnTo>
                  <a:pt x="1944" y="1"/>
                </a:lnTo>
                <a:lnTo>
                  <a:pt x="1920" y="0"/>
                </a:lnTo>
                <a:lnTo>
                  <a:pt x="1894" y="0"/>
                </a:lnTo>
                <a:lnTo>
                  <a:pt x="0" y="0"/>
                </a:lnTo>
                <a:lnTo>
                  <a:pt x="0" y="251"/>
                </a:lnTo>
                <a:lnTo>
                  <a:pt x="514" y="251"/>
                </a:lnTo>
                <a:lnTo>
                  <a:pt x="514" y="251"/>
                </a:lnTo>
                <a:lnTo>
                  <a:pt x="539" y="251"/>
                </a:lnTo>
                <a:lnTo>
                  <a:pt x="562" y="254"/>
                </a:lnTo>
                <a:lnTo>
                  <a:pt x="585" y="256"/>
                </a:lnTo>
                <a:lnTo>
                  <a:pt x="607" y="261"/>
                </a:lnTo>
                <a:lnTo>
                  <a:pt x="629" y="266"/>
                </a:lnTo>
                <a:lnTo>
                  <a:pt x="651" y="272"/>
                </a:lnTo>
                <a:lnTo>
                  <a:pt x="673" y="279"/>
                </a:lnTo>
                <a:lnTo>
                  <a:pt x="692" y="287"/>
                </a:lnTo>
                <a:lnTo>
                  <a:pt x="713" y="297"/>
                </a:lnTo>
                <a:lnTo>
                  <a:pt x="733" y="307"/>
                </a:lnTo>
                <a:lnTo>
                  <a:pt x="753" y="318"/>
                </a:lnTo>
                <a:lnTo>
                  <a:pt x="771" y="330"/>
                </a:lnTo>
                <a:lnTo>
                  <a:pt x="789" y="343"/>
                </a:lnTo>
                <a:lnTo>
                  <a:pt x="805" y="356"/>
                </a:lnTo>
                <a:lnTo>
                  <a:pt x="823" y="370"/>
                </a:lnTo>
                <a:lnTo>
                  <a:pt x="838" y="385"/>
                </a:lnTo>
                <a:lnTo>
                  <a:pt x="854" y="401"/>
                </a:lnTo>
                <a:lnTo>
                  <a:pt x="867" y="418"/>
                </a:lnTo>
                <a:lnTo>
                  <a:pt x="882" y="434"/>
                </a:lnTo>
                <a:lnTo>
                  <a:pt x="893" y="452"/>
                </a:lnTo>
                <a:lnTo>
                  <a:pt x="906" y="472"/>
                </a:lnTo>
                <a:lnTo>
                  <a:pt x="918" y="491"/>
                </a:lnTo>
                <a:lnTo>
                  <a:pt x="927" y="511"/>
                </a:lnTo>
                <a:lnTo>
                  <a:pt x="936" y="530"/>
                </a:lnTo>
                <a:lnTo>
                  <a:pt x="944" y="552"/>
                </a:lnTo>
                <a:lnTo>
                  <a:pt x="952" y="573"/>
                </a:lnTo>
                <a:lnTo>
                  <a:pt x="957" y="594"/>
                </a:lnTo>
                <a:lnTo>
                  <a:pt x="963" y="617"/>
                </a:lnTo>
                <a:lnTo>
                  <a:pt x="967" y="638"/>
                </a:lnTo>
                <a:lnTo>
                  <a:pt x="970" y="661"/>
                </a:lnTo>
                <a:lnTo>
                  <a:pt x="971" y="685"/>
                </a:lnTo>
                <a:lnTo>
                  <a:pt x="971" y="708"/>
                </a:lnTo>
                <a:lnTo>
                  <a:pt x="971" y="708"/>
                </a:lnTo>
                <a:close/>
              </a:path>
            </a:pathLst>
          </a:custGeom>
          <a:solidFill>
            <a:schemeClr val="accent4"/>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 name="Google Shape;11;p2"/>
          <p:cNvSpPr/>
          <p:nvPr/>
        </p:nvSpPr>
        <p:spPr>
          <a:xfrm>
            <a:off x="381000" y="0"/>
            <a:ext cx="1136700" cy="39624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 name="Google Shape;12;p2"/>
          <p:cNvSpPr/>
          <p:nvPr/>
        </p:nvSpPr>
        <p:spPr>
          <a:xfrm>
            <a:off x="3268663" y="4659251"/>
            <a:ext cx="1700100" cy="2001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 name="Google Shape;13;p2"/>
          <p:cNvSpPr/>
          <p:nvPr/>
        </p:nvSpPr>
        <p:spPr>
          <a:xfrm>
            <a:off x="5021263" y="4659251"/>
            <a:ext cx="1684200" cy="200100"/>
          </a:xfrm>
          <a:prstGeom prst="rect">
            <a:avLst/>
          </a:prstGeom>
          <a:solidFill>
            <a:schemeClr val="lt2"/>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 name="Google Shape;14;p2"/>
          <p:cNvSpPr/>
          <p:nvPr/>
        </p:nvSpPr>
        <p:spPr>
          <a:xfrm>
            <a:off x="7546975" y="5449826"/>
            <a:ext cx="1139825" cy="1409700"/>
          </a:xfrm>
          <a:custGeom>
            <a:rect b="b" l="l" r="r" t="t"/>
            <a:pathLst>
              <a:path extrusionOk="0" h="1776" w="1437">
                <a:moveTo>
                  <a:pt x="1435" y="1776"/>
                </a:moveTo>
                <a:lnTo>
                  <a:pt x="0" y="1776"/>
                </a:lnTo>
                <a:lnTo>
                  <a:pt x="2" y="0"/>
                </a:lnTo>
                <a:lnTo>
                  <a:pt x="1437" y="0"/>
                </a:lnTo>
                <a:lnTo>
                  <a:pt x="1435" y="1776"/>
                </a:lnTo>
                <a:close/>
              </a:path>
            </a:pathLst>
          </a:custGeom>
          <a:solidFill>
            <a:schemeClr val="lt2"/>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2220061" y="2916234"/>
            <a:ext cx="4710000" cy="1650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1pPr>
            <a:lvl2pPr lvl="1" rtl="0" algn="ctr">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2pPr>
            <a:lvl3pPr lvl="2" rtl="0" algn="ctr">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3pPr>
            <a:lvl4pPr lvl="3" rtl="0" algn="ctr">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4pPr>
            <a:lvl5pPr lvl="4" rtl="0" algn="ctr">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5pPr>
            <a:lvl6pPr lvl="5" rtl="0" algn="ctr">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6pPr>
            <a:lvl7pPr lvl="6" rtl="0" algn="ctr">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7pPr>
            <a:lvl8pPr lvl="7" rtl="0" algn="ctr">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8pPr>
            <a:lvl9pPr lvl="8" rtl="0" algn="ctr">
              <a:spcBef>
                <a:spcPts val="0"/>
              </a:spcBef>
              <a:spcAft>
                <a:spcPts val="0"/>
              </a:spcAft>
              <a:buClr>
                <a:schemeClr val="accent1"/>
              </a:buClr>
              <a:buSzPts val="4800"/>
              <a:buFont typeface="Arial"/>
              <a:buNone/>
              <a:defRPr b="1" i="0" sz="4800" u="none" cap="none" strike="noStrike">
                <a:solidFill>
                  <a:schemeClr val="accent1"/>
                </a:solidFill>
                <a:latin typeface="Arial"/>
                <a:ea typeface="Arial"/>
                <a:cs typeface="Arial"/>
                <a:sym typeface="Arial"/>
              </a:defRPr>
            </a:lvl9pPr>
          </a:lstStyle>
          <a:p/>
        </p:txBody>
      </p:sp>
      <p:sp>
        <p:nvSpPr>
          <p:cNvPr id="16" name="Google Shape;16;p2"/>
          <p:cNvSpPr txBox="1"/>
          <p:nvPr>
            <p:ph idx="1" type="subTitle"/>
          </p:nvPr>
        </p:nvSpPr>
        <p:spPr>
          <a:xfrm>
            <a:off x="2220061" y="4974908"/>
            <a:ext cx="4710000" cy="885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1pPr>
            <a:lvl2pPr lvl="1" rtl="0" algn="ctr">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2pPr>
            <a:lvl3pPr lvl="2" rtl="0" algn="ctr">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3pPr>
            <a:lvl4pPr lvl="3" rtl="0" algn="ctr">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4pPr>
            <a:lvl5pPr lvl="4" rtl="0" algn="ctr">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5pPr>
            <a:lvl6pPr lvl="5" rtl="0" algn="ctr">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6pPr>
            <a:lvl7pPr lvl="6" rtl="0" algn="ctr">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7pPr>
            <a:lvl8pPr lvl="7" rtl="0" algn="ctr">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8pPr>
            <a:lvl9pPr lvl="8" rtl="0" algn="ctr">
              <a:spcBef>
                <a:spcPts val="0"/>
              </a:spcBef>
              <a:spcAft>
                <a:spcPts val="0"/>
              </a:spcAft>
              <a:buClr>
                <a:schemeClr val="lt2"/>
              </a:buClr>
              <a:buSzPts val="2400"/>
              <a:buFont typeface="Arial"/>
              <a:buNone/>
              <a:defRPr b="0" i="0" sz="2400" u="none" cap="none" strike="noStrike">
                <a:solidFill>
                  <a:schemeClr val="lt2"/>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8" name="Shape 68"/>
        <p:cNvGrpSpPr/>
        <p:nvPr/>
      </p:nvGrpSpPr>
      <p:grpSpPr>
        <a:xfrm>
          <a:off x="0" y="0"/>
          <a:ext cx="0" cy="0"/>
          <a:chOff x="0" y="0"/>
          <a:chExt cx="0" cy="0"/>
        </a:xfrm>
      </p:grpSpPr>
      <p:sp>
        <p:nvSpPr>
          <p:cNvPr id="69" name="Google Shape;69;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3"/>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152401" y="1371600"/>
            <a:ext cx="2208213" cy="3182938"/>
          </a:xfrm>
          <a:custGeom>
            <a:rect b="b" l="l" r="r" t="t"/>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3"/>
          <p:cNvSpPr/>
          <p:nvPr/>
        </p:nvSpPr>
        <p:spPr>
          <a:xfrm>
            <a:off x="152401" y="4641850"/>
            <a:ext cx="498600" cy="22161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3"/>
          <p:cNvSpPr/>
          <p:nvPr/>
        </p:nvSpPr>
        <p:spPr>
          <a:xfrm>
            <a:off x="2413001" y="1371600"/>
            <a:ext cx="2432100" cy="2079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 name="Google Shape;21;p3"/>
          <p:cNvSpPr/>
          <p:nvPr/>
        </p:nvSpPr>
        <p:spPr>
          <a:xfrm>
            <a:off x="4911726" y="1371600"/>
            <a:ext cx="1965300" cy="207900"/>
          </a:xfrm>
          <a:prstGeom prst="rect">
            <a:avLst/>
          </a:prstGeom>
          <a:solidFill>
            <a:srgbClr val="E3BC6D"/>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 name="Google Shape;22;p3"/>
          <p:cNvSpPr/>
          <p:nvPr/>
        </p:nvSpPr>
        <p:spPr>
          <a:xfrm>
            <a:off x="6943725" y="1371600"/>
            <a:ext cx="2200200" cy="207900"/>
          </a:xfrm>
          <a:prstGeom prst="rect">
            <a:avLst/>
          </a:prstGeom>
          <a:solidFill>
            <a:schemeClr val="accent4"/>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 name="Google Shape;23;p3"/>
          <p:cNvSpPr txBox="1"/>
          <p:nvPr>
            <p:ph idx="1" type="body"/>
          </p:nvPr>
        </p:nvSpPr>
        <p:spPr>
          <a:xfrm>
            <a:off x="854948" y="1579563"/>
            <a:ext cx="7831800" cy="49881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solidFill>
                  <a:schemeClr val="lt2"/>
                </a:solidFill>
              </a:defRPr>
            </a:lvl1pPr>
            <a:lvl2pPr indent="-381000" lvl="1" marL="914400" rtl="0">
              <a:spcBef>
                <a:spcPts val="0"/>
              </a:spcBef>
              <a:spcAft>
                <a:spcPts val="0"/>
              </a:spcAft>
              <a:buSzPts val="2400"/>
              <a:buChar char="○"/>
              <a:defRPr>
                <a:solidFill>
                  <a:schemeClr val="lt2"/>
                </a:solidFill>
              </a:defRPr>
            </a:lvl2pPr>
            <a:lvl3pPr indent="-381000" lvl="2" marL="1371600" rtl="0">
              <a:spcBef>
                <a:spcPts val="0"/>
              </a:spcBef>
              <a:spcAft>
                <a:spcPts val="0"/>
              </a:spcAft>
              <a:buSzPts val="2400"/>
              <a:buChar char="■"/>
              <a:defRPr>
                <a:solidFill>
                  <a:schemeClr val="lt2"/>
                </a:solidFill>
              </a:defRPr>
            </a:lvl3pPr>
            <a:lvl4pPr indent="-342900" lvl="3" marL="1828800" rtl="0">
              <a:spcBef>
                <a:spcPts val="0"/>
              </a:spcBef>
              <a:spcAft>
                <a:spcPts val="0"/>
              </a:spcAft>
              <a:buSzPts val="1800"/>
              <a:buChar char="●"/>
              <a:defRPr>
                <a:solidFill>
                  <a:schemeClr val="lt2"/>
                </a:solidFill>
              </a:defRPr>
            </a:lvl4pPr>
            <a:lvl5pPr indent="-342900" lvl="4" marL="2286000" rtl="0">
              <a:spcBef>
                <a:spcPts val="0"/>
              </a:spcBef>
              <a:spcAft>
                <a:spcPts val="0"/>
              </a:spcAft>
              <a:buSzPts val="1800"/>
              <a:buChar char="○"/>
              <a:defRPr sz="1800">
                <a:solidFill>
                  <a:schemeClr val="lt2"/>
                </a:solidFill>
              </a:defRPr>
            </a:lvl5pPr>
            <a:lvl6pPr indent="-342900" lvl="5" marL="2743200" rtl="0">
              <a:spcBef>
                <a:spcPts val="0"/>
              </a:spcBef>
              <a:spcAft>
                <a:spcPts val="0"/>
              </a:spcAft>
              <a:buSzPts val="1800"/>
              <a:buChar char="■"/>
              <a:defRPr sz="1800">
                <a:solidFill>
                  <a:schemeClr val="lt2"/>
                </a:solidFill>
              </a:defRPr>
            </a:lvl6pPr>
            <a:lvl7pPr indent="-342900" lvl="6" marL="3200400" rtl="0">
              <a:spcBef>
                <a:spcPts val="0"/>
              </a:spcBef>
              <a:spcAft>
                <a:spcPts val="0"/>
              </a:spcAft>
              <a:buSzPts val="1800"/>
              <a:buChar char="●"/>
              <a:defRPr sz="1800">
                <a:solidFill>
                  <a:schemeClr val="lt2"/>
                </a:solidFill>
              </a:defRPr>
            </a:lvl7pPr>
            <a:lvl8pPr indent="-342900" lvl="7" marL="3657600" rtl="0">
              <a:spcBef>
                <a:spcPts val="0"/>
              </a:spcBef>
              <a:spcAft>
                <a:spcPts val="0"/>
              </a:spcAft>
              <a:buSzPts val="1800"/>
              <a:buChar char="○"/>
              <a:defRPr sz="1800">
                <a:solidFill>
                  <a:schemeClr val="lt2"/>
                </a:solidFill>
              </a:defRPr>
            </a:lvl8pPr>
            <a:lvl9pPr indent="-342900" lvl="8" marL="4114800" rtl="0">
              <a:spcBef>
                <a:spcPts val="0"/>
              </a:spcBef>
              <a:spcAft>
                <a:spcPts val="0"/>
              </a:spcAft>
              <a:buSzPts val="1800"/>
              <a:buChar char="■"/>
              <a:defRPr sz="1800">
                <a:solidFill>
                  <a:schemeClr val="lt2"/>
                </a:solidFill>
              </a:defRPr>
            </a:lvl9pPr>
          </a:lstStyle>
          <a:p/>
        </p:txBody>
      </p:sp>
      <p:sp>
        <p:nvSpPr>
          <p:cNvPr id="24" name="Google Shape;24;p3"/>
          <p:cNvSpPr txBox="1"/>
          <p:nvPr>
            <p:ph type="title"/>
          </p:nvPr>
        </p:nvSpPr>
        <p:spPr>
          <a:xfrm>
            <a:off x="854948" y="216538"/>
            <a:ext cx="78318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accent1"/>
                </a:solidFill>
                <a:latin typeface="Arial"/>
                <a:ea typeface="Arial"/>
                <a:cs typeface="Arial"/>
                <a:sym typeface="Arial"/>
              </a:defRPr>
            </a:lvl1pPr>
            <a:lvl2pPr lvl="1" rtl="0" algn="l">
              <a:spcBef>
                <a:spcPts val="0"/>
              </a:spcBef>
              <a:spcAft>
                <a:spcPts val="0"/>
              </a:spcAft>
              <a:buSzPts val="3600"/>
              <a:buFont typeface="Arial"/>
              <a:buNone/>
              <a:defRPr b="1" sz="3600">
                <a:solidFill>
                  <a:schemeClr val="accent1"/>
                </a:solidFill>
                <a:latin typeface="Arial"/>
                <a:ea typeface="Arial"/>
                <a:cs typeface="Arial"/>
                <a:sym typeface="Arial"/>
              </a:defRPr>
            </a:lvl2pPr>
            <a:lvl3pPr lvl="2" rtl="0" algn="l">
              <a:spcBef>
                <a:spcPts val="0"/>
              </a:spcBef>
              <a:spcAft>
                <a:spcPts val="0"/>
              </a:spcAft>
              <a:buSzPts val="3600"/>
              <a:buFont typeface="Arial"/>
              <a:buNone/>
              <a:defRPr b="1" sz="3600">
                <a:solidFill>
                  <a:schemeClr val="accent1"/>
                </a:solidFill>
                <a:latin typeface="Arial"/>
                <a:ea typeface="Arial"/>
                <a:cs typeface="Arial"/>
                <a:sym typeface="Arial"/>
              </a:defRPr>
            </a:lvl3pPr>
            <a:lvl4pPr lvl="3" rtl="0" algn="l">
              <a:spcBef>
                <a:spcPts val="0"/>
              </a:spcBef>
              <a:spcAft>
                <a:spcPts val="0"/>
              </a:spcAft>
              <a:buSzPts val="3600"/>
              <a:buFont typeface="Arial"/>
              <a:buNone/>
              <a:defRPr b="1" sz="3600">
                <a:solidFill>
                  <a:schemeClr val="accent1"/>
                </a:solidFill>
                <a:latin typeface="Arial"/>
                <a:ea typeface="Arial"/>
                <a:cs typeface="Arial"/>
                <a:sym typeface="Arial"/>
              </a:defRPr>
            </a:lvl4pPr>
            <a:lvl5pPr lvl="4" rtl="0" algn="l">
              <a:spcBef>
                <a:spcPts val="0"/>
              </a:spcBef>
              <a:spcAft>
                <a:spcPts val="0"/>
              </a:spcAft>
              <a:buSzPts val="3600"/>
              <a:buFont typeface="Arial"/>
              <a:buNone/>
              <a:defRPr b="1" sz="3600">
                <a:solidFill>
                  <a:schemeClr val="accent1"/>
                </a:solidFill>
                <a:latin typeface="Arial"/>
                <a:ea typeface="Arial"/>
                <a:cs typeface="Arial"/>
                <a:sym typeface="Arial"/>
              </a:defRPr>
            </a:lvl5pPr>
            <a:lvl6pPr lvl="5" rtl="0" algn="l">
              <a:spcBef>
                <a:spcPts val="0"/>
              </a:spcBef>
              <a:spcAft>
                <a:spcPts val="0"/>
              </a:spcAft>
              <a:buSzPts val="3600"/>
              <a:buFont typeface="Arial"/>
              <a:buNone/>
              <a:defRPr b="1" sz="3600">
                <a:solidFill>
                  <a:schemeClr val="accent1"/>
                </a:solidFill>
                <a:latin typeface="Arial"/>
                <a:ea typeface="Arial"/>
                <a:cs typeface="Arial"/>
                <a:sym typeface="Arial"/>
              </a:defRPr>
            </a:lvl6pPr>
            <a:lvl7pPr lvl="6" rtl="0" algn="l">
              <a:spcBef>
                <a:spcPts val="0"/>
              </a:spcBef>
              <a:spcAft>
                <a:spcPts val="0"/>
              </a:spcAft>
              <a:buSzPts val="3600"/>
              <a:buFont typeface="Arial"/>
              <a:buNone/>
              <a:defRPr b="1" sz="3600">
                <a:solidFill>
                  <a:schemeClr val="accent1"/>
                </a:solidFill>
                <a:latin typeface="Arial"/>
                <a:ea typeface="Arial"/>
                <a:cs typeface="Arial"/>
                <a:sym typeface="Arial"/>
              </a:defRPr>
            </a:lvl7pPr>
            <a:lvl8pPr lvl="7" rtl="0" algn="l">
              <a:spcBef>
                <a:spcPts val="0"/>
              </a:spcBef>
              <a:spcAft>
                <a:spcPts val="0"/>
              </a:spcAft>
              <a:buSzPts val="3600"/>
              <a:buFont typeface="Arial"/>
              <a:buNone/>
              <a:defRPr b="1" sz="3600">
                <a:solidFill>
                  <a:schemeClr val="accent1"/>
                </a:solidFill>
                <a:latin typeface="Arial"/>
                <a:ea typeface="Arial"/>
                <a:cs typeface="Arial"/>
                <a:sym typeface="Arial"/>
              </a:defRPr>
            </a:lvl8pPr>
            <a:lvl9pPr lvl="8" rtl="0" algn="l">
              <a:spcBef>
                <a:spcPts val="0"/>
              </a:spcBef>
              <a:spcAft>
                <a:spcPts val="0"/>
              </a:spcAft>
              <a:buSzPts val="3600"/>
              <a:buFont typeface="Arial"/>
              <a:buNone/>
              <a:defRPr b="1" sz="3600">
                <a:solidFill>
                  <a:schemeClr val="accent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sp>
        <p:nvSpPr>
          <p:cNvPr id="26" name="Google Shape;26;p4"/>
          <p:cNvSpPr/>
          <p:nvPr/>
        </p:nvSpPr>
        <p:spPr>
          <a:xfrm>
            <a:off x="152401" y="1371600"/>
            <a:ext cx="2208213" cy="3182938"/>
          </a:xfrm>
          <a:custGeom>
            <a:rect b="b" l="l" r="r" t="t"/>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 name="Google Shape;27;p4"/>
          <p:cNvSpPr/>
          <p:nvPr/>
        </p:nvSpPr>
        <p:spPr>
          <a:xfrm>
            <a:off x="152401" y="4641850"/>
            <a:ext cx="498600" cy="22161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 name="Google Shape;28;p4"/>
          <p:cNvSpPr/>
          <p:nvPr/>
        </p:nvSpPr>
        <p:spPr>
          <a:xfrm>
            <a:off x="2413001" y="1371600"/>
            <a:ext cx="2432100" cy="2079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 name="Google Shape;29;p4"/>
          <p:cNvSpPr/>
          <p:nvPr/>
        </p:nvSpPr>
        <p:spPr>
          <a:xfrm>
            <a:off x="4911726" y="1371600"/>
            <a:ext cx="1965300" cy="207900"/>
          </a:xfrm>
          <a:prstGeom prst="rect">
            <a:avLst/>
          </a:prstGeom>
          <a:solidFill>
            <a:srgbClr val="E3BC6D"/>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 name="Google Shape;30;p4"/>
          <p:cNvSpPr/>
          <p:nvPr/>
        </p:nvSpPr>
        <p:spPr>
          <a:xfrm>
            <a:off x="6943725" y="1371600"/>
            <a:ext cx="2200200" cy="207900"/>
          </a:xfrm>
          <a:prstGeom prst="rect">
            <a:avLst/>
          </a:prstGeom>
          <a:solidFill>
            <a:schemeClr val="accent4"/>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4"/>
          <p:cNvSpPr txBox="1"/>
          <p:nvPr>
            <p:ph idx="1" type="body"/>
          </p:nvPr>
        </p:nvSpPr>
        <p:spPr>
          <a:xfrm>
            <a:off x="854948" y="1579563"/>
            <a:ext cx="3859800" cy="49881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solidFill>
                  <a:schemeClr val="lt2"/>
                </a:solidFill>
              </a:defRPr>
            </a:lvl1pPr>
            <a:lvl2pPr indent="-381000" lvl="1" marL="914400" rtl="0">
              <a:spcBef>
                <a:spcPts val="0"/>
              </a:spcBef>
              <a:spcAft>
                <a:spcPts val="0"/>
              </a:spcAft>
              <a:buSzPts val="2400"/>
              <a:buChar char="○"/>
              <a:defRPr>
                <a:solidFill>
                  <a:schemeClr val="lt2"/>
                </a:solidFill>
              </a:defRPr>
            </a:lvl2pPr>
            <a:lvl3pPr indent="-381000" lvl="2" marL="1371600" rtl="0">
              <a:spcBef>
                <a:spcPts val="0"/>
              </a:spcBef>
              <a:spcAft>
                <a:spcPts val="0"/>
              </a:spcAft>
              <a:buSzPts val="2400"/>
              <a:buChar char="■"/>
              <a:defRPr>
                <a:solidFill>
                  <a:schemeClr val="lt2"/>
                </a:solidFill>
              </a:defRPr>
            </a:lvl3pPr>
            <a:lvl4pPr indent="-342900" lvl="3" marL="1828800" rtl="0">
              <a:spcBef>
                <a:spcPts val="0"/>
              </a:spcBef>
              <a:spcAft>
                <a:spcPts val="0"/>
              </a:spcAft>
              <a:buSzPts val="1800"/>
              <a:buChar char="●"/>
              <a:defRPr>
                <a:solidFill>
                  <a:schemeClr val="lt2"/>
                </a:solidFill>
              </a:defRPr>
            </a:lvl4pPr>
            <a:lvl5pPr indent="-342900" lvl="4" marL="2286000" rtl="0">
              <a:spcBef>
                <a:spcPts val="0"/>
              </a:spcBef>
              <a:spcAft>
                <a:spcPts val="0"/>
              </a:spcAft>
              <a:buSzPts val="1800"/>
              <a:buChar char="○"/>
              <a:defRPr sz="1800">
                <a:solidFill>
                  <a:schemeClr val="lt2"/>
                </a:solidFill>
              </a:defRPr>
            </a:lvl5pPr>
            <a:lvl6pPr indent="-342900" lvl="5" marL="2743200" rtl="0">
              <a:spcBef>
                <a:spcPts val="0"/>
              </a:spcBef>
              <a:spcAft>
                <a:spcPts val="0"/>
              </a:spcAft>
              <a:buSzPts val="1800"/>
              <a:buChar char="■"/>
              <a:defRPr sz="1800">
                <a:solidFill>
                  <a:schemeClr val="lt2"/>
                </a:solidFill>
              </a:defRPr>
            </a:lvl6pPr>
            <a:lvl7pPr indent="-342900" lvl="6" marL="3200400" rtl="0">
              <a:spcBef>
                <a:spcPts val="0"/>
              </a:spcBef>
              <a:spcAft>
                <a:spcPts val="0"/>
              </a:spcAft>
              <a:buSzPts val="1800"/>
              <a:buChar char="●"/>
              <a:defRPr sz="1800">
                <a:solidFill>
                  <a:schemeClr val="lt2"/>
                </a:solidFill>
              </a:defRPr>
            </a:lvl7pPr>
            <a:lvl8pPr indent="-342900" lvl="7" marL="3657600" rtl="0">
              <a:spcBef>
                <a:spcPts val="0"/>
              </a:spcBef>
              <a:spcAft>
                <a:spcPts val="0"/>
              </a:spcAft>
              <a:buSzPts val="1800"/>
              <a:buChar char="○"/>
              <a:defRPr sz="1800">
                <a:solidFill>
                  <a:schemeClr val="lt2"/>
                </a:solidFill>
              </a:defRPr>
            </a:lvl8pPr>
            <a:lvl9pPr indent="-342900" lvl="8" marL="4114800" rtl="0">
              <a:spcBef>
                <a:spcPts val="0"/>
              </a:spcBef>
              <a:spcAft>
                <a:spcPts val="0"/>
              </a:spcAft>
              <a:buSzPts val="1800"/>
              <a:buChar char="■"/>
              <a:defRPr sz="1800">
                <a:solidFill>
                  <a:schemeClr val="lt2"/>
                </a:solidFill>
              </a:defRPr>
            </a:lvl9pPr>
          </a:lstStyle>
          <a:p/>
        </p:txBody>
      </p:sp>
      <p:sp>
        <p:nvSpPr>
          <p:cNvPr id="32" name="Google Shape;32;p4"/>
          <p:cNvSpPr txBox="1"/>
          <p:nvPr>
            <p:ph idx="2" type="body"/>
          </p:nvPr>
        </p:nvSpPr>
        <p:spPr>
          <a:xfrm>
            <a:off x="4827084" y="1579563"/>
            <a:ext cx="3859800" cy="49881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solidFill>
                  <a:schemeClr val="lt2"/>
                </a:solidFill>
              </a:defRPr>
            </a:lvl1pPr>
            <a:lvl2pPr indent="-381000" lvl="1" marL="914400" rtl="0">
              <a:spcBef>
                <a:spcPts val="0"/>
              </a:spcBef>
              <a:spcAft>
                <a:spcPts val="0"/>
              </a:spcAft>
              <a:buSzPts val="2400"/>
              <a:buChar char="○"/>
              <a:defRPr>
                <a:solidFill>
                  <a:schemeClr val="lt2"/>
                </a:solidFill>
              </a:defRPr>
            </a:lvl2pPr>
            <a:lvl3pPr indent="-381000" lvl="2" marL="1371600" rtl="0">
              <a:spcBef>
                <a:spcPts val="0"/>
              </a:spcBef>
              <a:spcAft>
                <a:spcPts val="0"/>
              </a:spcAft>
              <a:buSzPts val="2400"/>
              <a:buChar char="■"/>
              <a:defRPr>
                <a:solidFill>
                  <a:schemeClr val="lt2"/>
                </a:solidFill>
              </a:defRPr>
            </a:lvl3pPr>
            <a:lvl4pPr indent="-342900" lvl="3" marL="1828800" rtl="0">
              <a:spcBef>
                <a:spcPts val="0"/>
              </a:spcBef>
              <a:spcAft>
                <a:spcPts val="0"/>
              </a:spcAft>
              <a:buSzPts val="1800"/>
              <a:buChar char="●"/>
              <a:defRPr>
                <a:solidFill>
                  <a:schemeClr val="lt2"/>
                </a:solidFill>
              </a:defRPr>
            </a:lvl4pPr>
            <a:lvl5pPr indent="-342900" lvl="4" marL="2286000" rtl="0">
              <a:spcBef>
                <a:spcPts val="0"/>
              </a:spcBef>
              <a:spcAft>
                <a:spcPts val="0"/>
              </a:spcAft>
              <a:buSzPts val="1800"/>
              <a:buChar char="○"/>
              <a:defRPr sz="1800">
                <a:solidFill>
                  <a:schemeClr val="lt2"/>
                </a:solidFill>
              </a:defRPr>
            </a:lvl5pPr>
            <a:lvl6pPr indent="-342900" lvl="5" marL="2743200" rtl="0">
              <a:spcBef>
                <a:spcPts val="0"/>
              </a:spcBef>
              <a:spcAft>
                <a:spcPts val="0"/>
              </a:spcAft>
              <a:buSzPts val="1800"/>
              <a:buChar char="■"/>
              <a:defRPr sz="1800">
                <a:solidFill>
                  <a:schemeClr val="lt2"/>
                </a:solidFill>
              </a:defRPr>
            </a:lvl6pPr>
            <a:lvl7pPr indent="-342900" lvl="6" marL="3200400" rtl="0">
              <a:spcBef>
                <a:spcPts val="0"/>
              </a:spcBef>
              <a:spcAft>
                <a:spcPts val="0"/>
              </a:spcAft>
              <a:buSzPts val="1800"/>
              <a:buChar char="●"/>
              <a:defRPr sz="1800">
                <a:solidFill>
                  <a:schemeClr val="lt2"/>
                </a:solidFill>
              </a:defRPr>
            </a:lvl7pPr>
            <a:lvl8pPr indent="-342900" lvl="7" marL="3657600" rtl="0">
              <a:spcBef>
                <a:spcPts val="0"/>
              </a:spcBef>
              <a:spcAft>
                <a:spcPts val="0"/>
              </a:spcAft>
              <a:buSzPts val="1800"/>
              <a:buChar char="○"/>
              <a:defRPr sz="1800">
                <a:solidFill>
                  <a:schemeClr val="lt2"/>
                </a:solidFill>
              </a:defRPr>
            </a:lvl8pPr>
            <a:lvl9pPr indent="-342900" lvl="8" marL="4114800" rtl="0">
              <a:spcBef>
                <a:spcPts val="0"/>
              </a:spcBef>
              <a:spcAft>
                <a:spcPts val="0"/>
              </a:spcAft>
              <a:buSzPts val="1800"/>
              <a:buChar char="■"/>
              <a:defRPr sz="1800">
                <a:solidFill>
                  <a:schemeClr val="lt2"/>
                </a:solidFill>
              </a:defRPr>
            </a:lvl9pPr>
          </a:lstStyle>
          <a:p/>
        </p:txBody>
      </p:sp>
      <p:sp>
        <p:nvSpPr>
          <p:cNvPr id="33" name="Google Shape;33;p4"/>
          <p:cNvSpPr txBox="1"/>
          <p:nvPr>
            <p:ph type="title"/>
          </p:nvPr>
        </p:nvSpPr>
        <p:spPr>
          <a:xfrm>
            <a:off x="854948" y="216538"/>
            <a:ext cx="78318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accent1"/>
                </a:solidFill>
                <a:latin typeface="Arial"/>
                <a:ea typeface="Arial"/>
                <a:cs typeface="Arial"/>
                <a:sym typeface="Arial"/>
              </a:defRPr>
            </a:lvl1pPr>
            <a:lvl2pPr lvl="1" rtl="0" algn="l">
              <a:spcBef>
                <a:spcPts val="0"/>
              </a:spcBef>
              <a:spcAft>
                <a:spcPts val="0"/>
              </a:spcAft>
              <a:buSzPts val="3600"/>
              <a:buFont typeface="Arial"/>
              <a:buNone/>
              <a:defRPr b="1" sz="3600">
                <a:solidFill>
                  <a:schemeClr val="accent1"/>
                </a:solidFill>
                <a:latin typeface="Arial"/>
                <a:ea typeface="Arial"/>
                <a:cs typeface="Arial"/>
                <a:sym typeface="Arial"/>
              </a:defRPr>
            </a:lvl2pPr>
            <a:lvl3pPr lvl="2" rtl="0" algn="l">
              <a:spcBef>
                <a:spcPts val="0"/>
              </a:spcBef>
              <a:spcAft>
                <a:spcPts val="0"/>
              </a:spcAft>
              <a:buSzPts val="3600"/>
              <a:buFont typeface="Arial"/>
              <a:buNone/>
              <a:defRPr b="1" sz="3600">
                <a:solidFill>
                  <a:schemeClr val="accent1"/>
                </a:solidFill>
                <a:latin typeface="Arial"/>
                <a:ea typeface="Arial"/>
                <a:cs typeface="Arial"/>
                <a:sym typeface="Arial"/>
              </a:defRPr>
            </a:lvl3pPr>
            <a:lvl4pPr lvl="3" rtl="0" algn="l">
              <a:spcBef>
                <a:spcPts val="0"/>
              </a:spcBef>
              <a:spcAft>
                <a:spcPts val="0"/>
              </a:spcAft>
              <a:buSzPts val="3600"/>
              <a:buFont typeface="Arial"/>
              <a:buNone/>
              <a:defRPr b="1" sz="3600">
                <a:solidFill>
                  <a:schemeClr val="accent1"/>
                </a:solidFill>
                <a:latin typeface="Arial"/>
                <a:ea typeface="Arial"/>
                <a:cs typeface="Arial"/>
                <a:sym typeface="Arial"/>
              </a:defRPr>
            </a:lvl4pPr>
            <a:lvl5pPr lvl="4" rtl="0" algn="l">
              <a:spcBef>
                <a:spcPts val="0"/>
              </a:spcBef>
              <a:spcAft>
                <a:spcPts val="0"/>
              </a:spcAft>
              <a:buSzPts val="3600"/>
              <a:buFont typeface="Arial"/>
              <a:buNone/>
              <a:defRPr b="1" sz="3600">
                <a:solidFill>
                  <a:schemeClr val="accent1"/>
                </a:solidFill>
                <a:latin typeface="Arial"/>
                <a:ea typeface="Arial"/>
                <a:cs typeface="Arial"/>
                <a:sym typeface="Arial"/>
              </a:defRPr>
            </a:lvl5pPr>
            <a:lvl6pPr lvl="5" rtl="0" algn="l">
              <a:spcBef>
                <a:spcPts val="0"/>
              </a:spcBef>
              <a:spcAft>
                <a:spcPts val="0"/>
              </a:spcAft>
              <a:buSzPts val="3600"/>
              <a:buFont typeface="Arial"/>
              <a:buNone/>
              <a:defRPr b="1" sz="3600">
                <a:solidFill>
                  <a:schemeClr val="accent1"/>
                </a:solidFill>
                <a:latin typeface="Arial"/>
                <a:ea typeface="Arial"/>
                <a:cs typeface="Arial"/>
                <a:sym typeface="Arial"/>
              </a:defRPr>
            </a:lvl6pPr>
            <a:lvl7pPr lvl="6" rtl="0" algn="l">
              <a:spcBef>
                <a:spcPts val="0"/>
              </a:spcBef>
              <a:spcAft>
                <a:spcPts val="0"/>
              </a:spcAft>
              <a:buSzPts val="3600"/>
              <a:buFont typeface="Arial"/>
              <a:buNone/>
              <a:defRPr b="1" sz="3600">
                <a:solidFill>
                  <a:schemeClr val="accent1"/>
                </a:solidFill>
                <a:latin typeface="Arial"/>
                <a:ea typeface="Arial"/>
                <a:cs typeface="Arial"/>
                <a:sym typeface="Arial"/>
              </a:defRPr>
            </a:lvl7pPr>
            <a:lvl8pPr lvl="7" rtl="0" algn="l">
              <a:spcBef>
                <a:spcPts val="0"/>
              </a:spcBef>
              <a:spcAft>
                <a:spcPts val="0"/>
              </a:spcAft>
              <a:buSzPts val="3600"/>
              <a:buFont typeface="Arial"/>
              <a:buNone/>
              <a:defRPr b="1" sz="3600">
                <a:solidFill>
                  <a:schemeClr val="accent1"/>
                </a:solidFill>
                <a:latin typeface="Arial"/>
                <a:ea typeface="Arial"/>
                <a:cs typeface="Arial"/>
                <a:sym typeface="Arial"/>
              </a:defRPr>
            </a:lvl8pPr>
            <a:lvl9pPr lvl="8" rtl="0" algn="l">
              <a:spcBef>
                <a:spcPts val="0"/>
              </a:spcBef>
              <a:spcAft>
                <a:spcPts val="0"/>
              </a:spcAft>
              <a:buSzPts val="3600"/>
              <a:buFont typeface="Arial"/>
              <a:buNone/>
              <a:defRPr b="1" sz="3600">
                <a:solidFill>
                  <a:schemeClr val="accent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5"/>
          <p:cNvSpPr/>
          <p:nvPr/>
        </p:nvSpPr>
        <p:spPr>
          <a:xfrm>
            <a:off x="152401" y="1371600"/>
            <a:ext cx="2208213" cy="3182938"/>
          </a:xfrm>
          <a:custGeom>
            <a:rect b="b" l="l" r="r" t="t"/>
            <a:pathLst>
              <a:path extrusionOk="0" h="4010" w="2782">
                <a:moveTo>
                  <a:pt x="635" y="719"/>
                </a:moveTo>
                <a:lnTo>
                  <a:pt x="635" y="719"/>
                </a:lnTo>
                <a:lnTo>
                  <a:pt x="635" y="4010"/>
                </a:lnTo>
                <a:lnTo>
                  <a:pt x="0" y="4010"/>
                </a:lnTo>
                <a:lnTo>
                  <a:pt x="0" y="418"/>
                </a:lnTo>
                <a:lnTo>
                  <a:pt x="0" y="418"/>
                </a:lnTo>
                <a:lnTo>
                  <a:pt x="0" y="397"/>
                </a:lnTo>
                <a:lnTo>
                  <a:pt x="2" y="376"/>
                </a:lnTo>
                <a:lnTo>
                  <a:pt x="5" y="355"/>
                </a:lnTo>
                <a:lnTo>
                  <a:pt x="10" y="333"/>
                </a:lnTo>
                <a:lnTo>
                  <a:pt x="15" y="314"/>
                </a:lnTo>
                <a:lnTo>
                  <a:pt x="21" y="294"/>
                </a:lnTo>
                <a:lnTo>
                  <a:pt x="29" y="275"/>
                </a:lnTo>
                <a:lnTo>
                  <a:pt x="39" y="255"/>
                </a:lnTo>
                <a:lnTo>
                  <a:pt x="49" y="237"/>
                </a:lnTo>
                <a:lnTo>
                  <a:pt x="60" y="219"/>
                </a:lnTo>
                <a:lnTo>
                  <a:pt x="72" y="201"/>
                </a:lnTo>
                <a:lnTo>
                  <a:pt x="85" y="185"/>
                </a:lnTo>
                <a:lnTo>
                  <a:pt x="100" y="169"/>
                </a:lnTo>
                <a:lnTo>
                  <a:pt x="114" y="152"/>
                </a:lnTo>
                <a:lnTo>
                  <a:pt x="131" y="137"/>
                </a:lnTo>
                <a:lnTo>
                  <a:pt x="147" y="123"/>
                </a:lnTo>
                <a:lnTo>
                  <a:pt x="165" y="110"/>
                </a:lnTo>
                <a:lnTo>
                  <a:pt x="183" y="97"/>
                </a:lnTo>
                <a:lnTo>
                  <a:pt x="202" y="84"/>
                </a:lnTo>
                <a:lnTo>
                  <a:pt x="222" y="72"/>
                </a:lnTo>
                <a:lnTo>
                  <a:pt x="242" y="61"/>
                </a:lnTo>
                <a:lnTo>
                  <a:pt x="263" y="51"/>
                </a:lnTo>
                <a:lnTo>
                  <a:pt x="286" y="41"/>
                </a:lnTo>
                <a:lnTo>
                  <a:pt x="307" y="33"/>
                </a:lnTo>
                <a:lnTo>
                  <a:pt x="330" y="26"/>
                </a:lnTo>
                <a:lnTo>
                  <a:pt x="354" y="20"/>
                </a:lnTo>
                <a:lnTo>
                  <a:pt x="379" y="13"/>
                </a:lnTo>
                <a:lnTo>
                  <a:pt x="403" y="9"/>
                </a:lnTo>
                <a:lnTo>
                  <a:pt x="428" y="5"/>
                </a:lnTo>
                <a:lnTo>
                  <a:pt x="452" y="4"/>
                </a:lnTo>
                <a:lnTo>
                  <a:pt x="478" y="2"/>
                </a:lnTo>
                <a:lnTo>
                  <a:pt x="504" y="0"/>
                </a:lnTo>
                <a:lnTo>
                  <a:pt x="2782" y="0"/>
                </a:lnTo>
                <a:lnTo>
                  <a:pt x="2782" y="263"/>
                </a:lnTo>
                <a:lnTo>
                  <a:pt x="1092" y="263"/>
                </a:lnTo>
                <a:lnTo>
                  <a:pt x="1092" y="263"/>
                </a:lnTo>
                <a:lnTo>
                  <a:pt x="1069" y="263"/>
                </a:lnTo>
                <a:lnTo>
                  <a:pt x="1045" y="265"/>
                </a:lnTo>
                <a:lnTo>
                  <a:pt x="1022" y="268"/>
                </a:lnTo>
                <a:lnTo>
                  <a:pt x="1001" y="271"/>
                </a:lnTo>
                <a:lnTo>
                  <a:pt x="978" y="276"/>
                </a:lnTo>
                <a:lnTo>
                  <a:pt x="957" y="283"/>
                </a:lnTo>
                <a:lnTo>
                  <a:pt x="935" y="291"/>
                </a:lnTo>
                <a:lnTo>
                  <a:pt x="914" y="299"/>
                </a:lnTo>
                <a:lnTo>
                  <a:pt x="895" y="307"/>
                </a:lnTo>
                <a:lnTo>
                  <a:pt x="875" y="317"/>
                </a:lnTo>
                <a:lnTo>
                  <a:pt x="855" y="329"/>
                </a:lnTo>
                <a:lnTo>
                  <a:pt x="838" y="340"/>
                </a:lnTo>
                <a:lnTo>
                  <a:pt x="820" y="353"/>
                </a:lnTo>
                <a:lnTo>
                  <a:pt x="802" y="368"/>
                </a:lnTo>
                <a:lnTo>
                  <a:pt x="785" y="381"/>
                </a:lnTo>
                <a:lnTo>
                  <a:pt x="769" y="397"/>
                </a:lnTo>
                <a:lnTo>
                  <a:pt x="754" y="412"/>
                </a:lnTo>
                <a:lnTo>
                  <a:pt x="740" y="428"/>
                </a:lnTo>
                <a:lnTo>
                  <a:pt x="727" y="446"/>
                </a:lnTo>
                <a:lnTo>
                  <a:pt x="713" y="464"/>
                </a:lnTo>
                <a:lnTo>
                  <a:pt x="702" y="482"/>
                </a:lnTo>
                <a:lnTo>
                  <a:pt x="691" y="502"/>
                </a:lnTo>
                <a:lnTo>
                  <a:pt x="681" y="521"/>
                </a:lnTo>
                <a:lnTo>
                  <a:pt x="671" y="542"/>
                </a:lnTo>
                <a:lnTo>
                  <a:pt x="663" y="562"/>
                </a:lnTo>
                <a:lnTo>
                  <a:pt x="656" y="583"/>
                </a:lnTo>
                <a:lnTo>
                  <a:pt x="650" y="606"/>
                </a:lnTo>
                <a:lnTo>
                  <a:pt x="645" y="627"/>
                </a:lnTo>
                <a:lnTo>
                  <a:pt x="640" y="650"/>
                </a:lnTo>
                <a:lnTo>
                  <a:pt x="638" y="673"/>
                </a:lnTo>
                <a:lnTo>
                  <a:pt x="637" y="696"/>
                </a:lnTo>
                <a:lnTo>
                  <a:pt x="635" y="719"/>
                </a:lnTo>
                <a:lnTo>
                  <a:pt x="635" y="719"/>
                </a:lnTo>
                <a:close/>
              </a:path>
            </a:pathLst>
          </a:custGeom>
          <a:solidFill>
            <a:schemeClr val="lt2"/>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 name="Google Shape;36;p5"/>
          <p:cNvSpPr/>
          <p:nvPr/>
        </p:nvSpPr>
        <p:spPr>
          <a:xfrm>
            <a:off x="152401" y="4641850"/>
            <a:ext cx="498600" cy="22161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5"/>
          <p:cNvSpPr/>
          <p:nvPr/>
        </p:nvSpPr>
        <p:spPr>
          <a:xfrm>
            <a:off x="2413001" y="1371600"/>
            <a:ext cx="2432100" cy="2079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 name="Google Shape;38;p5"/>
          <p:cNvSpPr/>
          <p:nvPr/>
        </p:nvSpPr>
        <p:spPr>
          <a:xfrm>
            <a:off x="4911726" y="1371600"/>
            <a:ext cx="1965300" cy="207900"/>
          </a:xfrm>
          <a:prstGeom prst="rect">
            <a:avLst/>
          </a:prstGeom>
          <a:solidFill>
            <a:srgbClr val="E3BC6D"/>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p5"/>
          <p:cNvSpPr/>
          <p:nvPr/>
        </p:nvSpPr>
        <p:spPr>
          <a:xfrm>
            <a:off x="6943725" y="1371600"/>
            <a:ext cx="2200200" cy="207900"/>
          </a:xfrm>
          <a:prstGeom prst="rect">
            <a:avLst/>
          </a:prstGeom>
          <a:solidFill>
            <a:schemeClr val="accent4"/>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5"/>
          <p:cNvSpPr txBox="1"/>
          <p:nvPr>
            <p:ph type="title"/>
          </p:nvPr>
        </p:nvSpPr>
        <p:spPr>
          <a:xfrm>
            <a:off x="854948" y="216538"/>
            <a:ext cx="78318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accent1"/>
                </a:solidFill>
                <a:latin typeface="Arial"/>
                <a:ea typeface="Arial"/>
                <a:cs typeface="Arial"/>
                <a:sym typeface="Arial"/>
              </a:defRPr>
            </a:lvl1pPr>
            <a:lvl2pPr lvl="1" rtl="0" algn="l">
              <a:spcBef>
                <a:spcPts val="0"/>
              </a:spcBef>
              <a:spcAft>
                <a:spcPts val="0"/>
              </a:spcAft>
              <a:buSzPts val="3600"/>
              <a:buFont typeface="Arial"/>
              <a:buNone/>
              <a:defRPr b="1" sz="3600">
                <a:solidFill>
                  <a:schemeClr val="accent1"/>
                </a:solidFill>
                <a:latin typeface="Arial"/>
                <a:ea typeface="Arial"/>
                <a:cs typeface="Arial"/>
                <a:sym typeface="Arial"/>
              </a:defRPr>
            </a:lvl2pPr>
            <a:lvl3pPr lvl="2" rtl="0" algn="l">
              <a:spcBef>
                <a:spcPts val="0"/>
              </a:spcBef>
              <a:spcAft>
                <a:spcPts val="0"/>
              </a:spcAft>
              <a:buSzPts val="3600"/>
              <a:buFont typeface="Arial"/>
              <a:buNone/>
              <a:defRPr b="1" sz="3600">
                <a:solidFill>
                  <a:schemeClr val="accent1"/>
                </a:solidFill>
                <a:latin typeface="Arial"/>
                <a:ea typeface="Arial"/>
                <a:cs typeface="Arial"/>
                <a:sym typeface="Arial"/>
              </a:defRPr>
            </a:lvl3pPr>
            <a:lvl4pPr lvl="3" rtl="0" algn="l">
              <a:spcBef>
                <a:spcPts val="0"/>
              </a:spcBef>
              <a:spcAft>
                <a:spcPts val="0"/>
              </a:spcAft>
              <a:buSzPts val="3600"/>
              <a:buFont typeface="Arial"/>
              <a:buNone/>
              <a:defRPr b="1" sz="3600">
                <a:solidFill>
                  <a:schemeClr val="accent1"/>
                </a:solidFill>
                <a:latin typeface="Arial"/>
                <a:ea typeface="Arial"/>
                <a:cs typeface="Arial"/>
                <a:sym typeface="Arial"/>
              </a:defRPr>
            </a:lvl4pPr>
            <a:lvl5pPr lvl="4" rtl="0" algn="l">
              <a:spcBef>
                <a:spcPts val="0"/>
              </a:spcBef>
              <a:spcAft>
                <a:spcPts val="0"/>
              </a:spcAft>
              <a:buSzPts val="3600"/>
              <a:buFont typeface="Arial"/>
              <a:buNone/>
              <a:defRPr b="1" sz="3600">
                <a:solidFill>
                  <a:schemeClr val="accent1"/>
                </a:solidFill>
                <a:latin typeface="Arial"/>
                <a:ea typeface="Arial"/>
                <a:cs typeface="Arial"/>
                <a:sym typeface="Arial"/>
              </a:defRPr>
            </a:lvl5pPr>
            <a:lvl6pPr lvl="5" rtl="0" algn="l">
              <a:spcBef>
                <a:spcPts val="0"/>
              </a:spcBef>
              <a:spcAft>
                <a:spcPts val="0"/>
              </a:spcAft>
              <a:buSzPts val="3600"/>
              <a:buFont typeface="Arial"/>
              <a:buNone/>
              <a:defRPr b="1" sz="3600">
                <a:solidFill>
                  <a:schemeClr val="accent1"/>
                </a:solidFill>
                <a:latin typeface="Arial"/>
                <a:ea typeface="Arial"/>
                <a:cs typeface="Arial"/>
                <a:sym typeface="Arial"/>
              </a:defRPr>
            </a:lvl6pPr>
            <a:lvl7pPr lvl="6" rtl="0" algn="l">
              <a:spcBef>
                <a:spcPts val="0"/>
              </a:spcBef>
              <a:spcAft>
                <a:spcPts val="0"/>
              </a:spcAft>
              <a:buSzPts val="3600"/>
              <a:buFont typeface="Arial"/>
              <a:buNone/>
              <a:defRPr b="1" sz="3600">
                <a:solidFill>
                  <a:schemeClr val="accent1"/>
                </a:solidFill>
                <a:latin typeface="Arial"/>
                <a:ea typeface="Arial"/>
                <a:cs typeface="Arial"/>
                <a:sym typeface="Arial"/>
              </a:defRPr>
            </a:lvl7pPr>
            <a:lvl8pPr lvl="7" rtl="0" algn="l">
              <a:spcBef>
                <a:spcPts val="0"/>
              </a:spcBef>
              <a:spcAft>
                <a:spcPts val="0"/>
              </a:spcAft>
              <a:buSzPts val="3600"/>
              <a:buFont typeface="Arial"/>
              <a:buNone/>
              <a:defRPr b="1" sz="3600">
                <a:solidFill>
                  <a:schemeClr val="accent1"/>
                </a:solidFill>
                <a:latin typeface="Arial"/>
                <a:ea typeface="Arial"/>
                <a:cs typeface="Arial"/>
                <a:sym typeface="Arial"/>
              </a:defRPr>
            </a:lvl8pPr>
            <a:lvl9pPr lvl="8" rtl="0" algn="l">
              <a:spcBef>
                <a:spcPts val="0"/>
              </a:spcBef>
              <a:spcAft>
                <a:spcPts val="0"/>
              </a:spcAft>
              <a:buSzPts val="3600"/>
              <a:buFont typeface="Arial"/>
              <a:buNone/>
              <a:defRPr b="1" sz="3600">
                <a:solidFill>
                  <a:schemeClr val="accen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6"/>
          <p:cNvSpPr/>
          <p:nvPr/>
        </p:nvSpPr>
        <p:spPr>
          <a:xfrm flipH="1" rot="10800000">
            <a:off x="228600" y="5333978"/>
            <a:ext cx="2208225" cy="1527699"/>
          </a:xfrm>
          <a:custGeom>
            <a:rect b="b" l="l" r="r" t="t"/>
            <a:pathLst>
              <a:path extrusionOk="0" h="18832" w="10000">
                <a:moveTo>
                  <a:pt x="2283" y="11895"/>
                </a:moveTo>
                <a:lnTo>
                  <a:pt x="2283" y="11895"/>
                </a:lnTo>
                <a:cubicBezTo>
                  <a:pt x="2258" y="7997"/>
                  <a:pt x="2271" y="3898"/>
                  <a:pt x="2246" y="0"/>
                </a:cubicBezTo>
                <a:lnTo>
                  <a:pt x="37" y="98"/>
                </a:lnTo>
                <a:cubicBezTo>
                  <a:pt x="25" y="4986"/>
                  <a:pt x="12" y="9874"/>
                  <a:pt x="0" y="14762"/>
                </a:cubicBezTo>
                <a:lnTo>
                  <a:pt x="0" y="14762"/>
                </a:lnTo>
                <a:lnTo>
                  <a:pt x="0" y="14967"/>
                </a:lnTo>
                <a:cubicBezTo>
                  <a:pt x="2" y="15036"/>
                  <a:pt x="5" y="15104"/>
                  <a:pt x="7" y="15173"/>
                </a:cubicBezTo>
                <a:cubicBezTo>
                  <a:pt x="11" y="15241"/>
                  <a:pt x="14" y="15310"/>
                  <a:pt x="18" y="15378"/>
                </a:cubicBezTo>
                <a:cubicBezTo>
                  <a:pt x="24" y="15443"/>
                  <a:pt x="30" y="15509"/>
                  <a:pt x="36" y="15574"/>
                </a:cubicBezTo>
                <a:cubicBezTo>
                  <a:pt x="42" y="15642"/>
                  <a:pt x="48" y="15711"/>
                  <a:pt x="54" y="15779"/>
                </a:cubicBezTo>
                <a:cubicBezTo>
                  <a:pt x="61" y="15844"/>
                  <a:pt x="68" y="15910"/>
                  <a:pt x="75" y="15975"/>
                </a:cubicBezTo>
                <a:cubicBezTo>
                  <a:pt x="85" y="16037"/>
                  <a:pt x="94" y="16099"/>
                  <a:pt x="104" y="16161"/>
                </a:cubicBezTo>
                <a:cubicBezTo>
                  <a:pt x="116" y="16220"/>
                  <a:pt x="128" y="16278"/>
                  <a:pt x="140" y="16337"/>
                </a:cubicBezTo>
                <a:cubicBezTo>
                  <a:pt x="152" y="16402"/>
                  <a:pt x="164" y="16468"/>
                  <a:pt x="176" y="16533"/>
                </a:cubicBezTo>
                <a:cubicBezTo>
                  <a:pt x="189" y="16592"/>
                  <a:pt x="203" y="16650"/>
                  <a:pt x="216" y="16709"/>
                </a:cubicBezTo>
                <a:cubicBezTo>
                  <a:pt x="230" y="16761"/>
                  <a:pt x="245" y="16813"/>
                  <a:pt x="259" y="16865"/>
                </a:cubicBezTo>
                <a:cubicBezTo>
                  <a:pt x="275" y="16924"/>
                  <a:pt x="290" y="16982"/>
                  <a:pt x="306" y="17041"/>
                </a:cubicBezTo>
                <a:cubicBezTo>
                  <a:pt x="324" y="17097"/>
                  <a:pt x="341" y="17152"/>
                  <a:pt x="359" y="17208"/>
                </a:cubicBezTo>
                <a:cubicBezTo>
                  <a:pt x="376" y="17254"/>
                  <a:pt x="393" y="17299"/>
                  <a:pt x="410" y="17345"/>
                </a:cubicBezTo>
                <a:cubicBezTo>
                  <a:pt x="430" y="17400"/>
                  <a:pt x="451" y="17456"/>
                  <a:pt x="471" y="17511"/>
                </a:cubicBezTo>
                <a:cubicBezTo>
                  <a:pt x="490" y="17557"/>
                  <a:pt x="509" y="17602"/>
                  <a:pt x="528" y="17648"/>
                </a:cubicBezTo>
                <a:cubicBezTo>
                  <a:pt x="550" y="17690"/>
                  <a:pt x="571" y="17733"/>
                  <a:pt x="593" y="17775"/>
                </a:cubicBezTo>
                <a:cubicBezTo>
                  <a:pt x="615" y="17817"/>
                  <a:pt x="636" y="17860"/>
                  <a:pt x="658" y="17902"/>
                </a:cubicBezTo>
                <a:cubicBezTo>
                  <a:pt x="681" y="17945"/>
                  <a:pt x="703" y="17987"/>
                  <a:pt x="726" y="18030"/>
                </a:cubicBezTo>
                <a:lnTo>
                  <a:pt x="798" y="18147"/>
                </a:lnTo>
                <a:cubicBezTo>
                  <a:pt x="822" y="18180"/>
                  <a:pt x="846" y="18212"/>
                  <a:pt x="870" y="18245"/>
                </a:cubicBezTo>
                <a:lnTo>
                  <a:pt x="945" y="18353"/>
                </a:lnTo>
                <a:cubicBezTo>
                  <a:pt x="973" y="18379"/>
                  <a:pt x="1000" y="18405"/>
                  <a:pt x="1028" y="18431"/>
                </a:cubicBezTo>
                <a:cubicBezTo>
                  <a:pt x="1053" y="18457"/>
                  <a:pt x="1079" y="18483"/>
                  <a:pt x="1104" y="18509"/>
                </a:cubicBezTo>
                <a:lnTo>
                  <a:pt x="1186" y="18597"/>
                </a:lnTo>
                <a:lnTo>
                  <a:pt x="1272" y="18656"/>
                </a:lnTo>
                <a:cubicBezTo>
                  <a:pt x="1302" y="18672"/>
                  <a:pt x="1332" y="18689"/>
                  <a:pt x="1362" y="18705"/>
                </a:cubicBezTo>
                <a:cubicBezTo>
                  <a:pt x="1391" y="18721"/>
                  <a:pt x="1420" y="18738"/>
                  <a:pt x="1449" y="18754"/>
                </a:cubicBezTo>
                <a:cubicBezTo>
                  <a:pt x="1479" y="18770"/>
                  <a:pt x="1508" y="18787"/>
                  <a:pt x="1538" y="18803"/>
                </a:cubicBezTo>
                <a:lnTo>
                  <a:pt x="1625" y="18812"/>
                </a:lnTo>
                <a:cubicBezTo>
                  <a:pt x="1656" y="18819"/>
                  <a:pt x="1687" y="18825"/>
                  <a:pt x="1718" y="18832"/>
                </a:cubicBezTo>
                <a:lnTo>
                  <a:pt x="1812" y="18832"/>
                </a:lnTo>
                <a:lnTo>
                  <a:pt x="10000" y="18832"/>
                </a:lnTo>
                <a:lnTo>
                  <a:pt x="10000" y="16278"/>
                </a:lnTo>
                <a:lnTo>
                  <a:pt x="3925" y="16278"/>
                </a:lnTo>
                <a:lnTo>
                  <a:pt x="3925" y="16278"/>
                </a:lnTo>
                <a:lnTo>
                  <a:pt x="3843" y="16278"/>
                </a:lnTo>
                <a:cubicBezTo>
                  <a:pt x="3814" y="16272"/>
                  <a:pt x="3785" y="16265"/>
                  <a:pt x="3756" y="16259"/>
                </a:cubicBezTo>
                <a:lnTo>
                  <a:pt x="3674" y="16229"/>
                </a:lnTo>
                <a:cubicBezTo>
                  <a:pt x="3649" y="16219"/>
                  <a:pt x="3623" y="16210"/>
                  <a:pt x="3598" y="16200"/>
                </a:cubicBezTo>
                <a:cubicBezTo>
                  <a:pt x="3570" y="16184"/>
                  <a:pt x="3543" y="16167"/>
                  <a:pt x="3515" y="16151"/>
                </a:cubicBezTo>
                <a:lnTo>
                  <a:pt x="3440" y="16082"/>
                </a:lnTo>
                <a:lnTo>
                  <a:pt x="3361" y="16024"/>
                </a:lnTo>
                <a:cubicBezTo>
                  <a:pt x="3336" y="15998"/>
                  <a:pt x="3310" y="15972"/>
                  <a:pt x="3285" y="15946"/>
                </a:cubicBezTo>
                <a:lnTo>
                  <a:pt x="3217" y="15857"/>
                </a:lnTo>
                <a:cubicBezTo>
                  <a:pt x="3193" y="15828"/>
                  <a:pt x="3169" y="15798"/>
                  <a:pt x="3145" y="15769"/>
                </a:cubicBezTo>
                <a:lnTo>
                  <a:pt x="3073" y="15652"/>
                </a:lnTo>
                <a:cubicBezTo>
                  <a:pt x="3053" y="15616"/>
                  <a:pt x="3032" y="15580"/>
                  <a:pt x="3012" y="15544"/>
                </a:cubicBezTo>
                <a:cubicBezTo>
                  <a:pt x="2991" y="15505"/>
                  <a:pt x="2969" y="15466"/>
                  <a:pt x="2948" y="15427"/>
                </a:cubicBezTo>
                <a:cubicBezTo>
                  <a:pt x="2926" y="15385"/>
                  <a:pt x="2905" y="15342"/>
                  <a:pt x="2883" y="15300"/>
                </a:cubicBezTo>
                <a:cubicBezTo>
                  <a:pt x="2863" y="15254"/>
                  <a:pt x="2842" y="15209"/>
                  <a:pt x="2822" y="15163"/>
                </a:cubicBezTo>
                <a:cubicBezTo>
                  <a:pt x="2803" y="15114"/>
                  <a:pt x="2783" y="15065"/>
                  <a:pt x="2764" y="15016"/>
                </a:cubicBezTo>
                <a:lnTo>
                  <a:pt x="2710" y="14869"/>
                </a:lnTo>
                <a:cubicBezTo>
                  <a:pt x="2693" y="14817"/>
                  <a:pt x="2677" y="14765"/>
                  <a:pt x="2660" y="14713"/>
                </a:cubicBezTo>
                <a:cubicBezTo>
                  <a:pt x="2644" y="14657"/>
                  <a:pt x="2629" y="14602"/>
                  <a:pt x="2613" y="14546"/>
                </a:cubicBezTo>
                <a:cubicBezTo>
                  <a:pt x="2596" y="14491"/>
                  <a:pt x="2580" y="14435"/>
                  <a:pt x="2563" y="14380"/>
                </a:cubicBezTo>
                <a:cubicBezTo>
                  <a:pt x="2550" y="14321"/>
                  <a:pt x="2536" y="14263"/>
                  <a:pt x="2523" y="14204"/>
                </a:cubicBezTo>
                <a:cubicBezTo>
                  <a:pt x="2510" y="14139"/>
                  <a:pt x="2497" y="14073"/>
                  <a:pt x="2484" y="14008"/>
                </a:cubicBezTo>
                <a:cubicBezTo>
                  <a:pt x="2472" y="13943"/>
                  <a:pt x="2460" y="13877"/>
                  <a:pt x="2448" y="13812"/>
                </a:cubicBezTo>
                <a:cubicBezTo>
                  <a:pt x="2436" y="13750"/>
                  <a:pt x="2424" y="13689"/>
                  <a:pt x="2412" y="13627"/>
                </a:cubicBezTo>
                <a:cubicBezTo>
                  <a:pt x="2402" y="13562"/>
                  <a:pt x="2393" y="13496"/>
                  <a:pt x="2383" y="13431"/>
                </a:cubicBezTo>
                <a:cubicBezTo>
                  <a:pt x="2375" y="13362"/>
                  <a:pt x="2366" y="13294"/>
                  <a:pt x="2358" y="13225"/>
                </a:cubicBezTo>
                <a:cubicBezTo>
                  <a:pt x="2351" y="13157"/>
                  <a:pt x="2343" y="13088"/>
                  <a:pt x="2336" y="13020"/>
                </a:cubicBezTo>
                <a:lnTo>
                  <a:pt x="2318" y="12795"/>
                </a:lnTo>
                <a:cubicBezTo>
                  <a:pt x="2312" y="12726"/>
                  <a:pt x="2307" y="12658"/>
                  <a:pt x="2301" y="12589"/>
                </a:cubicBezTo>
                <a:cubicBezTo>
                  <a:pt x="2298" y="12514"/>
                  <a:pt x="2296" y="12439"/>
                  <a:pt x="2293" y="12364"/>
                </a:cubicBezTo>
                <a:lnTo>
                  <a:pt x="2290" y="12139"/>
                </a:lnTo>
                <a:cubicBezTo>
                  <a:pt x="2288" y="12058"/>
                  <a:pt x="2285" y="11976"/>
                  <a:pt x="2283" y="11895"/>
                </a:cubicBezTo>
                <a:lnTo>
                  <a:pt x="2283" y="11895"/>
                </a:lnTo>
                <a:close/>
              </a:path>
            </a:pathLst>
          </a:custGeom>
          <a:solidFill>
            <a:schemeClr val="accent2"/>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6"/>
          <p:cNvSpPr/>
          <p:nvPr/>
        </p:nvSpPr>
        <p:spPr>
          <a:xfrm>
            <a:off x="2497137" y="5334000"/>
            <a:ext cx="2432100" cy="207900"/>
          </a:xfrm>
          <a:prstGeom prst="rect">
            <a:avLst/>
          </a:prstGeom>
          <a:solidFill>
            <a:srgbClr val="BF8AC9"/>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p6"/>
          <p:cNvSpPr/>
          <p:nvPr/>
        </p:nvSpPr>
        <p:spPr>
          <a:xfrm>
            <a:off x="4995862" y="5334000"/>
            <a:ext cx="1965300" cy="207900"/>
          </a:xfrm>
          <a:prstGeom prst="rect">
            <a:avLst/>
          </a:prstGeom>
          <a:solidFill>
            <a:schemeClr val="lt2"/>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6"/>
          <p:cNvSpPr/>
          <p:nvPr/>
        </p:nvSpPr>
        <p:spPr>
          <a:xfrm>
            <a:off x="7010400" y="5334000"/>
            <a:ext cx="2133600" cy="207900"/>
          </a:xfrm>
          <a:prstGeom prst="rect">
            <a:avLst/>
          </a:prstGeom>
          <a:solidFill>
            <a:srgbClr val="BB4C4B"/>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6"/>
          <p:cNvSpPr txBox="1"/>
          <p:nvPr>
            <p:ph idx="1" type="body"/>
          </p:nvPr>
        </p:nvSpPr>
        <p:spPr>
          <a:xfrm>
            <a:off x="1020958" y="5875079"/>
            <a:ext cx="7813200" cy="692700"/>
          </a:xfrm>
          <a:prstGeom prst="rect">
            <a:avLst/>
          </a:prstGeom>
          <a:noFill/>
          <a:ln>
            <a:noFill/>
          </a:ln>
        </p:spPr>
        <p:txBody>
          <a:bodyPr anchorCtr="0" anchor="t" bIns="91425" lIns="91425" spcFirstLastPara="1" rIns="91425" wrap="square" tIns="91425">
            <a:noAutofit/>
          </a:bodyPr>
          <a:lstStyle>
            <a:lvl1pPr indent="-342900" lvl="0" marL="457200" rtl="0" algn="r">
              <a:lnSpc>
                <a:spcPct val="100000"/>
              </a:lnSpc>
              <a:spcBef>
                <a:spcPts val="0"/>
              </a:spcBef>
              <a:spcAft>
                <a:spcPts val="0"/>
              </a:spcAft>
              <a:buClr>
                <a:schemeClr val="lt2"/>
              </a:buClr>
              <a:buSzPts val="1800"/>
              <a:buFont typeface="Arial"/>
              <a:buChar char="●"/>
              <a:defRPr b="1" sz="1800">
                <a:solidFill>
                  <a:schemeClr val="lt2"/>
                </a:solidFill>
              </a:defRPr>
            </a:lvl1pPr>
            <a:lvl2pPr indent="-342900" lvl="1" marL="914400" rtl="0" algn="r">
              <a:lnSpc>
                <a:spcPct val="100000"/>
              </a:lnSpc>
              <a:spcBef>
                <a:spcPts val="0"/>
              </a:spcBef>
              <a:spcAft>
                <a:spcPts val="0"/>
              </a:spcAft>
              <a:buClr>
                <a:schemeClr val="lt2"/>
              </a:buClr>
              <a:buSzPts val="1800"/>
              <a:buFont typeface="Arial"/>
              <a:buChar char="○"/>
              <a:defRPr b="1" sz="1800">
                <a:solidFill>
                  <a:schemeClr val="lt2"/>
                </a:solidFill>
              </a:defRPr>
            </a:lvl2pPr>
            <a:lvl3pPr indent="-342900" lvl="2" marL="1371600" rtl="0" algn="r">
              <a:lnSpc>
                <a:spcPct val="100000"/>
              </a:lnSpc>
              <a:spcBef>
                <a:spcPts val="0"/>
              </a:spcBef>
              <a:spcAft>
                <a:spcPts val="0"/>
              </a:spcAft>
              <a:buClr>
                <a:schemeClr val="lt2"/>
              </a:buClr>
              <a:buSzPts val="1800"/>
              <a:buFont typeface="Arial"/>
              <a:buChar char="■"/>
              <a:defRPr b="1" sz="1800">
                <a:solidFill>
                  <a:schemeClr val="lt2"/>
                </a:solidFill>
              </a:defRPr>
            </a:lvl3pPr>
            <a:lvl4pPr indent="-342900" lvl="3" marL="1828800" rtl="0" algn="r">
              <a:lnSpc>
                <a:spcPct val="100000"/>
              </a:lnSpc>
              <a:spcBef>
                <a:spcPts val="0"/>
              </a:spcBef>
              <a:spcAft>
                <a:spcPts val="0"/>
              </a:spcAft>
              <a:buClr>
                <a:schemeClr val="lt2"/>
              </a:buClr>
              <a:buSzPts val="1800"/>
              <a:buFont typeface="Arial"/>
              <a:buChar char="●"/>
              <a:defRPr b="1" sz="1800">
                <a:solidFill>
                  <a:schemeClr val="lt2"/>
                </a:solidFill>
              </a:defRPr>
            </a:lvl4pPr>
            <a:lvl5pPr indent="-342900" lvl="4" marL="2286000" rtl="0" algn="r">
              <a:lnSpc>
                <a:spcPct val="100000"/>
              </a:lnSpc>
              <a:spcBef>
                <a:spcPts val="0"/>
              </a:spcBef>
              <a:spcAft>
                <a:spcPts val="0"/>
              </a:spcAft>
              <a:buClr>
                <a:schemeClr val="lt2"/>
              </a:buClr>
              <a:buSzPts val="1800"/>
              <a:buFont typeface="Arial"/>
              <a:buChar char="○"/>
              <a:defRPr b="1" sz="1800">
                <a:solidFill>
                  <a:schemeClr val="lt2"/>
                </a:solidFill>
              </a:defRPr>
            </a:lvl5pPr>
            <a:lvl6pPr indent="-342900" lvl="5" marL="2743200" rtl="0" algn="r">
              <a:lnSpc>
                <a:spcPct val="100000"/>
              </a:lnSpc>
              <a:spcBef>
                <a:spcPts val="0"/>
              </a:spcBef>
              <a:spcAft>
                <a:spcPts val="0"/>
              </a:spcAft>
              <a:buClr>
                <a:schemeClr val="lt2"/>
              </a:buClr>
              <a:buSzPts val="1800"/>
              <a:buFont typeface="Arial"/>
              <a:buChar char="■"/>
              <a:defRPr b="1" sz="1800">
                <a:solidFill>
                  <a:schemeClr val="lt2"/>
                </a:solidFill>
              </a:defRPr>
            </a:lvl6pPr>
            <a:lvl7pPr indent="-342900" lvl="6" marL="3200400" rtl="0" algn="r">
              <a:lnSpc>
                <a:spcPct val="100000"/>
              </a:lnSpc>
              <a:spcBef>
                <a:spcPts val="0"/>
              </a:spcBef>
              <a:spcAft>
                <a:spcPts val="0"/>
              </a:spcAft>
              <a:buClr>
                <a:schemeClr val="lt2"/>
              </a:buClr>
              <a:buSzPts val="1800"/>
              <a:buFont typeface="Arial"/>
              <a:buChar char="●"/>
              <a:defRPr b="1" sz="1800">
                <a:solidFill>
                  <a:schemeClr val="lt2"/>
                </a:solidFill>
              </a:defRPr>
            </a:lvl7pPr>
            <a:lvl8pPr indent="-342900" lvl="7" marL="3657600" rtl="0" algn="r">
              <a:lnSpc>
                <a:spcPct val="100000"/>
              </a:lnSpc>
              <a:spcBef>
                <a:spcPts val="0"/>
              </a:spcBef>
              <a:spcAft>
                <a:spcPts val="0"/>
              </a:spcAft>
              <a:buClr>
                <a:schemeClr val="lt2"/>
              </a:buClr>
              <a:buSzPts val="1800"/>
              <a:buFont typeface="Arial"/>
              <a:buChar char="○"/>
              <a:defRPr b="1" sz="1800">
                <a:solidFill>
                  <a:schemeClr val="lt2"/>
                </a:solidFill>
              </a:defRPr>
            </a:lvl8pPr>
            <a:lvl9pPr indent="-342900" lvl="8" marL="4114800" rtl="0" algn="r">
              <a:lnSpc>
                <a:spcPct val="100000"/>
              </a:lnSpc>
              <a:spcBef>
                <a:spcPts val="0"/>
              </a:spcBef>
              <a:spcAft>
                <a:spcPts val="0"/>
              </a:spcAft>
              <a:buClr>
                <a:schemeClr val="lt2"/>
              </a:buClr>
              <a:buSzPts val="1800"/>
              <a:buFont typeface="Arial"/>
              <a:buChar char="■"/>
              <a:defRPr b="1" sz="1800">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7" name="Shape 47"/>
        <p:cNvGrpSpPr/>
        <p:nvPr/>
      </p:nvGrpSpPr>
      <p:grpSpPr>
        <a:xfrm>
          <a:off x="0" y="0"/>
          <a:ext cx="0" cy="0"/>
          <a:chOff x="0" y="0"/>
          <a:chExt cx="0" cy="0"/>
        </a:xfrm>
      </p:grpSpPr>
      <p:sp>
        <p:nvSpPr>
          <p:cNvPr id="48" name="Google Shape;48;p7"/>
          <p:cNvSpPr/>
          <p:nvPr/>
        </p:nvSpPr>
        <p:spPr>
          <a:xfrm>
            <a:off x="2413001" y="0"/>
            <a:ext cx="2432100" cy="2079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p7"/>
          <p:cNvSpPr/>
          <p:nvPr/>
        </p:nvSpPr>
        <p:spPr>
          <a:xfrm>
            <a:off x="4911726" y="0"/>
            <a:ext cx="1965300" cy="207900"/>
          </a:xfrm>
          <a:prstGeom prst="rect">
            <a:avLst/>
          </a:prstGeom>
          <a:solidFill>
            <a:srgbClr val="E3BC6D"/>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7"/>
          <p:cNvSpPr/>
          <p:nvPr/>
        </p:nvSpPr>
        <p:spPr>
          <a:xfrm>
            <a:off x="6943725" y="0"/>
            <a:ext cx="2200200" cy="207900"/>
          </a:xfrm>
          <a:prstGeom prst="rect">
            <a:avLst/>
          </a:prstGeom>
          <a:solidFill>
            <a:schemeClr val="accent4"/>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7"/>
          <p:cNvSpPr/>
          <p:nvPr/>
        </p:nvSpPr>
        <p:spPr>
          <a:xfrm>
            <a:off x="0" y="0"/>
            <a:ext cx="2346300" cy="207900"/>
          </a:xfrm>
          <a:prstGeom prst="rect">
            <a:avLst/>
          </a:prstGeom>
          <a:solidFill>
            <a:srgbClr val="E3BC6D"/>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7"/>
          <p:cNvSpPr/>
          <p:nvPr/>
        </p:nvSpPr>
        <p:spPr>
          <a:xfrm>
            <a:off x="0" y="6650037"/>
            <a:ext cx="2432100" cy="207900"/>
          </a:xfrm>
          <a:prstGeom prst="rect">
            <a:avLst/>
          </a:prstGeom>
          <a:solidFill>
            <a:srgbClr val="BF8AC9"/>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7"/>
          <p:cNvSpPr/>
          <p:nvPr/>
        </p:nvSpPr>
        <p:spPr>
          <a:xfrm>
            <a:off x="2498725" y="6650037"/>
            <a:ext cx="1965300" cy="207900"/>
          </a:xfrm>
          <a:prstGeom prst="rect">
            <a:avLst/>
          </a:prstGeom>
          <a:solidFill>
            <a:schemeClr val="accent5"/>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7"/>
          <p:cNvSpPr/>
          <p:nvPr/>
        </p:nvSpPr>
        <p:spPr>
          <a:xfrm>
            <a:off x="4513262" y="6650037"/>
            <a:ext cx="4630800" cy="207900"/>
          </a:xfrm>
          <a:prstGeom prst="rect">
            <a:avLst/>
          </a:prstGeom>
          <a:solidFill>
            <a:schemeClr val="accent3"/>
          </a:solid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8" name="Shape 58"/>
        <p:cNvGrpSpPr/>
        <p:nvPr/>
      </p:nvGrpSpPr>
      <p:grpSpPr>
        <a:xfrm>
          <a:off x="0" y="0"/>
          <a:ext cx="0" cy="0"/>
          <a:chOff x="0" y="0"/>
          <a:chExt cx="0" cy="0"/>
        </a:xfrm>
      </p:grpSpPr>
      <p:sp>
        <p:nvSpPr>
          <p:cNvPr id="59" name="Google Shape;59;p9"/>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60" name="Google Shape;60;p9"/>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63" name="Google Shape;63;p10"/>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4" name="Shape 64"/>
        <p:cNvGrpSpPr/>
        <p:nvPr/>
      </p:nvGrpSpPr>
      <p:grpSpPr>
        <a:xfrm>
          <a:off x="0" y="0"/>
          <a:ext cx="0" cy="0"/>
          <a:chOff x="0" y="0"/>
          <a:chExt cx="0" cy="0"/>
        </a:xfrm>
      </p:grpSpPr>
      <p:sp>
        <p:nvSpPr>
          <p:cNvPr id="65" name="Google Shape;65;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66" name="Google Shape;66;p11"/>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67" name="Google Shape;67;p11"/>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1pPr>
            <a:lvl2pPr lvl="1" rtl="0" algn="l">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2pPr>
            <a:lvl3pPr lvl="2" rtl="0" algn="l">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3pPr>
            <a:lvl4pPr lvl="3" rtl="0" algn="l">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4pPr>
            <a:lvl5pPr lvl="4" rtl="0" algn="l">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5pPr>
            <a:lvl6pPr lvl="5" rtl="0" algn="l">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6pPr>
            <a:lvl7pPr lvl="6" rtl="0" algn="l">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7pPr>
            <a:lvl8pPr lvl="7" rtl="0" algn="l">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8pPr>
            <a:lvl9pPr lvl="8" rtl="0" algn="l">
              <a:spcBef>
                <a:spcPts val="0"/>
              </a:spcBef>
              <a:spcAft>
                <a:spcPts val="0"/>
              </a:spcAft>
              <a:buClr>
                <a:schemeClr val="accent1"/>
              </a:buClr>
              <a:buSzPts val="3600"/>
              <a:buFont typeface="Arial"/>
              <a:buNone/>
              <a:defRPr b="1" i="0" sz="3600" u="none" cap="none" strike="noStrike">
                <a:solidFill>
                  <a:schemeClr val="accent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lt2"/>
              </a:buClr>
              <a:buSzPts val="3000"/>
              <a:buFont typeface="Arial"/>
              <a:buChar char="●"/>
              <a:defRPr b="0" i="0" sz="3000" u="none" cap="none" strike="noStrike">
                <a:solidFill>
                  <a:schemeClr val="lt2"/>
                </a:solidFill>
                <a:latin typeface="Arial"/>
                <a:ea typeface="Arial"/>
                <a:cs typeface="Arial"/>
                <a:sym typeface="Arial"/>
              </a:defRPr>
            </a:lvl1pPr>
            <a:lvl2pPr indent="-381000" lvl="1" marL="914400" rtl="0" algn="l">
              <a:spcBef>
                <a:spcPts val="0"/>
              </a:spcBef>
              <a:spcAft>
                <a:spcPts val="0"/>
              </a:spcAft>
              <a:buClr>
                <a:schemeClr val="lt2"/>
              </a:buClr>
              <a:buSzPts val="2400"/>
              <a:buFont typeface="Arial"/>
              <a:buChar char="○"/>
              <a:defRPr b="0" i="0" sz="2400" u="none" cap="none" strike="noStrike">
                <a:solidFill>
                  <a:schemeClr val="lt2"/>
                </a:solidFill>
                <a:latin typeface="Arial"/>
                <a:ea typeface="Arial"/>
                <a:cs typeface="Arial"/>
                <a:sym typeface="Arial"/>
              </a:defRPr>
            </a:lvl2pPr>
            <a:lvl3pPr indent="-381000" lvl="2" marL="1371600" rtl="0" algn="l">
              <a:spcBef>
                <a:spcPts val="0"/>
              </a:spcBef>
              <a:spcAft>
                <a:spcPts val="0"/>
              </a:spcAft>
              <a:buClr>
                <a:schemeClr val="lt2"/>
              </a:buClr>
              <a:buSzPts val="2400"/>
              <a:buFont typeface="Arial"/>
              <a:buChar char="■"/>
              <a:defRPr b="0" i="0" sz="2400" u="none" cap="none" strike="noStrike">
                <a:solidFill>
                  <a:schemeClr val="lt2"/>
                </a:solidFill>
                <a:latin typeface="Arial"/>
                <a:ea typeface="Arial"/>
                <a:cs typeface="Arial"/>
                <a:sym typeface="Arial"/>
              </a:defRPr>
            </a:lvl3pPr>
            <a:lvl4pPr indent="-342900" lvl="3" marL="1828800" rtl="0" algn="l">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4pPr>
            <a:lvl5pPr indent="-342900" lvl="4" marL="2286000" rtl="0" algn="l">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5pPr>
            <a:lvl6pPr indent="-342900" lvl="5" marL="2743200" rtl="0" algn="l">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6pPr>
            <a:lvl7pPr indent="-342900" lvl="6" marL="3200400" rtl="0" algn="l">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7pPr>
            <a:lvl8pPr indent="-342900" lvl="7" marL="3657600" rtl="0" algn="l">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8pPr>
            <a:lvl9pPr indent="-342900" lvl="8" marL="4114800" rtl="0" algn="l">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5" name="Shape 55"/>
        <p:cNvGrpSpPr/>
        <p:nvPr/>
      </p:nvGrpSpPr>
      <p:grpSpPr>
        <a:xfrm>
          <a:off x="0" y="0"/>
          <a:ext cx="0" cy="0"/>
          <a:chOff x="0" y="0"/>
          <a:chExt cx="0" cy="0"/>
        </a:xfrm>
      </p:grpSpPr>
      <p:sp>
        <p:nvSpPr>
          <p:cNvPr id="56" name="Google Shape;56;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57" name="Google Shape;57;p8"/>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mc:AlternateContent>
    <mc:Choice Requires="p14">
      <p:transition spd="slow" p14:dur="10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msdn.microsoft.com/en-us/library/ms188676(v=sql.105).aspx"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microsoft.com/en-us/download/details.aspx?id=16475" TargetMode="External"/><Relationship Id="rId4" Type="http://schemas.openxmlformats.org/officeDocument/2006/relationships/hyperlink" Target="http://www.microsoft.com/en-us/download/details.aspx?id=2930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technet.microsoft.com/en-us/library/cc646023.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5"/>
          <p:cNvSpPr txBox="1"/>
          <p:nvPr>
            <p:ph type="ctrTitle"/>
          </p:nvPr>
        </p:nvSpPr>
        <p:spPr>
          <a:xfrm>
            <a:off x="2217000" y="2603700"/>
            <a:ext cx="4710000" cy="165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00"/>
                </a:solidFill>
              </a:rPr>
              <a:t>SQL Server Security Architecture Decomposed</a:t>
            </a:r>
            <a:endParaRPr>
              <a:solidFill>
                <a:srgbClr val="FFFF00"/>
              </a:solidFill>
            </a:endParaRPr>
          </a:p>
        </p:txBody>
      </p:sp>
      <p:sp>
        <p:nvSpPr>
          <p:cNvPr id="78" name="Google Shape;78;p15"/>
          <p:cNvSpPr txBox="1"/>
          <p:nvPr>
            <p:ph idx="1" type="subTitle"/>
          </p:nvPr>
        </p:nvSpPr>
        <p:spPr>
          <a:xfrm>
            <a:off x="648436" y="5276533"/>
            <a:ext cx="6805800" cy="147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Presented by Ayman El-Ghazali</a:t>
            </a:r>
            <a:endParaRPr/>
          </a:p>
          <a:p>
            <a:pPr indent="0" lvl="0" marL="0" rtl="0" algn="ctr">
              <a:spcBef>
                <a:spcPts val="0"/>
              </a:spcBef>
              <a:spcAft>
                <a:spcPts val="0"/>
              </a:spcAft>
              <a:buNone/>
            </a:pPr>
            <a:r>
              <a:rPr lang="en"/>
              <a:t>Sr. DBA and Developer</a:t>
            </a:r>
            <a:endParaRPr/>
          </a:p>
          <a:p>
            <a:pPr indent="0" lvl="0" marL="0" rtl="0" algn="ctr">
              <a:spcBef>
                <a:spcPts val="0"/>
              </a:spcBef>
              <a:spcAft>
                <a:spcPts val="0"/>
              </a:spcAft>
              <a:buNone/>
            </a:pPr>
            <a:r>
              <a:rPr lang="en"/>
              <a:t>at The American College of Cardiology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Logical container and owner of objects such as tables, functions, stored procedures</a:t>
            </a:r>
            <a:endParaRPr/>
          </a:p>
          <a:p>
            <a:pPr indent="0" lvl="0" marL="0" rtl="0" algn="l">
              <a:spcBef>
                <a:spcPts val="600"/>
              </a:spcBef>
              <a:spcAft>
                <a:spcPts val="0"/>
              </a:spcAft>
              <a:buNone/>
            </a:pPr>
            <a:r>
              <a:rPr lang="en"/>
              <a:t>Can create schemas to group similar objects that belong to different departments for example HumanResources, Sales, etc</a:t>
            </a:r>
            <a:endParaRPr/>
          </a:p>
          <a:p>
            <a:pPr indent="0" lvl="0" marL="0" rtl="0" algn="l">
              <a:spcBef>
                <a:spcPts val="600"/>
              </a:spcBef>
              <a:spcAft>
                <a:spcPts val="0"/>
              </a:spcAft>
              <a:buNone/>
            </a:pPr>
            <a:r>
              <a:rPr lang="en"/>
              <a:t>Can give permissions at the schema level which helps separate permissions further</a:t>
            </a:r>
            <a:endParaRPr/>
          </a:p>
          <a:p>
            <a:pPr indent="0" lvl="0" marL="0" rtl="0" algn="l">
              <a:spcBef>
                <a:spcPts val="600"/>
              </a:spcBef>
              <a:spcAft>
                <a:spcPts val="0"/>
              </a:spcAft>
              <a:buNone/>
            </a:pPr>
            <a:r>
              <a:rPr lang="en"/>
              <a:t>Schemas are also useful for data warehousing environments where you want to keep the same object names</a:t>
            </a:r>
            <a:endParaRPr/>
          </a:p>
          <a:p>
            <a:pPr indent="0" lvl="0" marL="0" rtl="0" algn="l">
              <a:spcBef>
                <a:spcPts val="600"/>
              </a:spcBef>
              <a:spcAft>
                <a:spcPts val="0"/>
              </a:spcAft>
              <a:buNone/>
            </a:pPr>
            <a:r>
              <a:t/>
            </a:r>
            <a:endParaRPr/>
          </a:p>
        </p:txBody>
      </p:sp>
      <p:sp>
        <p:nvSpPr>
          <p:cNvPr id="149" name="Google Shape;149;p24"/>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Schemas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Effect filter="fade" transition="in">
                                      <p:cBhvr>
                                        <p:cTn dur="1000"/>
                                        <p:tgtEl>
                                          <p:spTgt spid="1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5"/>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login at the database level</a:t>
            </a:r>
            <a:endParaRPr/>
          </a:p>
          <a:p>
            <a:pPr indent="0" lvl="0" marL="0" rtl="0" algn="l">
              <a:spcBef>
                <a:spcPts val="600"/>
              </a:spcBef>
              <a:spcAft>
                <a:spcPts val="0"/>
              </a:spcAft>
              <a:buNone/>
            </a:pPr>
            <a:r>
              <a:rPr lang="en"/>
              <a:t>Must be mapped to a server login otherwise the DB User is considered "Orphaned"</a:t>
            </a:r>
            <a:endParaRPr/>
          </a:p>
          <a:p>
            <a:pPr indent="0" lvl="0" marL="0" rtl="0" algn="l">
              <a:spcBef>
                <a:spcPts val="600"/>
              </a:spcBef>
              <a:spcAft>
                <a:spcPts val="0"/>
              </a:spcAft>
              <a:buNone/>
            </a:pPr>
            <a:r>
              <a:t/>
            </a:r>
            <a:endParaRPr/>
          </a:p>
        </p:txBody>
      </p:sp>
      <p:sp>
        <p:nvSpPr>
          <p:cNvPr id="155" name="Google Shape;155;p25"/>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Users</a:t>
            </a:r>
            <a:endParaRPr/>
          </a:p>
        </p:txBody>
      </p:sp>
      <p:sp>
        <p:nvSpPr>
          <p:cNvPr id="156" name="Google Shape;156;p25"/>
          <p:cNvSpPr/>
          <p:nvPr/>
        </p:nvSpPr>
        <p:spPr>
          <a:xfrm>
            <a:off x="5194900" y="4231950"/>
            <a:ext cx="1698625" cy="1825625"/>
          </a:xfrm>
          <a:prstGeom prst="flowChartMagneticDisk">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DB User</a:t>
            </a:r>
            <a:endParaRPr/>
          </a:p>
        </p:txBody>
      </p:sp>
      <p:sp>
        <p:nvSpPr>
          <p:cNvPr id="157" name="Google Shape;157;p25"/>
          <p:cNvSpPr/>
          <p:nvPr/>
        </p:nvSpPr>
        <p:spPr>
          <a:xfrm>
            <a:off x="1125950" y="3497250"/>
            <a:ext cx="972300" cy="887100"/>
          </a:xfrm>
          <a:prstGeom prst="smileyFace">
            <a:avLst>
              <a:gd fmla="val 4653"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2883100" y="3838425"/>
            <a:ext cx="1876500" cy="2251800"/>
          </a:xfrm>
          <a:prstGeom prst="cube">
            <a:avLst>
              <a:gd fmla="val 25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Server Login</a:t>
            </a:r>
            <a:endParaRPr/>
          </a:p>
          <a:p>
            <a:pPr indent="0" lvl="0" marL="0" rtl="0" algn="l">
              <a:spcBef>
                <a:spcPts val="0"/>
              </a:spcBef>
              <a:spcAft>
                <a:spcPts val="0"/>
              </a:spcAft>
              <a:buNone/>
            </a:pPr>
            <a:r>
              <a:rPr lang="en"/>
              <a:t>(SID)</a:t>
            </a:r>
            <a:endParaRPr/>
          </a:p>
        </p:txBody>
      </p:sp>
      <p:cxnSp>
        <p:nvCxnSpPr>
          <p:cNvPr id="159" name="Google Shape;159;p25"/>
          <p:cNvCxnSpPr>
            <a:stCxn id="157" idx="5"/>
            <a:endCxn id="158" idx="2"/>
          </p:cNvCxnSpPr>
          <p:nvPr/>
        </p:nvCxnSpPr>
        <p:spPr>
          <a:xfrm>
            <a:off x="1955860" y="4254437"/>
            <a:ext cx="927300" cy="944400"/>
          </a:xfrm>
          <a:prstGeom prst="straightConnector1">
            <a:avLst/>
          </a:prstGeom>
          <a:noFill/>
          <a:ln cap="flat" cmpd="sng" w="76200">
            <a:solidFill>
              <a:schemeClr val="dk2"/>
            </a:solidFill>
            <a:prstDash val="solid"/>
            <a:round/>
            <a:headEnd len="med" w="med" type="none"/>
            <a:tailEnd len="med" w="med" type="stealth"/>
          </a:ln>
        </p:spPr>
      </p:cxnSp>
      <p:cxnSp>
        <p:nvCxnSpPr>
          <p:cNvPr id="160" name="Google Shape;160;p25"/>
          <p:cNvCxnSpPr>
            <a:stCxn id="158" idx="4"/>
            <a:endCxn id="156" idx="2"/>
          </p:cNvCxnSpPr>
          <p:nvPr/>
        </p:nvCxnSpPr>
        <p:spPr>
          <a:xfrm flipH="1" rot="10800000">
            <a:off x="4290475" y="5144887"/>
            <a:ext cx="904500" cy="54000"/>
          </a:xfrm>
          <a:prstGeom prst="straightConnector1">
            <a:avLst/>
          </a:prstGeom>
          <a:noFill/>
          <a:ln cap="flat" cmpd="sng" w="76200">
            <a:solidFill>
              <a:schemeClr val="dk2"/>
            </a:solidFill>
            <a:prstDash val="solid"/>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6"/>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Same as server roles but at the Database level</a:t>
            </a:r>
            <a:endParaRPr/>
          </a:p>
          <a:p>
            <a:pPr indent="0" lvl="0" marL="0" rtl="0" algn="l">
              <a:spcBef>
                <a:spcPts val="600"/>
              </a:spcBef>
              <a:spcAft>
                <a:spcPts val="0"/>
              </a:spcAft>
              <a:buNone/>
            </a:pPr>
            <a:r>
              <a:rPr lang="en"/>
              <a:t>Could always create custom roles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Demo - Create DB User, Role, and Schema</a:t>
            </a:r>
            <a:endParaRPr/>
          </a:p>
        </p:txBody>
      </p:sp>
      <p:sp>
        <p:nvSpPr>
          <p:cNvPr id="166" name="Google Shape;166;p26"/>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Roles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SQL Server Logins have SIDs (Security ID)</a:t>
            </a:r>
            <a:endParaRPr/>
          </a:p>
          <a:p>
            <a:pPr indent="0" lvl="0" marL="0" rtl="0" algn="l">
              <a:spcBef>
                <a:spcPts val="600"/>
              </a:spcBef>
              <a:spcAft>
                <a:spcPts val="0"/>
              </a:spcAft>
              <a:buNone/>
            </a:pPr>
            <a:r>
              <a:rPr lang="en"/>
              <a:t>This SID is created when the Login is created and is unique on each server because it is randomly generated</a:t>
            </a:r>
            <a:endParaRPr/>
          </a:p>
          <a:p>
            <a:pPr indent="0" lvl="0" marL="0" rtl="0" algn="l">
              <a:spcBef>
                <a:spcPts val="600"/>
              </a:spcBef>
              <a:spcAft>
                <a:spcPts val="0"/>
              </a:spcAft>
              <a:buNone/>
            </a:pPr>
            <a:r>
              <a:rPr lang="en"/>
              <a:t>Problems occur when you move databases to other servers since they may already have the same SQL Login, or if it is created it will have a different SID</a:t>
            </a:r>
            <a:endParaRPr/>
          </a:p>
          <a:p>
            <a:pPr indent="0" lvl="0" marL="0" rtl="0" algn="l">
              <a:spcBef>
                <a:spcPts val="600"/>
              </a:spcBef>
              <a:spcAft>
                <a:spcPts val="0"/>
              </a:spcAft>
              <a:buNone/>
            </a:pPr>
            <a:r>
              <a:rPr lang="en"/>
              <a:t>So the DB User is no longer mapped to the Login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72" name="Google Shape;172;p27"/>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SQL Orphanage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Use sp_change_users_login</a:t>
            </a:r>
            <a:endParaRPr/>
          </a:p>
          <a:p>
            <a:pPr indent="0" lvl="0" marL="0" rtl="0" algn="l">
              <a:spcBef>
                <a:spcPts val="600"/>
              </a:spcBef>
              <a:spcAft>
                <a:spcPts val="0"/>
              </a:spcAft>
              <a:buNone/>
            </a:pPr>
            <a:r>
              <a:rPr lang="en"/>
              <a:t>Use sp_help_revlogin - for many logins that need to be fixed, especially useful for migrations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Demo - Create Orphaned user and fix</a:t>
            </a:r>
            <a:endParaRPr/>
          </a:p>
        </p:txBody>
      </p:sp>
      <p:sp>
        <p:nvSpPr>
          <p:cNvPr id="178" name="Google Shape;178;p28"/>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Fixing Orphaned Users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9"/>
          <p:cNvSpPr txBox="1"/>
          <p:nvPr>
            <p:ph idx="1" type="body"/>
          </p:nvPr>
        </p:nvSpPr>
        <p:spPr>
          <a:xfrm>
            <a:off x="837873" y="1630738"/>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Disabled by default</a:t>
            </a:r>
            <a:endParaRPr/>
          </a:p>
          <a:p>
            <a:pPr indent="0" lvl="0" marL="0" rtl="0" algn="l">
              <a:spcBef>
                <a:spcPts val="600"/>
              </a:spcBef>
              <a:spcAft>
                <a:spcPts val="0"/>
              </a:spcAft>
              <a:buNone/>
            </a:pPr>
            <a:r>
              <a:rPr lang="en"/>
              <a:t>Can be enabled at DB or Instance level</a:t>
            </a:r>
            <a:endParaRPr/>
          </a:p>
          <a:p>
            <a:pPr indent="0" lvl="0" marL="0" rtl="0" algn="l">
              <a:spcBef>
                <a:spcPts val="600"/>
              </a:spcBef>
              <a:spcAft>
                <a:spcPts val="0"/>
              </a:spcAft>
              <a:buNone/>
            </a:pPr>
            <a:r>
              <a:rPr lang="en"/>
              <a:t>"When an object is accessed through a chain, SQL Server first compares the owner of the object to the owner of the calling object. This is the previous link in the chain. If both objects have the same owner, permissions on the referenced object are not evaluated."</a:t>
            </a:r>
            <a:endParaRPr/>
          </a:p>
          <a:p>
            <a:pPr indent="0" lvl="0" marL="0" rtl="0" algn="l">
              <a:spcBef>
                <a:spcPts val="600"/>
              </a:spcBef>
              <a:spcAft>
                <a:spcPts val="0"/>
              </a:spcAft>
              <a:buNone/>
            </a:pPr>
            <a:r>
              <a:rPr lang="en" u="sng">
                <a:solidFill>
                  <a:schemeClr val="hlink"/>
                </a:solidFill>
                <a:hlinkClick r:id="rId3"/>
              </a:rPr>
              <a:t>http://msdn.microsoft.com/en-us/library/ms188676(v=sql.105).aspx</a:t>
            </a:r>
            <a:endParaRPr/>
          </a:p>
          <a:p>
            <a:pPr indent="0" lvl="0" marL="0" rtl="0" algn="l">
              <a:spcBef>
                <a:spcPts val="600"/>
              </a:spcBef>
              <a:spcAft>
                <a:spcPts val="0"/>
              </a:spcAft>
              <a:buNone/>
            </a:pPr>
            <a:r>
              <a:t/>
            </a:r>
            <a:endParaRPr/>
          </a:p>
        </p:txBody>
      </p:sp>
      <p:sp>
        <p:nvSpPr>
          <p:cNvPr id="184" name="Google Shape;184;p29"/>
          <p:cNvSpPr txBox="1"/>
          <p:nvPr>
            <p:ph type="title"/>
          </p:nvPr>
        </p:nvSpPr>
        <p:spPr>
          <a:xfrm>
            <a:off x="178350" y="643038"/>
            <a:ext cx="87873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Database Cross Ownership Chaining</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animEffect filter="fade" transition="in">
                                      <p:cBhvr>
                                        <p:cTn dur="1000"/>
                                        <p:tgtEl>
                                          <p:spTgt spid="18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212550" y="221775"/>
            <a:ext cx="87189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Cross Ownership Chaining</a:t>
            </a:r>
            <a:endParaRPr/>
          </a:p>
        </p:txBody>
      </p:sp>
      <p:sp>
        <p:nvSpPr>
          <p:cNvPr id="190" name="Google Shape;190;p30"/>
          <p:cNvSpPr txBox="1"/>
          <p:nvPr>
            <p:ph idx="1" type="body"/>
          </p:nvPr>
        </p:nvSpPr>
        <p:spPr>
          <a:xfrm>
            <a:off x="978398" y="1789700"/>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 the Database Level</a:t>
            </a:r>
            <a:endParaRPr/>
          </a:p>
          <a:p>
            <a:pPr indent="0" lvl="0" marL="0" rtl="0" algn="l">
              <a:spcBef>
                <a:spcPts val="600"/>
              </a:spcBef>
              <a:spcAft>
                <a:spcPts val="0"/>
              </a:spcAft>
              <a:buNone/>
            </a:pPr>
            <a:r>
              <a:rPr lang="en" sz="2400"/>
              <a:t>Scenario 1 - Green and Red have given Permission</a:t>
            </a:r>
            <a:endParaRPr sz="2400"/>
          </a:p>
          <a:p>
            <a:pPr indent="0" lvl="0" marL="0" rtl="0" algn="l">
              <a:spcBef>
                <a:spcPts val="600"/>
              </a:spcBef>
              <a:spcAft>
                <a:spcPts val="0"/>
              </a:spcAft>
              <a:buNone/>
            </a:pPr>
            <a:r>
              <a:rPr lang="en" sz="2400"/>
              <a:t>Scenario 2 - Green has given Permission</a:t>
            </a:r>
            <a:endParaRPr sz="2400"/>
          </a:p>
        </p:txBody>
      </p:sp>
      <p:sp>
        <p:nvSpPr>
          <p:cNvPr id="191" name="Google Shape;191;p30"/>
          <p:cNvSpPr/>
          <p:nvPr/>
        </p:nvSpPr>
        <p:spPr>
          <a:xfrm>
            <a:off x="1497000" y="3296075"/>
            <a:ext cx="587400" cy="571500"/>
          </a:xfrm>
          <a:prstGeom prst="smileyFace">
            <a:avLst>
              <a:gd fmla="val 4653" name="adj"/>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p:nvPr/>
        </p:nvSpPr>
        <p:spPr>
          <a:xfrm>
            <a:off x="2860625" y="3415475"/>
            <a:ext cx="587400" cy="571500"/>
          </a:xfrm>
          <a:prstGeom prst="smileyFace">
            <a:avLst>
              <a:gd fmla="val 4653" name="adj"/>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3312475" y="4225963"/>
            <a:ext cx="1518325" cy="870050"/>
          </a:xfrm>
          <a:prstGeom prst="flowChartPredefinedProcess">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1</a:t>
            </a:r>
            <a:endParaRPr/>
          </a:p>
        </p:txBody>
      </p:sp>
      <p:sp>
        <p:nvSpPr>
          <p:cNvPr id="194" name="Google Shape;194;p30"/>
          <p:cNvSpPr/>
          <p:nvPr/>
        </p:nvSpPr>
        <p:spPr>
          <a:xfrm>
            <a:off x="5443700" y="4238146"/>
            <a:ext cx="1518325" cy="870050"/>
          </a:xfrm>
          <a:prstGeom prst="flowChartPredefinedProcess">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2</a:t>
            </a:r>
            <a:endParaRPr/>
          </a:p>
        </p:txBody>
      </p:sp>
      <p:sp>
        <p:nvSpPr>
          <p:cNvPr id="195" name="Google Shape;195;p30"/>
          <p:cNvSpPr/>
          <p:nvPr/>
        </p:nvSpPr>
        <p:spPr>
          <a:xfrm>
            <a:off x="7501125" y="4225963"/>
            <a:ext cx="1518325" cy="870050"/>
          </a:xfrm>
          <a:prstGeom prst="flowChartPredefinedProcess">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3</a:t>
            </a:r>
            <a:endParaRPr/>
          </a:p>
        </p:txBody>
      </p:sp>
      <p:sp>
        <p:nvSpPr>
          <p:cNvPr id="196" name="Google Shape;196;p30"/>
          <p:cNvSpPr/>
          <p:nvPr/>
        </p:nvSpPr>
        <p:spPr>
          <a:xfrm>
            <a:off x="3985425" y="3415475"/>
            <a:ext cx="587400" cy="571500"/>
          </a:xfrm>
          <a:prstGeom prst="smileyFace">
            <a:avLst>
              <a:gd fmla="val 4653" name="adj"/>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5443700" y="5907750"/>
            <a:ext cx="1518325" cy="870050"/>
          </a:xfrm>
          <a:prstGeom prst="flowChartPredefinedProcess">
            <a:avLst/>
          </a:prstGeom>
          <a:solidFill>
            <a:srgbClr val="CC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4</a:t>
            </a:r>
            <a:endParaRPr/>
          </a:p>
        </p:txBody>
      </p:sp>
      <p:sp>
        <p:nvSpPr>
          <p:cNvPr id="198" name="Google Shape;198;p30"/>
          <p:cNvSpPr/>
          <p:nvPr/>
        </p:nvSpPr>
        <p:spPr>
          <a:xfrm>
            <a:off x="1334675" y="4272275"/>
            <a:ext cx="1364796" cy="801792"/>
          </a:xfrm>
          <a:prstGeom prst="flowChartDocument">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View</a:t>
            </a:r>
            <a:endParaRPr/>
          </a:p>
        </p:txBody>
      </p:sp>
      <p:cxnSp>
        <p:nvCxnSpPr>
          <p:cNvPr id="199" name="Google Shape;199;p30"/>
          <p:cNvCxnSpPr>
            <a:stCxn id="191" idx="4"/>
            <a:endCxn id="198" idx="0"/>
          </p:cNvCxnSpPr>
          <p:nvPr/>
        </p:nvCxnSpPr>
        <p:spPr>
          <a:xfrm>
            <a:off x="1790700" y="3867575"/>
            <a:ext cx="226500" cy="404700"/>
          </a:xfrm>
          <a:prstGeom prst="straightConnector1">
            <a:avLst/>
          </a:prstGeom>
          <a:noFill/>
          <a:ln cap="flat" cmpd="sng" w="38100">
            <a:solidFill>
              <a:srgbClr val="FFFFFF"/>
            </a:solidFill>
            <a:prstDash val="solid"/>
            <a:round/>
            <a:headEnd len="med" w="med" type="none"/>
            <a:tailEnd len="med" w="med" type="stealth"/>
          </a:ln>
        </p:spPr>
      </p:cxnSp>
      <p:cxnSp>
        <p:nvCxnSpPr>
          <p:cNvPr id="200" name="Google Shape;200;p30"/>
          <p:cNvCxnSpPr>
            <a:stCxn id="198" idx="3"/>
            <a:endCxn id="193" idx="1"/>
          </p:cNvCxnSpPr>
          <p:nvPr/>
        </p:nvCxnSpPr>
        <p:spPr>
          <a:xfrm flipH="1" rot="10800000">
            <a:off x="2699471" y="4660871"/>
            <a:ext cx="612900" cy="12300"/>
          </a:xfrm>
          <a:prstGeom prst="straightConnector1">
            <a:avLst/>
          </a:prstGeom>
          <a:noFill/>
          <a:ln cap="flat" cmpd="sng" w="38100">
            <a:solidFill>
              <a:srgbClr val="FFFFFF"/>
            </a:solidFill>
            <a:prstDash val="solid"/>
            <a:round/>
            <a:headEnd len="med" w="med" type="none"/>
            <a:tailEnd len="med" w="med" type="stealth"/>
          </a:ln>
        </p:spPr>
      </p:cxnSp>
      <p:cxnSp>
        <p:nvCxnSpPr>
          <p:cNvPr id="201" name="Google Shape;201;p30"/>
          <p:cNvCxnSpPr/>
          <p:nvPr/>
        </p:nvCxnSpPr>
        <p:spPr>
          <a:xfrm flipH="1" rot="10800000">
            <a:off x="4830800" y="4667021"/>
            <a:ext cx="612900" cy="12300"/>
          </a:xfrm>
          <a:prstGeom prst="straightConnector1">
            <a:avLst/>
          </a:prstGeom>
          <a:noFill/>
          <a:ln cap="flat" cmpd="sng" w="38100">
            <a:solidFill>
              <a:srgbClr val="FFFFFF"/>
            </a:solidFill>
            <a:prstDash val="solid"/>
            <a:round/>
            <a:headEnd len="med" w="med" type="none"/>
            <a:tailEnd len="med" w="med" type="stealth"/>
          </a:ln>
        </p:spPr>
      </p:cxnSp>
      <p:cxnSp>
        <p:nvCxnSpPr>
          <p:cNvPr id="202" name="Google Shape;202;p30"/>
          <p:cNvCxnSpPr>
            <a:stCxn id="194" idx="3"/>
            <a:endCxn id="195" idx="1"/>
          </p:cNvCxnSpPr>
          <p:nvPr/>
        </p:nvCxnSpPr>
        <p:spPr>
          <a:xfrm flipH="1" rot="10800000">
            <a:off x="6962025" y="4660871"/>
            <a:ext cx="539100" cy="12300"/>
          </a:xfrm>
          <a:prstGeom prst="straightConnector1">
            <a:avLst/>
          </a:prstGeom>
          <a:noFill/>
          <a:ln cap="flat" cmpd="sng" w="38100">
            <a:solidFill>
              <a:srgbClr val="FFFFFF"/>
            </a:solidFill>
            <a:prstDash val="solid"/>
            <a:round/>
            <a:headEnd len="med" w="med" type="none"/>
            <a:tailEnd len="med" w="med" type="stealth"/>
          </a:ln>
        </p:spPr>
      </p:cxnSp>
      <p:cxnSp>
        <p:nvCxnSpPr>
          <p:cNvPr id="203" name="Google Shape;203;p30"/>
          <p:cNvCxnSpPr>
            <a:stCxn id="195" idx="2"/>
            <a:endCxn id="197" idx="0"/>
          </p:cNvCxnSpPr>
          <p:nvPr/>
        </p:nvCxnSpPr>
        <p:spPr>
          <a:xfrm flipH="1">
            <a:off x="6202888" y="5096013"/>
            <a:ext cx="2057400" cy="811800"/>
          </a:xfrm>
          <a:prstGeom prst="straightConnector1">
            <a:avLst/>
          </a:prstGeom>
          <a:noFill/>
          <a:ln cap="flat" cmpd="sng" w="38100">
            <a:solidFill>
              <a:srgbClr val="FFFFFF"/>
            </a:solidFill>
            <a:prstDash val="solid"/>
            <a:round/>
            <a:headEnd len="med" w="med" type="none"/>
            <a:tailEnd len="med" w="med" type="stealth"/>
          </a:ln>
        </p:spPr>
      </p:cxnSp>
      <p:sp>
        <p:nvSpPr>
          <p:cNvPr id="204" name="Google Shape;204;p30"/>
          <p:cNvSpPr txBox="1"/>
          <p:nvPr/>
        </p:nvSpPr>
        <p:spPr>
          <a:xfrm>
            <a:off x="955350" y="5919725"/>
            <a:ext cx="35997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Color signifies object ownership</a:t>
            </a:r>
            <a:endParaRPr sz="18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212550" y="221775"/>
            <a:ext cx="87189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Cross Ownership Chaining</a:t>
            </a:r>
            <a:endParaRPr/>
          </a:p>
          <a:p>
            <a:pPr indent="0" lvl="0" marL="0" rtl="0" algn="l">
              <a:spcBef>
                <a:spcPts val="0"/>
              </a:spcBef>
              <a:spcAft>
                <a:spcPts val="0"/>
              </a:spcAft>
              <a:buNone/>
            </a:pPr>
            <a:r>
              <a:rPr lang="en"/>
              <a:t>(Instance Level)</a:t>
            </a:r>
            <a:endParaRPr/>
          </a:p>
        </p:txBody>
      </p:sp>
      <p:sp>
        <p:nvSpPr>
          <p:cNvPr id="210" name="Google Shape;210;p31"/>
          <p:cNvSpPr txBox="1"/>
          <p:nvPr>
            <p:ph idx="1" type="body"/>
          </p:nvPr>
        </p:nvSpPr>
        <p:spPr>
          <a:xfrm>
            <a:off x="978398" y="1710525"/>
            <a:ext cx="81390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At the Instance Level (between DBs)</a:t>
            </a:r>
            <a:endParaRPr sz="2400"/>
          </a:p>
          <a:p>
            <a:pPr indent="0" lvl="0" marL="0" rtl="0" algn="l">
              <a:spcBef>
                <a:spcPts val="600"/>
              </a:spcBef>
              <a:spcAft>
                <a:spcPts val="0"/>
              </a:spcAft>
              <a:buNone/>
            </a:pPr>
            <a:r>
              <a:rPr lang="en" sz="2400"/>
              <a:t>Scenario - Green has given Permission on DB1 only</a:t>
            </a:r>
            <a:endParaRPr sz="2400"/>
          </a:p>
          <a:p>
            <a:pPr indent="0" lvl="0" marL="0" rtl="0" algn="l">
              <a:spcBef>
                <a:spcPts val="600"/>
              </a:spcBef>
              <a:spcAft>
                <a:spcPts val="0"/>
              </a:spcAft>
              <a:buNone/>
            </a:pPr>
            <a:r>
              <a:rPr lang="en" sz="2400"/>
              <a:t>Ownership chaining is enabled between DBs then permissions will not be checked since Green owns objects</a:t>
            </a:r>
            <a:endParaRPr sz="2400"/>
          </a:p>
        </p:txBody>
      </p:sp>
      <p:sp>
        <p:nvSpPr>
          <p:cNvPr id="211" name="Google Shape;211;p31"/>
          <p:cNvSpPr/>
          <p:nvPr/>
        </p:nvSpPr>
        <p:spPr>
          <a:xfrm>
            <a:off x="1497000" y="3745775"/>
            <a:ext cx="587400" cy="571500"/>
          </a:xfrm>
          <a:prstGeom prst="smileyFace">
            <a:avLst>
              <a:gd fmla="val 4653" name="adj"/>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p:nvPr/>
        </p:nvSpPr>
        <p:spPr>
          <a:xfrm>
            <a:off x="1226535" y="4317275"/>
            <a:ext cx="3770218" cy="1995977"/>
          </a:xfrm>
          <a:prstGeom prst="flowChartMagneticDisk">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Database 1</a:t>
            </a:r>
            <a:endParaRPr/>
          </a:p>
        </p:txBody>
      </p:sp>
      <p:sp>
        <p:nvSpPr>
          <p:cNvPr id="213" name="Google Shape;213;p31"/>
          <p:cNvSpPr/>
          <p:nvPr/>
        </p:nvSpPr>
        <p:spPr>
          <a:xfrm>
            <a:off x="2382950" y="3745775"/>
            <a:ext cx="587400" cy="571500"/>
          </a:xfrm>
          <a:prstGeom prst="smileyFace">
            <a:avLst>
              <a:gd fmla="val 4653" name="adj"/>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1"/>
          <p:cNvSpPr/>
          <p:nvPr/>
        </p:nvSpPr>
        <p:spPr>
          <a:xfrm>
            <a:off x="3312475" y="4675663"/>
            <a:ext cx="1518325" cy="870050"/>
          </a:xfrm>
          <a:prstGeom prst="flowChartPredefinedProcess">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1</a:t>
            </a:r>
            <a:endParaRPr/>
          </a:p>
        </p:txBody>
      </p:sp>
      <p:sp>
        <p:nvSpPr>
          <p:cNvPr id="215" name="Google Shape;215;p31"/>
          <p:cNvSpPr/>
          <p:nvPr/>
        </p:nvSpPr>
        <p:spPr>
          <a:xfrm>
            <a:off x="5303820" y="4317275"/>
            <a:ext cx="3804324" cy="1995977"/>
          </a:xfrm>
          <a:prstGeom prst="flowChartMagneticDisk">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Database 2</a:t>
            </a:r>
            <a:endParaRPr/>
          </a:p>
        </p:txBody>
      </p:sp>
      <p:sp>
        <p:nvSpPr>
          <p:cNvPr id="216" name="Google Shape;216;p31"/>
          <p:cNvSpPr/>
          <p:nvPr/>
        </p:nvSpPr>
        <p:spPr>
          <a:xfrm>
            <a:off x="5665475" y="4675663"/>
            <a:ext cx="1518325" cy="870050"/>
          </a:xfrm>
          <a:prstGeom prst="flowChartPredefinedProcess">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2</a:t>
            </a:r>
            <a:endParaRPr/>
          </a:p>
        </p:txBody>
      </p:sp>
      <p:sp>
        <p:nvSpPr>
          <p:cNvPr id="217" name="Google Shape;217;p31"/>
          <p:cNvSpPr/>
          <p:nvPr/>
        </p:nvSpPr>
        <p:spPr>
          <a:xfrm>
            <a:off x="7501125" y="4675663"/>
            <a:ext cx="1518325" cy="870050"/>
          </a:xfrm>
          <a:prstGeom prst="flowChartPredefinedProcess">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3</a:t>
            </a:r>
            <a:endParaRPr/>
          </a:p>
        </p:txBody>
      </p:sp>
      <p:sp>
        <p:nvSpPr>
          <p:cNvPr id="218" name="Google Shape;218;p31"/>
          <p:cNvSpPr/>
          <p:nvPr/>
        </p:nvSpPr>
        <p:spPr>
          <a:xfrm>
            <a:off x="1334675" y="4721975"/>
            <a:ext cx="1364796" cy="801792"/>
          </a:xfrm>
          <a:prstGeom prst="flowChartDocument">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View</a:t>
            </a:r>
            <a:endParaRPr/>
          </a:p>
        </p:txBody>
      </p:sp>
      <p:cxnSp>
        <p:nvCxnSpPr>
          <p:cNvPr id="219" name="Google Shape;219;p31"/>
          <p:cNvCxnSpPr>
            <a:stCxn id="211" idx="4"/>
            <a:endCxn id="218" idx="0"/>
          </p:cNvCxnSpPr>
          <p:nvPr/>
        </p:nvCxnSpPr>
        <p:spPr>
          <a:xfrm>
            <a:off x="1790700" y="4317275"/>
            <a:ext cx="226500" cy="404700"/>
          </a:xfrm>
          <a:prstGeom prst="straightConnector1">
            <a:avLst/>
          </a:prstGeom>
          <a:noFill/>
          <a:ln cap="flat" cmpd="sng" w="38100">
            <a:solidFill>
              <a:srgbClr val="FFFFFF"/>
            </a:solidFill>
            <a:prstDash val="solid"/>
            <a:round/>
            <a:headEnd len="med" w="med" type="none"/>
            <a:tailEnd len="med" w="med" type="stealth"/>
          </a:ln>
        </p:spPr>
      </p:cxnSp>
      <p:cxnSp>
        <p:nvCxnSpPr>
          <p:cNvPr id="220" name="Google Shape;220;p31"/>
          <p:cNvCxnSpPr>
            <a:stCxn id="218" idx="3"/>
            <a:endCxn id="214" idx="1"/>
          </p:cNvCxnSpPr>
          <p:nvPr/>
        </p:nvCxnSpPr>
        <p:spPr>
          <a:xfrm flipH="1" rot="10800000">
            <a:off x="2699471" y="5110571"/>
            <a:ext cx="612900" cy="12300"/>
          </a:xfrm>
          <a:prstGeom prst="straightConnector1">
            <a:avLst/>
          </a:prstGeom>
          <a:noFill/>
          <a:ln cap="flat" cmpd="sng" w="38100">
            <a:solidFill>
              <a:srgbClr val="FFFFFF"/>
            </a:solidFill>
            <a:prstDash val="solid"/>
            <a:round/>
            <a:headEnd len="med" w="med" type="none"/>
            <a:tailEnd len="med" w="med" type="stealth"/>
          </a:ln>
        </p:spPr>
      </p:cxnSp>
      <p:cxnSp>
        <p:nvCxnSpPr>
          <p:cNvPr id="221" name="Google Shape;221;p31"/>
          <p:cNvCxnSpPr>
            <a:endCxn id="216" idx="1"/>
          </p:cNvCxnSpPr>
          <p:nvPr/>
        </p:nvCxnSpPr>
        <p:spPr>
          <a:xfrm flipH="1" rot="10800000">
            <a:off x="4830875" y="5110688"/>
            <a:ext cx="834600" cy="18300"/>
          </a:xfrm>
          <a:prstGeom prst="straightConnector1">
            <a:avLst/>
          </a:prstGeom>
          <a:noFill/>
          <a:ln cap="flat" cmpd="sng" w="38100">
            <a:solidFill>
              <a:srgbClr val="FFFFFF"/>
            </a:solidFill>
            <a:prstDash val="solid"/>
            <a:round/>
            <a:headEnd len="med" w="med" type="none"/>
            <a:tailEnd len="med" w="med" type="stealth"/>
          </a:ln>
        </p:spPr>
      </p:cxnSp>
      <p:cxnSp>
        <p:nvCxnSpPr>
          <p:cNvPr id="222" name="Google Shape;222;p31"/>
          <p:cNvCxnSpPr>
            <a:stCxn id="216" idx="3"/>
            <a:endCxn id="217" idx="1"/>
          </p:cNvCxnSpPr>
          <p:nvPr/>
        </p:nvCxnSpPr>
        <p:spPr>
          <a:xfrm>
            <a:off x="7183800" y="5110688"/>
            <a:ext cx="317400" cy="0"/>
          </a:xfrm>
          <a:prstGeom prst="straightConnector1">
            <a:avLst/>
          </a:prstGeom>
          <a:noFill/>
          <a:ln cap="flat" cmpd="sng" w="38100">
            <a:solidFill>
              <a:srgbClr val="FFFFFF"/>
            </a:solidFill>
            <a:prstDash val="solid"/>
            <a:round/>
            <a:headEnd len="med" w="med" type="none"/>
            <a:tailEnd len="med" w="med" type="stealth"/>
          </a:ln>
        </p:spPr>
      </p:cxnSp>
      <p:sp>
        <p:nvSpPr>
          <p:cNvPr id="223" name="Google Shape;223;p31"/>
          <p:cNvSpPr txBox="1"/>
          <p:nvPr/>
        </p:nvSpPr>
        <p:spPr>
          <a:xfrm>
            <a:off x="978398" y="6277975"/>
            <a:ext cx="35997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Color signifies object ownership</a:t>
            </a:r>
            <a:endParaRPr sz="1800">
              <a:solidFill>
                <a:srgbClr val="FFFFFF"/>
              </a:solidFill>
            </a:endParaRPr>
          </a:p>
        </p:txBody>
      </p:sp>
      <p:sp>
        <p:nvSpPr>
          <p:cNvPr id="224" name="Google Shape;224;p31"/>
          <p:cNvSpPr/>
          <p:nvPr/>
        </p:nvSpPr>
        <p:spPr>
          <a:xfrm>
            <a:off x="6049650" y="3745775"/>
            <a:ext cx="587400" cy="571500"/>
          </a:xfrm>
          <a:prstGeom prst="smileyFace">
            <a:avLst>
              <a:gd fmla="val 4653" name="adj"/>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212550" y="221775"/>
            <a:ext cx="87189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Database Cross Ownership Chaining</a:t>
            </a:r>
            <a:endParaRPr/>
          </a:p>
          <a:p>
            <a:pPr indent="0" lvl="0" marL="0" rtl="0" algn="l">
              <a:spcBef>
                <a:spcPts val="0"/>
              </a:spcBef>
              <a:spcAft>
                <a:spcPts val="0"/>
              </a:spcAft>
              <a:buNone/>
            </a:pPr>
            <a:r>
              <a:rPr lang="en"/>
              <a:t>(Instance Level)</a:t>
            </a:r>
            <a:endParaRPr/>
          </a:p>
        </p:txBody>
      </p:sp>
      <p:sp>
        <p:nvSpPr>
          <p:cNvPr id="230" name="Google Shape;230;p32"/>
          <p:cNvSpPr txBox="1"/>
          <p:nvPr>
            <p:ph idx="1" type="body"/>
          </p:nvPr>
        </p:nvSpPr>
        <p:spPr>
          <a:xfrm>
            <a:off x="778656" y="1691825"/>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if Orange is DB_Owner on DB1?</a:t>
            </a:r>
            <a:endParaRPr/>
          </a:p>
          <a:p>
            <a:pPr indent="0" lvl="0" marL="0" rtl="0" algn="l">
              <a:spcBef>
                <a:spcPts val="600"/>
              </a:spcBef>
              <a:spcAft>
                <a:spcPts val="0"/>
              </a:spcAft>
              <a:buNone/>
            </a:pPr>
            <a:r>
              <a:rPr lang="en" sz="2400"/>
              <a:t>Can create Green user, create a view owned by Green user that references tables in DB2</a:t>
            </a:r>
            <a:endParaRPr sz="2400"/>
          </a:p>
          <a:p>
            <a:pPr indent="0" lvl="0" marL="0" rtl="0" algn="l">
              <a:spcBef>
                <a:spcPts val="600"/>
              </a:spcBef>
              <a:spcAft>
                <a:spcPts val="0"/>
              </a:spcAft>
              <a:buNone/>
            </a:pPr>
            <a:r>
              <a:rPr lang="en" sz="2400"/>
              <a:t>Evil Orange is malicious and thus gains access</a:t>
            </a:r>
            <a:endParaRPr sz="2400"/>
          </a:p>
        </p:txBody>
      </p:sp>
      <p:sp>
        <p:nvSpPr>
          <p:cNvPr id="231" name="Google Shape;231;p32"/>
          <p:cNvSpPr/>
          <p:nvPr/>
        </p:nvSpPr>
        <p:spPr>
          <a:xfrm>
            <a:off x="1320306" y="3692950"/>
            <a:ext cx="587400" cy="571500"/>
          </a:xfrm>
          <a:prstGeom prst="smileyFace">
            <a:avLst>
              <a:gd fmla="val -4653" name="adj"/>
            </a:avLst>
          </a:prstGeom>
          <a:solidFill>
            <a:srgbClr val="FF99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2"/>
          <p:cNvSpPr/>
          <p:nvPr/>
        </p:nvSpPr>
        <p:spPr>
          <a:xfrm>
            <a:off x="1049841" y="4264450"/>
            <a:ext cx="3770218" cy="1995977"/>
          </a:xfrm>
          <a:prstGeom prst="flowChartMagneticDisk">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Database 1</a:t>
            </a:r>
            <a:endParaRPr/>
          </a:p>
        </p:txBody>
      </p:sp>
      <p:sp>
        <p:nvSpPr>
          <p:cNvPr id="233" name="Google Shape;233;p32"/>
          <p:cNvSpPr/>
          <p:nvPr/>
        </p:nvSpPr>
        <p:spPr>
          <a:xfrm>
            <a:off x="2206256" y="3692950"/>
            <a:ext cx="587400" cy="571500"/>
          </a:xfrm>
          <a:prstGeom prst="smileyFace">
            <a:avLst>
              <a:gd fmla="val -4653" name="adj"/>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2"/>
          <p:cNvSpPr/>
          <p:nvPr/>
        </p:nvSpPr>
        <p:spPr>
          <a:xfrm>
            <a:off x="5127126" y="4264450"/>
            <a:ext cx="3804324" cy="1995977"/>
          </a:xfrm>
          <a:prstGeom prst="flowChartMagneticDisk">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Database 2</a:t>
            </a:r>
            <a:endParaRPr/>
          </a:p>
        </p:txBody>
      </p:sp>
      <p:sp>
        <p:nvSpPr>
          <p:cNvPr id="235" name="Google Shape;235;p32"/>
          <p:cNvSpPr/>
          <p:nvPr/>
        </p:nvSpPr>
        <p:spPr>
          <a:xfrm>
            <a:off x="5488781" y="4622838"/>
            <a:ext cx="1518325" cy="870050"/>
          </a:xfrm>
          <a:prstGeom prst="flowChartPredefinedProcess">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2</a:t>
            </a:r>
            <a:endParaRPr/>
          </a:p>
        </p:txBody>
      </p:sp>
      <p:sp>
        <p:nvSpPr>
          <p:cNvPr id="236" name="Google Shape;236;p32"/>
          <p:cNvSpPr/>
          <p:nvPr/>
        </p:nvSpPr>
        <p:spPr>
          <a:xfrm>
            <a:off x="7324430" y="4622838"/>
            <a:ext cx="1518325" cy="870050"/>
          </a:xfrm>
          <a:prstGeom prst="flowChartPredefinedProcess">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Table 3</a:t>
            </a:r>
            <a:endParaRPr/>
          </a:p>
        </p:txBody>
      </p:sp>
      <p:sp>
        <p:nvSpPr>
          <p:cNvPr id="237" name="Google Shape;237;p32"/>
          <p:cNvSpPr/>
          <p:nvPr/>
        </p:nvSpPr>
        <p:spPr>
          <a:xfrm>
            <a:off x="1157981" y="4669150"/>
            <a:ext cx="1364796" cy="801792"/>
          </a:xfrm>
          <a:prstGeom prst="flowChartDocument">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View</a:t>
            </a:r>
            <a:endParaRPr/>
          </a:p>
        </p:txBody>
      </p:sp>
      <p:cxnSp>
        <p:nvCxnSpPr>
          <p:cNvPr id="238" name="Google Shape;238;p32"/>
          <p:cNvCxnSpPr>
            <a:stCxn id="231" idx="4"/>
            <a:endCxn id="237" idx="0"/>
          </p:cNvCxnSpPr>
          <p:nvPr/>
        </p:nvCxnSpPr>
        <p:spPr>
          <a:xfrm>
            <a:off x="1614006" y="4264450"/>
            <a:ext cx="226500" cy="404700"/>
          </a:xfrm>
          <a:prstGeom prst="straightConnector1">
            <a:avLst/>
          </a:prstGeom>
          <a:noFill/>
          <a:ln cap="flat" cmpd="sng" w="38100">
            <a:solidFill>
              <a:srgbClr val="FFFFFF"/>
            </a:solidFill>
            <a:prstDash val="solid"/>
            <a:round/>
            <a:headEnd len="med" w="med" type="none"/>
            <a:tailEnd len="med" w="med" type="stealth"/>
          </a:ln>
        </p:spPr>
      </p:cxnSp>
      <p:cxnSp>
        <p:nvCxnSpPr>
          <p:cNvPr id="239" name="Google Shape;239;p32"/>
          <p:cNvCxnSpPr>
            <a:stCxn id="237" idx="3"/>
            <a:endCxn id="235" idx="1"/>
          </p:cNvCxnSpPr>
          <p:nvPr/>
        </p:nvCxnSpPr>
        <p:spPr>
          <a:xfrm flipH="1" rot="10800000">
            <a:off x="2522777" y="5057746"/>
            <a:ext cx="2966100" cy="12300"/>
          </a:xfrm>
          <a:prstGeom prst="straightConnector1">
            <a:avLst/>
          </a:prstGeom>
          <a:noFill/>
          <a:ln cap="flat" cmpd="sng" w="38100">
            <a:solidFill>
              <a:srgbClr val="FFFFFF"/>
            </a:solidFill>
            <a:prstDash val="solid"/>
            <a:round/>
            <a:headEnd len="med" w="med" type="none"/>
            <a:tailEnd len="med" w="med" type="stealth"/>
          </a:ln>
        </p:spPr>
      </p:cxnSp>
      <p:cxnSp>
        <p:nvCxnSpPr>
          <p:cNvPr id="240" name="Google Shape;240;p32"/>
          <p:cNvCxnSpPr>
            <a:stCxn id="235" idx="3"/>
            <a:endCxn id="236" idx="1"/>
          </p:cNvCxnSpPr>
          <p:nvPr/>
        </p:nvCxnSpPr>
        <p:spPr>
          <a:xfrm>
            <a:off x="7007106" y="5057863"/>
            <a:ext cx="317400" cy="0"/>
          </a:xfrm>
          <a:prstGeom prst="straightConnector1">
            <a:avLst/>
          </a:prstGeom>
          <a:noFill/>
          <a:ln cap="flat" cmpd="sng" w="38100">
            <a:solidFill>
              <a:srgbClr val="FFFFFF"/>
            </a:solidFill>
            <a:prstDash val="solid"/>
            <a:round/>
            <a:headEnd len="med" w="med" type="none"/>
            <a:tailEnd len="med" w="med" type="stealth"/>
          </a:ln>
        </p:spPr>
      </p:cxnSp>
      <p:sp>
        <p:nvSpPr>
          <p:cNvPr id="241" name="Google Shape;241;p32"/>
          <p:cNvSpPr txBox="1"/>
          <p:nvPr/>
        </p:nvSpPr>
        <p:spPr>
          <a:xfrm>
            <a:off x="778656" y="6316600"/>
            <a:ext cx="6670500" cy="8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solidFill>
                  <a:srgbClr val="FFFFFF"/>
                </a:solidFill>
              </a:rPr>
              <a:t>Frowning signifies evil intent and spoofing</a:t>
            </a:r>
            <a:endParaRPr sz="1800">
              <a:solidFill>
                <a:srgbClr val="FFFFFF"/>
              </a:solidFill>
            </a:endParaRPr>
          </a:p>
        </p:txBody>
      </p:sp>
      <p:sp>
        <p:nvSpPr>
          <p:cNvPr id="242" name="Google Shape;242;p32"/>
          <p:cNvSpPr/>
          <p:nvPr/>
        </p:nvSpPr>
        <p:spPr>
          <a:xfrm>
            <a:off x="5804706" y="3692950"/>
            <a:ext cx="587400" cy="571500"/>
          </a:xfrm>
          <a:prstGeom prst="smileyFace">
            <a:avLst>
              <a:gd fmla="val 4653" name="adj"/>
            </a:avLst>
          </a:prstGeom>
          <a:solidFill>
            <a:srgbClr val="00FF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3"/>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Database user has no Login on server therefore cannot have orphaned users</a:t>
            </a:r>
            <a:endParaRPr/>
          </a:p>
          <a:p>
            <a:pPr indent="0" lvl="0" marL="0" rtl="0" algn="l">
              <a:spcBef>
                <a:spcPts val="600"/>
              </a:spcBef>
              <a:spcAft>
                <a:spcPts val="0"/>
              </a:spcAft>
              <a:buNone/>
            </a:pPr>
            <a:r>
              <a:rPr lang="en"/>
              <a:t>Database is considered an independent working entity that is "contained" and separate from the server</a:t>
            </a:r>
            <a:endParaRPr/>
          </a:p>
          <a:p>
            <a:pPr indent="0" lvl="0" marL="0" rtl="0" algn="l">
              <a:spcBef>
                <a:spcPts val="600"/>
              </a:spcBef>
              <a:spcAft>
                <a:spcPts val="0"/>
              </a:spcAft>
              <a:buNone/>
            </a:pPr>
            <a:r>
              <a:rPr lang="en"/>
              <a:t>**WARNING**</a:t>
            </a:r>
            <a:endParaRPr/>
          </a:p>
          <a:p>
            <a:pPr indent="0" lvl="0" marL="0" rtl="0" algn="l">
              <a:spcBef>
                <a:spcPts val="600"/>
              </a:spcBef>
              <a:spcAft>
                <a:spcPts val="0"/>
              </a:spcAft>
              <a:buNone/>
            </a:pPr>
            <a:r>
              <a:rPr lang="en"/>
              <a:t>Contained DB users will have access to databases with guest user enabled</a:t>
            </a:r>
            <a:endParaRPr/>
          </a:p>
        </p:txBody>
      </p:sp>
      <p:sp>
        <p:nvSpPr>
          <p:cNvPr id="248" name="Google Shape;248;p33"/>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Contained Database Security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0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0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000"/>
                                        <p:tgtEl>
                                          <p:spTgt spid="24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854948" y="156191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SQL Server Security Top-Down Overview</a:t>
            </a:r>
            <a:endParaRPr sz="2400"/>
          </a:p>
          <a:p>
            <a:pPr indent="0" lvl="0" marL="0" rtl="0" algn="l">
              <a:spcBef>
                <a:spcPts val="600"/>
              </a:spcBef>
              <a:spcAft>
                <a:spcPts val="0"/>
              </a:spcAft>
              <a:buNone/>
            </a:pPr>
            <a:r>
              <a:rPr lang="en" sz="2400"/>
              <a:t>Ports (SQL Server, Browser, DAC, SSAS)</a:t>
            </a:r>
            <a:endParaRPr sz="2400"/>
          </a:p>
          <a:p>
            <a:pPr indent="0" lvl="0" marL="0" rtl="0" algn="l">
              <a:spcBef>
                <a:spcPts val="600"/>
              </a:spcBef>
              <a:spcAft>
                <a:spcPts val="0"/>
              </a:spcAft>
              <a:buNone/>
            </a:pPr>
            <a:r>
              <a:rPr lang="en" sz="2400"/>
              <a:t>Server Logins</a:t>
            </a:r>
            <a:endParaRPr sz="2400"/>
          </a:p>
          <a:p>
            <a:pPr indent="0" lvl="0" marL="0" rtl="0" algn="l">
              <a:spcBef>
                <a:spcPts val="600"/>
              </a:spcBef>
              <a:spcAft>
                <a:spcPts val="0"/>
              </a:spcAft>
              <a:buNone/>
            </a:pPr>
            <a:r>
              <a:rPr lang="en" sz="2400"/>
              <a:t>Server Roles (Custom Roles New for 2012)</a:t>
            </a:r>
            <a:endParaRPr sz="2400"/>
          </a:p>
          <a:p>
            <a:pPr indent="0" lvl="0" marL="0" rtl="0" algn="l">
              <a:spcBef>
                <a:spcPts val="600"/>
              </a:spcBef>
              <a:spcAft>
                <a:spcPts val="0"/>
              </a:spcAft>
              <a:buNone/>
            </a:pPr>
            <a:r>
              <a:rPr lang="en" sz="2400"/>
              <a:t>Logon Triggers</a:t>
            </a:r>
            <a:endParaRPr sz="2400"/>
          </a:p>
          <a:p>
            <a:pPr indent="0" lvl="0" marL="0" rtl="0" algn="l">
              <a:spcBef>
                <a:spcPts val="600"/>
              </a:spcBef>
              <a:spcAft>
                <a:spcPts val="0"/>
              </a:spcAft>
              <a:buNone/>
            </a:pPr>
            <a:r>
              <a:rPr lang="en" sz="2400"/>
              <a:t>Database Schemas</a:t>
            </a:r>
            <a:endParaRPr sz="2400"/>
          </a:p>
          <a:p>
            <a:pPr indent="0" lvl="0" marL="0" rtl="0" algn="l">
              <a:spcBef>
                <a:spcPts val="600"/>
              </a:spcBef>
              <a:spcAft>
                <a:spcPts val="0"/>
              </a:spcAft>
              <a:buNone/>
            </a:pPr>
            <a:r>
              <a:rPr lang="en" sz="2400"/>
              <a:t>Database Users</a:t>
            </a:r>
            <a:endParaRPr sz="2400"/>
          </a:p>
          <a:p>
            <a:pPr indent="0" lvl="0" marL="0" rtl="0" algn="l">
              <a:spcBef>
                <a:spcPts val="600"/>
              </a:spcBef>
              <a:spcAft>
                <a:spcPts val="0"/>
              </a:spcAft>
              <a:buNone/>
            </a:pPr>
            <a:r>
              <a:rPr lang="en" sz="2400"/>
              <a:t>Database Roles</a:t>
            </a:r>
            <a:endParaRPr sz="2400"/>
          </a:p>
          <a:p>
            <a:pPr indent="0" lvl="0" marL="0" rtl="0" algn="l">
              <a:spcBef>
                <a:spcPts val="600"/>
              </a:spcBef>
              <a:spcAft>
                <a:spcPts val="0"/>
              </a:spcAft>
              <a:buNone/>
            </a:pPr>
            <a:r>
              <a:rPr lang="en" sz="2400"/>
              <a:t>Database Cross Ownership Chaining</a:t>
            </a:r>
            <a:endParaRPr sz="2400"/>
          </a:p>
          <a:p>
            <a:pPr indent="0" lvl="0" marL="0" rtl="0" algn="l">
              <a:spcBef>
                <a:spcPts val="600"/>
              </a:spcBef>
              <a:spcAft>
                <a:spcPts val="0"/>
              </a:spcAft>
              <a:buNone/>
            </a:pPr>
            <a:r>
              <a:rPr lang="en" sz="2400"/>
              <a:t>Contained Databases (New for 2012)</a:t>
            </a:r>
            <a:endParaRPr sz="2400"/>
          </a:p>
          <a:p>
            <a:pPr indent="0" lvl="0" marL="0" rtl="0" algn="l">
              <a:spcBef>
                <a:spcPts val="600"/>
              </a:spcBef>
              <a:spcAft>
                <a:spcPts val="0"/>
              </a:spcAft>
              <a:buNone/>
            </a:pPr>
            <a:r>
              <a:rPr lang="en" sz="2400"/>
              <a:t>SQL Server Best Practices Analyzer</a:t>
            </a:r>
            <a:endParaRPr sz="2400"/>
          </a:p>
          <a:p>
            <a:pPr indent="0" lvl="0" marL="0" rtl="0" algn="l">
              <a:spcBef>
                <a:spcPts val="600"/>
              </a:spcBef>
              <a:spcAft>
                <a:spcPts val="0"/>
              </a:spcAft>
              <a:buNone/>
            </a:pPr>
            <a:r>
              <a:t/>
            </a:r>
            <a:endParaRPr sz="2400"/>
          </a:p>
        </p:txBody>
      </p:sp>
      <p:sp>
        <p:nvSpPr>
          <p:cNvPr id="84" name="Google Shape;84;p16"/>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anim calcmode="lin" valueType="num">
                                      <p:cBhvr additive="base">
                                        <p:cTn dur="1"/>
                                        <p:tgtEl>
                                          <p:spTgt spid="83">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anim calcmode="lin" valueType="num">
                                      <p:cBhvr additive="base">
                                        <p:cTn dur="1"/>
                                        <p:tgtEl>
                                          <p:spTgt spid="83">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anim calcmode="lin" valueType="num">
                                      <p:cBhvr additive="base">
                                        <p:cTn dur="1"/>
                                        <p:tgtEl>
                                          <p:spTgt spid="83">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anim calcmode="lin" valueType="num">
                                      <p:cBhvr additive="base">
                                        <p:cTn dur="1"/>
                                        <p:tgtEl>
                                          <p:spTgt spid="83">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anim calcmode="lin" valueType="num">
                                      <p:cBhvr additive="base">
                                        <p:cTn dur="1"/>
                                        <p:tgtEl>
                                          <p:spTgt spid="83">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anim calcmode="lin" valueType="num">
                                      <p:cBhvr additive="base">
                                        <p:cTn dur="1"/>
                                        <p:tgtEl>
                                          <p:spTgt spid="83">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6" st="6"/>
                                            </p:txEl>
                                          </p:spTgt>
                                        </p:tgtEl>
                                        <p:attrNameLst>
                                          <p:attrName>style.visibility</p:attrName>
                                        </p:attrNameLst>
                                      </p:cBhvr>
                                      <p:to>
                                        <p:strVal val="visible"/>
                                      </p:to>
                                    </p:set>
                                    <p:anim calcmode="lin" valueType="num">
                                      <p:cBhvr additive="base">
                                        <p:cTn dur="1"/>
                                        <p:tgtEl>
                                          <p:spTgt spid="83">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7" st="7"/>
                                            </p:txEl>
                                          </p:spTgt>
                                        </p:tgtEl>
                                        <p:attrNameLst>
                                          <p:attrName>style.visibility</p:attrName>
                                        </p:attrNameLst>
                                      </p:cBhvr>
                                      <p:to>
                                        <p:strVal val="visible"/>
                                      </p:to>
                                    </p:set>
                                    <p:anim calcmode="lin" valueType="num">
                                      <p:cBhvr additive="base">
                                        <p:cTn dur="1"/>
                                        <p:tgtEl>
                                          <p:spTgt spid="83">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8" st="8"/>
                                            </p:txEl>
                                          </p:spTgt>
                                        </p:tgtEl>
                                        <p:attrNameLst>
                                          <p:attrName>style.visibility</p:attrName>
                                        </p:attrNameLst>
                                      </p:cBhvr>
                                      <p:to>
                                        <p:strVal val="visible"/>
                                      </p:to>
                                    </p:set>
                                    <p:anim calcmode="lin" valueType="num">
                                      <p:cBhvr additive="base">
                                        <p:cTn dur="1"/>
                                        <p:tgtEl>
                                          <p:spTgt spid="83">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9" st="9"/>
                                            </p:txEl>
                                          </p:spTgt>
                                        </p:tgtEl>
                                        <p:attrNameLst>
                                          <p:attrName>style.visibility</p:attrName>
                                        </p:attrNameLst>
                                      </p:cBhvr>
                                      <p:to>
                                        <p:strVal val="visible"/>
                                      </p:to>
                                    </p:set>
                                    <p:anim calcmode="lin" valueType="num">
                                      <p:cBhvr additive="base">
                                        <p:cTn dur="1"/>
                                        <p:tgtEl>
                                          <p:spTgt spid="83">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10" st="10"/>
                                            </p:txEl>
                                          </p:spTgt>
                                        </p:tgtEl>
                                        <p:attrNameLst>
                                          <p:attrName>style.visibility</p:attrName>
                                        </p:attrNameLst>
                                      </p:cBhvr>
                                      <p:to>
                                        <p:strVal val="visible"/>
                                      </p:to>
                                    </p:set>
                                    <p:anim calcmode="lin" valueType="num">
                                      <p:cBhvr additive="base">
                                        <p:cTn dur="1"/>
                                        <p:tgtEl>
                                          <p:spTgt spid="83">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3">
                                            <p:txEl>
                                              <p:pRg end="11" st="11"/>
                                            </p:txEl>
                                          </p:spTgt>
                                        </p:tgtEl>
                                        <p:attrNameLst>
                                          <p:attrName>style.visibility</p:attrName>
                                        </p:attrNameLst>
                                      </p:cBhvr>
                                      <p:to>
                                        <p:strVal val="visible"/>
                                      </p:to>
                                    </p:set>
                                    <p:anim calcmode="lin" valueType="num">
                                      <p:cBhvr additive="base">
                                        <p:cTn dur="1"/>
                                        <p:tgtEl>
                                          <p:spTgt spid="83">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4"/>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Font typeface="Arial"/>
              <a:buNone/>
            </a:pPr>
            <a:r>
              <a:rPr lang="en"/>
              <a:t>Microsoft Baseline Configuration Analyzer</a:t>
            </a:r>
            <a:endParaRPr/>
          </a:p>
          <a:p>
            <a:pPr indent="0" lvl="0" marL="0" rtl="0" algn="l">
              <a:spcBef>
                <a:spcPts val="600"/>
              </a:spcBef>
              <a:spcAft>
                <a:spcPts val="0"/>
              </a:spcAft>
              <a:buClr>
                <a:srgbClr val="000000"/>
              </a:buClr>
              <a:buSzPts val="1100"/>
              <a:buFont typeface="Arial"/>
              <a:buNone/>
            </a:pPr>
            <a:r>
              <a:rPr lang="en" sz="2400" u="sng">
                <a:solidFill>
                  <a:schemeClr val="hlink"/>
                </a:solidFill>
                <a:hlinkClick r:id="rId3"/>
              </a:rPr>
              <a:t>http://www.microsoft.com/en-us/download/details.aspx?id=16475</a:t>
            </a:r>
            <a:endParaRPr sz="2400"/>
          </a:p>
          <a:p>
            <a:pPr indent="0" lvl="0" marL="0" rtl="0" algn="l">
              <a:spcBef>
                <a:spcPts val="600"/>
              </a:spcBef>
              <a:spcAft>
                <a:spcPts val="0"/>
              </a:spcAft>
              <a:buClr>
                <a:srgbClr val="000000"/>
              </a:buClr>
              <a:buSzPts val="1100"/>
              <a:buFont typeface="Arial"/>
              <a:buNone/>
            </a:pPr>
            <a:r>
              <a:t/>
            </a:r>
            <a:endParaRPr/>
          </a:p>
          <a:p>
            <a:pPr indent="0" lvl="0" marL="0" rtl="0" algn="l">
              <a:spcBef>
                <a:spcPts val="600"/>
              </a:spcBef>
              <a:spcAft>
                <a:spcPts val="0"/>
              </a:spcAft>
              <a:buClr>
                <a:srgbClr val="000000"/>
              </a:buClr>
              <a:buSzPts val="1100"/>
              <a:buFont typeface="Arial"/>
              <a:buNone/>
            </a:pPr>
            <a:r>
              <a:rPr lang="en"/>
              <a:t>SQL 2012 Best Practices Analyzer</a:t>
            </a:r>
            <a:endParaRPr/>
          </a:p>
          <a:p>
            <a:pPr indent="0" lvl="0" marL="0" rtl="0" algn="l">
              <a:spcBef>
                <a:spcPts val="600"/>
              </a:spcBef>
              <a:spcAft>
                <a:spcPts val="0"/>
              </a:spcAft>
              <a:buClr>
                <a:srgbClr val="000000"/>
              </a:buClr>
              <a:buSzPts val="1100"/>
              <a:buFont typeface="Arial"/>
              <a:buNone/>
            </a:pPr>
            <a:r>
              <a:rPr lang="en" u="sng">
                <a:solidFill>
                  <a:schemeClr val="hlink"/>
                </a:solidFill>
                <a:hlinkClick r:id="rId4"/>
              </a:rPr>
              <a:t>http://www.microsoft.com/en-us/download/details.aspx?id=29302</a:t>
            </a:r>
            <a:endParaRPr/>
          </a:p>
        </p:txBody>
      </p:sp>
      <p:sp>
        <p:nvSpPr>
          <p:cNvPr id="254" name="Google Shape;254;p34"/>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 Tool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Auditing</a:t>
            </a:r>
            <a:endParaRPr/>
          </a:p>
          <a:p>
            <a:pPr indent="0" lvl="0" marL="0" rtl="0" algn="l">
              <a:spcBef>
                <a:spcPts val="600"/>
              </a:spcBef>
              <a:spcAft>
                <a:spcPts val="0"/>
              </a:spcAft>
              <a:buNone/>
            </a:pPr>
            <a:r>
              <a:rPr lang="en"/>
              <a:t>TDE (Transparent Data Encryption)</a:t>
            </a:r>
            <a:endParaRPr/>
          </a:p>
          <a:p>
            <a:pPr indent="0" lvl="0" marL="0" rtl="0" algn="l">
              <a:spcBef>
                <a:spcPts val="600"/>
              </a:spcBef>
              <a:spcAft>
                <a:spcPts val="0"/>
              </a:spcAft>
              <a:buNone/>
            </a:pPr>
            <a:r>
              <a:rPr lang="en"/>
              <a:t>Policy Based Management (Sort of)</a:t>
            </a:r>
            <a:endParaRPr/>
          </a:p>
          <a:p>
            <a:pPr indent="0" lvl="0" marL="0" rtl="0" algn="l">
              <a:spcBef>
                <a:spcPts val="600"/>
              </a:spcBef>
              <a:spcAft>
                <a:spcPts val="0"/>
              </a:spcAft>
              <a:buNone/>
            </a:pPr>
            <a:r>
              <a:rPr lang="en"/>
              <a:t>Proxy accounts and Linked Servers</a:t>
            </a:r>
            <a:endParaRPr/>
          </a:p>
          <a:p>
            <a:pPr indent="0" lvl="0" marL="0" rtl="0" algn="l">
              <a:spcBef>
                <a:spcPts val="600"/>
              </a:spcBef>
              <a:spcAft>
                <a:spcPts val="0"/>
              </a:spcAft>
              <a:buNone/>
            </a:pPr>
            <a:r>
              <a:rPr lang="en"/>
              <a:t>And of course SQL Injection!</a:t>
            </a:r>
            <a:endParaRPr/>
          </a:p>
        </p:txBody>
      </p:sp>
      <p:sp>
        <p:nvSpPr>
          <p:cNvPr id="260" name="Google Shape;260;p35"/>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Other Security Topics to consider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6"/>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Easiest way to contact is via LinkedIN</a:t>
            </a:r>
            <a:endParaRPr/>
          </a:p>
          <a:p>
            <a:pPr indent="0" lvl="0" marL="0" rtl="0" algn="l">
              <a:spcBef>
                <a:spcPts val="600"/>
              </a:spcBef>
              <a:spcAft>
                <a:spcPts val="0"/>
              </a:spcAft>
              <a:buNone/>
            </a:pPr>
            <a:r>
              <a:rPr lang="en"/>
              <a:t>www.linkedin.com/in/aymansqldba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Code and slides available at my website:</a:t>
            </a:r>
            <a:endParaRPr/>
          </a:p>
          <a:p>
            <a:pPr indent="0" lvl="0" marL="0" rtl="0" algn="l">
              <a:spcBef>
                <a:spcPts val="600"/>
              </a:spcBef>
              <a:spcAft>
                <a:spcPts val="0"/>
              </a:spcAft>
              <a:buNone/>
            </a:pPr>
            <a:r>
              <a:rPr lang="en"/>
              <a:t>www.thesqlpro.com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66" name="Google Shape;266;p36"/>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p:nvPr/>
        </p:nvSpPr>
        <p:spPr>
          <a:xfrm>
            <a:off x="809625" y="1666875"/>
            <a:ext cx="8207400" cy="5096100"/>
          </a:xfrm>
          <a:prstGeom prst="bevel">
            <a:avLst>
              <a:gd fmla="val 12500" name="adj"/>
            </a:avLst>
          </a:prstGeom>
          <a:solidFill>
            <a:srgbClr val="4A86E8"/>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Firewall Ports</a:t>
            </a:r>
            <a:endParaRPr sz="2400"/>
          </a:p>
          <a:p>
            <a:pPr indent="0" lvl="0" marL="0" rtl="0" algn="l">
              <a:spcBef>
                <a:spcPts val="0"/>
              </a:spcBef>
              <a:spcAft>
                <a:spcPts val="0"/>
              </a:spcAft>
              <a:buNone/>
            </a:pPr>
            <a:r>
              <a:rPr lang="en" sz="2400"/>
              <a:t>Active Directory </a:t>
            </a:r>
            <a:endParaRPr sz="2400"/>
          </a:p>
          <a:p>
            <a:pPr indent="0" lvl="0" marL="0" rtl="0" algn="l">
              <a:spcBef>
                <a:spcPts val="0"/>
              </a:spcBef>
              <a:spcAft>
                <a:spcPts val="0"/>
              </a:spcAft>
              <a:buNone/>
            </a:pPr>
            <a:r>
              <a:rPr lang="en" sz="2400"/>
              <a:t>Users/Groups</a:t>
            </a:r>
            <a:endParaRPr sz="2400"/>
          </a:p>
          <a:p>
            <a:pPr indent="0" lvl="0" marL="0" rtl="0" algn="l">
              <a:spcBef>
                <a:spcPts val="0"/>
              </a:spcBef>
              <a:spcAft>
                <a:spcPts val="0"/>
              </a:spcAft>
              <a:buNone/>
            </a:pPr>
            <a:r>
              <a:t/>
            </a:r>
            <a:endParaRPr/>
          </a:p>
        </p:txBody>
      </p:sp>
      <p:sp>
        <p:nvSpPr>
          <p:cNvPr id="90" name="Google Shape;90;p17"/>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SQL Server Security Overview</a:t>
            </a:r>
            <a:endParaRPr/>
          </a:p>
        </p:txBody>
      </p:sp>
      <p:sp>
        <p:nvSpPr>
          <p:cNvPr id="91" name="Google Shape;91;p17"/>
          <p:cNvSpPr/>
          <p:nvPr/>
        </p:nvSpPr>
        <p:spPr>
          <a:xfrm>
            <a:off x="4048125" y="1948138"/>
            <a:ext cx="2984400" cy="4667400"/>
          </a:xfrm>
          <a:prstGeom prst="cube">
            <a:avLst>
              <a:gd fmla="val 25000" name="adj"/>
            </a:avLst>
          </a:prstGeom>
          <a:solidFill>
            <a:srgbClr val="D9D9D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a:t>Server Logins</a:t>
            </a:r>
            <a:endParaRPr sz="1800"/>
          </a:p>
          <a:p>
            <a:pPr indent="0" lvl="0" marL="0" rtl="0" algn="l">
              <a:spcBef>
                <a:spcPts val="0"/>
              </a:spcBef>
              <a:spcAft>
                <a:spcPts val="0"/>
              </a:spcAft>
              <a:buNone/>
            </a:pPr>
            <a:r>
              <a:rPr lang="en" sz="1800"/>
              <a:t>Server Roles</a:t>
            </a:r>
            <a:endParaRPr sz="1800"/>
          </a:p>
          <a:p>
            <a:pPr indent="0" lvl="0" marL="0" rtl="0" algn="l">
              <a:spcBef>
                <a:spcPts val="0"/>
              </a:spcBef>
              <a:spcAft>
                <a:spcPts val="0"/>
              </a:spcAft>
              <a:buNone/>
            </a:pPr>
            <a:r>
              <a:rPr lang="en" sz="1800"/>
              <a:t>Proxies</a:t>
            </a:r>
            <a:endParaRPr sz="1800"/>
          </a:p>
          <a:p>
            <a:pPr indent="0" lvl="0" marL="0" rtl="0" algn="l">
              <a:spcBef>
                <a:spcPts val="0"/>
              </a:spcBef>
              <a:spcAft>
                <a:spcPts val="0"/>
              </a:spcAft>
              <a:buNone/>
            </a:pPr>
            <a:r>
              <a:rPr lang="en" sz="1800"/>
              <a:t>EndPoints</a:t>
            </a:r>
            <a:endParaRPr sz="1800"/>
          </a:p>
          <a:p>
            <a:pPr indent="0" lvl="0" marL="0" rtl="0" algn="l">
              <a:spcBef>
                <a:spcPts val="0"/>
              </a:spcBef>
              <a:spcAft>
                <a:spcPts val="0"/>
              </a:spcAft>
              <a:buNone/>
            </a:pPr>
            <a:r>
              <a:rPr lang="en" sz="1800"/>
              <a:t>Logon Triggers</a:t>
            </a:r>
            <a:endParaRPr sz="1800"/>
          </a:p>
        </p:txBody>
      </p:sp>
      <p:sp>
        <p:nvSpPr>
          <p:cNvPr id="92" name="Google Shape;92;p17"/>
          <p:cNvSpPr/>
          <p:nvPr/>
        </p:nvSpPr>
        <p:spPr>
          <a:xfrm>
            <a:off x="4222750" y="2708363"/>
            <a:ext cx="2016125" cy="2174875"/>
          </a:xfrm>
          <a:prstGeom prst="flowChartMagneticDisk">
            <a:avLst/>
          </a:prstGeom>
          <a:solidFill>
            <a:schemeClr val="l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DB Users</a:t>
            </a:r>
            <a:endParaRPr sz="1800"/>
          </a:p>
          <a:p>
            <a:pPr indent="0" lvl="0" marL="0" rtl="0" algn="l">
              <a:spcBef>
                <a:spcPts val="0"/>
              </a:spcBef>
              <a:spcAft>
                <a:spcPts val="0"/>
              </a:spcAft>
              <a:buNone/>
            </a:pPr>
            <a:r>
              <a:rPr lang="en" sz="1800"/>
              <a:t>DB Roles</a:t>
            </a:r>
            <a:endParaRPr sz="1800"/>
          </a:p>
          <a:p>
            <a:pPr indent="0" lvl="0" marL="0" rtl="0" algn="l">
              <a:spcBef>
                <a:spcPts val="0"/>
              </a:spcBef>
              <a:spcAft>
                <a:spcPts val="0"/>
              </a:spcAft>
              <a:buNone/>
            </a:pPr>
            <a:r>
              <a:rPr lang="en" sz="1800"/>
              <a:t>Schemas</a:t>
            </a:r>
            <a:endParaRPr sz="1800"/>
          </a:p>
          <a:p>
            <a:pPr indent="0" lvl="0" marL="0" rtl="0" algn="l">
              <a:spcBef>
                <a:spcPts val="0"/>
              </a:spcBef>
              <a:spcAft>
                <a:spcPts val="0"/>
              </a:spcAft>
              <a:buNone/>
            </a:pPr>
            <a:r>
              <a:rPr lang="en" sz="1800"/>
              <a:t>Application Roles</a:t>
            </a:r>
            <a:endParaRPr sz="1800"/>
          </a:p>
        </p:txBody>
      </p:sp>
      <p:sp>
        <p:nvSpPr>
          <p:cNvPr id="93" name="Google Shape;93;p17"/>
          <p:cNvSpPr txBox="1"/>
          <p:nvPr/>
        </p:nvSpPr>
        <p:spPr>
          <a:xfrm>
            <a:off x="1031875" y="1936750"/>
            <a:ext cx="2794200" cy="6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Operating System</a:t>
            </a:r>
            <a:endParaRPr sz="2400"/>
          </a:p>
        </p:txBody>
      </p:sp>
      <p:sp>
        <p:nvSpPr>
          <p:cNvPr id="94" name="Google Shape;94;p17"/>
          <p:cNvSpPr txBox="1"/>
          <p:nvPr/>
        </p:nvSpPr>
        <p:spPr>
          <a:xfrm>
            <a:off x="4651375" y="2270125"/>
            <a:ext cx="22224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SQL Instance</a:t>
            </a:r>
            <a:endParaRPr sz="1800"/>
          </a:p>
        </p:txBody>
      </p:sp>
      <p:sp>
        <p:nvSpPr>
          <p:cNvPr id="95" name="Google Shape;95;p17"/>
          <p:cNvSpPr txBox="1"/>
          <p:nvPr/>
        </p:nvSpPr>
        <p:spPr>
          <a:xfrm>
            <a:off x="4619713" y="2794000"/>
            <a:ext cx="1222200" cy="3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Database</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SQL Server Security Overview</a:t>
            </a:r>
            <a:endParaRPr/>
          </a:p>
        </p:txBody>
      </p:sp>
      <p:sp>
        <p:nvSpPr>
          <p:cNvPr id="101" name="Google Shape;101;p18"/>
          <p:cNvSpPr/>
          <p:nvPr/>
        </p:nvSpPr>
        <p:spPr>
          <a:xfrm>
            <a:off x="6945673" y="1646213"/>
            <a:ext cx="2047875" cy="1984375"/>
          </a:xfrm>
          <a:prstGeom prst="flowChartPredefinedProcess">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Schemas</a:t>
            </a:r>
            <a:endParaRPr sz="1800"/>
          </a:p>
          <a:p>
            <a:pPr indent="0" lvl="0" marL="0" rtl="0" algn="l">
              <a:spcBef>
                <a:spcPts val="0"/>
              </a:spcBef>
              <a:spcAft>
                <a:spcPts val="0"/>
              </a:spcAft>
              <a:buNone/>
            </a:pPr>
            <a:r>
              <a:rPr lang="en" sz="1800"/>
              <a:t>Tables</a:t>
            </a:r>
            <a:endParaRPr sz="1800"/>
          </a:p>
          <a:p>
            <a:pPr indent="0" lvl="0" marL="0" rtl="0" algn="l">
              <a:spcBef>
                <a:spcPts val="0"/>
              </a:spcBef>
              <a:spcAft>
                <a:spcPts val="0"/>
              </a:spcAft>
              <a:buNone/>
            </a:pPr>
            <a:r>
              <a:rPr lang="en" sz="1800"/>
              <a:t>Views</a:t>
            </a:r>
            <a:endParaRPr sz="1800"/>
          </a:p>
          <a:p>
            <a:pPr indent="0" lvl="0" marL="0" rtl="0" algn="l">
              <a:spcBef>
                <a:spcPts val="0"/>
              </a:spcBef>
              <a:spcAft>
                <a:spcPts val="0"/>
              </a:spcAft>
              <a:buNone/>
            </a:pPr>
            <a:r>
              <a:rPr lang="en" sz="1800"/>
              <a:t>Stored Procs</a:t>
            </a:r>
            <a:endParaRPr sz="1800"/>
          </a:p>
          <a:p>
            <a:pPr indent="0" lvl="0" marL="0" rtl="0" algn="l">
              <a:spcBef>
                <a:spcPts val="0"/>
              </a:spcBef>
              <a:spcAft>
                <a:spcPts val="0"/>
              </a:spcAft>
              <a:buNone/>
            </a:pPr>
            <a:r>
              <a:rPr lang="en" sz="1800"/>
              <a:t>Functions</a:t>
            </a:r>
            <a:endParaRPr sz="1800"/>
          </a:p>
        </p:txBody>
      </p:sp>
      <p:sp>
        <p:nvSpPr>
          <p:cNvPr id="102" name="Google Shape;102;p18"/>
          <p:cNvSpPr/>
          <p:nvPr/>
        </p:nvSpPr>
        <p:spPr>
          <a:xfrm>
            <a:off x="3880261" y="4105275"/>
            <a:ext cx="1841500" cy="809625"/>
          </a:xfrm>
          <a:prstGeom prst="flowChartDisplay">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Database Roles</a:t>
            </a:r>
            <a:endParaRPr sz="1800"/>
          </a:p>
        </p:txBody>
      </p:sp>
      <p:sp>
        <p:nvSpPr>
          <p:cNvPr id="103" name="Google Shape;103;p18"/>
          <p:cNvSpPr/>
          <p:nvPr/>
        </p:nvSpPr>
        <p:spPr>
          <a:xfrm>
            <a:off x="1103345" y="4013200"/>
            <a:ext cx="1603375" cy="841375"/>
          </a:xfrm>
          <a:prstGeom prst="flowChartDisplay">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t>Server Roles</a:t>
            </a:r>
            <a:endParaRPr sz="1800"/>
          </a:p>
        </p:txBody>
      </p:sp>
      <p:sp>
        <p:nvSpPr>
          <p:cNvPr id="104" name="Google Shape;104;p18"/>
          <p:cNvSpPr/>
          <p:nvPr/>
        </p:nvSpPr>
        <p:spPr>
          <a:xfrm>
            <a:off x="1031875" y="1939925"/>
            <a:ext cx="1746300" cy="920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Server Login (SQL or Windows)</a:t>
            </a:r>
            <a:endParaRPr sz="1800"/>
          </a:p>
        </p:txBody>
      </p:sp>
      <p:sp>
        <p:nvSpPr>
          <p:cNvPr id="105" name="Google Shape;105;p18"/>
          <p:cNvSpPr/>
          <p:nvPr/>
        </p:nvSpPr>
        <p:spPr>
          <a:xfrm>
            <a:off x="3897698" y="1968600"/>
            <a:ext cx="1746300" cy="920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Database User</a:t>
            </a:r>
            <a:endParaRPr sz="1800"/>
          </a:p>
        </p:txBody>
      </p:sp>
      <p:sp>
        <p:nvSpPr>
          <p:cNvPr id="106" name="Google Shape;106;p18"/>
          <p:cNvSpPr/>
          <p:nvPr/>
        </p:nvSpPr>
        <p:spPr>
          <a:xfrm>
            <a:off x="2778125" y="2273300"/>
            <a:ext cx="1095300" cy="365100"/>
          </a:xfrm>
          <a:prstGeom prst="homePlat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Maps To</a:t>
            </a:r>
            <a:endParaRPr/>
          </a:p>
        </p:txBody>
      </p:sp>
      <p:sp>
        <p:nvSpPr>
          <p:cNvPr id="107" name="Google Shape;107;p18"/>
          <p:cNvSpPr/>
          <p:nvPr/>
        </p:nvSpPr>
        <p:spPr>
          <a:xfrm>
            <a:off x="5643998" y="2246400"/>
            <a:ext cx="1333500" cy="412800"/>
          </a:xfrm>
          <a:prstGeom prst="homePlat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Permissions</a:t>
            </a:r>
            <a:endParaRPr/>
          </a:p>
        </p:txBody>
      </p:sp>
      <p:sp>
        <p:nvSpPr>
          <p:cNvPr id="108" name="Google Shape;108;p18"/>
          <p:cNvSpPr/>
          <p:nvPr/>
        </p:nvSpPr>
        <p:spPr>
          <a:xfrm rot="5447077">
            <a:off x="1357331" y="3280432"/>
            <a:ext cx="1095403" cy="365136"/>
          </a:xfrm>
          <a:prstGeom prst="homePlat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Maps To</a:t>
            </a:r>
            <a:endParaRPr/>
          </a:p>
        </p:txBody>
      </p:sp>
      <p:sp>
        <p:nvSpPr>
          <p:cNvPr id="109" name="Google Shape;109;p18"/>
          <p:cNvSpPr/>
          <p:nvPr/>
        </p:nvSpPr>
        <p:spPr>
          <a:xfrm rot="5447077">
            <a:off x="4246959" y="3322632"/>
            <a:ext cx="1095403" cy="365136"/>
          </a:xfrm>
          <a:prstGeom prst="homePlat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Maps To</a:t>
            </a:r>
            <a:endParaRPr/>
          </a:p>
        </p:txBody>
      </p:sp>
      <p:sp>
        <p:nvSpPr>
          <p:cNvPr id="110" name="Google Shape;110;p18"/>
          <p:cNvSpPr/>
          <p:nvPr/>
        </p:nvSpPr>
        <p:spPr>
          <a:xfrm rot="2899739">
            <a:off x="2222593" y="4997750"/>
            <a:ext cx="1333379" cy="412869"/>
          </a:xfrm>
          <a:prstGeom prst="homePlat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Permissions</a:t>
            </a:r>
            <a:endParaRPr/>
          </a:p>
        </p:txBody>
      </p:sp>
      <p:sp>
        <p:nvSpPr>
          <p:cNvPr id="111" name="Google Shape;111;p18"/>
          <p:cNvSpPr/>
          <p:nvPr/>
        </p:nvSpPr>
        <p:spPr>
          <a:xfrm>
            <a:off x="2778175" y="5540375"/>
            <a:ext cx="1460500" cy="1254125"/>
          </a:xfrm>
          <a:prstGeom prst="flowChartPunchedTap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Jobs</a:t>
            </a:r>
            <a:endParaRPr sz="1800"/>
          </a:p>
          <a:p>
            <a:pPr indent="0" lvl="0" marL="0" rtl="0" algn="l">
              <a:spcBef>
                <a:spcPts val="0"/>
              </a:spcBef>
              <a:spcAft>
                <a:spcPts val="0"/>
              </a:spcAft>
              <a:buNone/>
            </a:pPr>
            <a:r>
              <a:rPr lang="en" sz="1800"/>
              <a:t>DB Mail</a:t>
            </a:r>
            <a:endParaRPr sz="1800"/>
          </a:p>
          <a:p>
            <a:pPr indent="0" lvl="0" marL="0" rtl="0" algn="l">
              <a:spcBef>
                <a:spcPts val="0"/>
              </a:spcBef>
              <a:spcAft>
                <a:spcPts val="0"/>
              </a:spcAft>
              <a:buNone/>
            </a:pPr>
            <a:r>
              <a:rPr lang="en" sz="1800"/>
              <a:t>Control</a:t>
            </a:r>
            <a:endParaRPr sz="1800"/>
          </a:p>
        </p:txBody>
      </p:sp>
      <p:sp>
        <p:nvSpPr>
          <p:cNvPr id="112" name="Google Shape;112;p18"/>
          <p:cNvSpPr/>
          <p:nvPr/>
        </p:nvSpPr>
        <p:spPr>
          <a:xfrm rot="-2430596">
            <a:off x="5516575" y="3510057"/>
            <a:ext cx="1612273" cy="412797"/>
          </a:xfrm>
          <a:prstGeom prst="homePlat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Permissions</a:t>
            </a:r>
            <a:endParaRPr/>
          </a:p>
        </p:txBody>
      </p:sp>
      <p:sp>
        <p:nvSpPr>
          <p:cNvPr id="113" name="Google Shape;113;p18"/>
          <p:cNvSpPr/>
          <p:nvPr/>
        </p:nvSpPr>
        <p:spPr>
          <a:xfrm rot="4023837">
            <a:off x="1846669" y="4013360"/>
            <a:ext cx="2776727" cy="412831"/>
          </a:xfrm>
          <a:prstGeom prst="homePlate">
            <a:avLst>
              <a:gd fmla="val 500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Permissions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SQL Server Security Overview</a:t>
            </a:r>
            <a:endParaRPr/>
          </a:p>
        </p:txBody>
      </p:sp>
      <p:sp>
        <p:nvSpPr>
          <p:cNvPr id="119" name="Google Shape;119;p19"/>
          <p:cNvSpPr txBox="1"/>
          <p:nvPr/>
        </p:nvSpPr>
        <p:spPr>
          <a:xfrm>
            <a:off x="779748" y="1699450"/>
            <a:ext cx="8136600" cy="41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lt2"/>
                </a:solidFill>
              </a:rPr>
              <a:t>Principals - Object that is authenticated and given access</a:t>
            </a:r>
            <a:endParaRPr sz="2400">
              <a:solidFill>
                <a:schemeClr val="lt2"/>
              </a:solidFill>
            </a:endParaRPr>
          </a:p>
          <a:p>
            <a:pPr indent="-381000" lvl="0" marL="990600" rtl="0" algn="l">
              <a:lnSpc>
                <a:spcPct val="115000"/>
              </a:lnSpc>
              <a:spcBef>
                <a:spcPts val="0"/>
              </a:spcBef>
              <a:spcAft>
                <a:spcPts val="0"/>
              </a:spcAft>
              <a:buClr>
                <a:schemeClr val="lt2"/>
              </a:buClr>
              <a:buSzPts val="2400"/>
              <a:buChar char="○"/>
            </a:pPr>
            <a:r>
              <a:rPr lang="en" sz="2400">
                <a:solidFill>
                  <a:schemeClr val="lt2"/>
                </a:solidFill>
              </a:rPr>
              <a:t>OS - Windows Logins</a:t>
            </a:r>
            <a:endParaRPr sz="2400">
              <a:solidFill>
                <a:schemeClr val="lt2"/>
              </a:solidFill>
            </a:endParaRPr>
          </a:p>
          <a:p>
            <a:pPr indent="-381000" lvl="0" marL="990600" rtl="0" algn="l">
              <a:lnSpc>
                <a:spcPct val="115000"/>
              </a:lnSpc>
              <a:spcBef>
                <a:spcPts val="0"/>
              </a:spcBef>
              <a:spcAft>
                <a:spcPts val="0"/>
              </a:spcAft>
              <a:buClr>
                <a:schemeClr val="lt2"/>
              </a:buClr>
              <a:buSzPts val="2400"/>
              <a:buChar char="○"/>
            </a:pPr>
            <a:r>
              <a:rPr lang="en" sz="2400">
                <a:solidFill>
                  <a:schemeClr val="lt2"/>
                </a:solidFill>
              </a:rPr>
              <a:t>Instance - Server Logins, Server Roles</a:t>
            </a:r>
            <a:endParaRPr sz="2400">
              <a:solidFill>
                <a:schemeClr val="lt2"/>
              </a:solidFill>
            </a:endParaRPr>
          </a:p>
          <a:p>
            <a:pPr indent="-381000" lvl="0" marL="990600" rtl="0" algn="l">
              <a:lnSpc>
                <a:spcPct val="115000"/>
              </a:lnSpc>
              <a:spcBef>
                <a:spcPts val="0"/>
              </a:spcBef>
              <a:spcAft>
                <a:spcPts val="0"/>
              </a:spcAft>
              <a:buClr>
                <a:schemeClr val="lt2"/>
              </a:buClr>
              <a:buSzPts val="2400"/>
              <a:buChar char="○"/>
            </a:pPr>
            <a:r>
              <a:rPr lang="en" sz="2400">
                <a:solidFill>
                  <a:schemeClr val="lt2"/>
                </a:solidFill>
              </a:rPr>
              <a:t>Database - DB Users, DB Roles</a:t>
            </a:r>
            <a:endParaRPr sz="2400">
              <a:solidFill>
                <a:schemeClr val="lt2"/>
              </a:solidFill>
            </a:endParaRPr>
          </a:p>
          <a:p>
            <a:pPr indent="0" lvl="0" marL="0" rtl="0" algn="l">
              <a:lnSpc>
                <a:spcPct val="115000"/>
              </a:lnSpc>
              <a:spcBef>
                <a:spcPts val="0"/>
              </a:spcBef>
              <a:spcAft>
                <a:spcPts val="0"/>
              </a:spcAft>
              <a:buNone/>
            </a:pPr>
            <a:r>
              <a:t/>
            </a:r>
            <a:endParaRPr sz="2400">
              <a:solidFill>
                <a:schemeClr val="lt2"/>
              </a:solidFill>
            </a:endParaRPr>
          </a:p>
          <a:p>
            <a:pPr indent="0" lvl="0" marL="0" rtl="0" algn="l">
              <a:lnSpc>
                <a:spcPct val="115000"/>
              </a:lnSpc>
              <a:spcBef>
                <a:spcPts val="0"/>
              </a:spcBef>
              <a:spcAft>
                <a:spcPts val="0"/>
              </a:spcAft>
              <a:buNone/>
            </a:pPr>
            <a:r>
              <a:rPr lang="en" sz="2400">
                <a:solidFill>
                  <a:schemeClr val="lt2"/>
                </a:solidFill>
              </a:rPr>
              <a:t>Securables -objects that are given access to</a:t>
            </a:r>
            <a:endParaRPr sz="2400">
              <a:solidFill>
                <a:schemeClr val="lt2"/>
              </a:solidFill>
            </a:endParaRPr>
          </a:p>
          <a:p>
            <a:pPr indent="-381000" lvl="0" marL="990600" rtl="0" algn="l">
              <a:lnSpc>
                <a:spcPct val="115000"/>
              </a:lnSpc>
              <a:spcBef>
                <a:spcPts val="0"/>
              </a:spcBef>
              <a:spcAft>
                <a:spcPts val="0"/>
              </a:spcAft>
              <a:buClr>
                <a:schemeClr val="lt2"/>
              </a:buClr>
              <a:buSzPts val="2400"/>
              <a:buChar char="○"/>
            </a:pPr>
            <a:r>
              <a:rPr lang="en" sz="2400">
                <a:solidFill>
                  <a:schemeClr val="lt2"/>
                </a:solidFill>
              </a:rPr>
              <a:t>OS - NONE</a:t>
            </a:r>
            <a:endParaRPr sz="2400">
              <a:solidFill>
                <a:schemeClr val="lt2"/>
              </a:solidFill>
            </a:endParaRPr>
          </a:p>
          <a:p>
            <a:pPr indent="-381000" lvl="0" marL="990600" rtl="0" algn="l">
              <a:lnSpc>
                <a:spcPct val="115000"/>
              </a:lnSpc>
              <a:spcBef>
                <a:spcPts val="0"/>
              </a:spcBef>
              <a:spcAft>
                <a:spcPts val="0"/>
              </a:spcAft>
              <a:buClr>
                <a:schemeClr val="lt2"/>
              </a:buClr>
              <a:buSzPts val="2400"/>
              <a:buChar char="○"/>
            </a:pPr>
            <a:r>
              <a:rPr lang="en" sz="2400">
                <a:solidFill>
                  <a:schemeClr val="lt2"/>
                </a:solidFill>
              </a:rPr>
              <a:t>Instance - DBs</a:t>
            </a:r>
            <a:endParaRPr sz="2400">
              <a:solidFill>
                <a:schemeClr val="lt2"/>
              </a:solidFill>
            </a:endParaRPr>
          </a:p>
          <a:p>
            <a:pPr indent="-381000" lvl="0" marL="990600" rtl="0" algn="l">
              <a:lnSpc>
                <a:spcPct val="115000"/>
              </a:lnSpc>
              <a:spcBef>
                <a:spcPts val="0"/>
              </a:spcBef>
              <a:spcAft>
                <a:spcPts val="0"/>
              </a:spcAft>
              <a:buClr>
                <a:schemeClr val="lt2"/>
              </a:buClr>
              <a:buSzPts val="2400"/>
              <a:buChar char="○"/>
            </a:pPr>
            <a:r>
              <a:rPr lang="en" sz="2400">
                <a:solidFill>
                  <a:schemeClr val="lt2"/>
                </a:solidFill>
              </a:rPr>
              <a:t>Database - Tables, views, schemas, procedures, etc</a:t>
            </a:r>
            <a:endParaRPr sz="2400">
              <a:solidFill>
                <a:schemeClr val="lt2"/>
              </a:solidFill>
            </a:endParaRPr>
          </a:p>
          <a:p>
            <a:pPr indent="0" lvl="0" marL="0" rtl="0" algn="l">
              <a:lnSpc>
                <a:spcPct val="115000"/>
              </a:lnSpc>
              <a:spcBef>
                <a:spcPts val="0"/>
              </a:spcBef>
              <a:spcAft>
                <a:spcPts val="0"/>
              </a:spcAft>
              <a:buClr>
                <a:srgbClr val="000000"/>
              </a:buClr>
              <a:buSzPts val="1100"/>
              <a:buFont typeface="Arial"/>
              <a:buNone/>
            </a:pPr>
            <a:r>
              <a:t/>
            </a:r>
            <a:endParaRPr sz="2400">
              <a:solidFill>
                <a:schemeClr val="lt2"/>
              </a:solidFill>
            </a:endParaRPr>
          </a:p>
          <a:p>
            <a:pPr indent="0" lvl="0" marL="0" rtl="0" algn="l">
              <a:lnSpc>
                <a:spcPct val="115000"/>
              </a:lnSpc>
              <a:spcBef>
                <a:spcPts val="0"/>
              </a:spcBef>
              <a:spcAft>
                <a:spcPts val="0"/>
              </a:spcAft>
              <a:buNone/>
            </a:pPr>
            <a:r>
              <a:rPr lang="en" sz="2400">
                <a:solidFill>
                  <a:schemeClr val="lt2"/>
                </a:solidFill>
              </a:rPr>
              <a:t>Principals are given access to securables</a:t>
            </a:r>
            <a:endParaRPr sz="2400">
              <a:solidFill>
                <a:schemeClr val="lt2"/>
              </a:solidFill>
            </a:endParaRPr>
          </a:p>
          <a:p>
            <a:pPr indent="0" lvl="0" marL="0" rtl="0" algn="l">
              <a:lnSpc>
                <a:spcPct val="115000"/>
              </a:lnSpc>
              <a:spcBef>
                <a:spcPts val="0"/>
              </a:spcBef>
              <a:spcAft>
                <a:spcPts val="0"/>
              </a:spcAft>
              <a:buNone/>
            </a:pPr>
            <a:r>
              <a:rPr lang="en" sz="2400">
                <a:solidFill>
                  <a:schemeClr val="lt2"/>
                </a:solidFill>
              </a:rPr>
              <a:t>Visual Representation</a:t>
            </a:r>
            <a:endParaRPr sz="2400">
              <a:solidFill>
                <a:schemeClr val="l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1000"/>
                                        <p:tgtEl>
                                          <p:spTgt spid="1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Effect filter="fade" transition="in">
                                      <p:cBhvr>
                                        <p:cTn dur="1000"/>
                                        <p:tgtEl>
                                          <p:spTgt spid="1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Effect filter="fade" transition="in">
                                      <p:cBhvr>
                                        <p:cTn dur="1000"/>
                                        <p:tgtEl>
                                          <p:spTgt spid="1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animEffect filter="fade" transition="in">
                                      <p:cBhvr>
                                        <p:cTn dur="1000"/>
                                        <p:tgtEl>
                                          <p:spTgt spid="11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9" st="9"/>
                                            </p:txEl>
                                          </p:spTgt>
                                        </p:tgtEl>
                                        <p:attrNameLst>
                                          <p:attrName>style.visibility</p:attrName>
                                        </p:attrNameLst>
                                      </p:cBhvr>
                                      <p:to>
                                        <p:strVal val="visible"/>
                                      </p:to>
                                    </p:set>
                                    <p:animEffect filter="fade" transition="in">
                                      <p:cBhvr>
                                        <p:cTn dur="1000"/>
                                        <p:tgtEl>
                                          <p:spTgt spid="11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0" st="10"/>
                                            </p:txEl>
                                          </p:spTgt>
                                        </p:tgtEl>
                                        <p:attrNameLst>
                                          <p:attrName>style.visibility</p:attrName>
                                        </p:attrNameLst>
                                      </p:cBhvr>
                                      <p:to>
                                        <p:strVal val="visible"/>
                                      </p:to>
                                    </p:set>
                                    <p:animEffect filter="fade" transition="in">
                                      <p:cBhvr>
                                        <p:cTn dur="1000"/>
                                        <p:tgtEl>
                                          <p:spTgt spid="119">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1" st="11"/>
                                            </p:txEl>
                                          </p:spTgt>
                                        </p:tgtEl>
                                        <p:attrNameLst>
                                          <p:attrName>style.visibility</p:attrName>
                                        </p:attrNameLst>
                                      </p:cBhvr>
                                      <p:to>
                                        <p:strVal val="visible"/>
                                      </p:to>
                                    </p:set>
                                    <p:animEffect filter="fade" transition="in">
                                      <p:cBhvr>
                                        <p:cTn dur="1000"/>
                                        <p:tgtEl>
                                          <p:spTgt spid="119">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Managed with Configuration Manager</a:t>
            </a:r>
            <a:endParaRPr/>
          </a:p>
          <a:p>
            <a:pPr indent="0" lvl="0" marL="0" rtl="0" algn="l">
              <a:spcBef>
                <a:spcPts val="600"/>
              </a:spcBef>
              <a:spcAft>
                <a:spcPts val="0"/>
              </a:spcAft>
              <a:buNone/>
            </a:pPr>
            <a:r>
              <a:rPr lang="en"/>
              <a:t>SQL DB Engine - 1433 TCP</a:t>
            </a:r>
            <a:endParaRPr/>
          </a:p>
          <a:p>
            <a:pPr indent="0" lvl="0" marL="0" rtl="0" algn="l">
              <a:spcBef>
                <a:spcPts val="600"/>
              </a:spcBef>
              <a:spcAft>
                <a:spcPts val="0"/>
              </a:spcAft>
              <a:buNone/>
            </a:pPr>
            <a:r>
              <a:rPr lang="en"/>
              <a:t>Dedicated ADMIN (DAC): 1434 TCP</a:t>
            </a:r>
            <a:endParaRPr/>
          </a:p>
          <a:p>
            <a:pPr indent="0" lvl="0" marL="0" rtl="0" algn="l">
              <a:spcBef>
                <a:spcPts val="600"/>
              </a:spcBef>
              <a:spcAft>
                <a:spcPts val="0"/>
              </a:spcAft>
              <a:buNone/>
            </a:pPr>
            <a:r>
              <a:rPr lang="en"/>
              <a:t>SQL Server Browser 1434 UDP </a:t>
            </a:r>
            <a:endParaRPr/>
          </a:p>
          <a:p>
            <a:pPr indent="0" lvl="0" marL="0" rtl="0" algn="l">
              <a:spcBef>
                <a:spcPts val="600"/>
              </a:spcBef>
              <a:spcAft>
                <a:spcPts val="0"/>
              </a:spcAft>
              <a:buNone/>
            </a:pPr>
            <a:r>
              <a:rPr lang="en"/>
              <a:t>SSAS – 2383 TCP</a:t>
            </a:r>
            <a:endParaRPr/>
          </a:p>
          <a:p>
            <a:pPr indent="0" lvl="0" marL="0" rtl="0" algn="l">
              <a:spcBef>
                <a:spcPts val="600"/>
              </a:spcBef>
              <a:spcAft>
                <a:spcPts val="0"/>
              </a:spcAft>
              <a:buNone/>
            </a:pPr>
            <a:r>
              <a:rPr lang="en"/>
              <a:t>MSDTC &amp; SSIS via SSMS - 135 TCP</a:t>
            </a:r>
            <a:endParaRPr/>
          </a:p>
          <a:p>
            <a:pPr indent="0" lvl="0" marL="0" rtl="0" algn="l">
              <a:spcBef>
                <a:spcPts val="600"/>
              </a:spcBef>
              <a:spcAft>
                <a:spcPts val="0"/>
              </a:spcAft>
              <a:buNone/>
            </a:pPr>
            <a:r>
              <a:rPr lang="en"/>
              <a:t>Also needed for Failover Clustering</a:t>
            </a:r>
            <a:endParaRPr/>
          </a:p>
          <a:p>
            <a:pPr indent="0" lvl="0" marL="0" rtl="0" algn="l">
              <a:spcBef>
                <a:spcPts val="600"/>
              </a:spcBef>
              <a:spcAft>
                <a:spcPts val="0"/>
              </a:spcAft>
              <a:buNone/>
            </a:pPr>
            <a:r>
              <a:rPr lang="en"/>
              <a:t>SQL Server Named Instances – by default uses dynamic ports but this can be changed. </a:t>
            </a:r>
            <a:endParaRPr/>
          </a:p>
          <a:p>
            <a:pPr indent="0" lvl="0" marL="0" rtl="0" algn="l">
              <a:spcBef>
                <a:spcPts val="600"/>
              </a:spcBef>
              <a:spcAft>
                <a:spcPts val="0"/>
              </a:spcAft>
              <a:buNone/>
            </a:pPr>
            <a:r>
              <a:rPr lang="en" sz="2400" u="sng">
                <a:solidFill>
                  <a:schemeClr val="hlink"/>
                </a:solidFill>
                <a:hlinkClick r:id="rId3"/>
              </a:rPr>
              <a:t>http://technet.microsoft.com/en-us/library/cc646023.aspx</a:t>
            </a:r>
            <a:endParaRPr sz="2400"/>
          </a:p>
        </p:txBody>
      </p:sp>
      <p:sp>
        <p:nvSpPr>
          <p:cNvPr id="125" name="Google Shape;125;p20"/>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Ports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 calcmode="lin" valueType="num">
                                      <p:cBhvr additive="base">
                                        <p:cTn dur="1"/>
                                        <p:tgtEl>
                                          <p:spTgt spid="12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 calcmode="lin" valueType="num">
                                      <p:cBhvr additive="base">
                                        <p:cTn dur="1"/>
                                        <p:tgtEl>
                                          <p:spTgt spid="12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 calcmode="lin" valueType="num">
                                      <p:cBhvr additive="base">
                                        <p:cTn dur="1"/>
                                        <p:tgtEl>
                                          <p:spTgt spid="124">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 calcmode="lin" valueType="num">
                                      <p:cBhvr additive="base">
                                        <p:cTn dur="1"/>
                                        <p:tgtEl>
                                          <p:spTgt spid="124">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 calcmode="lin" valueType="num">
                                      <p:cBhvr additive="base">
                                        <p:cTn dur="1"/>
                                        <p:tgtEl>
                                          <p:spTgt spid="124">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 calcmode="lin" valueType="num">
                                      <p:cBhvr additive="base">
                                        <p:cTn dur="1"/>
                                        <p:tgtEl>
                                          <p:spTgt spid="124">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xEl>
                                              <p:pRg end="6" st="6"/>
                                            </p:txEl>
                                          </p:spTgt>
                                        </p:tgtEl>
                                        <p:attrNameLst>
                                          <p:attrName>style.visibility</p:attrName>
                                        </p:attrNameLst>
                                      </p:cBhvr>
                                      <p:to>
                                        <p:strVal val="visible"/>
                                      </p:to>
                                    </p:set>
                                    <p:anim calcmode="lin" valueType="num">
                                      <p:cBhvr additive="base">
                                        <p:cTn dur="1"/>
                                        <p:tgtEl>
                                          <p:spTgt spid="124">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xEl>
                                              <p:pRg end="7" st="7"/>
                                            </p:txEl>
                                          </p:spTgt>
                                        </p:tgtEl>
                                        <p:attrNameLst>
                                          <p:attrName>style.visibility</p:attrName>
                                        </p:attrNameLst>
                                      </p:cBhvr>
                                      <p:to>
                                        <p:strVal val="visible"/>
                                      </p:to>
                                    </p:set>
                                    <p:anim calcmode="lin" valueType="num">
                                      <p:cBhvr additive="base">
                                        <p:cTn dur="1"/>
                                        <p:tgtEl>
                                          <p:spTgt spid="124">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4">
                                            <p:txEl>
                                              <p:pRg end="8" st="8"/>
                                            </p:txEl>
                                          </p:spTgt>
                                        </p:tgtEl>
                                        <p:attrNameLst>
                                          <p:attrName>style.visibility</p:attrName>
                                        </p:attrNameLst>
                                      </p:cBhvr>
                                      <p:to>
                                        <p:strVal val="visible"/>
                                      </p:to>
                                    </p:set>
                                    <p:anim calcmode="lin" valueType="num">
                                      <p:cBhvr additive="base">
                                        <p:cTn dur="1"/>
                                        <p:tgtEl>
                                          <p:spTgt spid="124">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Security at the DB Engine or Instance Level</a:t>
            </a:r>
            <a:endParaRPr/>
          </a:p>
          <a:p>
            <a:pPr indent="0" lvl="0" marL="0" rtl="0" algn="l">
              <a:spcBef>
                <a:spcPts val="600"/>
              </a:spcBef>
              <a:spcAft>
                <a:spcPts val="0"/>
              </a:spcAft>
              <a:buNone/>
            </a:pPr>
            <a:r>
              <a:rPr lang="en"/>
              <a:t>Can be of two kinds:</a:t>
            </a:r>
            <a:endParaRPr/>
          </a:p>
          <a:p>
            <a:pPr indent="0" lvl="0" marL="0" rtl="0" algn="l">
              <a:spcBef>
                <a:spcPts val="600"/>
              </a:spcBef>
              <a:spcAft>
                <a:spcPts val="0"/>
              </a:spcAft>
              <a:buNone/>
            </a:pPr>
            <a:r>
              <a:rPr lang="en"/>
              <a:t>SQL Server Login (Only works within SQL)</a:t>
            </a:r>
            <a:endParaRPr/>
          </a:p>
          <a:p>
            <a:pPr indent="0" lvl="0" marL="0" rtl="0" algn="l">
              <a:spcBef>
                <a:spcPts val="600"/>
              </a:spcBef>
              <a:spcAft>
                <a:spcPts val="0"/>
              </a:spcAft>
              <a:buNone/>
            </a:pPr>
            <a:r>
              <a:rPr lang="en"/>
              <a:t>Windows Login</a:t>
            </a:r>
            <a:endParaRPr/>
          </a:p>
        </p:txBody>
      </p:sp>
      <p:sp>
        <p:nvSpPr>
          <p:cNvPr id="131" name="Google Shape;131;p21"/>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Server Logins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10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10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10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1000"/>
                                        <p:tgtEl>
                                          <p:spTgt spid="1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Custom Server Roles are new for SQL 2012</a:t>
            </a:r>
            <a:endParaRPr/>
          </a:p>
          <a:p>
            <a:pPr indent="0" lvl="0" marL="0" rtl="0" algn="l">
              <a:spcBef>
                <a:spcPts val="600"/>
              </a:spcBef>
              <a:spcAft>
                <a:spcPts val="0"/>
              </a:spcAft>
              <a:buNone/>
            </a:pPr>
            <a:r>
              <a:rPr lang="en"/>
              <a:t>Server logins are mapped to Server Roles for permissions </a:t>
            </a:r>
            <a:endParaRPr/>
          </a:p>
          <a:p>
            <a:pPr indent="0" lvl="0" marL="0" rtl="0" algn="l">
              <a:spcBef>
                <a:spcPts val="600"/>
              </a:spcBef>
              <a:spcAft>
                <a:spcPts val="0"/>
              </a:spcAft>
              <a:buNone/>
            </a:pPr>
            <a:r>
              <a:rPr lang="en"/>
              <a:t>Roles allow giving permissions based on job function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Demo - Create Server Login and Role</a:t>
            </a:r>
            <a:endParaRPr/>
          </a:p>
        </p:txBody>
      </p:sp>
      <p:sp>
        <p:nvSpPr>
          <p:cNvPr id="137" name="Google Shape;137;p22"/>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Server Roles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1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1" st="1"/>
                                            </p:txEl>
                                          </p:spTgt>
                                        </p:tgtEl>
                                        <p:attrNameLst>
                                          <p:attrName>style.visibility</p:attrName>
                                        </p:attrNameLst>
                                      </p:cBhvr>
                                      <p:to>
                                        <p:strVal val="visible"/>
                                      </p:to>
                                    </p:set>
                                    <p:animEffect filter="fade" transition="in">
                                      <p:cBhvr>
                                        <p:cTn dur="1000"/>
                                        <p:tgtEl>
                                          <p:spTgt spid="1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2" st="2"/>
                                            </p:txEl>
                                          </p:spTgt>
                                        </p:tgtEl>
                                        <p:attrNameLst>
                                          <p:attrName>style.visibility</p:attrName>
                                        </p:attrNameLst>
                                      </p:cBhvr>
                                      <p:to>
                                        <p:strVal val="visible"/>
                                      </p:to>
                                    </p:set>
                                    <p:animEffect filter="fade" transition="in">
                                      <p:cBhvr>
                                        <p:cTn dur="1000"/>
                                        <p:tgtEl>
                                          <p:spTgt spid="1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3" st="3"/>
                                            </p:txEl>
                                          </p:spTgt>
                                        </p:tgtEl>
                                        <p:attrNameLst>
                                          <p:attrName>style.visibility</p:attrName>
                                        </p:attrNameLst>
                                      </p:cBhvr>
                                      <p:to>
                                        <p:strVal val="visible"/>
                                      </p:to>
                                    </p:set>
                                    <p:animEffect filter="fade" transition="in">
                                      <p:cBhvr>
                                        <p:cTn dur="1000"/>
                                        <p:tgtEl>
                                          <p:spTgt spid="1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4" st="4"/>
                                            </p:txEl>
                                          </p:spTgt>
                                        </p:tgtEl>
                                        <p:attrNameLst>
                                          <p:attrName>style.visibility</p:attrName>
                                        </p:attrNameLst>
                                      </p:cBhvr>
                                      <p:to>
                                        <p:strVal val="visible"/>
                                      </p:to>
                                    </p:set>
                                    <p:animEffect filter="fade" transition="in">
                                      <p:cBhvr>
                                        <p:cTn dur="1000"/>
                                        <p:tgtEl>
                                          <p:spTgt spid="1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idx="1" type="body"/>
          </p:nvPr>
        </p:nvSpPr>
        <p:spPr>
          <a:xfrm>
            <a:off x="854948" y="1579563"/>
            <a:ext cx="7831800" cy="498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Server Trigger that Fires during Logon</a:t>
            </a:r>
            <a:endParaRPr/>
          </a:p>
          <a:p>
            <a:pPr indent="0" lvl="0" marL="0" rtl="0" algn="l">
              <a:spcBef>
                <a:spcPts val="600"/>
              </a:spcBef>
              <a:spcAft>
                <a:spcPts val="0"/>
              </a:spcAft>
              <a:buNone/>
            </a:pPr>
            <a:r>
              <a:rPr lang="en"/>
              <a:t>For Auditing or Logon Time Restrictions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Demo - create simple Logon Trigger</a:t>
            </a:r>
            <a:endParaRPr/>
          </a:p>
          <a:p>
            <a:pPr indent="0" lvl="0" marL="0" rtl="0" algn="l">
              <a:spcBef>
                <a:spcPts val="600"/>
              </a:spcBef>
              <a:spcAft>
                <a:spcPts val="0"/>
              </a:spcAft>
              <a:buNone/>
            </a:pPr>
            <a:r>
              <a:t/>
            </a:r>
            <a:endParaRPr sz="1800">
              <a:solidFill>
                <a:schemeClr val="accent1"/>
              </a:solidFill>
            </a:endParaRPr>
          </a:p>
          <a:p>
            <a:pPr indent="0" lvl="0" marL="457200" rtl="0" algn="l">
              <a:spcBef>
                <a:spcPts val="600"/>
              </a:spcBef>
              <a:spcAft>
                <a:spcPts val="0"/>
              </a:spcAft>
              <a:buNone/>
            </a:pPr>
            <a:r>
              <a:t/>
            </a:r>
            <a:endParaRPr sz="1800">
              <a:solidFill>
                <a:schemeClr val="accent1"/>
              </a:solidFill>
            </a:endParaRPr>
          </a:p>
        </p:txBody>
      </p:sp>
      <p:sp>
        <p:nvSpPr>
          <p:cNvPr id="143" name="Google Shape;143;p23"/>
          <p:cNvSpPr txBox="1"/>
          <p:nvPr>
            <p:ph type="title"/>
          </p:nvPr>
        </p:nvSpPr>
        <p:spPr>
          <a:xfrm>
            <a:off x="854948" y="216538"/>
            <a:ext cx="78318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Logon Triggers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rek">
  <a:themeElements>
    <a:clrScheme name="Custom 129">
      <a:dk1>
        <a:srgbClr val="000000"/>
      </a:dk1>
      <a:lt1>
        <a:srgbClr val="FFFFFF"/>
      </a:lt1>
      <a:dk2>
        <a:srgbClr val="5956A7"/>
      </a:dk2>
      <a:lt2>
        <a:srgbClr val="FED47D"/>
      </a:lt2>
      <a:accent1>
        <a:srgbClr val="FF7500"/>
      </a:accent1>
      <a:accent2>
        <a:srgbClr val="8B87FF"/>
      </a:accent2>
      <a:accent3>
        <a:srgbClr val="BF8AC9"/>
      </a:accent3>
      <a:accent4>
        <a:srgbClr val="A14141"/>
      </a:accent4>
      <a:accent5>
        <a:srgbClr val="E06163"/>
      </a:accent5>
      <a:accent6>
        <a:srgbClr val="BB8107"/>
      </a:accent6>
      <a:hlink>
        <a:srgbClr val="FF7500"/>
      </a:hlink>
      <a:folHlink>
        <a:srgbClr val="A7A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