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6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7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8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9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10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11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12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13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14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15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theme/theme16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17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18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19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20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theme/theme21.xml" ContentType="application/vnd.openxmlformats-officedocument.theme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theme/theme22.xml" ContentType="application/vnd.openxmlformats-officedocument.theme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theme/theme23.xml" ContentType="application/vnd.openxmlformats-officedocument.theme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theme/theme24.xml" ContentType="application/vnd.openxmlformats-officedocument.theme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theme/theme25.xml" ContentType="application/vnd.openxmlformats-officedocument.theme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  <p:sldMasterId id="2147483708" r:id="rId6"/>
    <p:sldMasterId id="2147483733" r:id="rId7"/>
    <p:sldMasterId id="2147483755" r:id="rId8"/>
    <p:sldMasterId id="2147483785" r:id="rId9"/>
    <p:sldMasterId id="2147483804" r:id="rId10"/>
    <p:sldMasterId id="2147483823" r:id="rId11"/>
    <p:sldMasterId id="2147483844" r:id="rId12"/>
    <p:sldMasterId id="2147483865" r:id="rId13"/>
    <p:sldMasterId id="2147483887" r:id="rId14"/>
    <p:sldMasterId id="2147483908" r:id="rId15"/>
    <p:sldMasterId id="2147483928" r:id="rId16"/>
    <p:sldMasterId id="2147483948" r:id="rId17"/>
    <p:sldMasterId id="2147483968" r:id="rId18"/>
    <p:sldMasterId id="2147483988" r:id="rId19"/>
    <p:sldMasterId id="2147484014" r:id="rId20"/>
    <p:sldMasterId id="2147484040" r:id="rId21"/>
    <p:sldMasterId id="2147484062" r:id="rId22"/>
    <p:sldMasterId id="2147484087" r:id="rId23"/>
    <p:sldMasterId id="2147484109" r:id="rId24"/>
    <p:sldMasterId id="2147484135" r:id="rId25"/>
    <p:sldMasterId id="2147484157" r:id="rId26"/>
    <p:sldMasterId id="2147484182" r:id="rId27"/>
    <p:sldMasterId id="2147484204" r:id="rId28"/>
    <p:sldMasterId id="2147484229" r:id="rId29"/>
  </p:sldMasterIdLst>
  <p:sldIdLst>
    <p:sldId id="256" r:id="rId30"/>
    <p:sldId id="257" r:id="rId31"/>
    <p:sldId id="258" r:id="rId32"/>
    <p:sldId id="272" r:id="rId33"/>
    <p:sldId id="259" r:id="rId34"/>
    <p:sldId id="268" r:id="rId35"/>
    <p:sldId id="260" r:id="rId36"/>
    <p:sldId id="262" r:id="rId37"/>
    <p:sldId id="282" r:id="rId38"/>
    <p:sldId id="261" r:id="rId39"/>
    <p:sldId id="270" r:id="rId40"/>
    <p:sldId id="273" r:id="rId41"/>
    <p:sldId id="278" r:id="rId42"/>
    <p:sldId id="279" r:id="rId43"/>
    <p:sldId id="280" r:id="rId44"/>
    <p:sldId id="281" r:id="rId45"/>
    <p:sldId id="263" r:id="rId46"/>
    <p:sldId id="274" r:id="rId47"/>
    <p:sldId id="276" r:id="rId48"/>
    <p:sldId id="269" r:id="rId49"/>
    <p:sldId id="264" r:id="rId50"/>
    <p:sldId id="271" r:id="rId51"/>
    <p:sldId id="26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7C1F4C-04D4-4009-9716-9241A73FA0B6}">
          <p14:sldIdLst>
            <p14:sldId id="256"/>
            <p14:sldId id="257"/>
            <p14:sldId id="258"/>
          </p14:sldIdLst>
        </p14:section>
        <p14:section name="Start" id="{DE1B92AE-C253-4CA5-8C3B-52BEA02A5646}">
          <p14:sldIdLst>
            <p14:sldId id="272"/>
            <p14:sldId id="259"/>
            <p14:sldId id="268"/>
          </p14:sldIdLst>
        </p14:section>
        <p14:section name="Data and TempDB Files" id="{140A933A-4D2B-4147-8809-C3B4D437DF0E}">
          <p14:sldIdLst>
            <p14:sldId id="260"/>
            <p14:sldId id="262"/>
            <p14:sldId id="282"/>
            <p14:sldId id="261"/>
            <p14:sldId id="270"/>
          </p14:sldIdLst>
        </p14:section>
        <p14:section name="VLFs and IFI" id="{4DDD468D-7EB6-4FE6-BD30-0396B5AE0597}">
          <p14:sldIdLst>
            <p14:sldId id="273"/>
            <p14:sldId id="278"/>
            <p14:sldId id="279"/>
            <p14:sldId id="280"/>
            <p14:sldId id="281"/>
            <p14:sldId id="263"/>
            <p14:sldId id="274"/>
            <p14:sldId id="276"/>
            <p14:sldId id="269"/>
          </p14:sldIdLst>
        </p14:section>
        <p14:section name="Other Considerations" id="{48144B00-02CD-43E7-93F9-C4F2CBAB2A21}">
          <p14:sldIdLst>
            <p14:sldId id="264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50" Type="http://schemas.openxmlformats.org/officeDocument/2006/relationships/slide" Target="slides/slide2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" Target="slides/slide12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" Target="slides/slide7.xml"/><Relationship Id="rId49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slide" Target="slides/slide1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22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7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8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9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0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2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2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3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3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4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5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6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6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02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4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075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35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0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04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7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18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14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0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0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6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5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5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408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9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9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2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0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226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5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24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064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9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72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4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04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4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7982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3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346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180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8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82880" tIns="146304" rIns="182880" bIns="146304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0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8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C00000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C00000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C00000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C00000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0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0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2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Bulleted Text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8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Oran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909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3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9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2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7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33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82880" tIns="146304" rIns="182880" bIns="146304" anchor="t" anchorCtr="0"/>
          <a:lstStyle>
            <a:lvl1pPr>
              <a:defRPr sz="4705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2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4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1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54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Bulleted Text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43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Teal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41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Teal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9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78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9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989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2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0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243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837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82880" tIns="146304" rIns="182880" bIns="146304" anchor="t" anchorCtr="0"/>
          <a:lstStyle>
            <a:lvl1pPr>
              <a:defRPr sz="4705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6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3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2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1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96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60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Bulleted Text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6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 Purpl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807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74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6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08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0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2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7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8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6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1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7580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013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417" y="271580"/>
            <a:ext cx="6274791" cy="641762"/>
          </a:xfrm>
          <a:prstGeom prst="rect">
            <a:avLst/>
          </a:prstGeom>
        </p:spPr>
        <p:txBody>
          <a:bodyPr lIns="182880" tIns="146304" rIns="182880" bIns="146304" anchor="t" anchorCtr="0">
            <a:noAutofit/>
          </a:bodyPr>
          <a:lstStyle>
            <a:lvl1pPr marL="0" indent="0">
              <a:lnSpc>
                <a:spcPts val="2745"/>
              </a:lnSpc>
              <a:spcBef>
                <a:spcPts val="0"/>
              </a:spcBef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 sz="2353">
                <a:latin typeface="Segoe Pro Light"/>
              </a:defRPr>
            </a:lvl2pPr>
            <a:lvl3pPr marL="560187" indent="0">
              <a:buFontTx/>
              <a:buNone/>
              <a:defRPr sz="2353">
                <a:latin typeface="Segoe Pro Light"/>
              </a:defRPr>
            </a:lvl3pPr>
            <a:lvl4pPr marL="784261" indent="0">
              <a:buFontTx/>
              <a:buNone/>
              <a:defRPr sz="2353">
                <a:latin typeface="Segoe Pro Light"/>
              </a:defRPr>
            </a:lvl4pPr>
            <a:lvl5pPr marL="1008335" indent="0">
              <a:buFontTx/>
              <a:buNone/>
              <a:defRPr sz="2353">
                <a:latin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2579" y="4056269"/>
            <a:ext cx="2689274" cy="2510690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1545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698916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0230" y="4056271"/>
            <a:ext cx="2688994" cy="2510662"/>
          </a:xfrm>
          <a:prstGeom prst="rect">
            <a:avLst/>
          </a:prstGeom>
          <a:solidFill>
            <a:srgbClr val="00188F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22124">
                      <a:srgbClr val="FFFFFF"/>
                    </a:gs>
                    <a:gs pos="46903">
                      <a:srgbClr val="FFFFFF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2579" y="1249596"/>
            <a:ext cx="268927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1461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0063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8666" y="1249596"/>
            <a:ext cx="2688994" cy="2689656"/>
          </a:xfrm>
          <a:prstGeom prst="rect">
            <a:avLst/>
          </a:prstGeom>
          <a:solidFill>
            <a:schemeClr val="bg2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735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8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12190264" cy="685799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2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11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4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96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273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109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0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4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8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29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1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77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6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58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080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0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4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5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9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59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28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237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8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3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2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43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1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54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8765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2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7925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1187620"/>
            <a:ext cx="4482436" cy="4482760"/>
          </a:xfrm>
        </p:spPr>
        <p:txBody>
          <a:bodyPr/>
          <a:lstStyle>
            <a:lvl1pPr>
              <a:defRPr sz="47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9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8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92783" y="1725532"/>
            <a:ext cx="3406434" cy="3406937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54938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799217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854938" y="5132469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799217" y="1187620"/>
            <a:ext cx="537845" cy="53791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3849" y="4056269"/>
            <a:ext cx="2689274" cy="2510690"/>
          </a:xfrm>
          <a:prstGeom prst="rect">
            <a:avLst/>
          </a:prstGeom>
          <a:solidFill>
            <a:schemeClr val="accent5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082814" y="4056271"/>
            <a:ext cx="2688994" cy="2510662"/>
          </a:xfrm>
          <a:prstGeom prst="rect">
            <a:avLst/>
          </a:prstGeom>
          <a:solidFill>
            <a:schemeClr val="accent5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700185" y="4056271"/>
            <a:ext cx="2688994" cy="2510662"/>
          </a:xfrm>
          <a:prstGeom prst="rect">
            <a:avLst/>
          </a:prstGeom>
          <a:solidFill>
            <a:schemeClr val="accent5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5891499" y="4056271"/>
            <a:ext cx="2688994" cy="2510662"/>
          </a:xfrm>
          <a:prstGeom prst="rect">
            <a:avLst/>
          </a:prstGeom>
          <a:solidFill>
            <a:schemeClr val="accent5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12"/>
              </a:lnSpc>
              <a:spcBef>
                <a:spcPts val="0"/>
              </a:spcBef>
              <a:spcAft>
                <a:spcPts val="588"/>
              </a:spcAft>
              <a:buFontTx/>
              <a:buNone/>
              <a:defRPr sz="1176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3849" y="1249596"/>
            <a:ext cx="268927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082731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5891333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699935" y="1249596"/>
            <a:ext cx="2688994" cy="2689656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353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36113" indent="0">
              <a:buFontTx/>
              <a:buNone/>
              <a:defRPr/>
            </a:lvl2pPr>
            <a:lvl3pPr marL="560187" indent="0">
              <a:buFontTx/>
              <a:buNone/>
              <a:defRPr/>
            </a:lvl3pPr>
            <a:lvl4pPr marL="784261" indent="0">
              <a:buFontTx/>
              <a:buNone/>
              <a:defRPr/>
            </a:lvl4pPr>
            <a:lvl5pPr marL="100833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3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00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8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6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5"/>
            <a:ext cx="8964248" cy="832882"/>
          </a:xfrm>
        </p:spPr>
        <p:txBody>
          <a:bodyPr/>
          <a:lstStyle>
            <a:lvl1pPr marL="0" indent="0">
              <a:buNone/>
              <a:defRPr sz="4705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88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7" y="291102"/>
            <a:ext cx="8964560" cy="5379279"/>
          </a:xfrm>
        </p:spPr>
        <p:txBody>
          <a:bodyPr/>
          <a:lstStyle>
            <a:lvl1pPr>
              <a:defRPr sz="4705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4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038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8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6063" y="1187644"/>
            <a:ext cx="6278150" cy="3586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92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6"/>
            <a:ext cx="5380106" cy="1793104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sp>
        <p:nvSpPr>
          <p:cNvPr id="230" name="Freeform 229"/>
          <p:cNvSpPr>
            <a:spLocks/>
          </p:cNvSpPr>
          <p:nvPr/>
        </p:nvSpPr>
        <p:spPr bwMode="auto">
          <a:xfrm>
            <a:off x="10424274" y="2491274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231" name="Group 230"/>
          <p:cNvGrpSpPr/>
          <p:nvPr/>
        </p:nvGrpSpPr>
        <p:grpSpPr bwMode="auto">
          <a:xfrm>
            <a:off x="6237651" y="3558671"/>
            <a:ext cx="5290650" cy="2089662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37" name="Freeform 42"/>
          <p:cNvSpPr>
            <a:spLocks/>
          </p:cNvSpPr>
          <p:nvPr/>
        </p:nvSpPr>
        <p:spPr bwMode="auto">
          <a:xfrm>
            <a:off x="8545302" y="1456607"/>
            <a:ext cx="1376370" cy="823852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 flipH="1">
            <a:off x="7394551" y="2280459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037548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1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7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622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58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0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7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55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403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781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927" y="301603"/>
            <a:ext cx="5378861" cy="899665"/>
          </a:xfrm>
        </p:spPr>
        <p:txBody>
          <a:bodyPr/>
          <a:lstStyle>
            <a:lvl1pPr>
              <a:defRPr sz="5882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2084192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2" y="3877276"/>
            <a:ext cx="5380106" cy="1793104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000">
                      <a:schemeClr val="tx1"/>
                    </a:gs>
                    <a:gs pos="98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sp>
        <p:nvSpPr>
          <p:cNvPr id="230" name="Freeform 229"/>
          <p:cNvSpPr>
            <a:spLocks/>
          </p:cNvSpPr>
          <p:nvPr userDrawn="1"/>
        </p:nvSpPr>
        <p:spPr bwMode="auto">
          <a:xfrm>
            <a:off x="10424274" y="2491274"/>
            <a:ext cx="1204125" cy="489450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grpSp>
        <p:nvGrpSpPr>
          <p:cNvPr id="231" name="Group 230"/>
          <p:cNvGrpSpPr/>
          <p:nvPr userDrawn="1"/>
        </p:nvGrpSpPr>
        <p:grpSpPr bwMode="auto">
          <a:xfrm>
            <a:off x="6237651" y="3558671"/>
            <a:ext cx="5290650" cy="2089662"/>
            <a:chOff x="8040688" y="7151688"/>
            <a:chExt cx="6745287" cy="2663825"/>
          </a:xfrm>
        </p:grpSpPr>
        <p:sp>
          <p:nvSpPr>
            <p:cNvPr id="232" name="Freeform 5"/>
            <p:cNvSpPr>
              <a:spLocks noEditPoints="1"/>
            </p:cNvSpPr>
            <p:nvPr userDrawn="1"/>
          </p:nvSpPr>
          <p:spPr bwMode="auto">
            <a:xfrm>
              <a:off x="10498138" y="7808913"/>
              <a:ext cx="776287" cy="774700"/>
            </a:xfrm>
            <a:custGeom>
              <a:avLst/>
              <a:gdLst>
                <a:gd name="T0" fmla="*/ 50 w 221"/>
                <a:gd name="T1" fmla="*/ 202 h 220"/>
                <a:gd name="T2" fmla="*/ 73 w 221"/>
                <a:gd name="T3" fmla="*/ 186 h 220"/>
                <a:gd name="T4" fmla="*/ 86 w 221"/>
                <a:gd name="T5" fmla="*/ 183 h 220"/>
                <a:gd name="T6" fmla="*/ 95 w 221"/>
                <a:gd name="T7" fmla="*/ 185 h 220"/>
                <a:gd name="T8" fmla="*/ 109 w 221"/>
                <a:gd name="T9" fmla="*/ 214 h 220"/>
                <a:gd name="T10" fmla="*/ 133 w 221"/>
                <a:gd name="T11" fmla="*/ 218 h 220"/>
                <a:gd name="T12" fmla="*/ 138 w 221"/>
                <a:gd name="T13" fmla="*/ 191 h 220"/>
                <a:gd name="T14" fmla="*/ 145 w 221"/>
                <a:gd name="T15" fmla="*/ 179 h 220"/>
                <a:gd name="T16" fmla="*/ 153 w 221"/>
                <a:gd name="T17" fmla="*/ 174 h 220"/>
                <a:gd name="T18" fmla="*/ 183 w 221"/>
                <a:gd name="T19" fmla="*/ 184 h 220"/>
                <a:gd name="T20" fmla="*/ 202 w 221"/>
                <a:gd name="T21" fmla="*/ 170 h 220"/>
                <a:gd name="T22" fmla="*/ 187 w 221"/>
                <a:gd name="T23" fmla="*/ 148 h 220"/>
                <a:gd name="T24" fmla="*/ 183 w 221"/>
                <a:gd name="T25" fmla="*/ 134 h 220"/>
                <a:gd name="T26" fmla="*/ 186 w 221"/>
                <a:gd name="T27" fmla="*/ 125 h 220"/>
                <a:gd name="T28" fmla="*/ 215 w 221"/>
                <a:gd name="T29" fmla="*/ 111 h 220"/>
                <a:gd name="T30" fmla="*/ 218 w 221"/>
                <a:gd name="T31" fmla="*/ 88 h 220"/>
                <a:gd name="T32" fmla="*/ 191 w 221"/>
                <a:gd name="T33" fmla="*/ 83 h 220"/>
                <a:gd name="T34" fmla="*/ 179 w 221"/>
                <a:gd name="T35" fmla="*/ 76 h 220"/>
                <a:gd name="T36" fmla="*/ 175 w 221"/>
                <a:gd name="T37" fmla="*/ 67 h 220"/>
                <a:gd name="T38" fmla="*/ 185 w 221"/>
                <a:gd name="T39" fmla="*/ 37 h 220"/>
                <a:gd name="T40" fmla="*/ 171 w 221"/>
                <a:gd name="T41" fmla="*/ 18 h 220"/>
                <a:gd name="T42" fmla="*/ 148 w 221"/>
                <a:gd name="T43" fmla="*/ 34 h 220"/>
                <a:gd name="T44" fmla="*/ 135 w 221"/>
                <a:gd name="T45" fmla="*/ 37 h 220"/>
                <a:gd name="T46" fmla="*/ 126 w 221"/>
                <a:gd name="T47" fmla="*/ 34 h 220"/>
                <a:gd name="T48" fmla="*/ 112 w 221"/>
                <a:gd name="T49" fmla="*/ 6 h 220"/>
                <a:gd name="T50" fmla="*/ 88 w 221"/>
                <a:gd name="T51" fmla="*/ 2 h 220"/>
                <a:gd name="T52" fmla="*/ 83 w 221"/>
                <a:gd name="T53" fmla="*/ 29 h 220"/>
                <a:gd name="T54" fmla="*/ 68 w 221"/>
                <a:gd name="T55" fmla="*/ 46 h 220"/>
                <a:gd name="T56" fmla="*/ 38 w 221"/>
                <a:gd name="T57" fmla="*/ 35 h 220"/>
                <a:gd name="T58" fmla="*/ 19 w 221"/>
                <a:gd name="T59" fmla="*/ 49 h 220"/>
                <a:gd name="T60" fmla="*/ 34 w 221"/>
                <a:gd name="T61" fmla="*/ 72 h 220"/>
                <a:gd name="T62" fmla="*/ 35 w 221"/>
                <a:gd name="T63" fmla="*/ 96 h 220"/>
                <a:gd name="T64" fmla="*/ 6 w 221"/>
                <a:gd name="T65" fmla="*/ 109 h 220"/>
                <a:gd name="T66" fmla="*/ 3 w 221"/>
                <a:gd name="T67" fmla="*/ 132 h 220"/>
                <a:gd name="T68" fmla="*/ 30 w 221"/>
                <a:gd name="T69" fmla="*/ 137 h 220"/>
                <a:gd name="T70" fmla="*/ 46 w 221"/>
                <a:gd name="T71" fmla="*/ 152 h 220"/>
                <a:gd name="T72" fmla="*/ 46 w 221"/>
                <a:gd name="T73" fmla="*/ 166 h 220"/>
                <a:gd name="T74" fmla="*/ 37 w 221"/>
                <a:gd name="T75" fmla="*/ 192 h 220"/>
                <a:gd name="T76" fmla="*/ 78 w 221"/>
                <a:gd name="T77" fmla="*/ 85 h 220"/>
                <a:gd name="T78" fmla="*/ 142 w 221"/>
                <a:gd name="T79" fmla="*/ 1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20">
                  <a:moveTo>
                    <a:pt x="37" y="192"/>
                  </a:moveTo>
                  <a:cubicBezTo>
                    <a:pt x="50" y="202"/>
                    <a:pt x="50" y="202"/>
                    <a:pt x="50" y="202"/>
                  </a:cubicBezTo>
                  <a:cubicBezTo>
                    <a:pt x="52" y="203"/>
                    <a:pt x="56" y="203"/>
                    <a:pt x="59" y="201"/>
                  </a:cubicBezTo>
                  <a:cubicBezTo>
                    <a:pt x="73" y="186"/>
                    <a:pt x="73" y="186"/>
                    <a:pt x="73" y="186"/>
                  </a:cubicBezTo>
                  <a:cubicBezTo>
                    <a:pt x="78" y="181"/>
                    <a:pt x="82" y="181"/>
                    <a:pt x="85" y="183"/>
                  </a:cubicBezTo>
                  <a:cubicBezTo>
                    <a:pt x="86" y="183"/>
                    <a:pt x="86" y="183"/>
                    <a:pt x="86" y="183"/>
                  </a:cubicBezTo>
                  <a:cubicBezTo>
                    <a:pt x="89" y="184"/>
                    <a:pt x="92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9" y="186"/>
                    <a:pt x="103" y="188"/>
                    <a:pt x="105" y="195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10" y="218"/>
                    <a:pt x="114" y="220"/>
                    <a:pt x="116" y="22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8" y="214"/>
                    <a:pt x="138" y="210"/>
                  </a:cubicBezTo>
                  <a:cubicBezTo>
                    <a:pt x="138" y="191"/>
                    <a:pt x="138" y="191"/>
                    <a:pt x="138" y="191"/>
                  </a:cubicBezTo>
                  <a:cubicBezTo>
                    <a:pt x="138" y="184"/>
                    <a:pt x="141" y="181"/>
                    <a:pt x="144" y="179"/>
                  </a:cubicBezTo>
                  <a:cubicBezTo>
                    <a:pt x="144" y="179"/>
                    <a:pt x="145" y="179"/>
                    <a:pt x="145" y="179"/>
                  </a:cubicBezTo>
                  <a:cubicBezTo>
                    <a:pt x="147" y="177"/>
                    <a:pt x="150" y="176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6" y="172"/>
                    <a:pt x="161" y="171"/>
                    <a:pt x="167" y="17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7" y="186"/>
                    <a:pt x="191" y="185"/>
                    <a:pt x="192" y="183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4" y="169"/>
                    <a:pt x="204" y="164"/>
                    <a:pt x="201" y="161"/>
                  </a:cubicBezTo>
                  <a:cubicBezTo>
                    <a:pt x="187" y="148"/>
                    <a:pt x="187" y="148"/>
                    <a:pt x="187" y="148"/>
                  </a:cubicBezTo>
                  <a:cubicBezTo>
                    <a:pt x="182" y="143"/>
                    <a:pt x="182" y="139"/>
                    <a:pt x="183" y="135"/>
                  </a:cubicBezTo>
                  <a:cubicBezTo>
                    <a:pt x="183" y="135"/>
                    <a:pt x="183" y="135"/>
                    <a:pt x="183" y="134"/>
                  </a:cubicBezTo>
                  <a:cubicBezTo>
                    <a:pt x="184" y="131"/>
                    <a:pt x="185" y="128"/>
                    <a:pt x="186" y="126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187" y="121"/>
                    <a:pt x="189" y="117"/>
                    <a:pt x="196" y="116"/>
                  </a:cubicBezTo>
                  <a:cubicBezTo>
                    <a:pt x="215" y="111"/>
                    <a:pt x="215" y="111"/>
                    <a:pt x="215" y="111"/>
                  </a:cubicBezTo>
                  <a:cubicBezTo>
                    <a:pt x="218" y="110"/>
                    <a:pt x="221" y="106"/>
                    <a:pt x="220" y="104"/>
                  </a:cubicBezTo>
                  <a:cubicBezTo>
                    <a:pt x="218" y="88"/>
                    <a:pt x="218" y="88"/>
                    <a:pt x="218" y="88"/>
                  </a:cubicBezTo>
                  <a:cubicBezTo>
                    <a:pt x="218" y="85"/>
                    <a:pt x="215" y="82"/>
                    <a:pt x="211" y="82"/>
                  </a:cubicBezTo>
                  <a:cubicBezTo>
                    <a:pt x="191" y="83"/>
                    <a:pt x="191" y="83"/>
                    <a:pt x="191" y="83"/>
                  </a:cubicBezTo>
                  <a:cubicBezTo>
                    <a:pt x="184" y="83"/>
                    <a:pt x="181" y="80"/>
                    <a:pt x="180" y="76"/>
                  </a:cubicBezTo>
                  <a:cubicBezTo>
                    <a:pt x="180" y="76"/>
                    <a:pt x="179" y="76"/>
                    <a:pt x="179" y="76"/>
                  </a:cubicBezTo>
                  <a:cubicBezTo>
                    <a:pt x="178" y="73"/>
                    <a:pt x="176" y="70"/>
                    <a:pt x="175" y="68"/>
                  </a:cubicBezTo>
                  <a:cubicBezTo>
                    <a:pt x="175" y="67"/>
                    <a:pt x="175" y="67"/>
                    <a:pt x="175" y="67"/>
                  </a:cubicBezTo>
                  <a:cubicBezTo>
                    <a:pt x="172" y="64"/>
                    <a:pt x="171" y="60"/>
                    <a:pt x="175" y="53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34"/>
                    <a:pt x="186" y="29"/>
                    <a:pt x="184" y="28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69" y="17"/>
                    <a:pt x="164" y="16"/>
                    <a:pt x="162" y="19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3" y="38"/>
                    <a:pt x="139" y="38"/>
                    <a:pt x="135" y="37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2" y="36"/>
                    <a:pt x="129" y="35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1" y="34"/>
                    <a:pt x="118" y="32"/>
                    <a:pt x="116" y="24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7" y="0"/>
                    <a:pt x="104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3" y="6"/>
                    <a:pt x="83" y="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6"/>
                    <a:pt x="80" y="39"/>
                    <a:pt x="77" y="41"/>
                  </a:cubicBezTo>
                  <a:cubicBezTo>
                    <a:pt x="73" y="42"/>
                    <a:pt x="70" y="44"/>
                    <a:pt x="68" y="46"/>
                  </a:cubicBezTo>
                  <a:cubicBezTo>
                    <a:pt x="64" y="48"/>
                    <a:pt x="60" y="49"/>
                    <a:pt x="54" y="46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4" y="33"/>
                    <a:pt x="30" y="35"/>
                    <a:pt x="29" y="36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7" y="51"/>
                    <a:pt x="17" y="56"/>
                    <a:pt x="20" y="59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8" y="76"/>
                    <a:pt x="39" y="80"/>
                    <a:pt x="38" y="83"/>
                  </a:cubicBezTo>
                  <a:cubicBezTo>
                    <a:pt x="37" y="87"/>
                    <a:pt x="36" y="91"/>
                    <a:pt x="35" y="96"/>
                  </a:cubicBezTo>
                  <a:cubicBezTo>
                    <a:pt x="34" y="99"/>
                    <a:pt x="32" y="103"/>
                    <a:pt x="25" y="104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2" y="110"/>
                    <a:pt x="0" y="113"/>
                    <a:pt x="1" y="116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4"/>
                    <a:pt x="6" y="138"/>
                    <a:pt x="10" y="138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7" y="137"/>
                    <a:pt x="40" y="140"/>
                    <a:pt x="41" y="144"/>
                  </a:cubicBezTo>
                  <a:cubicBezTo>
                    <a:pt x="43" y="147"/>
                    <a:pt x="44" y="150"/>
                    <a:pt x="46" y="152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9" y="156"/>
                    <a:pt x="50" y="160"/>
                    <a:pt x="46" y="166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4" y="186"/>
                    <a:pt x="35" y="190"/>
                    <a:pt x="37" y="192"/>
                  </a:cubicBezTo>
                  <a:close/>
                  <a:moveTo>
                    <a:pt x="86" y="142"/>
                  </a:moveTo>
                  <a:cubicBezTo>
                    <a:pt x="68" y="128"/>
                    <a:pt x="65" y="103"/>
                    <a:pt x="78" y="85"/>
                  </a:cubicBezTo>
                  <a:cubicBezTo>
                    <a:pt x="92" y="68"/>
                    <a:pt x="117" y="64"/>
                    <a:pt x="135" y="78"/>
                  </a:cubicBezTo>
                  <a:cubicBezTo>
                    <a:pt x="152" y="92"/>
                    <a:pt x="156" y="117"/>
                    <a:pt x="142" y="134"/>
                  </a:cubicBezTo>
                  <a:cubicBezTo>
                    <a:pt x="129" y="152"/>
                    <a:pt x="103" y="155"/>
                    <a:pt x="86" y="14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3" name="Freeform 6"/>
            <p:cNvSpPr>
              <a:spLocks noEditPoints="1"/>
            </p:cNvSpPr>
            <p:nvPr userDrawn="1"/>
          </p:nvSpPr>
          <p:spPr bwMode="auto">
            <a:xfrm>
              <a:off x="9758363" y="8366126"/>
              <a:ext cx="1060450" cy="1062038"/>
            </a:xfrm>
            <a:custGeom>
              <a:avLst/>
              <a:gdLst>
                <a:gd name="T0" fmla="*/ 264 w 302"/>
                <a:gd name="T1" fmla="*/ 100 h 302"/>
                <a:gd name="T2" fmla="*/ 274 w 302"/>
                <a:gd name="T3" fmla="*/ 69 h 302"/>
                <a:gd name="T4" fmla="*/ 248 w 302"/>
                <a:gd name="T5" fmla="*/ 61 h 302"/>
                <a:gd name="T6" fmla="*/ 233 w 302"/>
                <a:gd name="T7" fmla="*/ 47 h 302"/>
                <a:gd name="T8" fmla="*/ 224 w 302"/>
                <a:gd name="T9" fmla="*/ 22 h 302"/>
                <a:gd name="T10" fmla="*/ 196 w 302"/>
                <a:gd name="T11" fmla="*/ 35 h 302"/>
                <a:gd name="T12" fmla="*/ 180 w 302"/>
                <a:gd name="T13" fmla="*/ 6 h 302"/>
                <a:gd name="T14" fmla="*/ 157 w 302"/>
                <a:gd name="T15" fmla="*/ 19 h 302"/>
                <a:gd name="T16" fmla="*/ 136 w 302"/>
                <a:gd name="T17" fmla="*/ 20 h 302"/>
                <a:gd name="T18" fmla="*/ 112 w 302"/>
                <a:gd name="T19" fmla="*/ 8 h 302"/>
                <a:gd name="T20" fmla="*/ 101 w 302"/>
                <a:gd name="T21" fmla="*/ 38 h 302"/>
                <a:gd name="T22" fmla="*/ 69 w 302"/>
                <a:gd name="T23" fmla="*/ 28 h 302"/>
                <a:gd name="T24" fmla="*/ 62 w 302"/>
                <a:gd name="T25" fmla="*/ 54 h 302"/>
                <a:gd name="T26" fmla="*/ 48 w 302"/>
                <a:gd name="T27" fmla="*/ 69 h 302"/>
                <a:gd name="T28" fmla="*/ 23 w 302"/>
                <a:gd name="T29" fmla="*/ 78 h 302"/>
                <a:gd name="T30" fmla="*/ 36 w 302"/>
                <a:gd name="T31" fmla="*/ 107 h 302"/>
                <a:gd name="T32" fmla="*/ 6 w 302"/>
                <a:gd name="T33" fmla="*/ 122 h 302"/>
                <a:gd name="T34" fmla="*/ 20 w 302"/>
                <a:gd name="T35" fmla="*/ 145 h 302"/>
                <a:gd name="T36" fmla="*/ 20 w 302"/>
                <a:gd name="T37" fmla="*/ 166 h 302"/>
                <a:gd name="T38" fmla="*/ 9 w 302"/>
                <a:gd name="T39" fmla="*/ 190 h 302"/>
                <a:gd name="T40" fmla="*/ 38 w 302"/>
                <a:gd name="T41" fmla="*/ 201 h 302"/>
                <a:gd name="T42" fmla="*/ 28 w 302"/>
                <a:gd name="T43" fmla="*/ 233 h 302"/>
                <a:gd name="T44" fmla="*/ 54 w 302"/>
                <a:gd name="T45" fmla="*/ 240 h 302"/>
                <a:gd name="T46" fmla="*/ 69 w 302"/>
                <a:gd name="T47" fmla="*/ 254 h 302"/>
                <a:gd name="T48" fmla="*/ 78 w 302"/>
                <a:gd name="T49" fmla="*/ 279 h 302"/>
                <a:gd name="T50" fmla="*/ 107 w 302"/>
                <a:gd name="T51" fmla="*/ 266 h 302"/>
                <a:gd name="T52" fmla="*/ 123 w 302"/>
                <a:gd name="T53" fmla="*/ 296 h 302"/>
                <a:gd name="T54" fmla="*/ 146 w 302"/>
                <a:gd name="T55" fmla="*/ 282 h 302"/>
                <a:gd name="T56" fmla="*/ 166 w 302"/>
                <a:gd name="T57" fmla="*/ 282 h 302"/>
                <a:gd name="T58" fmla="*/ 191 w 302"/>
                <a:gd name="T59" fmla="*/ 293 h 302"/>
                <a:gd name="T60" fmla="*/ 202 w 302"/>
                <a:gd name="T61" fmla="*/ 264 h 302"/>
                <a:gd name="T62" fmla="*/ 233 w 302"/>
                <a:gd name="T63" fmla="*/ 274 h 302"/>
                <a:gd name="T64" fmla="*/ 241 w 302"/>
                <a:gd name="T65" fmla="*/ 248 h 302"/>
                <a:gd name="T66" fmla="*/ 255 w 302"/>
                <a:gd name="T67" fmla="*/ 233 h 302"/>
                <a:gd name="T68" fmla="*/ 280 w 302"/>
                <a:gd name="T69" fmla="*/ 224 h 302"/>
                <a:gd name="T70" fmla="*/ 267 w 302"/>
                <a:gd name="T71" fmla="*/ 195 h 302"/>
                <a:gd name="T72" fmla="*/ 296 w 302"/>
                <a:gd name="T73" fmla="*/ 180 h 302"/>
                <a:gd name="T74" fmla="*/ 283 w 302"/>
                <a:gd name="T75" fmla="*/ 156 h 302"/>
                <a:gd name="T76" fmla="*/ 282 w 302"/>
                <a:gd name="T77" fmla="*/ 136 h 302"/>
                <a:gd name="T78" fmla="*/ 294 w 302"/>
                <a:gd name="T79" fmla="*/ 111 h 302"/>
                <a:gd name="T80" fmla="*/ 147 w 302"/>
                <a:gd name="T81" fmla="*/ 176 h 302"/>
                <a:gd name="T82" fmla="*/ 156 w 302"/>
                <a:gd name="T83" fmla="*/ 125 h 302"/>
                <a:gd name="T84" fmla="*/ 147 w 302"/>
                <a:gd name="T85" fmla="*/ 17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" h="302">
                  <a:moveTo>
                    <a:pt x="275" y="105"/>
                  </a:moveTo>
                  <a:cubicBezTo>
                    <a:pt x="270" y="103"/>
                    <a:pt x="265" y="101"/>
                    <a:pt x="264" y="100"/>
                  </a:cubicBezTo>
                  <a:cubicBezTo>
                    <a:pt x="264" y="99"/>
                    <a:pt x="264" y="92"/>
                    <a:pt x="267" y="87"/>
                  </a:cubicBezTo>
                  <a:cubicBezTo>
                    <a:pt x="274" y="69"/>
                    <a:pt x="274" y="69"/>
                    <a:pt x="274" y="69"/>
                  </a:cubicBezTo>
                  <a:cubicBezTo>
                    <a:pt x="276" y="63"/>
                    <a:pt x="274" y="60"/>
                    <a:pt x="268" y="60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3" y="62"/>
                    <a:pt x="237" y="62"/>
                    <a:pt x="237" y="61"/>
                  </a:cubicBezTo>
                  <a:cubicBezTo>
                    <a:pt x="236" y="60"/>
                    <a:pt x="233" y="53"/>
                    <a:pt x="233" y="47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3" y="22"/>
                    <a:pt x="229" y="20"/>
                    <a:pt x="224" y="22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2" y="34"/>
                    <a:pt x="197" y="35"/>
                    <a:pt x="196" y="35"/>
                  </a:cubicBezTo>
                  <a:cubicBezTo>
                    <a:pt x="194" y="34"/>
                    <a:pt x="190" y="29"/>
                    <a:pt x="188" y="24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78" y="1"/>
                    <a:pt x="173" y="0"/>
                    <a:pt x="170" y="4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3" y="23"/>
                    <a:pt x="149" y="27"/>
                    <a:pt x="148" y="27"/>
                  </a:cubicBezTo>
                  <a:cubicBezTo>
                    <a:pt x="147" y="27"/>
                    <a:pt x="140" y="24"/>
                    <a:pt x="136" y="20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18" y="2"/>
                    <a:pt x="114" y="3"/>
                    <a:pt x="112" y="8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32"/>
                    <a:pt x="102" y="37"/>
                    <a:pt x="101" y="38"/>
                  </a:cubicBezTo>
                  <a:cubicBezTo>
                    <a:pt x="100" y="38"/>
                    <a:pt x="93" y="38"/>
                    <a:pt x="88" y="3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4" y="26"/>
                    <a:pt x="60" y="28"/>
                    <a:pt x="61" y="3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9"/>
                    <a:pt x="62" y="65"/>
                    <a:pt x="61" y="66"/>
                  </a:cubicBezTo>
                  <a:cubicBezTo>
                    <a:pt x="61" y="66"/>
                    <a:pt x="54" y="69"/>
                    <a:pt x="4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3" y="69"/>
                    <a:pt x="20" y="73"/>
                    <a:pt x="23" y="78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4" y="100"/>
                    <a:pt x="36" y="105"/>
                    <a:pt x="36" y="107"/>
                  </a:cubicBezTo>
                  <a:cubicBezTo>
                    <a:pt x="35" y="108"/>
                    <a:pt x="30" y="112"/>
                    <a:pt x="25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1" y="124"/>
                    <a:pt x="0" y="129"/>
                    <a:pt x="5" y="132"/>
                  </a:cubicBezTo>
                  <a:cubicBezTo>
                    <a:pt x="20" y="145"/>
                    <a:pt x="20" y="145"/>
                    <a:pt x="20" y="145"/>
                  </a:cubicBezTo>
                  <a:cubicBezTo>
                    <a:pt x="24" y="149"/>
                    <a:pt x="27" y="153"/>
                    <a:pt x="27" y="154"/>
                  </a:cubicBezTo>
                  <a:cubicBezTo>
                    <a:pt x="28" y="155"/>
                    <a:pt x="24" y="162"/>
                    <a:pt x="20" y="166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2" y="184"/>
                    <a:pt x="4" y="188"/>
                    <a:pt x="9" y="19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33" y="198"/>
                    <a:pt x="38" y="200"/>
                    <a:pt x="38" y="201"/>
                  </a:cubicBezTo>
                  <a:cubicBezTo>
                    <a:pt x="39" y="202"/>
                    <a:pt x="38" y="209"/>
                    <a:pt x="36" y="21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26" y="238"/>
                    <a:pt x="29" y="242"/>
                    <a:pt x="35" y="241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60" y="240"/>
                    <a:pt x="65" y="240"/>
                    <a:pt x="66" y="241"/>
                  </a:cubicBezTo>
                  <a:cubicBezTo>
                    <a:pt x="67" y="242"/>
                    <a:pt x="69" y="248"/>
                    <a:pt x="69" y="25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9" y="279"/>
                    <a:pt x="73" y="282"/>
                    <a:pt x="78" y="279"/>
                  </a:cubicBezTo>
                  <a:cubicBezTo>
                    <a:pt x="96" y="270"/>
                    <a:pt x="96" y="270"/>
                    <a:pt x="96" y="270"/>
                  </a:cubicBezTo>
                  <a:cubicBezTo>
                    <a:pt x="101" y="268"/>
                    <a:pt x="106" y="266"/>
                    <a:pt x="107" y="266"/>
                  </a:cubicBezTo>
                  <a:cubicBezTo>
                    <a:pt x="108" y="267"/>
                    <a:pt x="113" y="272"/>
                    <a:pt x="115" y="277"/>
                  </a:cubicBezTo>
                  <a:cubicBezTo>
                    <a:pt x="123" y="296"/>
                    <a:pt x="123" y="296"/>
                    <a:pt x="123" y="296"/>
                  </a:cubicBezTo>
                  <a:cubicBezTo>
                    <a:pt x="125" y="301"/>
                    <a:pt x="129" y="302"/>
                    <a:pt x="133" y="297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50" y="278"/>
                    <a:pt x="154" y="275"/>
                    <a:pt x="155" y="275"/>
                  </a:cubicBezTo>
                  <a:cubicBezTo>
                    <a:pt x="156" y="275"/>
                    <a:pt x="162" y="278"/>
                    <a:pt x="166" y="282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84" y="300"/>
                    <a:pt x="189" y="298"/>
                    <a:pt x="191" y="293"/>
                  </a:cubicBezTo>
                  <a:cubicBezTo>
                    <a:pt x="197" y="274"/>
                    <a:pt x="197" y="274"/>
                    <a:pt x="197" y="274"/>
                  </a:cubicBezTo>
                  <a:cubicBezTo>
                    <a:pt x="199" y="269"/>
                    <a:pt x="201" y="264"/>
                    <a:pt x="202" y="264"/>
                  </a:cubicBezTo>
                  <a:cubicBezTo>
                    <a:pt x="203" y="263"/>
                    <a:pt x="210" y="264"/>
                    <a:pt x="215" y="266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9" y="276"/>
                    <a:pt x="243" y="273"/>
                    <a:pt x="242" y="267"/>
                  </a:cubicBezTo>
                  <a:cubicBezTo>
                    <a:pt x="241" y="248"/>
                    <a:pt x="241" y="248"/>
                    <a:pt x="241" y="248"/>
                  </a:cubicBezTo>
                  <a:cubicBezTo>
                    <a:pt x="240" y="242"/>
                    <a:pt x="241" y="237"/>
                    <a:pt x="241" y="236"/>
                  </a:cubicBezTo>
                  <a:cubicBezTo>
                    <a:pt x="242" y="235"/>
                    <a:pt x="249" y="233"/>
                    <a:pt x="255" y="233"/>
                  </a:cubicBezTo>
                  <a:cubicBezTo>
                    <a:pt x="274" y="233"/>
                    <a:pt x="274" y="233"/>
                    <a:pt x="274" y="233"/>
                  </a:cubicBezTo>
                  <a:cubicBezTo>
                    <a:pt x="280" y="233"/>
                    <a:pt x="283" y="229"/>
                    <a:pt x="280" y="224"/>
                  </a:cubicBezTo>
                  <a:cubicBezTo>
                    <a:pt x="271" y="206"/>
                    <a:pt x="271" y="206"/>
                    <a:pt x="271" y="206"/>
                  </a:cubicBezTo>
                  <a:cubicBezTo>
                    <a:pt x="268" y="201"/>
                    <a:pt x="267" y="196"/>
                    <a:pt x="267" y="195"/>
                  </a:cubicBezTo>
                  <a:cubicBezTo>
                    <a:pt x="268" y="194"/>
                    <a:pt x="273" y="189"/>
                    <a:pt x="278" y="187"/>
                  </a:cubicBezTo>
                  <a:cubicBezTo>
                    <a:pt x="296" y="180"/>
                    <a:pt x="296" y="180"/>
                    <a:pt x="296" y="180"/>
                  </a:cubicBezTo>
                  <a:cubicBezTo>
                    <a:pt x="302" y="177"/>
                    <a:pt x="302" y="173"/>
                    <a:pt x="298" y="169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79" y="152"/>
                    <a:pt x="275" y="148"/>
                    <a:pt x="275" y="147"/>
                  </a:cubicBezTo>
                  <a:cubicBezTo>
                    <a:pt x="275" y="146"/>
                    <a:pt x="278" y="140"/>
                    <a:pt x="282" y="136"/>
                  </a:cubicBezTo>
                  <a:cubicBezTo>
                    <a:pt x="296" y="122"/>
                    <a:pt x="296" y="122"/>
                    <a:pt x="296" y="122"/>
                  </a:cubicBezTo>
                  <a:cubicBezTo>
                    <a:pt x="300" y="118"/>
                    <a:pt x="299" y="113"/>
                    <a:pt x="294" y="111"/>
                  </a:cubicBezTo>
                  <a:lnTo>
                    <a:pt x="275" y="105"/>
                  </a:lnTo>
                  <a:close/>
                  <a:moveTo>
                    <a:pt x="147" y="176"/>
                  </a:moveTo>
                  <a:cubicBezTo>
                    <a:pt x="133" y="174"/>
                    <a:pt x="123" y="161"/>
                    <a:pt x="126" y="147"/>
                  </a:cubicBezTo>
                  <a:cubicBezTo>
                    <a:pt x="128" y="132"/>
                    <a:pt x="141" y="123"/>
                    <a:pt x="156" y="125"/>
                  </a:cubicBezTo>
                  <a:cubicBezTo>
                    <a:pt x="170" y="127"/>
                    <a:pt x="179" y="141"/>
                    <a:pt x="177" y="155"/>
                  </a:cubicBezTo>
                  <a:cubicBezTo>
                    <a:pt x="175" y="169"/>
                    <a:pt x="161" y="179"/>
                    <a:pt x="147" y="176"/>
                  </a:cubicBezTo>
                  <a:close/>
                </a:path>
              </a:pathLst>
            </a:custGeom>
            <a:solidFill>
              <a:srgbClr val="B400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4" name="Freeform 7"/>
            <p:cNvSpPr>
              <a:spLocks noEditPoints="1"/>
            </p:cNvSpPr>
            <p:nvPr userDrawn="1"/>
          </p:nvSpPr>
          <p:spPr bwMode="auto">
            <a:xfrm>
              <a:off x="11022013" y="8059738"/>
              <a:ext cx="1547812" cy="1550988"/>
            </a:xfrm>
            <a:custGeom>
              <a:avLst/>
              <a:gdLst>
                <a:gd name="T0" fmla="*/ 434 w 441"/>
                <a:gd name="T1" fmla="*/ 201 h 441"/>
                <a:gd name="T2" fmla="*/ 425 w 441"/>
                <a:gd name="T3" fmla="*/ 156 h 441"/>
                <a:gd name="T4" fmla="*/ 410 w 441"/>
                <a:gd name="T5" fmla="*/ 120 h 441"/>
                <a:gd name="T6" fmla="*/ 385 w 441"/>
                <a:gd name="T7" fmla="*/ 84 h 441"/>
                <a:gd name="T8" fmla="*/ 357 w 441"/>
                <a:gd name="T9" fmla="*/ 56 h 441"/>
                <a:gd name="T10" fmla="*/ 320 w 441"/>
                <a:gd name="T11" fmla="*/ 30 h 441"/>
                <a:gd name="T12" fmla="*/ 283 w 441"/>
                <a:gd name="T13" fmla="*/ 16 h 441"/>
                <a:gd name="T14" fmla="*/ 240 w 441"/>
                <a:gd name="T15" fmla="*/ 7 h 441"/>
                <a:gd name="T16" fmla="*/ 201 w 441"/>
                <a:gd name="T17" fmla="*/ 7 h 441"/>
                <a:gd name="T18" fmla="*/ 156 w 441"/>
                <a:gd name="T19" fmla="*/ 16 h 441"/>
                <a:gd name="T20" fmla="*/ 120 w 441"/>
                <a:gd name="T21" fmla="*/ 31 h 441"/>
                <a:gd name="T22" fmla="*/ 84 w 441"/>
                <a:gd name="T23" fmla="*/ 56 h 441"/>
                <a:gd name="T24" fmla="*/ 56 w 441"/>
                <a:gd name="T25" fmla="*/ 84 h 441"/>
                <a:gd name="T26" fmla="*/ 31 w 441"/>
                <a:gd name="T27" fmla="*/ 122 h 441"/>
                <a:gd name="T28" fmla="*/ 16 w 441"/>
                <a:gd name="T29" fmla="*/ 158 h 441"/>
                <a:gd name="T30" fmla="*/ 7 w 441"/>
                <a:gd name="T31" fmla="*/ 201 h 441"/>
                <a:gd name="T32" fmla="*/ 7 w 441"/>
                <a:gd name="T33" fmla="*/ 240 h 441"/>
                <a:gd name="T34" fmla="*/ 16 w 441"/>
                <a:gd name="T35" fmla="*/ 285 h 441"/>
                <a:gd name="T36" fmla="*/ 32 w 441"/>
                <a:gd name="T37" fmla="*/ 321 h 441"/>
                <a:gd name="T38" fmla="*/ 56 w 441"/>
                <a:gd name="T39" fmla="*/ 357 h 441"/>
                <a:gd name="T40" fmla="*/ 84 w 441"/>
                <a:gd name="T41" fmla="*/ 385 h 441"/>
                <a:gd name="T42" fmla="*/ 122 w 441"/>
                <a:gd name="T43" fmla="*/ 411 h 441"/>
                <a:gd name="T44" fmla="*/ 158 w 441"/>
                <a:gd name="T45" fmla="*/ 425 h 441"/>
                <a:gd name="T46" fmla="*/ 201 w 441"/>
                <a:gd name="T47" fmla="*/ 434 h 441"/>
                <a:gd name="T48" fmla="*/ 240 w 441"/>
                <a:gd name="T49" fmla="*/ 434 h 441"/>
                <a:gd name="T50" fmla="*/ 285 w 441"/>
                <a:gd name="T51" fmla="*/ 425 h 441"/>
                <a:gd name="T52" fmla="*/ 321 w 441"/>
                <a:gd name="T53" fmla="*/ 410 h 441"/>
                <a:gd name="T54" fmla="*/ 357 w 441"/>
                <a:gd name="T55" fmla="*/ 385 h 441"/>
                <a:gd name="T56" fmla="*/ 385 w 441"/>
                <a:gd name="T57" fmla="*/ 357 h 441"/>
                <a:gd name="T58" fmla="*/ 411 w 441"/>
                <a:gd name="T59" fmla="*/ 319 h 441"/>
                <a:gd name="T60" fmla="*/ 426 w 441"/>
                <a:gd name="T61" fmla="*/ 283 h 441"/>
                <a:gd name="T62" fmla="*/ 434 w 441"/>
                <a:gd name="T63" fmla="*/ 240 h 441"/>
                <a:gd name="T64" fmla="*/ 356 w 441"/>
                <a:gd name="T65" fmla="*/ 256 h 441"/>
                <a:gd name="T66" fmla="*/ 284 w 441"/>
                <a:gd name="T67" fmla="*/ 213 h 441"/>
                <a:gd name="T68" fmla="*/ 361 w 441"/>
                <a:gd name="T69" fmla="*/ 220 h 441"/>
                <a:gd name="T70" fmla="*/ 275 w 441"/>
                <a:gd name="T71" fmla="*/ 335 h 441"/>
                <a:gd name="T72" fmla="*/ 335 w 441"/>
                <a:gd name="T73" fmla="*/ 276 h 441"/>
                <a:gd name="T74" fmla="*/ 178 w 441"/>
                <a:gd name="T75" fmla="*/ 341 h 441"/>
                <a:gd name="T76" fmla="*/ 263 w 441"/>
                <a:gd name="T77" fmla="*/ 341 h 441"/>
                <a:gd name="T78" fmla="*/ 185 w 441"/>
                <a:gd name="T79" fmla="*/ 358 h 441"/>
                <a:gd name="T80" fmla="*/ 186 w 441"/>
                <a:gd name="T81" fmla="*/ 220 h 441"/>
                <a:gd name="T82" fmla="*/ 221 w 441"/>
                <a:gd name="T83" fmla="*/ 255 h 441"/>
                <a:gd name="T84" fmla="*/ 106 w 441"/>
                <a:gd name="T85" fmla="*/ 277 h 441"/>
                <a:gd name="T86" fmla="*/ 165 w 441"/>
                <a:gd name="T87" fmla="*/ 337 h 441"/>
                <a:gd name="T88" fmla="*/ 100 w 441"/>
                <a:gd name="T89" fmla="*/ 180 h 441"/>
                <a:gd name="T90" fmla="*/ 100 w 441"/>
                <a:gd name="T91" fmla="*/ 264 h 441"/>
                <a:gd name="T92" fmla="*/ 83 w 441"/>
                <a:gd name="T93" fmla="*/ 187 h 441"/>
                <a:gd name="T94" fmla="*/ 148 w 441"/>
                <a:gd name="T95" fmla="*/ 100 h 441"/>
                <a:gd name="T96" fmla="*/ 168 w 441"/>
                <a:gd name="T97" fmla="*/ 182 h 441"/>
                <a:gd name="T98" fmla="*/ 119 w 441"/>
                <a:gd name="T99" fmla="*/ 122 h 441"/>
                <a:gd name="T100" fmla="*/ 211 w 441"/>
                <a:gd name="T101" fmla="*/ 157 h 441"/>
                <a:gd name="T102" fmla="*/ 219 w 441"/>
                <a:gd name="T103" fmla="*/ 80 h 441"/>
                <a:gd name="T104" fmla="*/ 319 w 441"/>
                <a:gd name="T105" fmla="*/ 121 h 441"/>
                <a:gd name="T106" fmla="*/ 270 w 441"/>
                <a:gd name="T107" fmla="*/ 181 h 441"/>
                <a:gd name="T108" fmla="*/ 290 w 441"/>
                <a:gd name="T109" fmla="*/ 9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1" h="441">
                  <a:moveTo>
                    <a:pt x="441" y="232"/>
                  </a:moveTo>
                  <a:cubicBezTo>
                    <a:pt x="441" y="209"/>
                    <a:pt x="441" y="209"/>
                    <a:pt x="441" y="209"/>
                  </a:cubicBezTo>
                  <a:cubicBezTo>
                    <a:pt x="441" y="205"/>
                    <a:pt x="438" y="201"/>
                    <a:pt x="434" y="201"/>
                  </a:cubicBezTo>
                  <a:cubicBezTo>
                    <a:pt x="401" y="196"/>
                    <a:pt x="401" y="196"/>
                    <a:pt x="401" y="196"/>
                  </a:cubicBezTo>
                  <a:cubicBezTo>
                    <a:pt x="400" y="188"/>
                    <a:pt x="398" y="181"/>
                    <a:pt x="396" y="173"/>
                  </a:cubicBezTo>
                  <a:cubicBezTo>
                    <a:pt x="425" y="156"/>
                    <a:pt x="425" y="156"/>
                    <a:pt x="425" y="156"/>
                  </a:cubicBezTo>
                  <a:cubicBezTo>
                    <a:pt x="428" y="154"/>
                    <a:pt x="430" y="149"/>
                    <a:pt x="428" y="145"/>
                  </a:cubicBezTo>
                  <a:cubicBezTo>
                    <a:pt x="420" y="125"/>
                    <a:pt x="420" y="125"/>
                    <a:pt x="420" y="125"/>
                  </a:cubicBezTo>
                  <a:cubicBezTo>
                    <a:pt x="418" y="121"/>
                    <a:pt x="414" y="119"/>
                    <a:pt x="410" y="120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374" y="122"/>
                    <a:pt x="370" y="116"/>
                    <a:pt x="365" y="110"/>
                  </a:cubicBezTo>
                  <a:cubicBezTo>
                    <a:pt x="385" y="84"/>
                    <a:pt x="385" y="84"/>
                    <a:pt x="385" y="84"/>
                  </a:cubicBezTo>
                  <a:cubicBezTo>
                    <a:pt x="388" y="80"/>
                    <a:pt x="387" y="75"/>
                    <a:pt x="385" y="72"/>
                  </a:cubicBezTo>
                  <a:cubicBezTo>
                    <a:pt x="369" y="56"/>
                    <a:pt x="369" y="56"/>
                    <a:pt x="369" y="56"/>
                  </a:cubicBezTo>
                  <a:cubicBezTo>
                    <a:pt x="366" y="54"/>
                    <a:pt x="361" y="53"/>
                    <a:pt x="357" y="56"/>
                  </a:cubicBezTo>
                  <a:cubicBezTo>
                    <a:pt x="331" y="76"/>
                    <a:pt x="331" y="76"/>
                    <a:pt x="331" y="76"/>
                  </a:cubicBezTo>
                  <a:cubicBezTo>
                    <a:pt x="325" y="71"/>
                    <a:pt x="318" y="67"/>
                    <a:pt x="311" y="63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21" y="26"/>
                    <a:pt x="318" y="22"/>
                    <a:pt x="314" y="20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0" y="10"/>
                    <a:pt x="285" y="12"/>
                    <a:pt x="283" y="16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59" y="43"/>
                    <a:pt x="252" y="41"/>
                    <a:pt x="245" y="40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5" y="0"/>
                    <a:pt x="201" y="3"/>
                    <a:pt x="201" y="7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88" y="41"/>
                    <a:pt x="181" y="43"/>
                    <a:pt x="173" y="45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4" y="13"/>
                    <a:pt x="149" y="11"/>
                    <a:pt x="145" y="13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23"/>
                    <a:pt x="119" y="27"/>
                    <a:pt x="120" y="31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2" y="67"/>
                    <a:pt x="116" y="71"/>
                    <a:pt x="111" y="7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3"/>
                    <a:pt x="75" y="54"/>
                    <a:pt x="72" y="5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4" y="75"/>
                    <a:pt x="53" y="80"/>
                    <a:pt x="56" y="84"/>
                  </a:cubicBezTo>
                  <a:cubicBezTo>
                    <a:pt x="76" y="110"/>
                    <a:pt x="76" y="110"/>
                    <a:pt x="76" y="110"/>
                  </a:cubicBezTo>
                  <a:cubicBezTo>
                    <a:pt x="71" y="117"/>
                    <a:pt x="67" y="123"/>
                    <a:pt x="63" y="130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1"/>
                    <a:pt x="22" y="123"/>
                    <a:pt x="20" y="12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0" y="151"/>
                    <a:pt x="12" y="156"/>
                    <a:pt x="16" y="158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3" y="182"/>
                    <a:pt x="41" y="189"/>
                    <a:pt x="40" y="196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3" y="201"/>
                    <a:pt x="0" y="205"/>
                    <a:pt x="0" y="209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6"/>
                    <a:pt x="3" y="240"/>
                    <a:pt x="7" y="240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2" y="253"/>
                    <a:pt x="43" y="260"/>
                    <a:pt x="45" y="268"/>
                  </a:cubicBezTo>
                  <a:cubicBezTo>
                    <a:pt x="16" y="285"/>
                    <a:pt x="16" y="285"/>
                    <a:pt x="16" y="285"/>
                  </a:cubicBezTo>
                  <a:cubicBezTo>
                    <a:pt x="13" y="287"/>
                    <a:pt x="11" y="292"/>
                    <a:pt x="13" y="296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3" y="320"/>
                    <a:pt x="28" y="322"/>
                    <a:pt x="32" y="321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8" y="319"/>
                    <a:pt x="72" y="325"/>
                    <a:pt x="76" y="331"/>
                  </a:cubicBezTo>
                  <a:cubicBezTo>
                    <a:pt x="56" y="357"/>
                    <a:pt x="56" y="357"/>
                    <a:pt x="56" y="357"/>
                  </a:cubicBezTo>
                  <a:cubicBezTo>
                    <a:pt x="53" y="361"/>
                    <a:pt x="54" y="366"/>
                    <a:pt x="57" y="369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75" y="387"/>
                    <a:pt x="80" y="388"/>
                    <a:pt x="84" y="385"/>
                  </a:cubicBezTo>
                  <a:cubicBezTo>
                    <a:pt x="111" y="365"/>
                    <a:pt x="111" y="365"/>
                    <a:pt x="111" y="365"/>
                  </a:cubicBezTo>
                  <a:cubicBezTo>
                    <a:pt x="117" y="370"/>
                    <a:pt x="123" y="374"/>
                    <a:pt x="130" y="378"/>
                  </a:cubicBezTo>
                  <a:cubicBezTo>
                    <a:pt x="122" y="411"/>
                    <a:pt x="122" y="411"/>
                    <a:pt x="122" y="411"/>
                  </a:cubicBezTo>
                  <a:cubicBezTo>
                    <a:pt x="121" y="415"/>
                    <a:pt x="123" y="419"/>
                    <a:pt x="127" y="421"/>
                  </a:cubicBezTo>
                  <a:cubicBezTo>
                    <a:pt x="147" y="429"/>
                    <a:pt x="147" y="429"/>
                    <a:pt x="147" y="429"/>
                  </a:cubicBezTo>
                  <a:cubicBezTo>
                    <a:pt x="151" y="431"/>
                    <a:pt x="156" y="429"/>
                    <a:pt x="158" y="425"/>
                  </a:cubicBezTo>
                  <a:cubicBezTo>
                    <a:pt x="175" y="397"/>
                    <a:pt x="175" y="397"/>
                    <a:pt x="175" y="397"/>
                  </a:cubicBezTo>
                  <a:cubicBezTo>
                    <a:pt x="182" y="398"/>
                    <a:pt x="189" y="400"/>
                    <a:pt x="196" y="401"/>
                  </a:cubicBezTo>
                  <a:cubicBezTo>
                    <a:pt x="201" y="434"/>
                    <a:pt x="201" y="434"/>
                    <a:pt x="201" y="434"/>
                  </a:cubicBezTo>
                  <a:cubicBezTo>
                    <a:pt x="201" y="438"/>
                    <a:pt x="205" y="441"/>
                    <a:pt x="209" y="441"/>
                  </a:cubicBezTo>
                  <a:cubicBezTo>
                    <a:pt x="232" y="441"/>
                    <a:pt x="232" y="441"/>
                    <a:pt x="232" y="441"/>
                  </a:cubicBezTo>
                  <a:cubicBezTo>
                    <a:pt x="236" y="441"/>
                    <a:pt x="240" y="438"/>
                    <a:pt x="240" y="434"/>
                  </a:cubicBezTo>
                  <a:cubicBezTo>
                    <a:pt x="245" y="401"/>
                    <a:pt x="245" y="401"/>
                    <a:pt x="245" y="401"/>
                  </a:cubicBezTo>
                  <a:cubicBezTo>
                    <a:pt x="253" y="400"/>
                    <a:pt x="260" y="398"/>
                    <a:pt x="268" y="396"/>
                  </a:cubicBezTo>
                  <a:cubicBezTo>
                    <a:pt x="285" y="425"/>
                    <a:pt x="285" y="425"/>
                    <a:pt x="285" y="425"/>
                  </a:cubicBezTo>
                  <a:cubicBezTo>
                    <a:pt x="287" y="428"/>
                    <a:pt x="292" y="430"/>
                    <a:pt x="296" y="428"/>
                  </a:cubicBezTo>
                  <a:cubicBezTo>
                    <a:pt x="316" y="420"/>
                    <a:pt x="316" y="420"/>
                    <a:pt x="316" y="420"/>
                  </a:cubicBezTo>
                  <a:cubicBezTo>
                    <a:pt x="320" y="418"/>
                    <a:pt x="322" y="414"/>
                    <a:pt x="321" y="410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25" y="369"/>
                    <a:pt x="331" y="365"/>
                  </a:cubicBezTo>
                  <a:cubicBezTo>
                    <a:pt x="357" y="385"/>
                    <a:pt x="357" y="385"/>
                    <a:pt x="357" y="385"/>
                  </a:cubicBezTo>
                  <a:cubicBezTo>
                    <a:pt x="361" y="388"/>
                    <a:pt x="366" y="387"/>
                    <a:pt x="369" y="384"/>
                  </a:cubicBezTo>
                  <a:cubicBezTo>
                    <a:pt x="385" y="369"/>
                    <a:pt x="385" y="369"/>
                    <a:pt x="385" y="369"/>
                  </a:cubicBezTo>
                  <a:cubicBezTo>
                    <a:pt x="387" y="366"/>
                    <a:pt x="388" y="361"/>
                    <a:pt x="385" y="357"/>
                  </a:cubicBezTo>
                  <a:cubicBezTo>
                    <a:pt x="365" y="331"/>
                    <a:pt x="365" y="331"/>
                    <a:pt x="365" y="331"/>
                  </a:cubicBezTo>
                  <a:cubicBezTo>
                    <a:pt x="370" y="324"/>
                    <a:pt x="374" y="318"/>
                    <a:pt x="378" y="311"/>
                  </a:cubicBezTo>
                  <a:cubicBezTo>
                    <a:pt x="411" y="319"/>
                    <a:pt x="411" y="319"/>
                    <a:pt x="411" y="319"/>
                  </a:cubicBezTo>
                  <a:cubicBezTo>
                    <a:pt x="415" y="320"/>
                    <a:pt x="419" y="318"/>
                    <a:pt x="421" y="314"/>
                  </a:cubicBezTo>
                  <a:cubicBezTo>
                    <a:pt x="429" y="294"/>
                    <a:pt x="429" y="294"/>
                    <a:pt x="429" y="294"/>
                  </a:cubicBezTo>
                  <a:cubicBezTo>
                    <a:pt x="431" y="290"/>
                    <a:pt x="429" y="285"/>
                    <a:pt x="426" y="283"/>
                  </a:cubicBezTo>
                  <a:cubicBezTo>
                    <a:pt x="397" y="266"/>
                    <a:pt x="397" y="266"/>
                    <a:pt x="397" y="266"/>
                  </a:cubicBezTo>
                  <a:cubicBezTo>
                    <a:pt x="398" y="259"/>
                    <a:pt x="400" y="252"/>
                    <a:pt x="401" y="245"/>
                  </a:cubicBezTo>
                  <a:cubicBezTo>
                    <a:pt x="434" y="240"/>
                    <a:pt x="434" y="240"/>
                    <a:pt x="434" y="240"/>
                  </a:cubicBezTo>
                  <a:cubicBezTo>
                    <a:pt x="438" y="240"/>
                    <a:pt x="441" y="236"/>
                    <a:pt x="441" y="232"/>
                  </a:cubicBezTo>
                  <a:close/>
                  <a:moveTo>
                    <a:pt x="361" y="220"/>
                  </a:moveTo>
                  <a:cubicBezTo>
                    <a:pt x="361" y="238"/>
                    <a:pt x="356" y="256"/>
                    <a:pt x="356" y="256"/>
                  </a:cubicBezTo>
                  <a:cubicBezTo>
                    <a:pt x="354" y="264"/>
                    <a:pt x="346" y="267"/>
                    <a:pt x="339" y="263"/>
                  </a:cubicBezTo>
                  <a:cubicBezTo>
                    <a:pt x="284" y="228"/>
                    <a:pt x="284" y="228"/>
                    <a:pt x="284" y="228"/>
                  </a:cubicBezTo>
                  <a:cubicBezTo>
                    <a:pt x="277" y="224"/>
                    <a:pt x="277" y="217"/>
                    <a:pt x="284" y="213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46" y="174"/>
                    <a:pt x="354" y="177"/>
                    <a:pt x="356" y="185"/>
                  </a:cubicBezTo>
                  <a:cubicBezTo>
                    <a:pt x="356" y="185"/>
                    <a:pt x="361" y="203"/>
                    <a:pt x="361" y="220"/>
                  </a:cubicBezTo>
                  <a:close/>
                  <a:moveTo>
                    <a:pt x="321" y="321"/>
                  </a:moveTo>
                  <a:cubicBezTo>
                    <a:pt x="308" y="333"/>
                    <a:pt x="292" y="343"/>
                    <a:pt x="292" y="343"/>
                  </a:cubicBezTo>
                  <a:cubicBezTo>
                    <a:pt x="285" y="347"/>
                    <a:pt x="277" y="343"/>
                    <a:pt x="275" y="335"/>
                  </a:cubicBezTo>
                  <a:cubicBezTo>
                    <a:pt x="260" y="272"/>
                    <a:pt x="260" y="272"/>
                    <a:pt x="260" y="272"/>
                  </a:cubicBezTo>
                  <a:cubicBezTo>
                    <a:pt x="258" y="264"/>
                    <a:pt x="263" y="259"/>
                    <a:pt x="271" y="260"/>
                  </a:cubicBezTo>
                  <a:cubicBezTo>
                    <a:pt x="335" y="276"/>
                    <a:pt x="335" y="276"/>
                    <a:pt x="335" y="276"/>
                  </a:cubicBezTo>
                  <a:cubicBezTo>
                    <a:pt x="343" y="278"/>
                    <a:pt x="346" y="285"/>
                    <a:pt x="342" y="292"/>
                  </a:cubicBezTo>
                  <a:cubicBezTo>
                    <a:pt x="342" y="292"/>
                    <a:pt x="333" y="309"/>
                    <a:pt x="321" y="321"/>
                  </a:cubicBezTo>
                  <a:close/>
                  <a:moveTo>
                    <a:pt x="178" y="341"/>
                  </a:moveTo>
                  <a:cubicBezTo>
                    <a:pt x="213" y="285"/>
                    <a:pt x="213" y="285"/>
                    <a:pt x="213" y="285"/>
                  </a:cubicBezTo>
                  <a:cubicBezTo>
                    <a:pt x="217" y="278"/>
                    <a:pt x="224" y="278"/>
                    <a:pt x="228" y="285"/>
                  </a:cubicBezTo>
                  <a:cubicBezTo>
                    <a:pt x="263" y="341"/>
                    <a:pt x="263" y="341"/>
                    <a:pt x="263" y="341"/>
                  </a:cubicBezTo>
                  <a:cubicBezTo>
                    <a:pt x="267" y="348"/>
                    <a:pt x="264" y="356"/>
                    <a:pt x="256" y="358"/>
                  </a:cubicBezTo>
                  <a:cubicBezTo>
                    <a:pt x="256" y="358"/>
                    <a:pt x="238" y="363"/>
                    <a:pt x="221" y="363"/>
                  </a:cubicBezTo>
                  <a:cubicBezTo>
                    <a:pt x="203" y="363"/>
                    <a:pt x="185" y="358"/>
                    <a:pt x="185" y="358"/>
                  </a:cubicBezTo>
                  <a:cubicBezTo>
                    <a:pt x="177" y="356"/>
                    <a:pt x="174" y="348"/>
                    <a:pt x="178" y="341"/>
                  </a:cubicBezTo>
                  <a:close/>
                  <a:moveTo>
                    <a:pt x="221" y="255"/>
                  </a:moveTo>
                  <a:cubicBezTo>
                    <a:pt x="202" y="255"/>
                    <a:pt x="186" y="240"/>
                    <a:pt x="186" y="220"/>
                  </a:cubicBezTo>
                  <a:cubicBezTo>
                    <a:pt x="186" y="201"/>
                    <a:pt x="202" y="186"/>
                    <a:pt x="221" y="186"/>
                  </a:cubicBezTo>
                  <a:cubicBezTo>
                    <a:pt x="240" y="186"/>
                    <a:pt x="255" y="201"/>
                    <a:pt x="255" y="220"/>
                  </a:cubicBezTo>
                  <a:cubicBezTo>
                    <a:pt x="255" y="240"/>
                    <a:pt x="240" y="255"/>
                    <a:pt x="221" y="255"/>
                  </a:cubicBezTo>
                  <a:close/>
                  <a:moveTo>
                    <a:pt x="120" y="322"/>
                  </a:moveTo>
                  <a:cubicBezTo>
                    <a:pt x="108" y="310"/>
                    <a:pt x="99" y="294"/>
                    <a:pt x="99" y="294"/>
                  </a:cubicBezTo>
                  <a:cubicBezTo>
                    <a:pt x="95" y="286"/>
                    <a:pt x="98" y="279"/>
                    <a:pt x="106" y="277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8" y="260"/>
                    <a:pt x="182" y="265"/>
                    <a:pt x="181" y="273"/>
                  </a:cubicBezTo>
                  <a:cubicBezTo>
                    <a:pt x="165" y="337"/>
                    <a:pt x="165" y="337"/>
                    <a:pt x="165" y="337"/>
                  </a:cubicBezTo>
                  <a:cubicBezTo>
                    <a:pt x="163" y="345"/>
                    <a:pt x="156" y="348"/>
                    <a:pt x="149" y="344"/>
                  </a:cubicBezTo>
                  <a:cubicBezTo>
                    <a:pt x="149" y="344"/>
                    <a:pt x="133" y="335"/>
                    <a:pt x="120" y="322"/>
                  </a:cubicBezTo>
                  <a:close/>
                  <a:moveTo>
                    <a:pt x="100" y="180"/>
                  </a:moveTo>
                  <a:cubicBezTo>
                    <a:pt x="156" y="215"/>
                    <a:pt x="156" y="215"/>
                    <a:pt x="156" y="215"/>
                  </a:cubicBezTo>
                  <a:cubicBezTo>
                    <a:pt x="163" y="219"/>
                    <a:pt x="163" y="226"/>
                    <a:pt x="156" y="230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3" y="269"/>
                    <a:pt x="85" y="266"/>
                    <a:pt x="83" y="258"/>
                  </a:cubicBezTo>
                  <a:cubicBezTo>
                    <a:pt x="83" y="258"/>
                    <a:pt x="78" y="240"/>
                    <a:pt x="78" y="222"/>
                  </a:cubicBezTo>
                  <a:cubicBezTo>
                    <a:pt x="78" y="205"/>
                    <a:pt x="83" y="187"/>
                    <a:pt x="83" y="187"/>
                  </a:cubicBezTo>
                  <a:cubicBezTo>
                    <a:pt x="85" y="179"/>
                    <a:pt x="93" y="176"/>
                    <a:pt x="100" y="180"/>
                  </a:cubicBezTo>
                  <a:close/>
                  <a:moveTo>
                    <a:pt x="119" y="122"/>
                  </a:moveTo>
                  <a:cubicBezTo>
                    <a:pt x="131" y="109"/>
                    <a:pt x="148" y="100"/>
                    <a:pt x="148" y="100"/>
                  </a:cubicBezTo>
                  <a:cubicBezTo>
                    <a:pt x="155" y="96"/>
                    <a:pt x="162" y="100"/>
                    <a:pt x="164" y="108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9"/>
                    <a:pt x="176" y="184"/>
                    <a:pt x="168" y="182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96" y="165"/>
                    <a:pt x="93" y="158"/>
                    <a:pt x="97" y="151"/>
                  </a:cubicBezTo>
                  <a:cubicBezTo>
                    <a:pt x="97" y="151"/>
                    <a:pt x="106" y="134"/>
                    <a:pt x="119" y="122"/>
                  </a:cubicBezTo>
                  <a:close/>
                  <a:moveTo>
                    <a:pt x="261" y="102"/>
                  </a:moveTo>
                  <a:cubicBezTo>
                    <a:pt x="227" y="157"/>
                    <a:pt x="227" y="157"/>
                    <a:pt x="227" y="157"/>
                  </a:cubicBezTo>
                  <a:cubicBezTo>
                    <a:pt x="222" y="164"/>
                    <a:pt x="215" y="164"/>
                    <a:pt x="211" y="157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2" y="95"/>
                    <a:pt x="175" y="87"/>
                    <a:pt x="183" y="85"/>
                  </a:cubicBezTo>
                  <a:cubicBezTo>
                    <a:pt x="183" y="85"/>
                    <a:pt x="201" y="80"/>
                    <a:pt x="219" y="80"/>
                  </a:cubicBezTo>
                  <a:cubicBezTo>
                    <a:pt x="236" y="80"/>
                    <a:pt x="254" y="85"/>
                    <a:pt x="254" y="85"/>
                  </a:cubicBezTo>
                  <a:cubicBezTo>
                    <a:pt x="262" y="87"/>
                    <a:pt x="265" y="95"/>
                    <a:pt x="261" y="102"/>
                  </a:cubicBezTo>
                  <a:close/>
                  <a:moveTo>
                    <a:pt x="319" y="121"/>
                  </a:moveTo>
                  <a:cubicBezTo>
                    <a:pt x="332" y="133"/>
                    <a:pt x="341" y="149"/>
                    <a:pt x="341" y="149"/>
                  </a:cubicBezTo>
                  <a:cubicBezTo>
                    <a:pt x="345" y="156"/>
                    <a:pt x="342" y="164"/>
                    <a:pt x="334" y="166"/>
                  </a:cubicBezTo>
                  <a:cubicBezTo>
                    <a:pt x="270" y="181"/>
                    <a:pt x="270" y="181"/>
                    <a:pt x="270" y="181"/>
                  </a:cubicBezTo>
                  <a:cubicBezTo>
                    <a:pt x="262" y="183"/>
                    <a:pt x="257" y="178"/>
                    <a:pt x="259" y="170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6" y="98"/>
                    <a:pt x="283" y="95"/>
                    <a:pt x="290" y="99"/>
                  </a:cubicBezTo>
                  <a:cubicBezTo>
                    <a:pt x="290" y="99"/>
                    <a:pt x="307" y="108"/>
                    <a:pt x="319" y="121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5" name="Freeform 8"/>
            <p:cNvSpPr>
              <a:spLocks/>
            </p:cNvSpPr>
            <p:nvPr userDrawn="1"/>
          </p:nvSpPr>
          <p:spPr bwMode="auto">
            <a:xfrm>
              <a:off x="8040688" y="7580313"/>
              <a:ext cx="2109787" cy="2235200"/>
            </a:xfrm>
            <a:custGeom>
              <a:avLst/>
              <a:gdLst>
                <a:gd name="T0" fmla="*/ 516 w 601"/>
                <a:gd name="T1" fmla="*/ 0 h 635"/>
                <a:gd name="T2" fmla="*/ 296 w 601"/>
                <a:gd name="T3" fmla="*/ 208 h 635"/>
                <a:gd name="T4" fmla="*/ 220 w 601"/>
                <a:gd name="T5" fmla="*/ 195 h 635"/>
                <a:gd name="T6" fmla="*/ 0 w 601"/>
                <a:gd name="T7" fmla="*/ 415 h 635"/>
                <a:gd name="T8" fmla="*/ 220 w 601"/>
                <a:gd name="T9" fmla="*/ 635 h 635"/>
                <a:gd name="T10" fmla="*/ 601 w 601"/>
                <a:gd name="T11" fmla="*/ 635 h 635"/>
                <a:gd name="T12" fmla="*/ 601 w 601"/>
                <a:gd name="T13" fmla="*/ 17 h 635"/>
                <a:gd name="T14" fmla="*/ 516 w 601"/>
                <a:gd name="T1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635">
                  <a:moveTo>
                    <a:pt x="516" y="0"/>
                  </a:moveTo>
                  <a:cubicBezTo>
                    <a:pt x="398" y="0"/>
                    <a:pt x="302" y="92"/>
                    <a:pt x="296" y="208"/>
                  </a:cubicBezTo>
                  <a:cubicBezTo>
                    <a:pt x="272" y="200"/>
                    <a:pt x="247" y="195"/>
                    <a:pt x="220" y="195"/>
                  </a:cubicBezTo>
                  <a:cubicBezTo>
                    <a:pt x="99" y="195"/>
                    <a:pt x="0" y="293"/>
                    <a:pt x="0" y="415"/>
                  </a:cubicBezTo>
                  <a:cubicBezTo>
                    <a:pt x="0" y="536"/>
                    <a:pt x="99" y="635"/>
                    <a:pt x="220" y="635"/>
                  </a:cubicBezTo>
                  <a:cubicBezTo>
                    <a:pt x="601" y="635"/>
                    <a:pt x="601" y="635"/>
                    <a:pt x="601" y="635"/>
                  </a:cubicBezTo>
                  <a:cubicBezTo>
                    <a:pt x="601" y="17"/>
                    <a:pt x="601" y="17"/>
                    <a:pt x="601" y="17"/>
                  </a:cubicBezTo>
                  <a:cubicBezTo>
                    <a:pt x="575" y="6"/>
                    <a:pt x="546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6" name="Freeform 9"/>
            <p:cNvSpPr>
              <a:spLocks/>
            </p:cNvSpPr>
            <p:nvPr userDrawn="1"/>
          </p:nvSpPr>
          <p:spPr bwMode="auto">
            <a:xfrm>
              <a:off x="12195175" y="7151688"/>
              <a:ext cx="2590800" cy="2663825"/>
            </a:xfrm>
            <a:custGeom>
              <a:avLst/>
              <a:gdLst>
                <a:gd name="T0" fmla="*/ 738 w 738"/>
                <a:gd name="T1" fmla="*/ 537 h 757"/>
                <a:gd name="T2" fmla="*/ 518 w 738"/>
                <a:gd name="T3" fmla="*/ 317 h 757"/>
                <a:gd name="T4" fmla="*/ 495 w 738"/>
                <a:gd name="T5" fmla="*/ 318 h 757"/>
                <a:gd name="T6" fmla="*/ 518 w 738"/>
                <a:gd name="T7" fmla="*/ 221 h 757"/>
                <a:gd name="T8" fmla="*/ 297 w 738"/>
                <a:gd name="T9" fmla="*/ 0 h 757"/>
                <a:gd name="T10" fmla="*/ 79 w 738"/>
                <a:gd name="T11" fmla="*/ 194 h 757"/>
                <a:gd name="T12" fmla="*/ 0 w 738"/>
                <a:gd name="T13" fmla="*/ 139 h 757"/>
                <a:gd name="T14" fmla="*/ 0 w 738"/>
                <a:gd name="T15" fmla="*/ 757 h 757"/>
                <a:gd name="T16" fmla="*/ 518 w 738"/>
                <a:gd name="T17" fmla="*/ 757 h 757"/>
                <a:gd name="T18" fmla="*/ 738 w 738"/>
                <a:gd name="T19" fmla="*/ 53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57">
                  <a:moveTo>
                    <a:pt x="738" y="537"/>
                  </a:moveTo>
                  <a:cubicBezTo>
                    <a:pt x="738" y="415"/>
                    <a:pt x="639" y="317"/>
                    <a:pt x="518" y="317"/>
                  </a:cubicBezTo>
                  <a:cubicBezTo>
                    <a:pt x="510" y="317"/>
                    <a:pt x="502" y="317"/>
                    <a:pt x="495" y="318"/>
                  </a:cubicBezTo>
                  <a:cubicBezTo>
                    <a:pt x="509" y="289"/>
                    <a:pt x="518" y="256"/>
                    <a:pt x="518" y="221"/>
                  </a:cubicBezTo>
                  <a:cubicBezTo>
                    <a:pt x="518" y="99"/>
                    <a:pt x="419" y="0"/>
                    <a:pt x="297" y="0"/>
                  </a:cubicBezTo>
                  <a:cubicBezTo>
                    <a:pt x="185" y="0"/>
                    <a:pt x="92" y="85"/>
                    <a:pt x="79" y="194"/>
                  </a:cubicBezTo>
                  <a:cubicBezTo>
                    <a:pt x="57" y="171"/>
                    <a:pt x="31" y="151"/>
                    <a:pt x="0" y="139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518" y="757"/>
                    <a:pt x="518" y="757"/>
                    <a:pt x="518" y="757"/>
                  </a:cubicBezTo>
                  <a:cubicBezTo>
                    <a:pt x="639" y="757"/>
                    <a:pt x="738" y="658"/>
                    <a:pt x="738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37" name="Freeform 42"/>
          <p:cNvSpPr>
            <a:spLocks/>
          </p:cNvSpPr>
          <p:nvPr userDrawn="1"/>
        </p:nvSpPr>
        <p:spPr bwMode="auto">
          <a:xfrm>
            <a:off x="8545302" y="1456607"/>
            <a:ext cx="1376370" cy="823852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238" name="Freeform 237"/>
          <p:cNvSpPr>
            <a:spLocks/>
          </p:cNvSpPr>
          <p:nvPr userDrawn="1"/>
        </p:nvSpPr>
        <p:spPr bwMode="auto">
          <a:xfrm flipH="1">
            <a:off x="7394551" y="2280459"/>
            <a:ext cx="717132" cy="291498"/>
          </a:xfrm>
          <a:custGeom>
            <a:avLst/>
            <a:gdLst>
              <a:gd name="T0" fmla="*/ 621 w 696"/>
              <a:gd name="T1" fmla="*/ 132 h 281"/>
              <a:gd name="T2" fmla="*/ 609 w 696"/>
              <a:gd name="T3" fmla="*/ 133 h 281"/>
              <a:gd name="T4" fmla="*/ 469 w 696"/>
              <a:gd name="T5" fmla="*/ 0 h 281"/>
              <a:gd name="T6" fmla="*/ 333 w 696"/>
              <a:gd name="T7" fmla="*/ 104 h 281"/>
              <a:gd name="T8" fmla="*/ 258 w 696"/>
              <a:gd name="T9" fmla="*/ 73 h 281"/>
              <a:gd name="T10" fmla="*/ 155 w 696"/>
              <a:gd name="T11" fmla="*/ 167 h 281"/>
              <a:gd name="T12" fmla="*/ 105 w 696"/>
              <a:gd name="T13" fmla="*/ 190 h 281"/>
              <a:gd name="T14" fmla="*/ 58 w 696"/>
              <a:gd name="T15" fmla="*/ 166 h 281"/>
              <a:gd name="T16" fmla="*/ 0 w 696"/>
              <a:gd name="T17" fmla="*/ 224 h 281"/>
              <a:gd name="T18" fmla="*/ 58 w 696"/>
              <a:gd name="T19" fmla="*/ 281 h 281"/>
              <a:gd name="T20" fmla="*/ 74 w 696"/>
              <a:gd name="T21" fmla="*/ 281 h 281"/>
              <a:gd name="T22" fmla="*/ 264 w 696"/>
              <a:gd name="T23" fmla="*/ 281 h 281"/>
              <a:gd name="T24" fmla="*/ 370 w 696"/>
              <a:gd name="T25" fmla="*/ 281 h 281"/>
              <a:gd name="T26" fmla="*/ 626 w 696"/>
              <a:gd name="T27" fmla="*/ 281 h 281"/>
              <a:gd name="T28" fmla="*/ 626 w 696"/>
              <a:gd name="T29" fmla="*/ 281 h 281"/>
              <a:gd name="T30" fmla="*/ 696 w 696"/>
              <a:gd name="T31" fmla="*/ 207 h 281"/>
              <a:gd name="T32" fmla="*/ 621 w 696"/>
              <a:gd name="T33" fmla="*/ 132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6" h="281">
                <a:moveTo>
                  <a:pt x="621" y="132"/>
                </a:moveTo>
                <a:cubicBezTo>
                  <a:pt x="617" y="132"/>
                  <a:pt x="613" y="133"/>
                  <a:pt x="609" y="133"/>
                </a:cubicBezTo>
                <a:cubicBezTo>
                  <a:pt x="606" y="59"/>
                  <a:pt x="544" y="0"/>
                  <a:pt x="469" y="0"/>
                </a:cubicBezTo>
                <a:cubicBezTo>
                  <a:pt x="403" y="0"/>
                  <a:pt x="349" y="44"/>
                  <a:pt x="333" y="104"/>
                </a:cubicBezTo>
                <a:cubicBezTo>
                  <a:pt x="314" y="85"/>
                  <a:pt x="287" y="73"/>
                  <a:pt x="258" y="73"/>
                </a:cubicBezTo>
                <a:cubicBezTo>
                  <a:pt x="204" y="73"/>
                  <a:pt x="160" y="114"/>
                  <a:pt x="155" y="167"/>
                </a:cubicBezTo>
                <a:cubicBezTo>
                  <a:pt x="136" y="170"/>
                  <a:pt x="119" y="178"/>
                  <a:pt x="105" y="190"/>
                </a:cubicBezTo>
                <a:cubicBezTo>
                  <a:pt x="95" y="175"/>
                  <a:pt x="78" y="166"/>
                  <a:pt x="58" y="166"/>
                </a:cubicBezTo>
                <a:cubicBezTo>
                  <a:pt x="26" y="166"/>
                  <a:pt x="0" y="192"/>
                  <a:pt x="0" y="224"/>
                </a:cubicBezTo>
                <a:cubicBezTo>
                  <a:pt x="0" y="256"/>
                  <a:pt x="26" y="281"/>
                  <a:pt x="58" y="281"/>
                </a:cubicBezTo>
                <a:cubicBezTo>
                  <a:pt x="74" y="281"/>
                  <a:pt x="74" y="281"/>
                  <a:pt x="74" y="281"/>
                </a:cubicBezTo>
                <a:cubicBezTo>
                  <a:pt x="264" y="281"/>
                  <a:pt x="264" y="281"/>
                  <a:pt x="264" y="281"/>
                </a:cubicBezTo>
                <a:cubicBezTo>
                  <a:pt x="370" y="281"/>
                  <a:pt x="370" y="281"/>
                  <a:pt x="370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26" y="281"/>
                  <a:pt x="626" y="281"/>
                  <a:pt x="626" y="281"/>
                </a:cubicBezTo>
                <a:cubicBezTo>
                  <a:pt x="665" y="279"/>
                  <a:pt x="696" y="247"/>
                  <a:pt x="696" y="207"/>
                </a:cubicBezTo>
                <a:cubicBezTo>
                  <a:pt x="696" y="166"/>
                  <a:pt x="662" y="132"/>
                  <a:pt x="621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92774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7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337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8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4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0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203" cy="551450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 bwMode="gray">
          <a:xfrm>
            <a:off x="1349307" y="2084173"/>
            <a:ext cx="10890937" cy="3457017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5" name="Oval 271"/>
            <p:cNvSpPr>
              <a:spLocks noChangeArrowheads="1"/>
            </p:cNvSpPr>
            <p:nvPr userDrawn="1"/>
          </p:nvSpPr>
          <p:spPr bwMode="gray">
            <a:xfrm>
              <a:off x="10329863" y="4186238"/>
              <a:ext cx="100012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6" name="Freeform 272"/>
            <p:cNvSpPr>
              <a:spLocks noEditPoints="1"/>
            </p:cNvSpPr>
            <p:nvPr userDrawn="1"/>
          </p:nvSpPr>
          <p:spPr bwMode="gray">
            <a:xfrm>
              <a:off x="10149660" y="3871912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6 w 89"/>
                <a:gd name="T9" fmla="*/ 106 h 417"/>
                <a:gd name="T10" fmla="*/ 84 w 89"/>
                <a:gd name="T11" fmla="*/ 103 h 417"/>
                <a:gd name="T12" fmla="*/ 72 w 89"/>
                <a:gd name="T13" fmla="*/ 79 h 417"/>
                <a:gd name="T14" fmla="*/ 77 w 89"/>
                <a:gd name="T15" fmla="*/ 77 h 417"/>
                <a:gd name="T16" fmla="*/ 72 w 89"/>
                <a:gd name="T17" fmla="*/ 74 h 417"/>
                <a:gd name="T18" fmla="*/ 68 w 89"/>
                <a:gd name="T19" fmla="*/ 57 h 417"/>
                <a:gd name="T20" fmla="*/ 50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0 w 89"/>
                <a:gd name="T27" fmla="*/ 84 h 417"/>
                <a:gd name="T28" fmla="*/ 39 w 89"/>
                <a:gd name="T29" fmla="*/ 106 h 417"/>
                <a:gd name="T30" fmla="*/ 34 w 89"/>
                <a:gd name="T31" fmla="*/ 108 h 417"/>
                <a:gd name="T32" fmla="*/ 86 w 89"/>
                <a:gd name="T33" fmla="*/ 111 h 417"/>
                <a:gd name="T34" fmla="*/ 86 w 89"/>
                <a:gd name="T35" fmla="*/ 106 h 417"/>
                <a:gd name="T36" fmla="*/ 26 w 89"/>
                <a:gd name="T37" fmla="*/ 164 h 417"/>
                <a:gd name="T38" fmla="*/ 20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1 w 89"/>
                <a:gd name="T45" fmla="*/ 164 h 417"/>
                <a:gd name="T46" fmla="*/ 0 w 89"/>
                <a:gd name="T47" fmla="*/ 165 h 417"/>
                <a:gd name="T48" fmla="*/ 1 w 89"/>
                <a:gd name="T49" fmla="*/ 166 h 417"/>
                <a:gd name="T50" fmla="*/ 2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0 w 89"/>
                <a:gd name="T57" fmla="*/ 417 h 417"/>
                <a:gd name="T58" fmla="*/ 29 w 89"/>
                <a:gd name="T59" fmla="*/ 347 h 417"/>
                <a:gd name="T60" fmla="*/ 20 w 89"/>
                <a:gd name="T61" fmla="*/ 177 h 417"/>
                <a:gd name="T62" fmla="*/ 26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0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8" y="12"/>
                    <a:pt x="20" y="20"/>
                    <a:pt x="20" y="29"/>
                  </a:cubicBezTo>
                  <a:close/>
                  <a:moveTo>
                    <a:pt x="86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7" y="100"/>
                    <a:pt x="72" y="93"/>
                    <a:pt x="72" y="84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79"/>
                    <a:pt x="77" y="78"/>
                    <a:pt x="77" y="77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59"/>
                    <a:pt x="70" y="57"/>
                    <a:pt x="68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50" y="59"/>
                    <a:pt x="50" y="61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6" y="74"/>
                    <a:pt x="45" y="75"/>
                    <a:pt x="45" y="77"/>
                  </a:cubicBezTo>
                  <a:cubicBezTo>
                    <a:pt x="45" y="78"/>
                    <a:pt x="46" y="79"/>
                    <a:pt x="4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92"/>
                    <a:pt x="46" y="99"/>
                    <a:pt x="39" y="103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6" y="106"/>
                  </a:cubicBezTo>
                  <a:close/>
                  <a:moveTo>
                    <a:pt x="27" y="164"/>
                  </a:moveTo>
                  <a:cubicBezTo>
                    <a:pt x="26" y="164"/>
                    <a:pt x="26" y="164"/>
                    <a:pt x="26" y="164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2" y="160"/>
                    <a:pt x="20" y="157"/>
                    <a:pt x="20" y="15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7"/>
                    <a:pt x="6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6" y="169"/>
                    <a:pt x="8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0" y="417"/>
                    <a:pt x="20" y="417"/>
                    <a:pt x="20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3"/>
                    <a:pt x="22" y="170"/>
                    <a:pt x="26" y="168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8" y="164"/>
                    <a:pt x="27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7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8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9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0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1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2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3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4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5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6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7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8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9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0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1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2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3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2724"/>
            <a:ext cx="12218013" cy="1379566"/>
          </a:xfrm>
          <a:prstGeom prst="rect">
            <a:avLst/>
          </a:prstGeom>
        </p:spPr>
      </p:pic>
      <p:pic>
        <p:nvPicPr>
          <p:cNvPr id="225" name="Man with lapt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557" y="3179674"/>
            <a:ext cx="1472981" cy="2814170"/>
          </a:xfrm>
          <a:prstGeom prst="rect">
            <a:avLst/>
          </a:prstGeom>
        </p:spPr>
      </p:pic>
      <p:pic>
        <p:nvPicPr>
          <p:cNvPr id="226" name="Girl with tablet and basketbal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994" y="3944776"/>
            <a:ext cx="1251117" cy="2166421"/>
          </a:xfrm>
          <a:prstGeom prst="rect">
            <a:avLst/>
          </a:prstGeom>
        </p:spPr>
      </p:pic>
      <p:pic>
        <p:nvPicPr>
          <p:cNvPr id="227" name="Woman with phon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83" y="3407001"/>
            <a:ext cx="1114177" cy="26347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66063" y="1187644"/>
            <a:ext cx="6278150" cy="3586208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438" y="3948877"/>
            <a:ext cx="2024168" cy="237547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71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3030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5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1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8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28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741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55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18203" cy="551450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gray">
          <a:xfrm>
            <a:off x="1349307" y="2084173"/>
            <a:ext cx="10890937" cy="3457017"/>
            <a:chOff x="1376363" y="1681163"/>
            <a:chExt cx="11109323" cy="3525837"/>
          </a:xfrm>
        </p:grpSpPr>
        <p:sp>
          <p:nvSpPr>
            <p:cNvPr id="13" name="Freeform 12"/>
            <p:cNvSpPr>
              <a:spLocks noChangeArrowheads="1"/>
            </p:cNvSpPr>
            <p:nvPr userDrawn="1"/>
          </p:nvSpPr>
          <p:spPr bwMode="gray">
            <a:xfrm>
              <a:off x="11109325" y="1889124"/>
              <a:ext cx="1365580" cy="2084388"/>
            </a:xfrm>
            <a:custGeom>
              <a:avLst/>
              <a:gdLst>
                <a:gd name="connsiteX0" fmla="*/ 1109663 w 1365580"/>
                <a:gd name="connsiteY0" fmla="*/ 0 h 2084388"/>
                <a:gd name="connsiteX1" fmla="*/ 1333299 w 1365580"/>
                <a:gd name="connsiteY1" fmla="*/ 21174 h 2084388"/>
                <a:gd name="connsiteX2" fmla="*/ 1365580 w 1365580"/>
                <a:gd name="connsiteY2" fmla="*/ 28969 h 2084388"/>
                <a:gd name="connsiteX3" fmla="*/ 1365580 w 1365580"/>
                <a:gd name="connsiteY3" fmla="*/ 2055419 h 2084388"/>
                <a:gd name="connsiteX4" fmla="*/ 1333299 w 1365580"/>
                <a:gd name="connsiteY4" fmla="*/ 2063214 h 2084388"/>
                <a:gd name="connsiteX5" fmla="*/ 1109663 w 1365580"/>
                <a:gd name="connsiteY5" fmla="*/ 2084388 h 2084388"/>
                <a:gd name="connsiteX6" fmla="*/ 0 w 1365580"/>
                <a:gd name="connsiteY6" fmla="*/ 1042194 h 2084388"/>
                <a:gd name="connsiteX7" fmla="*/ 1109663 w 1365580"/>
                <a:gd name="connsiteY7" fmla="*/ 0 h 208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580" h="2084388">
                  <a:moveTo>
                    <a:pt x="1109663" y="0"/>
                  </a:moveTo>
                  <a:cubicBezTo>
                    <a:pt x="1186269" y="0"/>
                    <a:pt x="1261062" y="7291"/>
                    <a:pt x="1333299" y="21174"/>
                  </a:cubicBezTo>
                  <a:lnTo>
                    <a:pt x="1365580" y="28969"/>
                  </a:lnTo>
                  <a:lnTo>
                    <a:pt x="1365580" y="2055419"/>
                  </a:lnTo>
                  <a:lnTo>
                    <a:pt x="1333299" y="2063214"/>
                  </a:lnTo>
                  <a:cubicBezTo>
                    <a:pt x="1261062" y="2077097"/>
                    <a:pt x="1186269" y="2084388"/>
                    <a:pt x="1109663" y="2084388"/>
                  </a:cubicBezTo>
                  <a:cubicBezTo>
                    <a:pt x="496813" y="2084388"/>
                    <a:pt x="0" y="1617782"/>
                    <a:pt x="0" y="1042194"/>
                  </a:cubicBezTo>
                  <a:cubicBezTo>
                    <a:pt x="0" y="466606"/>
                    <a:pt x="496813" y="0"/>
                    <a:pt x="1109663" y="0"/>
                  </a:cubicBezTo>
                  <a:close/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gray">
            <a:xfrm>
              <a:off x="2865438" y="3475038"/>
              <a:ext cx="9597572" cy="1712912"/>
            </a:xfrm>
            <a:prstGeom prst="rect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Oval 8"/>
            <p:cNvSpPr>
              <a:spLocks noChangeArrowheads="1"/>
            </p:cNvSpPr>
            <p:nvPr userDrawn="1"/>
          </p:nvSpPr>
          <p:spPr bwMode="gray">
            <a:xfrm>
              <a:off x="10752138" y="2427288"/>
              <a:ext cx="1146175" cy="1076325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1376363" y="3122613"/>
              <a:ext cx="2628900" cy="2084387"/>
            </a:xfrm>
            <a:custGeom>
              <a:avLst/>
              <a:gdLst>
                <a:gd name="T0" fmla="*/ 662 w 784"/>
                <a:gd name="T1" fmla="*/ 331 h 662"/>
                <a:gd name="T2" fmla="*/ 331 w 784"/>
                <a:gd name="T3" fmla="*/ 662 h 662"/>
                <a:gd name="T4" fmla="*/ 0 w 784"/>
                <a:gd name="T5" fmla="*/ 331 h 662"/>
                <a:gd name="T6" fmla="*/ 331 w 784"/>
                <a:gd name="T7" fmla="*/ 0 h 662"/>
                <a:gd name="T8" fmla="*/ 662 w 784"/>
                <a:gd name="T9" fmla="*/ 33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4" h="662">
                  <a:moveTo>
                    <a:pt x="662" y="331"/>
                  </a:moveTo>
                  <a:cubicBezTo>
                    <a:pt x="662" y="514"/>
                    <a:pt x="784" y="662"/>
                    <a:pt x="331" y="662"/>
                  </a:cubicBezTo>
                  <a:cubicBezTo>
                    <a:pt x="148" y="662"/>
                    <a:pt x="0" y="514"/>
                    <a:pt x="0" y="331"/>
                  </a:cubicBezTo>
                  <a:cubicBezTo>
                    <a:pt x="0" y="148"/>
                    <a:pt x="148" y="0"/>
                    <a:pt x="331" y="0"/>
                  </a:cubicBezTo>
                  <a:cubicBezTo>
                    <a:pt x="514" y="0"/>
                    <a:pt x="662" y="148"/>
                    <a:pt x="662" y="331"/>
                  </a:cubicBezTo>
                </a:path>
              </a:pathLst>
            </a:cu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Oval 12"/>
            <p:cNvSpPr>
              <a:spLocks noChangeArrowheads="1"/>
            </p:cNvSpPr>
            <p:nvPr userDrawn="1"/>
          </p:nvSpPr>
          <p:spPr bwMode="gray">
            <a:xfrm>
              <a:off x="9132888" y="2373313"/>
              <a:ext cx="2219325" cy="2084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Oval 13"/>
            <p:cNvSpPr>
              <a:spLocks noChangeArrowheads="1"/>
            </p:cNvSpPr>
            <p:nvPr userDrawn="1"/>
          </p:nvSpPr>
          <p:spPr bwMode="gray">
            <a:xfrm>
              <a:off x="8482013" y="2235200"/>
              <a:ext cx="1793875" cy="16843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Oval 14"/>
            <p:cNvSpPr>
              <a:spLocks noChangeArrowheads="1"/>
            </p:cNvSpPr>
            <p:nvPr userDrawn="1"/>
          </p:nvSpPr>
          <p:spPr bwMode="gray">
            <a:xfrm>
              <a:off x="5038725" y="2590800"/>
              <a:ext cx="1438275" cy="13509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Oval 15"/>
            <p:cNvSpPr>
              <a:spLocks noChangeArrowheads="1"/>
            </p:cNvSpPr>
            <p:nvPr userDrawn="1"/>
          </p:nvSpPr>
          <p:spPr bwMode="gray">
            <a:xfrm>
              <a:off x="7496175" y="2468563"/>
              <a:ext cx="1809750" cy="169703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Oval 16"/>
            <p:cNvSpPr>
              <a:spLocks noChangeArrowheads="1"/>
            </p:cNvSpPr>
            <p:nvPr userDrawn="1"/>
          </p:nvSpPr>
          <p:spPr bwMode="gray">
            <a:xfrm>
              <a:off x="5759450" y="2282825"/>
              <a:ext cx="1273175" cy="1195387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Oval 17"/>
            <p:cNvSpPr>
              <a:spLocks noChangeArrowheads="1"/>
            </p:cNvSpPr>
            <p:nvPr userDrawn="1"/>
          </p:nvSpPr>
          <p:spPr bwMode="gray">
            <a:xfrm>
              <a:off x="6070600" y="1681163"/>
              <a:ext cx="2468562" cy="231616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Oval 18"/>
            <p:cNvSpPr>
              <a:spLocks noChangeArrowheads="1"/>
            </p:cNvSpPr>
            <p:nvPr userDrawn="1"/>
          </p:nvSpPr>
          <p:spPr bwMode="gray">
            <a:xfrm>
              <a:off x="3890963" y="2695575"/>
              <a:ext cx="1911350" cy="1790700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Oval 19"/>
            <p:cNvSpPr>
              <a:spLocks noChangeArrowheads="1"/>
            </p:cNvSpPr>
            <p:nvPr userDrawn="1"/>
          </p:nvSpPr>
          <p:spPr bwMode="gray">
            <a:xfrm>
              <a:off x="2386013" y="1860550"/>
              <a:ext cx="2608262" cy="2449512"/>
            </a:xfrm>
            <a:prstGeom prst="ellipse">
              <a:avLst/>
            </a:prstGeom>
            <a:solidFill>
              <a:srgbClr val="7FB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gray">
            <a:xfrm>
              <a:off x="8696325" y="4294188"/>
              <a:ext cx="2468562" cy="890587"/>
            </a:xfrm>
            <a:custGeom>
              <a:avLst/>
              <a:gdLst>
                <a:gd name="T0" fmla="*/ 639 w 736"/>
                <a:gd name="T1" fmla="*/ 0 h 283"/>
                <a:gd name="T2" fmla="*/ 461 w 736"/>
                <a:gd name="T3" fmla="*/ 52 h 283"/>
                <a:gd name="T4" fmla="*/ 352 w 736"/>
                <a:gd name="T5" fmla="*/ 34 h 283"/>
                <a:gd name="T6" fmla="*/ 332 w 736"/>
                <a:gd name="T7" fmla="*/ 34 h 283"/>
                <a:gd name="T8" fmla="*/ 332 w 736"/>
                <a:gd name="T9" fmla="*/ 26 h 283"/>
                <a:gd name="T10" fmla="*/ 326 w 736"/>
                <a:gd name="T11" fmla="*/ 23 h 283"/>
                <a:gd name="T12" fmla="*/ 199 w 736"/>
                <a:gd name="T13" fmla="*/ 84 h 283"/>
                <a:gd name="T14" fmla="*/ 200 w 736"/>
                <a:gd name="T15" fmla="*/ 100 h 283"/>
                <a:gd name="T16" fmla="*/ 150 w 736"/>
                <a:gd name="T17" fmla="*/ 158 h 283"/>
                <a:gd name="T18" fmla="*/ 152 w 736"/>
                <a:gd name="T19" fmla="*/ 206 h 283"/>
                <a:gd name="T20" fmla="*/ 131 w 736"/>
                <a:gd name="T21" fmla="*/ 206 h 283"/>
                <a:gd name="T22" fmla="*/ 133 w 736"/>
                <a:gd name="T23" fmla="*/ 158 h 283"/>
                <a:gd name="T24" fmla="*/ 111 w 736"/>
                <a:gd name="T25" fmla="*/ 150 h 283"/>
                <a:gd name="T26" fmla="*/ 0 w 736"/>
                <a:gd name="T27" fmla="*/ 283 h 283"/>
                <a:gd name="T28" fmla="*/ 511 w 736"/>
                <a:gd name="T29" fmla="*/ 283 h 283"/>
                <a:gd name="T30" fmla="*/ 735 w 736"/>
                <a:gd name="T31" fmla="*/ 52 h 283"/>
                <a:gd name="T32" fmla="*/ 736 w 736"/>
                <a:gd name="T33" fmla="*/ 26 h 283"/>
                <a:gd name="T34" fmla="*/ 639 w 736"/>
                <a:gd name="T3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6" h="283">
                  <a:moveTo>
                    <a:pt x="639" y="0"/>
                  </a:moveTo>
                  <a:cubicBezTo>
                    <a:pt x="588" y="33"/>
                    <a:pt x="526" y="52"/>
                    <a:pt x="461" y="52"/>
                  </a:cubicBezTo>
                  <a:cubicBezTo>
                    <a:pt x="422" y="52"/>
                    <a:pt x="386" y="46"/>
                    <a:pt x="352" y="34"/>
                  </a:cubicBezTo>
                  <a:cubicBezTo>
                    <a:pt x="332" y="34"/>
                    <a:pt x="332" y="34"/>
                    <a:pt x="332" y="34"/>
                  </a:cubicBezTo>
                  <a:cubicBezTo>
                    <a:pt x="332" y="26"/>
                    <a:pt x="332" y="26"/>
                    <a:pt x="332" y="26"/>
                  </a:cubicBezTo>
                  <a:cubicBezTo>
                    <a:pt x="330" y="25"/>
                    <a:pt x="328" y="24"/>
                    <a:pt x="326" y="23"/>
                  </a:cubicBezTo>
                  <a:cubicBezTo>
                    <a:pt x="281" y="39"/>
                    <a:pt x="238" y="59"/>
                    <a:pt x="199" y="84"/>
                  </a:cubicBezTo>
                  <a:cubicBezTo>
                    <a:pt x="200" y="90"/>
                    <a:pt x="200" y="95"/>
                    <a:pt x="200" y="100"/>
                  </a:cubicBezTo>
                  <a:cubicBezTo>
                    <a:pt x="200" y="129"/>
                    <a:pt x="179" y="154"/>
                    <a:pt x="150" y="15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31" y="206"/>
                    <a:pt x="131" y="206"/>
                    <a:pt x="131" y="206"/>
                  </a:cubicBezTo>
                  <a:cubicBezTo>
                    <a:pt x="133" y="158"/>
                    <a:pt x="133" y="158"/>
                    <a:pt x="133" y="158"/>
                  </a:cubicBezTo>
                  <a:cubicBezTo>
                    <a:pt x="125" y="157"/>
                    <a:pt x="118" y="154"/>
                    <a:pt x="111" y="150"/>
                  </a:cubicBezTo>
                  <a:cubicBezTo>
                    <a:pt x="68" y="189"/>
                    <a:pt x="31" y="234"/>
                    <a:pt x="0" y="283"/>
                  </a:cubicBezTo>
                  <a:cubicBezTo>
                    <a:pt x="511" y="283"/>
                    <a:pt x="511" y="283"/>
                    <a:pt x="511" y="283"/>
                  </a:cubicBezTo>
                  <a:cubicBezTo>
                    <a:pt x="569" y="191"/>
                    <a:pt x="645" y="112"/>
                    <a:pt x="735" y="52"/>
                  </a:cubicBezTo>
                  <a:cubicBezTo>
                    <a:pt x="736" y="26"/>
                    <a:pt x="736" y="26"/>
                    <a:pt x="736" y="26"/>
                  </a:cubicBezTo>
                  <a:cubicBezTo>
                    <a:pt x="705" y="15"/>
                    <a:pt x="673" y="6"/>
                    <a:pt x="639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gray">
            <a:xfrm>
              <a:off x="9790113" y="4262438"/>
              <a:ext cx="1049337" cy="195262"/>
            </a:xfrm>
            <a:custGeom>
              <a:avLst/>
              <a:gdLst>
                <a:gd name="T0" fmla="*/ 6 w 313"/>
                <a:gd name="T1" fmla="*/ 31 h 62"/>
                <a:gd name="T2" fmla="*/ 0 w 313"/>
                <a:gd name="T3" fmla="*/ 33 h 62"/>
                <a:gd name="T4" fmla="*/ 6 w 313"/>
                <a:gd name="T5" fmla="*/ 36 h 62"/>
                <a:gd name="T6" fmla="*/ 6 w 313"/>
                <a:gd name="T7" fmla="*/ 31 h 62"/>
                <a:gd name="T8" fmla="*/ 201 w 313"/>
                <a:gd name="T9" fmla="*/ 0 h 62"/>
                <a:gd name="T10" fmla="*/ 32 w 313"/>
                <a:gd name="T11" fmla="*/ 23 h 62"/>
                <a:gd name="T12" fmla="*/ 33 w 313"/>
                <a:gd name="T13" fmla="*/ 44 h 62"/>
                <a:gd name="T14" fmla="*/ 26 w 313"/>
                <a:gd name="T15" fmla="*/ 44 h 62"/>
                <a:gd name="T16" fmla="*/ 135 w 313"/>
                <a:gd name="T17" fmla="*/ 62 h 62"/>
                <a:gd name="T18" fmla="*/ 313 w 313"/>
                <a:gd name="T19" fmla="*/ 10 h 62"/>
                <a:gd name="T20" fmla="*/ 201 w 313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3" h="62">
                  <a:moveTo>
                    <a:pt x="6" y="31"/>
                  </a:moveTo>
                  <a:cubicBezTo>
                    <a:pt x="4" y="32"/>
                    <a:pt x="2" y="33"/>
                    <a:pt x="0" y="33"/>
                  </a:cubicBezTo>
                  <a:cubicBezTo>
                    <a:pt x="2" y="34"/>
                    <a:pt x="4" y="35"/>
                    <a:pt x="6" y="36"/>
                  </a:cubicBezTo>
                  <a:cubicBezTo>
                    <a:pt x="6" y="31"/>
                    <a:pt x="6" y="31"/>
                    <a:pt x="6" y="31"/>
                  </a:cubicBezTo>
                  <a:moveTo>
                    <a:pt x="201" y="0"/>
                  </a:moveTo>
                  <a:cubicBezTo>
                    <a:pt x="143" y="0"/>
                    <a:pt x="86" y="8"/>
                    <a:pt x="32" y="2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60" y="56"/>
                    <a:pt x="96" y="62"/>
                    <a:pt x="135" y="62"/>
                  </a:cubicBezTo>
                  <a:cubicBezTo>
                    <a:pt x="200" y="62"/>
                    <a:pt x="262" y="43"/>
                    <a:pt x="313" y="10"/>
                  </a:cubicBezTo>
                  <a:cubicBezTo>
                    <a:pt x="277" y="3"/>
                    <a:pt x="240" y="0"/>
                    <a:pt x="201" y="0"/>
                  </a:cubicBezTo>
                </a:path>
              </a:pathLst>
            </a:custGeom>
            <a:solidFill>
              <a:srgbClr val="6BB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9809163" y="4375150"/>
              <a:ext cx="66675" cy="25400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8 h 8"/>
                <a:gd name="T4" fmla="*/ 20 w 20"/>
                <a:gd name="T5" fmla="*/ 8 h 8"/>
                <a:gd name="T6" fmla="*/ 0 w 2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6"/>
                    <a:pt x="6" y="3"/>
                    <a:pt x="0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gray">
            <a:xfrm>
              <a:off x="9809163" y="4205288"/>
              <a:ext cx="90487" cy="195262"/>
            </a:xfrm>
            <a:custGeom>
              <a:avLst/>
              <a:gdLst>
                <a:gd name="T0" fmla="*/ 3 w 27"/>
                <a:gd name="T1" fmla="*/ 0 h 62"/>
                <a:gd name="T2" fmla="*/ 0 w 27"/>
                <a:gd name="T3" fmla="*/ 49 h 62"/>
                <a:gd name="T4" fmla="*/ 0 w 27"/>
                <a:gd name="T5" fmla="*/ 54 h 62"/>
                <a:gd name="T6" fmla="*/ 20 w 27"/>
                <a:gd name="T7" fmla="*/ 62 h 62"/>
                <a:gd name="T8" fmla="*/ 27 w 27"/>
                <a:gd name="T9" fmla="*/ 62 h 62"/>
                <a:gd name="T10" fmla="*/ 26 w 27"/>
                <a:gd name="T11" fmla="*/ 41 h 62"/>
                <a:gd name="T12" fmla="*/ 24 w 27"/>
                <a:gd name="T13" fmla="*/ 0 h 62"/>
                <a:gd name="T14" fmla="*/ 14 w 27"/>
                <a:gd name="T15" fmla="*/ 1 h 62"/>
                <a:gd name="T16" fmla="*/ 3 w 27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3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6" y="57"/>
                    <a:pt x="13" y="60"/>
                    <a:pt x="20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1"/>
                    <a:pt x="14" y="1"/>
                  </a:cubicBezTo>
                  <a:cubicBezTo>
                    <a:pt x="10" y="1"/>
                    <a:pt x="6" y="0"/>
                    <a:pt x="3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gray">
            <a:xfrm>
              <a:off x="9601200" y="3679825"/>
              <a:ext cx="506412" cy="525462"/>
            </a:xfrm>
            <a:custGeom>
              <a:avLst/>
              <a:gdLst>
                <a:gd name="T0" fmla="*/ 39 w 151"/>
                <a:gd name="T1" fmla="*/ 55 h 167"/>
                <a:gd name="T2" fmla="*/ 4 w 151"/>
                <a:gd name="T3" fmla="*/ 67 h 167"/>
                <a:gd name="T4" fmla="*/ 0 w 151"/>
                <a:gd name="T5" fmla="*/ 92 h 167"/>
                <a:gd name="T6" fmla="*/ 65 w 151"/>
                <a:gd name="T7" fmla="*/ 167 h 167"/>
                <a:gd name="T8" fmla="*/ 66 w 151"/>
                <a:gd name="T9" fmla="*/ 148 h 167"/>
                <a:gd name="T10" fmla="*/ 22 w 151"/>
                <a:gd name="T11" fmla="*/ 99 h 167"/>
                <a:gd name="T12" fmla="*/ 66 w 151"/>
                <a:gd name="T13" fmla="*/ 136 h 167"/>
                <a:gd name="T14" fmla="*/ 68 w 151"/>
                <a:gd name="T15" fmla="*/ 89 h 167"/>
                <a:gd name="T16" fmla="*/ 39 w 151"/>
                <a:gd name="T17" fmla="*/ 55 h 167"/>
                <a:gd name="T18" fmla="*/ 66 w 151"/>
                <a:gd name="T19" fmla="*/ 41 h 167"/>
                <a:gd name="T20" fmla="*/ 40 w 151"/>
                <a:gd name="T21" fmla="*/ 54 h 167"/>
                <a:gd name="T22" fmla="*/ 69 w 151"/>
                <a:gd name="T23" fmla="*/ 77 h 167"/>
                <a:gd name="T24" fmla="*/ 70 w 151"/>
                <a:gd name="T25" fmla="*/ 46 h 167"/>
                <a:gd name="T26" fmla="*/ 66 w 151"/>
                <a:gd name="T27" fmla="*/ 41 h 167"/>
                <a:gd name="T28" fmla="*/ 121 w 151"/>
                <a:gd name="T29" fmla="*/ 0 h 167"/>
                <a:gd name="T30" fmla="*/ 80 w 151"/>
                <a:gd name="T31" fmla="*/ 33 h 167"/>
                <a:gd name="T32" fmla="*/ 82 w 151"/>
                <a:gd name="T33" fmla="*/ 64 h 167"/>
                <a:gd name="T34" fmla="*/ 121 w 151"/>
                <a:gd name="T35" fmla="*/ 33 h 167"/>
                <a:gd name="T36" fmla="*/ 82 w 151"/>
                <a:gd name="T37" fmla="*/ 78 h 167"/>
                <a:gd name="T38" fmla="*/ 84 w 151"/>
                <a:gd name="T39" fmla="*/ 120 h 167"/>
                <a:gd name="T40" fmla="*/ 133 w 151"/>
                <a:gd name="T41" fmla="*/ 80 h 167"/>
                <a:gd name="T42" fmla="*/ 85 w 151"/>
                <a:gd name="T43" fmla="*/ 134 h 167"/>
                <a:gd name="T44" fmla="*/ 86 w 151"/>
                <a:gd name="T45" fmla="*/ 167 h 167"/>
                <a:gd name="T46" fmla="*/ 151 w 151"/>
                <a:gd name="T47" fmla="*/ 92 h 167"/>
                <a:gd name="T48" fmla="*/ 121 w 151"/>
                <a:gd name="T4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67">
                  <a:moveTo>
                    <a:pt x="39" y="55"/>
                  </a:moveTo>
                  <a:cubicBezTo>
                    <a:pt x="27" y="60"/>
                    <a:pt x="16" y="64"/>
                    <a:pt x="4" y="67"/>
                  </a:cubicBezTo>
                  <a:cubicBezTo>
                    <a:pt x="2" y="76"/>
                    <a:pt x="0" y="85"/>
                    <a:pt x="0" y="92"/>
                  </a:cubicBezTo>
                  <a:cubicBezTo>
                    <a:pt x="0" y="130"/>
                    <a:pt x="28" y="161"/>
                    <a:pt x="65" y="16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66" y="136"/>
                    <a:pt x="66" y="136"/>
                    <a:pt x="66" y="13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39" y="55"/>
                    <a:pt x="39" y="55"/>
                    <a:pt x="39" y="55"/>
                  </a:cubicBezTo>
                  <a:moveTo>
                    <a:pt x="66" y="41"/>
                  </a:moveTo>
                  <a:cubicBezTo>
                    <a:pt x="58" y="46"/>
                    <a:pt x="49" y="50"/>
                    <a:pt x="40" y="5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6" y="41"/>
                    <a:pt x="66" y="41"/>
                    <a:pt x="66" y="41"/>
                  </a:cubicBezTo>
                  <a:moveTo>
                    <a:pt x="121" y="0"/>
                  </a:moveTo>
                  <a:cubicBezTo>
                    <a:pt x="108" y="12"/>
                    <a:pt x="95" y="23"/>
                    <a:pt x="80" y="33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123" y="162"/>
                    <a:pt x="151" y="130"/>
                    <a:pt x="151" y="92"/>
                  </a:cubicBezTo>
                  <a:cubicBezTo>
                    <a:pt x="151" y="67"/>
                    <a:pt x="137" y="32"/>
                    <a:pt x="121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gray">
            <a:xfrm>
              <a:off x="9615488" y="3435350"/>
              <a:ext cx="392112" cy="455612"/>
            </a:xfrm>
            <a:custGeom>
              <a:avLst/>
              <a:gdLst>
                <a:gd name="T0" fmla="*/ 72 w 117"/>
                <a:gd name="T1" fmla="*/ 0 h 145"/>
                <a:gd name="T2" fmla="*/ 0 w 117"/>
                <a:gd name="T3" fmla="*/ 145 h 145"/>
                <a:gd name="T4" fmla="*/ 35 w 117"/>
                <a:gd name="T5" fmla="*/ 133 h 145"/>
                <a:gd name="T6" fmla="*/ 30 w 117"/>
                <a:gd name="T7" fmla="*/ 127 h 145"/>
                <a:gd name="T8" fmla="*/ 36 w 117"/>
                <a:gd name="T9" fmla="*/ 132 h 145"/>
                <a:gd name="T10" fmla="*/ 62 w 117"/>
                <a:gd name="T11" fmla="*/ 119 h 145"/>
                <a:gd name="T12" fmla="*/ 43 w 117"/>
                <a:gd name="T13" fmla="*/ 95 h 145"/>
                <a:gd name="T14" fmla="*/ 67 w 117"/>
                <a:gd name="T15" fmla="*/ 112 h 145"/>
                <a:gd name="T16" fmla="*/ 72 w 117"/>
                <a:gd name="T17" fmla="*/ 16 h 145"/>
                <a:gd name="T18" fmla="*/ 75 w 117"/>
                <a:gd name="T19" fmla="*/ 87 h 145"/>
                <a:gd name="T20" fmla="*/ 93 w 117"/>
                <a:gd name="T21" fmla="*/ 77 h 145"/>
                <a:gd name="T22" fmla="*/ 76 w 117"/>
                <a:gd name="T23" fmla="*/ 101 h 145"/>
                <a:gd name="T24" fmla="*/ 76 w 117"/>
                <a:gd name="T25" fmla="*/ 111 h 145"/>
                <a:gd name="T26" fmla="*/ 117 w 117"/>
                <a:gd name="T27" fmla="*/ 78 h 145"/>
                <a:gd name="T28" fmla="*/ 72 w 117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45">
                  <a:moveTo>
                    <a:pt x="72" y="0"/>
                  </a:moveTo>
                  <a:cubicBezTo>
                    <a:pt x="72" y="0"/>
                    <a:pt x="15" y="84"/>
                    <a:pt x="0" y="145"/>
                  </a:cubicBezTo>
                  <a:cubicBezTo>
                    <a:pt x="12" y="142"/>
                    <a:pt x="23" y="138"/>
                    <a:pt x="35" y="133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5" y="128"/>
                    <a:pt x="54" y="124"/>
                    <a:pt x="62" y="11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6" y="111"/>
                    <a:pt x="76" y="111"/>
                    <a:pt x="76" y="111"/>
                  </a:cubicBezTo>
                  <a:cubicBezTo>
                    <a:pt x="91" y="101"/>
                    <a:pt x="104" y="90"/>
                    <a:pt x="117" y="78"/>
                  </a:cubicBezTo>
                  <a:cubicBezTo>
                    <a:pt x="96" y="36"/>
                    <a:pt x="72" y="0"/>
                    <a:pt x="72" y="0"/>
                  </a:cubicBezTo>
                </a:path>
              </a:pathLst>
            </a:custGeom>
            <a:solidFill>
              <a:srgbClr val="56B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gray">
            <a:xfrm>
              <a:off x="9820275" y="3784600"/>
              <a:ext cx="69850" cy="423862"/>
            </a:xfrm>
            <a:custGeom>
              <a:avLst/>
              <a:gdLst>
                <a:gd name="T0" fmla="*/ 15 w 21"/>
                <a:gd name="T1" fmla="*/ 0 h 135"/>
                <a:gd name="T2" fmla="*/ 9 w 21"/>
                <a:gd name="T3" fmla="*/ 3 h 135"/>
                <a:gd name="T4" fmla="*/ 14 w 21"/>
                <a:gd name="T5" fmla="*/ 7 h 135"/>
                <a:gd name="T6" fmla="*/ 11 w 21"/>
                <a:gd name="T7" fmla="*/ 19 h 135"/>
                <a:gd name="T8" fmla="*/ 5 w 21"/>
                <a:gd name="T9" fmla="*/ 13 h 135"/>
                <a:gd name="T10" fmla="*/ 4 w 21"/>
                <a:gd name="T11" fmla="*/ 44 h 135"/>
                <a:gd name="T12" fmla="*/ 12 w 21"/>
                <a:gd name="T13" fmla="*/ 50 h 135"/>
                <a:gd name="T14" fmla="*/ 11 w 21"/>
                <a:gd name="T15" fmla="*/ 65 h 135"/>
                <a:gd name="T16" fmla="*/ 3 w 21"/>
                <a:gd name="T17" fmla="*/ 56 h 135"/>
                <a:gd name="T18" fmla="*/ 1 w 21"/>
                <a:gd name="T19" fmla="*/ 103 h 135"/>
                <a:gd name="T20" fmla="*/ 11 w 21"/>
                <a:gd name="T21" fmla="*/ 111 h 135"/>
                <a:gd name="T22" fmla="*/ 11 w 21"/>
                <a:gd name="T23" fmla="*/ 127 h 135"/>
                <a:gd name="T24" fmla="*/ 1 w 21"/>
                <a:gd name="T25" fmla="*/ 115 h 135"/>
                <a:gd name="T26" fmla="*/ 0 w 21"/>
                <a:gd name="T27" fmla="*/ 134 h 135"/>
                <a:gd name="T28" fmla="*/ 11 w 21"/>
                <a:gd name="T29" fmla="*/ 135 h 135"/>
                <a:gd name="T30" fmla="*/ 21 w 21"/>
                <a:gd name="T31" fmla="*/ 134 h 135"/>
                <a:gd name="T32" fmla="*/ 20 w 21"/>
                <a:gd name="T33" fmla="*/ 101 h 135"/>
                <a:gd name="T34" fmla="*/ 14 w 21"/>
                <a:gd name="T35" fmla="*/ 107 h 135"/>
                <a:gd name="T36" fmla="*/ 14 w 21"/>
                <a:gd name="T37" fmla="*/ 91 h 135"/>
                <a:gd name="T38" fmla="*/ 19 w 21"/>
                <a:gd name="T39" fmla="*/ 87 h 135"/>
                <a:gd name="T40" fmla="*/ 17 w 21"/>
                <a:gd name="T41" fmla="*/ 45 h 135"/>
                <a:gd name="T42" fmla="*/ 14 w 21"/>
                <a:gd name="T43" fmla="*/ 49 h 135"/>
                <a:gd name="T44" fmla="*/ 13 w 21"/>
                <a:gd name="T45" fmla="*/ 34 h 135"/>
                <a:gd name="T46" fmla="*/ 17 w 21"/>
                <a:gd name="T47" fmla="*/ 31 h 135"/>
                <a:gd name="T48" fmla="*/ 15 w 21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35">
                  <a:moveTo>
                    <a:pt x="15" y="0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3" y="134"/>
                    <a:pt x="7" y="135"/>
                    <a:pt x="11" y="135"/>
                  </a:cubicBezTo>
                  <a:cubicBezTo>
                    <a:pt x="14" y="135"/>
                    <a:pt x="18" y="134"/>
                    <a:pt x="21" y="13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gray">
            <a:xfrm>
              <a:off x="9839325" y="3484563"/>
              <a:ext cx="30162" cy="309562"/>
            </a:xfrm>
            <a:custGeom>
              <a:avLst/>
              <a:gdLst>
                <a:gd name="T0" fmla="*/ 5 w 9"/>
                <a:gd name="T1" fmla="*/ 0 h 98"/>
                <a:gd name="T2" fmla="*/ 0 w 9"/>
                <a:gd name="T3" fmla="*/ 96 h 98"/>
                <a:gd name="T4" fmla="*/ 3 w 9"/>
                <a:gd name="T5" fmla="*/ 98 h 98"/>
                <a:gd name="T6" fmla="*/ 9 w 9"/>
                <a:gd name="T7" fmla="*/ 95 h 98"/>
                <a:gd name="T8" fmla="*/ 9 w 9"/>
                <a:gd name="T9" fmla="*/ 85 h 98"/>
                <a:gd name="T10" fmla="*/ 8 w 9"/>
                <a:gd name="T11" fmla="*/ 85 h 98"/>
                <a:gd name="T12" fmla="*/ 3 w 9"/>
                <a:gd name="T13" fmla="*/ 74 h 98"/>
                <a:gd name="T14" fmla="*/ 8 w 9"/>
                <a:gd name="T15" fmla="*/ 71 h 98"/>
                <a:gd name="T16" fmla="*/ 5 w 9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8">
                  <a:moveTo>
                    <a:pt x="5" y="0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5" y="97"/>
                    <a:pt x="7" y="96"/>
                    <a:pt x="9" y="9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gray">
            <a:xfrm>
              <a:off x="9675813" y="3992563"/>
              <a:ext cx="180975" cy="190500"/>
            </a:xfrm>
            <a:custGeom>
              <a:avLst/>
              <a:gdLst>
                <a:gd name="T0" fmla="*/ 0 w 114"/>
                <a:gd name="T1" fmla="*/ 0 h 120"/>
                <a:gd name="T2" fmla="*/ 93 w 114"/>
                <a:gd name="T3" fmla="*/ 97 h 120"/>
                <a:gd name="T4" fmla="*/ 114 w 114"/>
                <a:gd name="T5" fmla="*/ 120 h 120"/>
                <a:gd name="T6" fmla="*/ 114 w 114"/>
                <a:gd name="T7" fmla="*/ 89 h 120"/>
                <a:gd name="T8" fmla="*/ 93 w 114"/>
                <a:gd name="T9" fmla="*/ 73 h 120"/>
                <a:gd name="T10" fmla="*/ 0 w 11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20">
                  <a:moveTo>
                    <a:pt x="0" y="0"/>
                  </a:moveTo>
                  <a:lnTo>
                    <a:pt x="93" y="97"/>
                  </a:lnTo>
                  <a:lnTo>
                    <a:pt x="114" y="120"/>
                  </a:lnTo>
                  <a:lnTo>
                    <a:pt x="114" y="89"/>
                  </a:lnTo>
                  <a:lnTo>
                    <a:pt x="93" y="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gray">
            <a:xfrm>
              <a:off x="9732963" y="3849688"/>
              <a:ext cx="127000" cy="139700"/>
            </a:xfrm>
            <a:custGeom>
              <a:avLst/>
              <a:gdLst>
                <a:gd name="T0" fmla="*/ 1 w 38"/>
                <a:gd name="T1" fmla="*/ 0 h 44"/>
                <a:gd name="T2" fmla="*/ 0 w 38"/>
                <a:gd name="T3" fmla="*/ 1 h 44"/>
                <a:gd name="T4" fmla="*/ 29 w 38"/>
                <a:gd name="T5" fmla="*/ 35 h 44"/>
                <a:gd name="T6" fmla="*/ 37 w 38"/>
                <a:gd name="T7" fmla="*/ 44 h 44"/>
                <a:gd name="T8" fmla="*/ 38 w 38"/>
                <a:gd name="T9" fmla="*/ 29 h 44"/>
                <a:gd name="T10" fmla="*/ 30 w 38"/>
                <a:gd name="T11" fmla="*/ 23 h 44"/>
                <a:gd name="T12" fmla="*/ 1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gray">
            <a:xfrm>
              <a:off x="9715500" y="3833813"/>
              <a:ext cx="20637" cy="19050"/>
            </a:xfrm>
            <a:custGeom>
              <a:avLst/>
              <a:gdLst>
                <a:gd name="T0" fmla="*/ 0 w 6"/>
                <a:gd name="T1" fmla="*/ 0 h 6"/>
                <a:gd name="T2" fmla="*/ 5 w 6"/>
                <a:gd name="T3" fmla="*/ 6 h 6"/>
                <a:gd name="T4" fmla="*/ 6 w 6"/>
                <a:gd name="T5" fmla="*/ 5 h 6"/>
                <a:gd name="T6" fmla="*/ 0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gray">
            <a:xfrm>
              <a:off x="9823450" y="3794125"/>
              <a:ext cx="42862" cy="49212"/>
            </a:xfrm>
            <a:custGeom>
              <a:avLst/>
              <a:gdLst>
                <a:gd name="T0" fmla="*/ 8 w 13"/>
                <a:gd name="T1" fmla="*/ 0 h 16"/>
                <a:gd name="T2" fmla="*/ 0 w 13"/>
                <a:gd name="T3" fmla="*/ 5 h 16"/>
                <a:gd name="T4" fmla="*/ 4 w 13"/>
                <a:gd name="T5" fmla="*/ 10 h 16"/>
                <a:gd name="T6" fmla="*/ 10 w 13"/>
                <a:gd name="T7" fmla="*/ 16 h 16"/>
                <a:gd name="T8" fmla="*/ 13 w 13"/>
                <a:gd name="T9" fmla="*/ 4 h 16"/>
                <a:gd name="T10" fmla="*/ 8 w 1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8" y="0"/>
                  </a:moveTo>
                  <a:cubicBezTo>
                    <a:pt x="6" y="2"/>
                    <a:pt x="3" y="3"/>
                    <a:pt x="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 userDrawn="1"/>
          </p:nvSpPr>
          <p:spPr bwMode="gray">
            <a:xfrm>
              <a:off x="9759950" y="3733800"/>
              <a:ext cx="90487" cy="74612"/>
            </a:xfrm>
            <a:custGeom>
              <a:avLst/>
              <a:gdLst>
                <a:gd name="T0" fmla="*/ 0 w 27"/>
                <a:gd name="T1" fmla="*/ 0 h 24"/>
                <a:gd name="T2" fmla="*/ 19 w 27"/>
                <a:gd name="T3" fmla="*/ 24 h 24"/>
                <a:gd name="T4" fmla="*/ 27 w 27"/>
                <a:gd name="T5" fmla="*/ 19 h 24"/>
                <a:gd name="T6" fmla="*/ 24 w 27"/>
                <a:gd name="T7" fmla="*/ 17 h 24"/>
                <a:gd name="T8" fmla="*/ 0 w 2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0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2" y="22"/>
                    <a:pt x="25" y="21"/>
                    <a:pt x="27" y="19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gray">
            <a:xfrm>
              <a:off x="9866313" y="3932238"/>
              <a:ext cx="180975" cy="188912"/>
            </a:xfrm>
            <a:custGeom>
              <a:avLst/>
              <a:gdLst>
                <a:gd name="T0" fmla="*/ 114 w 114"/>
                <a:gd name="T1" fmla="*/ 0 h 119"/>
                <a:gd name="T2" fmla="*/ 11 w 114"/>
                <a:gd name="T3" fmla="*/ 79 h 119"/>
                <a:gd name="T4" fmla="*/ 0 w 114"/>
                <a:gd name="T5" fmla="*/ 87 h 119"/>
                <a:gd name="T6" fmla="*/ 0 w 114"/>
                <a:gd name="T7" fmla="*/ 119 h 119"/>
                <a:gd name="T8" fmla="*/ 13 w 114"/>
                <a:gd name="T9" fmla="*/ 107 h 119"/>
                <a:gd name="T10" fmla="*/ 114 w 114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19">
                  <a:moveTo>
                    <a:pt x="114" y="0"/>
                  </a:moveTo>
                  <a:lnTo>
                    <a:pt x="11" y="79"/>
                  </a:lnTo>
                  <a:lnTo>
                    <a:pt x="0" y="87"/>
                  </a:lnTo>
                  <a:lnTo>
                    <a:pt x="0" y="119"/>
                  </a:lnTo>
                  <a:lnTo>
                    <a:pt x="13" y="10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37"/>
            <p:cNvSpPr>
              <a:spLocks/>
            </p:cNvSpPr>
            <p:nvPr userDrawn="1"/>
          </p:nvSpPr>
          <p:spPr bwMode="gray">
            <a:xfrm>
              <a:off x="9863138" y="3784600"/>
              <a:ext cx="144462" cy="153987"/>
            </a:xfrm>
            <a:custGeom>
              <a:avLst/>
              <a:gdLst>
                <a:gd name="T0" fmla="*/ 91 w 91"/>
                <a:gd name="T1" fmla="*/ 0 h 97"/>
                <a:gd name="T2" fmla="*/ 8 w 91"/>
                <a:gd name="T3" fmla="*/ 61 h 97"/>
                <a:gd name="T4" fmla="*/ 0 w 91"/>
                <a:gd name="T5" fmla="*/ 67 h 97"/>
                <a:gd name="T6" fmla="*/ 2 w 91"/>
                <a:gd name="T7" fmla="*/ 97 h 97"/>
                <a:gd name="T8" fmla="*/ 8 w 91"/>
                <a:gd name="T9" fmla="*/ 89 h 97"/>
                <a:gd name="T10" fmla="*/ 91 w 9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7">
                  <a:moveTo>
                    <a:pt x="91" y="0"/>
                  </a:moveTo>
                  <a:lnTo>
                    <a:pt x="8" y="61"/>
                  </a:lnTo>
                  <a:lnTo>
                    <a:pt x="0" y="67"/>
                  </a:lnTo>
                  <a:lnTo>
                    <a:pt x="2" y="97"/>
                  </a:lnTo>
                  <a:lnTo>
                    <a:pt x="8" y="8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52A7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gray">
            <a:xfrm>
              <a:off x="9850438" y="3676650"/>
              <a:ext cx="76200" cy="76200"/>
            </a:xfrm>
            <a:custGeom>
              <a:avLst/>
              <a:gdLst>
                <a:gd name="T0" fmla="*/ 48 w 48"/>
                <a:gd name="T1" fmla="*/ 0 h 48"/>
                <a:gd name="T2" fmla="*/ 10 w 48"/>
                <a:gd name="T3" fmla="*/ 20 h 48"/>
                <a:gd name="T4" fmla="*/ 0 w 48"/>
                <a:gd name="T5" fmla="*/ 26 h 48"/>
                <a:gd name="T6" fmla="*/ 10 w 48"/>
                <a:gd name="T7" fmla="*/ 48 h 48"/>
                <a:gd name="T8" fmla="*/ 12 w 48"/>
                <a:gd name="T9" fmla="*/ 48 h 48"/>
                <a:gd name="T10" fmla="*/ 48 w 48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48" y="0"/>
                  </a:moveTo>
                  <a:lnTo>
                    <a:pt x="10" y="20"/>
                  </a:lnTo>
                  <a:lnTo>
                    <a:pt x="0" y="26"/>
                  </a:lnTo>
                  <a:lnTo>
                    <a:pt x="10" y="48"/>
                  </a:lnTo>
                  <a:lnTo>
                    <a:pt x="12" y="4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gray">
            <a:xfrm>
              <a:off x="11160125" y="4137025"/>
              <a:ext cx="155575" cy="320675"/>
            </a:xfrm>
            <a:custGeom>
              <a:avLst/>
              <a:gdLst>
                <a:gd name="T0" fmla="*/ 43 w 46"/>
                <a:gd name="T1" fmla="*/ 0 h 102"/>
                <a:gd name="T2" fmla="*/ 5 w 46"/>
                <a:gd name="T3" fmla="*/ 0 h 102"/>
                <a:gd name="T4" fmla="*/ 1 w 46"/>
                <a:gd name="T5" fmla="*/ 76 h 102"/>
                <a:gd name="T6" fmla="*/ 0 w 46"/>
                <a:gd name="T7" fmla="*/ 102 h 102"/>
                <a:gd name="T8" fmla="*/ 46 w 46"/>
                <a:gd name="T9" fmla="*/ 73 h 102"/>
                <a:gd name="T10" fmla="*/ 43 w 46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02">
                  <a:moveTo>
                    <a:pt x="4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5" y="92"/>
                    <a:pt x="30" y="82"/>
                    <a:pt x="46" y="73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gray">
            <a:xfrm>
              <a:off x="11177588" y="4095750"/>
              <a:ext cx="127000" cy="41275"/>
            </a:xfrm>
            <a:custGeom>
              <a:avLst/>
              <a:gdLst>
                <a:gd name="T0" fmla="*/ 37 w 38"/>
                <a:gd name="T1" fmla="*/ 0 h 13"/>
                <a:gd name="T2" fmla="*/ 18 w 38"/>
                <a:gd name="T3" fmla="*/ 1 h 13"/>
                <a:gd name="T4" fmla="*/ 0 w 38"/>
                <a:gd name="T5" fmla="*/ 0 h 13"/>
                <a:gd name="T6" fmla="*/ 0 w 38"/>
                <a:gd name="T7" fmla="*/ 13 h 13"/>
                <a:gd name="T8" fmla="*/ 0 w 38"/>
                <a:gd name="T9" fmla="*/ 13 h 13"/>
                <a:gd name="T10" fmla="*/ 38 w 38"/>
                <a:gd name="T11" fmla="*/ 13 h 13"/>
                <a:gd name="T12" fmla="*/ 38 w 38"/>
                <a:gd name="T13" fmla="*/ 13 h 13"/>
                <a:gd name="T14" fmla="*/ 37 w 3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3">
                  <a:moveTo>
                    <a:pt x="37" y="0"/>
                  </a:moveTo>
                  <a:cubicBezTo>
                    <a:pt x="31" y="1"/>
                    <a:pt x="25" y="1"/>
                    <a:pt x="18" y="1"/>
                  </a:cubicBezTo>
                  <a:cubicBezTo>
                    <a:pt x="12" y="1"/>
                    <a:pt x="6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779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gray">
            <a:xfrm>
              <a:off x="11093450" y="3648075"/>
              <a:ext cx="650875" cy="447675"/>
            </a:xfrm>
            <a:custGeom>
              <a:avLst/>
              <a:gdLst>
                <a:gd name="T0" fmla="*/ 19 w 194"/>
                <a:gd name="T1" fmla="*/ 114 h 142"/>
                <a:gd name="T2" fmla="*/ 0 w 194"/>
                <a:gd name="T3" fmla="*/ 139 h 142"/>
                <a:gd name="T4" fmla="*/ 25 w 194"/>
                <a:gd name="T5" fmla="*/ 142 h 142"/>
                <a:gd name="T6" fmla="*/ 26 w 194"/>
                <a:gd name="T7" fmla="*/ 123 h 142"/>
                <a:gd name="T8" fmla="*/ 19 w 194"/>
                <a:gd name="T9" fmla="*/ 114 h 142"/>
                <a:gd name="T10" fmla="*/ 108 w 194"/>
                <a:gd name="T11" fmla="*/ 32 h 142"/>
                <a:gd name="T12" fmla="*/ 60 w 194"/>
                <a:gd name="T13" fmla="*/ 90 h 142"/>
                <a:gd name="T14" fmla="*/ 60 w 194"/>
                <a:gd name="T15" fmla="*/ 98 h 142"/>
                <a:gd name="T16" fmla="*/ 62 w 194"/>
                <a:gd name="T17" fmla="*/ 142 h 142"/>
                <a:gd name="T18" fmla="*/ 110 w 194"/>
                <a:gd name="T19" fmla="*/ 132 h 142"/>
                <a:gd name="T20" fmla="*/ 142 w 194"/>
                <a:gd name="T21" fmla="*/ 80 h 142"/>
                <a:gd name="T22" fmla="*/ 160 w 194"/>
                <a:gd name="T23" fmla="*/ 108 h 142"/>
                <a:gd name="T24" fmla="*/ 194 w 194"/>
                <a:gd name="T25" fmla="*/ 81 h 142"/>
                <a:gd name="T26" fmla="*/ 108 w 194"/>
                <a:gd name="T27" fmla="*/ 32 h 142"/>
                <a:gd name="T28" fmla="*/ 74 w 194"/>
                <a:gd name="T29" fmla="*/ 0 h 142"/>
                <a:gd name="T30" fmla="*/ 66 w 194"/>
                <a:gd name="T31" fmla="*/ 10 h 142"/>
                <a:gd name="T32" fmla="*/ 57 w 194"/>
                <a:gd name="T33" fmla="*/ 39 h 142"/>
                <a:gd name="T34" fmla="*/ 58 w 194"/>
                <a:gd name="T35" fmla="*/ 63 h 142"/>
                <a:gd name="T36" fmla="*/ 102 w 194"/>
                <a:gd name="T37" fmla="*/ 27 h 142"/>
                <a:gd name="T38" fmla="*/ 74 w 194"/>
                <a:gd name="T3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" h="142">
                  <a:moveTo>
                    <a:pt x="19" y="114"/>
                  </a:moveTo>
                  <a:cubicBezTo>
                    <a:pt x="13" y="122"/>
                    <a:pt x="6" y="131"/>
                    <a:pt x="0" y="139"/>
                  </a:cubicBezTo>
                  <a:cubicBezTo>
                    <a:pt x="8" y="140"/>
                    <a:pt x="17" y="142"/>
                    <a:pt x="25" y="142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19" y="114"/>
                    <a:pt x="19" y="114"/>
                    <a:pt x="19" y="114"/>
                  </a:cubicBezTo>
                  <a:moveTo>
                    <a:pt x="108" y="32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79" y="141"/>
                    <a:pt x="95" y="137"/>
                    <a:pt x="110" y="132"/>
                  </a:cubicBezTo>
                  <a:cubicBezTo>
                    <a:pt x="126" y="103"/>
                    <a:pt x="142" y="80"/>
                    <a:pt x="142" y="80"/>
                  </a:cubicBezTo>
                  <a:cubicBezTo>
                    <a:pt x="142" y="80"/>
                    <a:pt x="149" y="91"/>
                    <a:pt x="160" y="108"/>
                  </a:cubicBezTo>
                  <a:cubicBezTo>
                    <a:pt x="172" y="100"/>
                    <a:pt x="183" y="91"/>
                    <a:pt x="194" y="81"/>
                  </a:cubicBezTo>
                  <a:cubicBezTo>
                    <a:pt x="163" y="69"/>
                    <a:pt x="134" y="52"/>
                    <a:pt x="108" y="32"/>
                  </a:cubicBezTo>
                  <a:moveTo>
                    <a:pt x="74" y="0"/>
                  </a:moveTo>
                  <a:cubicBezTo>
                    <a:pt x="66" y="10"/>
                    <a:pt x="66" y="10"/>
                    <a:pt x="66" y="10"/>
                  </a:cubicBezTo>
                  <a:cubicBezTo>
                    <a:pt x="63" y="20"/>
                    <a:pt x="60" y="29"/>
                    <a:pt x="57" y="39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92" y="19"/>
                    <a:pt x="83" y="10"/>
                    <a:pt x="74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gray">
            <a:xfrm>
              <a:off x="11110913" y="2757488"/>
              <a:ext cx="841375" cy="1146175"/>
            </a:xfrm>
            <a:custGeom>
              <a:avLst/>
              <a:gdLst>
                <a:gd name="T0" fmla="*/ 38 w 251"/>
                <a:gd name="T1" fmla="*/ 0 h 364"/>
                <a:gd name="T2" fmla="*/ 0 w 251"/>
                <a:gd name="T3" fmla="*/ 3 h 364"/>
                <a:gd name="T4" fmla="*/ 38 w 251"/>
                <a:gd name="T5" fmla="*/ 64 h 364"/>
                <a:gd name="T6" fmla="*/ 39 w 251"/>
                <a:gd name="T7" fmla="*/ 51 h 364"/>
                <a:gd name="T8" fmla="*/ 40 w 251"/>
                <a:gd name="T9" fmla="*/ 67 h 364"/>
                <a:gd name="T10" fmla="*/ 61 w 251"/>
                <a:gd name="T11" fmla="*/ 125 h 364"/>
                <a:gd name="T12" fmla="*/ 74 w 251"/>
                <a:gd name="T13" fmla="*/ 115 h 364"/>
                <a:gd name="T14" fmla="*/ 63 w 251"/>
                <a:gd name="T15" fmla="*/ 132 h 364"/>
                <a:gd name="T16" fmla="*/ 72 w 251"/>
                <a:gd name="T17" fmla="*/ 209 h 364"/>
                <a:gd name="T18" fmla="*/ 67 w 251"/>
                <a:gd name="T19" fmla="*/ 266 h 364"/>
                <a:gd name="T20" fmla="*/ 112 w 251"/>
                <a:gd name="T21" fmla="*/ 229 h 364"/>
                <a:gd name="T22" fmla="*/ 69 w 251"/>
                <a:gd name="T23" fmla="*/ 283 h 364"/>
                <a:gd name="T24" fmla="*/ 97 w 251"/>
                <a:gd name="T25" fmla="*/ 310 h 364"/>
                <a:gd name="T26" fmla="*/ 128 w 251"/>
                <a:gd name="T27" fmla="*/ 284 h 364"/>
                <a:gd name="T28" fmla="*/ 103 w 251"/>
                <a:gd name="T29" fmla="*/ 315 h 364"/>
                <a:gd name="T30" fmla="*/ 189 w 251"/>
                <a:gd name="T31" fmla="*/ 364 h 364"/>
                <a:gd name="T32" fmla="*/ 251 w 251"/>
                <a:gd name="T33" fmla="*/ 213 h 364"/>
                <a:gd name="T34" fmla="*/ 38 w 251"/>
                <a:gd name="T3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1" h="364">
                  <a:moveTo>
                    <a:pt x="38" y="0"/>
                  </a:moveTo>
                  <a:cubicBezTo>
                    <a:pt x="25" y="0"/>
                    <a:pt x="12" y="1"/>
                    <a:pt x="0" y="3"/>
                  </a:cubicBezTo>
                  <a:cubicBezTo>
                    <a:pt x="15" y="22"/>
                    <a:pt x="28" y="42"/>
                    <a:pt x="38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8" y="86"/>
                    <a:pt x="56" y="105"/>
                    <a:pt x="61" y="125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63" y="132"/>
                    <a:pt x="63" y="132"/>
                    <a:pt x="63" y="132"/>
                  </a:cubicBezTo>
                  <a:cubicBezTo>
                    <a:pt x="68" y="157"/>
                    <a:pt x="72" y="183"/>
                    <a:pt x="72" y="209"/>
                  </a:cubicBezTo>
                  <a:cubicBezTo>
                    <a:pt x="72" y="229"/>
                    <a:pt x="70" y="248"/>
                    <a:pt x="67" y="266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8" y="293"/>
                    <a:pt x="87" y="302"/>
                    <a:pt x="97" y="310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29" y="335"/>
                    <a:pt x="158" y="352"/>
                    <a:pt x="189" y="364"/>
                  </a:cubicBezTo>
                  <a:cubicBezTo>
                    <a:pt x="227" y="325"/>
                    <a:pt x="251" y="272"/>
                    <a:pt x="251" y="213"/>
                  </a:cubicBezTo>
                  <a:cubicBezTo>
                    <a:pt x="251" y="95"/>
                    <a:pt x="156" y="0"/>
                    <a:pt x="38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gray">
            <a:xfrm>
              <a:off x="10523538" y="2767013"/>
              <a:ext cx="828675" cy="1319212"/>
            </a:xfrm>
            <a:custGeom>
              <a:avLst/>
              <a:gdLst>
                <a:gd name="T0" fmla="*/ 236 w 247"/>
                <a:gd name="T1" fmla="*/ 290 h 419"/>
                <a:gd name="T2" fmla="*/ 226 w 247"/>
                <a:gd name="T3" fmla="*/ 302 h 419"/>
                <a:gd name="T4" fmla="*/ 227 w 247"/>
                <a:gd name="T5" fmla="*/ 319 h 419"/>
                <a:gd name="T6" fmla="*/ 236 w 247"/>
                <a:gd name="T7" fmla="*/ 290 h 419"/>
                <a:gd name="T8" fmla="*/ 238 w 247"/>
                <a:gd name="T9" fmla="*/ 129 h 419"/>
                <a:gd name="T10" fmla="*/ 219 w 247"/>
                <a:gd name="T11" fmla="*/ 156 h 419"/>
                <a:gd name="T12" fmla="*/ 225 w 247"/>
                <a:gd name="T13" fmla="*/ 277 h 419"/>
                <a:gd name="T14" fmla="*/ 242 w 247"/>
                <a:gd name="T15" fmla="*/ 263 h 419"/>
                <a:gd name="T16" fmla="*/ 247 w 247"/>
                <a:gd name="T17" fmla="*/ 206 h 419"/>
                <a:gd name="T18" fmla="*/ 238 w 247"/>
                <a:gd name="T19" fmla="*/ 129 h 419"/>
                <a:gd name="T20" fmla="*/ 215 w 247"/>
                <a:gd name="T21" fmla="*/ 64 h 419"/>
                <a:gd name="T22" fmla="*/ 218 w 247"/>
                <a:gd name="T23" fmla="*/ 136 h 419"/>
                <a:gd name="T24" fmla="*/ 236 w 247"/>
                <a:gd name="T25" fmla="*/ 122 h 419"/>
                <a:gd name="T26" fmla="*/ 215 w 247"/>
                <a:gd name="T27" fmla="*/ 64 h 419"/>
                <a:gd name="T28" fmla="*/ 175 w 247"/>
                <a:gd name="T29" fmla="*/ 0 h 419"/>
                <a:gd name="T30" fmla="*/ 0 w 247"/>
                <a:gd name="T31" fmla="*/ 210 h 419"/>
                <a:gd name="T32" fmla="*/ 170 w 247"/>
                <a:gd name="T33" fmla="*/ 419 h 419"/>
                <a:gd name="T34" fmla="*/ 189 w 247"/>
                <a:gd name="T35" fmla="*/ 394 h 419"/>
                <a:gd name="T36" fmla="*/ 123 w 247"/>
                <a:gd name="T37" fmla="*/ 315 h 419"/>
                <a:gd name="T38" fmla="*/ 198 w 247"/>
                <a:gd name="T39" fmla="*/ 377 h 419"/>
                <a:gd name="T40" fmla="*/ 202 w 247"/>
                <a:gd name="T41" fmla="*/ 285 h 419"/>
                <a:gd name="T42" fmla="*/ 139 w 247"/>
                <a:gd name="T43" fmla="*/ 207 h 419"/>
                <a:gd name="T44" fmla="*/ 203 w 247"/>
                <a:gd name="T45" fmla="*/ 259 h 419"/>
                <a:gd name="T46" fmla="*/ 206 w 247"/>
                <a:gd name="T47" fmla="*/ 204 h 419"/>
                <a:gd name="T48" fmla="*/ 157 w 247"/>
                <a:gd name="T49" fmla="*/ 140 h 419"/>
                <a:gd name="T50" fmla="*/ 207 w 247"/>
                <a:gd name="T51" fmla="*/ 179 h 419"/>
                <a:gd name="T52" fmla="*/ 213 w 247"/>
                <a:gd name="T53" fmla="*/ 61 h 419"/>
                <a:gd name="T54" fmla="*/ 175 w 247"/>
                <a:gd name="T5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419">
                  <a:moveTo>
                    <a:pt x="236" y="290"/>
                  </a:moveTo>
                  <a:cubicBezTo>
                    <a:pt x="226" y="302"/>
                    <a:pt x="226" y="302"/>
                    <a:pt x="226" y="302"/>
                  </a:cubicBezTo>
                  <a:cubicBezTo>
                    <a:pt x="227" y="319"/>
                    <a:pt x="227" y="319"/>
                    <a:pt x="227" y="319"/>
                  </a:cubicBezTo>
                  <a:cubicBezTo>
                    <a:pt x="230" y="309"/>
                    <a:pt x="233" y="300"/>
                    <a:pt x="236" y="290"/>
                  </a:cubicBezTo>
                  <a:moveTo>
                    <a:pt x="238" y="129"/>
                  </a:moveTo>
                  <a:cubicBezTo>
                    <a:pt x="219" y="156"/>
                    <a:pt x="219" y="156"/>
                    <a:pt x="219" y="156"/>
                  </a:cubicBezTo>
                  <a:cubicBezTo>
                    <a:pt x="225" y="277"/>
                    <a:pt x="225" y="277"/>
                    <a:pt x="225" y="277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245" y="245"/>
                    <a:pt x="247" y="226"/>
                    <a:pt x="247" y="206"/>
                  </a:cubicBezTo>
                  <a:cubicBezTo>
                    <a:pt x="247" y="180"/>
                    <a:pt x="243" y="154"/>
                    <a:pt x="238" y="129"/>
                  </a:cubicBezTo>
                  <a:moveTo>
                    <a:pt x="215" y="64"/>
                  </a:moveTo>
                  <a:cubicBezTo>
                    <a:pt x="218" y="136"/>
                    <a:pt x="218" y="136"/>
                    <a:pt x="218" y="136"/>
                  </a:cubicBezTo>
                  <a:cubicBezTo>
                    <a:pt x="236" y="122"/>
                    <a:pt x="236" y="122"/>
                    <a:pt x="236" y="122"/>
                  </a:cubicBezTo>
                  <a:cubicBezTo>
                    <a:pt x="231" y="102"/>
                    <a:pt x="223" y="83"/>
                    <a:pt x="215" y="64"/>
                  </a:cubicBezTo>
                  <a:moveTo>
                    <a:pt x="175" y="0"/>
                  </a:moveTo>
                  <a:cubicBezTo>
                    <a:pt x="76" y="18"/>
                    <a:pt x="0" y="105"/>
                    <a:pt x="0" y="210"/>
                  </a:cubicBezTo>
                  <a:cubicBezTo>
                    <a:pt x="0" y="313"/>
                    <a:pt x="73" y="398"/>
                    <a:pt x="170" y="419"/>
                  </a:cubicBezTo>
                  <a:cubicBezTo>
                    <a:pt x="176" y="411"/>
                    <a:pt x="183" y="402"/>
                    <a:pt x="189" y="394"/>
                  </a:cubicBezTo>
                  <a:cubicBezTo>
                    <a:pt x="123" y="315"/>
                    <a:pt x="123" y="315"/>
                    <a:pt x="123" y="315"/>
                  </a:cubicBezTo>
                  <a:cubicBezTo>
                    <a:pt x="198" y="377"/>
                    <a:pt x="198" y="377"/>
                    <a:pt x="198" y="377"/>
                  </a:cubicBezTo>
                  <a:cubicBezTo>
                    <a:pt x="202" y="285"/>
                    <a:pt x="202" y="285"/>
                    <a:pt x="202" y="285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6" y="204"/>
                    <a:pt x="206" y="204"/>
                    <a:pt x="206" y="204"/>
                  </a:cubicBezTo>
                  <a:cubicBezTo>
                    <a:pt x="157" y="140"/>
                    <a:pt x="157" y="140"/>
                    <a:pt x="157" y="140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13" y="61"/>
                    <a:pt x="213" y="61"/>
                    <a:pt x="213" y="61"/>
                  </a:cubicBezTo>
                  <a:cubicBezTo>
                    <a:pt x="203" y="39"/>
                    <a:pt x="190" y="19"/>
                    <a:pt x="175" y="0"/>
                  </a:cubicBezTo>
                </a:path>
              </a:pathLst>
            </a:custGeom>
            <a:solidFill>
              <a:srgbClr val="73A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gray">
            <a:xfrm>
              <a:off x="11237913" y="2917825"/>
              <a:ext cx="6350" cy="50800"/>
            </a:xfrm>
            <a:custGeom>
              <a:avLst/>
              <a:gdLst>
                <a:gd name="T0" fmla="*/ 1 w 2"/>
                <a:gd name="T1" fmla="*/ 0 h 16"/>
                <a:gd name="T2" fmla="*/ 0 w 2"/>
                <a:gd name="T3" fmla="*/ 13 h 16"/>
                <a:gd name="T4" fmla="*/ 2 w 2"/>
                <a:gd name="T5" fmla="*/ 16 h 16"/>
                <a:gd name="T6" fmla="*/ 1 w 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6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gray">
            <a:xfrm>
              <a:off x="11187113" y="2959100"/>
              <a:ext cx="90487" cy="995362"/>
            </a:xfrm>
            <a:custGeom>
              <a:avLst/>
              <a:gdLst>
                <a:gd name="T0" fmla="*/ 4 w 27"/>
                <a:gd name="T1" fmla="*/ 224 h 316"/>
                <a:gd name="T2" fmla="*/ 0 w 27"/>
                <a:gd name="T3" fmla="*/ 316 h 316"/>
                <a:gd name="T4" fmla="*/ 0 w 27"/>
                <a:gd name="T5" fmla="*/ 316 h 316"/>
                <a:gd name="T6" fmla="*/ 5 w 27"/>
                <a:gd name="T7" fmla="*/ 225 h 316"/>
                <a:gd name="T8" fmla="*/ 4 w 27"/>
                <a:gd name="T9" fmla="*/ 224 h 316"/>
                <a:gd name="T10" fmla="*/ 8 w 27"/>
                <a:gd name="T11" fmla="*/ 143 h 316"/>
                <a:gd name="T12" fmla="*/ 5 w 27"/>
                <a:gd name="T13" fmla="*/ 198 h 316"/>
                <a:gd name="T14" fmla="*/ 6 w 27"/>
                <a:gd name="T15" fmla="*/ 198 h 316"/>
                <a:gd name="T16" fmla="*/ 9 w 27"/>
                <a:gd name="T17" fmla="*/ 144 h 316"/>
                <a:gd name="T18" fmla="*/ 8 w 27"/>
                <a:gd name="T19" fmla="*/ 143 h 316"/>
                <a:gd name="T20" fmla="*/ 21 w 27"/>
                <a:gd name="T21" fmla="*/ 95 h 316"/>
                <a:gd name="T22" fmla="*/ 20 w 27"/>
                <a:gd name="T23" fmla="*/ 97 h 316"/>
                <a:gd name="T24" fmla="*/ 27 w 27"/>
                <a:gd name="T25" fmla="*/ 216 h 316"/>
                <a:gd name="T26" fmla="*/ 27 w 27"/>
                <a:gd name="T27" fmla="*/ 216 h 316"/>
                <a:gd name="T28" fmla="*/ 21 w 27"/>
                <a:gd name="T29" fmla="*/ 95 h 316"/>
                <a:gd name="T30" fmla="*/ 15 w 27"/>
                <a:gd name="T31" fmla="*/ 0 h 316"/>
                <a:gd name="T32" fmla="*/ 9 w 27"/>
                <a:gd name="T33" fmla="*/ 118 h 316"/>
                <a:gd name="T34" fmla="*/ 10 w 27"/>
                <a:gd name="T35" fmla="*/ 118 h 316"/>
                <a:gd name="T36" fmla="*/ 16 w 27"/>
                <a:gd name="T37" fmla="*/ 14 h 316"/>
                <a:gd name="T38" fmla="*/ 19 w 27"/>
                <a:gd name="T39" fmla="*/ 76 h 316"/>
                <a:gd name="T40" fmla="*/ 20 w 27"/>
                <a:gd name="T41" fmla="*/ 75 h 316"/>
                <a:gd name="T42" fmla="*/ 17 w 27"/>
                <a:gd name="T43" fmla="*/ 3 h 316"/>
                <a:gd name="T44" fmla="*/ 15 w 27"/>
                <a:gd name="T4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" h="316">
                  <a:moveTo>
                    <a:pt x="4" y="224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5" y="225"/>
                    <a:pt x="5" y="225"/>
                    <a:pt x="5" y="225"/>
                  </a:cubicBezTo>
                  <a:cubicBezTo>
                    <a:pt x="4" y="224"/>
                    <a:pt x="4" y="224"/>
                    <a:pt x="4" y="224"/>
                  </a:cubicBezTo>
                  <a:moveTo>
                    <a:pt x="8" y="143"/>
                  </a:moveTo>
                  <a:cubicBezTo>
                    <a:pt x="5" y="198"/>
                    <a:pt x="5" y="198"/>
                    <a:pt x="5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8" y="143"/>
                    <a:pt x="8" y="143"/>
                    <a:pt x="8" y="143"/>
                  </a:cubicBezTo>
                  <a:moveTo>
                    <a:pt x="21" y="95"/>
                  </a:moveTo>
                  <a:cubicBezTo>
                    <a:pt x="20" y="97"/>
                    <a:pt x="20" y="97"/>
                    <a:pt x="20" y="97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21" y="95"/>
                    <a:pt x="21" y="95"/>
                    <a:pt x="21" y="95"/>
                  </a:cubicBezTo>
                  <a:moveTo>
                    <a:pt x="15" y="0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gray">
            <a:xfrm>
              <a:off x="11285538" y="3771900"/>
              <a:ext cx="3175" cy="74612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0 h 24"/>
                <a:gd name="T4" fmla="*/ 1 w 1"/>
                <a:gd name="T5" fmla="*/ 24 h 24"/>
                <a:gd name="T6" fmla="*/ 1 w 1"/>
                <a:gd name="T7" fmla="*/ 24 h 24"/>
                <a:gd name="T8" fmla="*/ 0 w 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gray">
            <a:xfrm>
              <a:off x="11280775" y="3717925"/>
              <a:ext cx="4762" cy="53975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0 h 17"/>
                <a:gd name="T4" fmla="*/ 1 w 1"/>
                <a:gd name="T5" fmla="*/ 17 h 17"/>
                <a:gd name="T6" fmla="*/ 1 w 1"/>
                <a:gd name="T7" fmla="*/ 17 h 17"/>
                <a:gd name="T8" fmla="*/ 0 w 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gray">
            <a:xfrm>
              <a:off x="11295063" y="3932238"/>
              <a:ext cx="0" cy="25400"/>
            </a:xfrm>
            <a:custGeom>
              <a:avLst/>
              <a:gdLst>
                <a:gd name="T0" fmla="*/ 0 h 16"/>
                <a:gd name="T1" fmla="*/ 0 h 16"/>
                <a:gd name="T2" fmla="*/ 16 h 16"/>
                <a:gd name="T3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Freeform 51"/>
            <p:cNvSpPr>
              <a:spLocks/>
            </p:cNvSpPr>
            <p:nvPr userDrawn="1"/>
          </p:nvSpPr>
          <p:spPr bwMode="gray">
            <a:xfrm>
              <a:off x="11177588" y="3771900"/>
              <a:ext cx="123825" cy="327025"/>
            </a:xfrm>
            <a:custGeom>
              <a:avLst/>
              <a:gdLst>
                <a:gd name="T0" fmla="*/ 32 w 37"/>
                <a:gd name="T1" fmla="*/ 0 h 104"/>
                <a:gd name="T2" fmla="*/ 4 w 37"/>
                <a:gd name="T3" fmla="*/ 59 h 104"/>
                <a:gd name="T4" fmla="*/ 19 w 37"/>
                <a:gd name="T5" fmla="*/ 71 h 104"/>
                <a:gd name="T6" fmla="*/ 4 w 37"/>
                <a:gd name="T7" fmla="*/ 87 h 104"/>
                <a:gd name="T8" fmla="*/ 1 w 37"/>
                <a:gd name="T9" fmla="*/ 84 h 104"/>
                <a:gd name="T10" fmla="*/ 0 w 37"/>
                <a:gd name="T11" fmla="*/ 103 h 104"/>
                <a:gd name="T12" fmla="*/ 18 w 37"/>
                <a:gd name="T13" fmla="*/ 104 h 104"/>
                <a:gd name="T14" fmla="*/ 37 w 37"/>
                <a:gd name="T15" fmla="*/ 103 h 104"/>
                <a:gd name="T16" fmla="*/ 35 w 37"/>
                <a:gd name="T17" fmla="*/ 59 h 104"/>
                <a:gd name="T18" fmla="*/ 35 w 37"/>
                <a:gd name="T19" fmla="*/ 51 h 104"/>
                <a:gd name="T20" fmla="*/ 33 w 37"/>
                <a:gd name="T21" fmla="*/ 53 h 104"/>
                <a:gd name="T22" fmla="*/ 17 w 37"/>
                <a:gd name="T23" fmla="*/ 37 h 104"/>
                <a:gd name="T24" fmla="*/ 33 w 37"/>
                <a:gd name="T25" fmla="*/ 24 h 104"/>
                <a:gd name="T26" fmla="*/ 32 w 37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104">
                  <a:moveTo>
                    <a:pt x="32" y="0"/>
                  </a:moveTo>
                  <a:cubicBezTo>
                    <a:pt x="24" y="21"/>
                    <a:pt x="15" y="40"/>
                    <a:pt x="4" y="59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" y="104"/>
                    <a:pt x="12" y="104"/>
                    <a:pt x="18" y="104"/>
                  </a:cubicBezTo>
                  <a:cubicBezTo>
                    <a:pt x="25" y="104"/>
                    <a:pt x="31" y="104"/>
                    <a:pt x="37" y="103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gray">
            <a:xfrm>
              <a:off x="11187113" y="3003550"/>
              <a:ext cx="98425" cy="954087"/>
            </a:xfrm>
            <a:custGeom>
              <a:avLst/>
              <a:gdLst>
                <a:gd name="T0" fmla="*/ 16 w 29"/>
                <a:gd name="T1" fmla="*/ 0 h 303"/>
                <a:gd name="T2" fmla="*/ 10 w 29"/>
                <a:gd name="T3" fmla="*/ 104 h 303"/>
                <a:gd name="T4" fmla="*/ 21 w 29"/>
                <a:gd name="T5" fmla="*/ 112 h 303"/>
                <a:gd name="T6" fmla="*/ 10 w 29"/>
                <a:gd name="T7" fmla="*/ 132 h 303"/>
                <a:gd name="T8" fmla="*/ 9 w 29"/>
                <a:gd name="T9" fmla="*/ 130 h 303"/>
                <a:gd name="T10" fmla="*/ 6 w 29"/>
                <a:gd name="T11" fmla="*/ 184 h 303"/>
                <a:gd name="T12" fmla="*/ 21 w 29"/>
                <a:gd name="T13" fmla="*/ 196 h 303"/>
                <a:gd name="T14" fmla="*/ 6 w 29"/>
                <a:gd name="T15" fmla="*/ 212 h 303"/>
                <a:gd name="T16" fmla="*/ 5 w 29"/>
                <a:gd name="T17" fmla="*/ 211 h 303"/>
                <a:gd name="T18" fmla="*/ 0 w 29"/>
                <a:gd name="T19" fmla="*/ 302 h 303"/>
                <a:gd name="T20" fmla="*/ 1 w 29"/>
                <a:gd name="T21" fmla="*/ 303 h 303"/>
                <a:gd name="T22" fmla="*/ 29 w 29"/>
                <a:gd name="T23" fmla="*/ 244 h 303"/>
                <a:gd name="T24" fmla="*/ 28 w 29"/>
                <a:gd name="T25" fmla="*/ 227 h 303"/>
                <a:gd name="T26" fmla="*/ 25 w 29"/>
                <a:gd name="T27" fmla="*/ 231 h 303"/>
                <a:gd name="T28" fmla="*/ 9 w 29"/>
                <a:gd name="T29" fmla="*/ 216 h 303"/>
                <a:gd name="T30" fmla="*/ 27 w 29"/>
                <a:gd name="T31" fmla="*/ 202 h 303"/>
                <a:gd name="T32" fmla="*/ 20 w 29"/>
                <a:gd name="T33" fmla="*/ 83 h 303"/>
                <a:gd name="T34" fmla="*/ 20 w 29"/>
                <a:gd name="T35" fmla="*/ 83 h 303"/>
                <a:gd name="T36" fmla="*/ 16 w 29"/>
                <a:gd name="T37" fmla="*/ 65 h 303"/>
                <a:gd name="T38" fmla="*/ 19 w 29"/>
                <a:gd name="T39" fmla="*/ 62 h 303"/>
                <a:gd name="T40" fmla="*/ 16 w 29"/>
                <a:gd name="T4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03">
                  <a:moveTo>
                    <a:pt x="16" y="0"/>
                  </a:moveTo>
                  <a:cubicBezTo>
                    <a:pt x="10" y="104"/>
                    <a:pt x="10" y="104"/>
                    <a:pt x="10" y="104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6" y="184"/>
                    <a:pt x="6" y="184"/>
                    <a:pt x="6" y="184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12" y="284"/>
                    <a:pt x="21" y="265"/>
                    <a:pt x="29" y="244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27" y="202"/>
                    <a:pt x="27" y="202"/>
                    <a:pt x="27" y="202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gray">
            <a:xfrm>
              <a:off x="11156950" y="3957638"/>
              <a:ext cx="84137" cy="87312"/>
            </a:xfrm>
            <a:custGeom>
              <a:avLst/>
              <a:gdLst>
                <a:gd name="T0" fmla="*/ 10 w 25"/>
                <a:gd name="T1" fmla="*/ 0 h 28"/>
                <a:gd name="T2" fmla="*/ 0 w 25"/>
                <a:gd name="T3" fmla="*/ 16 h 28"/>
                <a:gd name="T4" fmla="*/ 7 w 25"/>
                <a:gd name="T5" fmla="*/ 25 h 28"/>
                <a:gd name="T6" fmla="*/ 10 w 25"/>
                <a:gd name="T7" fmla="*/ 28 h 28"/>
                <a:gd name="T8" fmla="*/ 25 w 25"/>
                <a:gd name="T9" fmla="*/ 12 h 28"/>
                <a:gd name="T10" fmla="*/ 10 w 25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8">
                  <a:moveTo>
                    <a:pt x="10" y="0"/>
                  </a:moveTo>
                  <a:cubicBezTo>
                    <a:pt x="6" y="5"/>
                    <a:pt x="3" y="10"/>
                    <a:pt x="0" y="16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gray">
            <a:xfrm>
              <a:off x="10936288" y="3759200"/>
              <a:ext cx="254000" cy="247650"/>
            </a:xfrm>
            <a:custGeom>
              <a:avLst/>
              <a:gdLst>
                <a:gd name="T0" fmla="*/ 0 w 76"/>
                <a:gd name="T1" fmla="*/ 0 h 79"/>
                <a:gd name="T2" fmla="*/ 66 w 76"/>
                <a:gd name="T3" fmla="*/ 79 h 79"/>
                <a:gd name="T4" fmla="*/ 76 w 76"/>
                <a:gd name="T5" fmla="*/ 63 h 79"/>
                <a:gd name="T6" fmla="*/ 75 w 76"/>
                <a:gd name="T7" fmla="*/ 62 h 79"/>
                <a:gd name="T8" fmla="*/ 75 w 76"/>
                <a:gd name="T9" fmla="*/ 62 h 79"/>
                <a:gd name="T10" fmla="*/ 0 w 7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79">
                  <a:moveTo>
                    <a:pt x="0" y="0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9" y="73"/>
                    <a:pt x="72" y="68"/>
                    <a:pt x="76" y="63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56"/>
            <p:cNvSpPr>
              <a:spLocks/>
            </p:cNvSpPr>
            <p:nvPr userDrawn="1"/>
          </p:nvSpPr>
          <p:spPr bwMode="gray">
            <a:xfrm>
              <a:off x="10990263" y="3419475"/>
              <a:ext cx="268287" cy="250825"/>
            </a:xfrm>
            <a:custGeom>
              <a:avLst/>
              <a:gdLst>
                <a:gd name="T0" fmla="*/ 0 w 169"/>
                <a:gd name="T1" fmla="*/ 0 h 158"/>
                <a:gd name="T2" fmla="*/ 133 w 169"/>
                <a:gd name="T3" fmla="*/ 154 h 158"/>
                <a:gd name="T4" fmla="*/ 135 w 169"/>
                <a:gd name="T5" fmla="*/ 156 h 158"/>
                <a:gd name="T6" fmla="*/ 137 w 169"/>
                <a:gd name="T7" fmla="*/ 158 h 158"/>
                <a:gd name="T8" fmla="*/ 169 w 169"/>
                <a:gd name="T9" fmla="*/ 127 h 158"/>
                <a:gd name="T10" fmla="*/ 137 w 169"/>
                <a:gd name="T11" fmla="*/ 103 h 158"/>
                <a:gd name="T12" fmla="*/ 135 w 169"/>
                <a:gd name="T13" fmla="*/ 103 h 158"/>
                <a:gd name="T14" fmla="*/ 0 w 169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58">
                  <a:moveTo>
                    <a:pt x="0" y="0"/>
                  </a:moveTo>
                  <a:lnTo>
                    <a:pt x="133" y="154"/>
                  </a:lnTo>
                  <a:lnTo>
                    <a:pt x="135" y="156"/>
                  </a:lnTo>
                  <a:lnTo>
                    <a:pt x="137" y="158"/>
                  </a:lnTo>
                  <a:lnTo>
                    <a:pt x="169" y="127"/>
                  </a:lnTo>
                  <a:lnTo>
                    <a:pt x="137" y="103"/>
                  </a:lnTo>
                  <a:lnTo>
                    <a:pt x="135" y="10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Freeform 57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58"/>
            <p:cNvSpPr>
              <a:spLocks/>
            </p:cNvSpPr>
            <p:nvPr userDrawn="1"/>
          </p:nvSpPr>
          <p:spPr bwMode="gray">
            <a:xfrm>
              <a:off x="11050588" y="3208338"/>
              <a:ext cx="207962" cy="211137"/>
            </a:xfrm>
            <a:custGeom>
              <a:avLst/>
              <a:gdLst>
                <a:gd name="T0" fmla="*/ 0 w 131"/>
                <a:gd name="T1" fmla="*/ 0 h 133"/>
                <a:gd name="T2" fmla="*/ 103 w 131"/>
                <a:gd name="T3" fmla="*/ 127 h 133"/>
                <a:gd name="T4" fmla="*/ 105 w 131"/>
                <a:gd name="T5" fmla="*/ 129 h 133"/>
                <a:gd name="T6" fmla="*/ 107 w 131"/>
                <a:gd name="T7" fmla="*/ 133 h 133"/>
                <a:gd name="T8" fmla="*/ 131 w 131"/>
                <a:gd name="T9" fmla="*/ 93 h 133"/>
                <a:gd name="T10" fmla="*/ 107 w 131"/>
                <a:gd name="T11" fmla="*/ 77 h 133"/>
                <a:gd name="T12" fmla="*/ 105 w 131"/>
                <a:gd name="T13" fmla="*/ 77 h 133"/>
                <a:gd name="T14" fmla="*/ 0 w 131"/>
                <a:gd name="T1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33">
                  <a:moveTo>
                    <a:pt x="0" y="0"/>
                  </a:moveTo>
                  <a:lnTo>
                    <a:pt x="103" y="127"/>
                  </a:lnTo>
                  <a:lnTo>
                    <a:pt x="105" y="129"/>
                  </a:lnTo>
                  <a:lnTo>
                    <a:pt x="107" y="133"/>
                  </a:lnTo>
                  <a:lnTo>
                    <a:pt x="131" y="93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 userDrawn="1"/>
          </p:nvSpPr>
          <p:spPr bwMode="gray">
            <a:xfrm>
              <a:off x="11234738" y="3733800"/>
              <a:ext cx="220662" cy="204787"/>
            </a:xfrm>
            <a:custGeom>
              <a:avLst/>
              <a:gdLst>
                <a:gd name="T0" fmla="*/ 60 w 66"/>
                <a:gd name="T1" fmla="*/ 0 h 65"/>
                <a:gd name="T2" fmla="*/ 16 w 66"/>
                <a:gd name="T3" fmla="*/ 36 h 65"/>
                <a:gd name="T4" fmla="*/ 16 w 66"/>
                <a:gd name="T5" fmla="*/ 36 h 65"/>
                <a:gd name="T6" fmla="*/ 0 w 66"/>
                <a:gd name="T7" fmla="*/ 49 h 65"/>
                <a:gd name="T8" fmla="*/ 16 w 66"/>
                <a:gd name="T9" fmla="*/ 65 h 65"/>
                <a:gd name="T10" fmla="*/ 18 w 66"/>
                <a:gd name="T11" fmla="*/ 63 h 65"/>
                <a:gd name="T12" fmla="*/ 18 w 66"/>
                <a:gd name="T13" fmla="*/ 63 h 65"/>
                <a:gd name="T14" fmla="*/ 66 w 66"/>
                <a:gd name="T15" fmla="*/ 5 h 65"/>
                <a:gd name="T16" fmla="*/ 60 w 66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5">
                  <a:moveTo>
                    <a:pt x="60" y="0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4" y="3"/>
                    <a:pt x="62" y="1"/>
                    <a:pt x="60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 userDrawn="1"/>
          </p:nvSpPr>
          <p:spPr bwMode="gray">
            <a:xfrm>
              <a:off x="11436350" y="3651250"/>
              <a:ext cx="103187" cy="98425"/>
            </a:xfrm>
            <a:custGeom>
              <a:avLst/>
              <a:gdLst>
                <a:gd name="T0" fmla="*/ 31 w 31"/>
                <a:gd name="T1" fmla="*/ 0 h 31"/>
                <a:gd name="T2" fmla="*/ 0 w 31"/>
                <a:gd name="T3" fmla="*/ 26 h 31"/>
                <a:gd name="T4" fmla="*/ 6 w 31"/>
                <a:gd name="T5" fmla="*/ 31 h 31"/>
                <a:gd name="T6" fmla="*/ 31 w 31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1">
                  <a:moveTo>
                    <a:pt x="31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4" y="29"/>
                    <a:pt x="6" y="3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 userDrawn="1"/>
          </p:nvSpPr>
          <p:spPr bwMode="gray">
            <a:xfrm>
              <a:off x="11315700" y="3635375"/>
              <a:ext cx="26987" cy="44450"/>
            </a:xfrm>
            <a:custGeom>
              <a:avLst/>
              <a:gdLst>
                <a:gd name="T0" fmla="*/ 3 w 8"/>
                <a:gd name="T1" fmla="*/ 0 h 14"/>
                <a:gd name="T2" fmla="*/ 0 w 8"/>
                <a:gd name="T3" fmla="*/ 14 h 14"/>
                <a:gd name="T4" fmla="*/ 8 w 8"/>
                <a:gd name="T5" fmla="*/ 4 h 14"/>
                <a:gd name="T6" fmla="*/ 3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3" y="0"/>
                  </a:moveTo>
                  <a:cubicBezTo>
                    <a:pt x="2" y="4"/>
                    <a:pt x="1" y="9"/>
                    <a:pt x="0" y="1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3"/>
                    <a:pt x="5" y="1"/>
                    <a:pt x="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 userDrawn="1"/>
          </p:nvSpPr>
          <p:spPr bwMode="gray">
            <a:xfrm>
              <a:off x="11325225" y="3478213"/>
              <a:ext cx="160337" cy="169862"/>
            </a:xfrm>
            <a:custGeom>
              <a:avLst/>
              <a:gdLst>
                <a:gd name="T0" fmla="*/ 48 w 48"/>
                <a:gd name="T1" fmla="*/ 0 h 54"/>
                <a:gd name="T2" fmla="*/ 3 w 48"/>
                <a:gd name="T3" fmla="*/ 37 h 54"/>
                <a:gd name="T4" fmla="*/ 0 w 48"/>
                <a:gd name="T5" fmla="*/ 50 h 54"/>
                <a:gd name="T6" fmla="*/ 5 w 48"/>
                <a:gd name="T7" fmla="*/ 54 h 54"/>
                <a:gd name="T8" fmla="*/ 48 w 4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4">
                  <a:moveTo>
                    <a:pt x="48" y="0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2" y="51"/>
                    <a:pt x="3" y="53"/>
                    <a:pt x="5" y="54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 userDrawn="1"/>
          </p:nvSpPr>
          <p:spPr bwMode="gray">
            <a:xfrm>
              <a:off x="11217275" y="3595688"/>
              <a:ext cx="117475" cy="134937"/>
            </a:xfrm>
            <a:custGeom>
              <a:avLst/>
              <a:gdLst>
                <a:gd name="T0" fmla="*/ 35 w 35"/>
                <a:gd name="T1" fmla="*/ 0 h 43"/>
                <a:gd name="T2" fmla="*/ 18 w 35"/>
                <a:gd name="T3" fmla="*/ 14 h 43"/>
                <a:gd name="T4" fmla="*/ 18 w 35"/>
                <a:gd name="T5" fmla="*/ 14 h 43"/>
                <a:gd name="T6" fmla="*/ 0 w 35"/>
                <a:gd name="T7" fmla="*/ 28 h 43"/>
                <a:gd name="T8" fmla="*/ 16 w 35"/>
                <a:gd name="T9" fmla="*/ 43 h 43"/>
                <a:gd name="T10" fmla="*/ 19 w 35"/>
                <a:gd name="T11" fmla="*/ 39 h 43"/>
                <a:gd name="T12" fmla="*/ 19 w 35"/>
                <a:gd name="T13" fmla="*/ 39 h 43"/>
                <a:gd name="T14" fmla="*/ 29 w 35"/>
                <a:gd name="T15" fmla="*/ 27 h 43"/>
                <a:gd name="T16" fmla="*/ 32 w 35"/>
                <a:gd name="T17" fmla="*/ 13 h 43"/>
                <a:gd name="T18" fmla="*/ 35 w 35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43">
                  <a:moveTo>
                    <a:pt x="35" y="0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2"/>
                    <a:pt x="31" y="17"/>
                    <a:pt x="32" y="13"/>
                  </a:cubicBezTo>
                  <a:cubicBezTo>
                    <a:pt x="33" y="9"/>
                    <a:pt x="34" y="4"/>
                    <a:pt x="35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 userDrawn="1"/>
          </p:nvSpPr>
          <p:spPr bwMode="gray">
            <a:xfrm>
              <a:off x="11315700" y="3119438"/>
              <a:ext cx="42862" cy="53975"/>
            </a:xfrm>
            <a:custGeom>
              <a:avLst/>
              <a:gdLst>
                <a:gd name="T0" fmla="*/ 13 w 13"/>
                <a:gd name="T1" fmla="*/ 0 h 17"/>
                <a:gd name="T2" fmla="*/ 0 w 13"/>
                <a:gd name="T3" fmla="*/ 10 h 17"/>
                <a:gd name="T4" fmla="*/ 2 w 13"/>
                <a:gd name="T5" fmla="*/ 17 h 17"/>
                <a:gd name="T6" fmla="*/ 13 w 1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2" y="1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Freeform 65"/>
            <p:cNvSpPr>
              <a:spLocks/>
            </p:cNvSpPr>
            <p:nvPr userDrawn="1"/>
          </p:nvSpPr>
          <p:spPr bwMode="gray">
            <a:xfrm>
              <a:off x="11241088" y="3151188"/>
              <a:ext cx="80962" cy="112712"/>
            </a:xfrm>
            <a:custGeom>
              <a:avLst/>
              <a:gdLst>
                <a:gd name="T0" fmla="*/ 22 w 24"/>
                <a:gd name="T1" fmla="*/ 0 h 36"/>
                <a:gd name="T2" fmla="*/ 4 w 24"/>
                <a:gd name="T3" fmla="*/ 14 h 36"/>
                <a:gd name="T4" fmla="*/ 3 w 24"/>
                <a:gd name="T5" fmla="*/ 15 h 36"/>
                <a:gd name="T6" fmla="*/ 0 w 24"/>
                <a:gd name="T7" fmla="*/ 18 h 36"/>
                <a:gd name="T8" fmla="*/ 4 w 24"/>
                <a:gd name="T9" fmla="*/ 36 h 36"/>
                <a:gd name="T10" fmla="*/ 4 w 24"/>
                <a:gd name="T11" fmla="*/ 36 h 36"/>
                <a:gd name="T12" fmla="*/ 5 w 24"/>
                <a:gd name="T13" fmla="*/ 34 h 36"/>
                <a:gd name="T14" fmla="*/ 24 w 24"/>
                <a:gd name="T15" fmla="*/ 7 h 36"/>
                <a:gd name="T16" fmla="*/ 22 w 24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6">
                  <a:moveTo>
                    <a:pt x="22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2" y="2"/>
                    <a:pt x="22" y="0"/>
                  </a:cubicBezTo>
                </a:path>
              </a:pathLst>
            </a:custGeom>
            <a:solidFill>
              <a:srgbClr val="71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66"/>
            <p:cNvSpPr>
              <a:spLocks/>
            </p:cNvSpPr>
            <p:nvPr userDrawn="1"/>
          </p:nvSpPr>
          <p:spPr bwMode="gray">
            <a:xfrm>
              <a:off x="9136063" y="4791075"/>
              <a:ext cx="69850" cy="150812"/>
            </a:xfrm>
            <a:custGeom>
              <a:avLst/>
              <a:gdLst>
                <a:gd name="T0" fmla="*/ 19 w 21"/>
                <a:gd name="T1" fmla="*/ 0 h 48"/>
                <a:gd name="T2" fmla="*/ 10 w 21"/>
                <a:gd name="T3" fmla="*/ 1 h 48"/>
                <a:gd name="T4" fmla="*/ 2 w 21"/>
                <a:gd name="T5" fmla="*/ 0 h 48"/>
                <a:gd name="T6" fmla="*/ 0 w 21"/>
                <a:gd name="T7" fmla="*/ 48 h 48"/>
                <a:gd name="T8" fmla="*/ 21 w 21"/>
                <a:gd name="T9" fmla="*/ 48 h 48"/>
                <a:gd name="T10" fmla="*/ 19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19" y="0"/>
                  </a:moveTo>
                  <a:cubicBezTo>
                    <a:pt x="16" y="0"/>
                    <a:pt x="13" y="1"/>
                    <a:pt x="10" y="1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98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Freeform 67"/>
            <p:cNvSpPr>
              <a:spLocks/>
            </p:cNvSpPr>
            <p:nvPr userDrawn="1"/>
          </p:nvSpPr>
          <p:spPr bwMode="gray">
            <a:xfrm>
              <a:off x="8974138" y="4186238"/>
              <a:ext cx="388937" cy="579437"/>
            </a:xfrm>
            <a:custGeom>
              <a:avLst/>
              <a:gdLst>
                <a:gd name="T0" fmla="*/ 58 w 116"/>
                <a:gd name="T1" fmla="*/ 0 h 184"/>
                <a:gd name="T2" fmla="*/ 0 w 116"/>
                <a:gd name="T3" fmla="*/ 134 h 184"/>
                <a:gd name="T4" fmla="*/ 28 w 116"/>
                <a:gd name="T5" fmla="*/ 184 h 184"/>
                <a:gd name="T6" fmla="*/ 50 w 116"/>
                <a:gd name="T7" fmla="*/ 165 h 184"/>
                <a:gd name="T8" fmla="*/ 14 w 116"/>
                <a:gd name="T9" fmla="*/ 124 h 184"/>
                <a:gd name="T10" fmla="*/ 52 w 116"/>
                <a:gd name="T11" fmla="*/ 155 h 184"/>
                <a:gd name="T12" fmla="*/ 53 w 116"/>
                <a:gd name="T13" fmla="*/ 123 h 184"/>
                <a:gd name="T14" fmla="*/ 23 w 116"/>
                <a:gd name="T15" fmla="*/ 87 h 184"/>
                <a:gd name="T16" fmla="*/ 54 w 116"/>
                <a:gd name="T17" fmla="*/ 111 h 184"/>
                <a:gd name="T18" fmla="*/ 55 w 116"/>
                <a:gd name="T19" fmla="*/ 79 h 184"/>
                <a:gd name="T20" fmla="*/ 42 w 116"/>
                <a:gd name="T21" fmla="*/ 61 h 184"/>
                <a:gd name="T22" fmla="*/ 56 w 116"/>
                <a:gd name="T23" fmla="*/ 69 h 184"/>
                <a:gd name="T24" fmla="*/ 58 w 116"/>
                <a:gd name="T25" fmla="*/ 13 h 184"/>
                <a:gd name="T26" fmla="*/ 62 w 116"/>
                <a:gd name="T27" fmla="*/ 88 h 184"/>
                <a:gd name="T28" fmla="*/ 81 w 116"/>
                <a:gd name="T29" fmla="*/ 75 h 184"/>
                <a:gd name="T30" fmla="*/ 63 w 116"/>
                <a:gd name="T31" fmla="*/ 97 h 184"/>
                <a:gd name="T32" fmla="*/ 64 w 116"/>
                <a:gd name="T33" fmla="*/ 121 h 184"/>
                <a:gd name="T34" fmla="*/ 91 w 116"/>
                <a:gd name="T35" fmla="*/ 100 h 184"/>
                <a:gd name="T36" fmla="*/ 64 w 116"/>
                <a:gd name="T37" fmla="*/ 131 h 184"/>
                <a:gd name="T38" fmla="*/ 65 w 116"/>
                <a:gd name="T39" fmla="*/ 153 h 184"/>
                <a:gd name="T40" fmla="*/ 116 w 116"/>
                <a:gd name="T41" fmla="*/ 118 h 184"/>
                <a:gd name="T42" fmla="*/ 58 w 116"/>
                <a:gd name="T4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84">
                  <a:moveTo>
                    <a:pt x="58" y="0"/>
                  </a:moveTo>
                  <a:cubicBezTo>
                    <a:pt x="58" y="0"/>
                    <a:pt x="0" y="88"/>
                    <a:pt x="0" y="134"/>
                  </a:cubicBezTo>
                  <a:cubicBezTo>
                    <a:pt x="0" y="155"/>
                    <a:pt x="11" y="174"/>
                    <a:pt x="28" y="184"/>
                  </a:cubicBezTo>
                  <a:cubicBezTo>
                    <a:pt x="36" y="178"/>
                    <a:pt x="43" y="171"/>
                    <a:pt x="50" y="165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81" y="141"/>
                    <a:pt x="98" y="129"/>
                    <a:pt x="116" y="118"/>
                  </a:cubicBezTo>
                  <a:cubicBezTo>
                    <a:pt x="106" y="70"/>
                    <a:pt x="58" y="0"/>
                    <a:pt x="58" y="0"/>
                  </a:cubicBezTo>
                </a:path>
              </a:pathLst>
            </a:custGeom>
            <a:solidFill>
              <a:srgbClr val="8FC2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68"/>
            <p:cNvSpPr>
              <a:spLocks noEditPoints="1"/>
            </p:cNvSpPr>
            <p:nvPr userDrawn="1"/>
          </p:nvSpPr>
          <p:spPr bwMode="gray">
            <a:xfrm>
              <a:off x="9067800" y="4557713"/>
              <a:ext cx="298450" cy="233362"/>
            </a:xfrm>
            <a:custGeom>
              <a:avLst/>
              <a:gdLst>
                <a:gd name="T0" fmla="*/ 22 w 89"/>
                <a:gd name="T1" fmla="*/ 47 h 74"/>
                <a:gd name="T2" fmla="*/ 0 w 89"/>
                <a:gd name="T3" fmla="*/ 66 h 74"/>
                <a:gd name="T4" fmla="*/ 22 w 89"/>
                <a:gd name="T5" fmla="*/ 74 h 74"/>
                <a:gd name="T6" fmla="*/ 23 w 89"/>
                <a:gd name="T7" fmla="*/ 48 h 74"/>
                <a:gd name="T8" fmla="*/ 22 w 89"/>
                <a:gd name="T9" fmla="*/ 47 h 74"/>
                <a:gd name="T10" fmla="*/ 88 w 89"/>
                <a:gd name="T11" fmla="*/ 0 h 74"/>
                <a:gd name="T12" fmla="*/ 37 w 89"/>
                <a:gd name="T13" fmla="*/ 35 h 74"/>
                <a:gd name="T14" fmla="*/ 38 w 89"/>
                <a:gd name="T15" fmla="*/ 49 h 74"/>
                <a:gd name="T16" fmla="*/ 72 w 89"/>
                <a:gd name="T17" fmla="*/ 21 h 74"/>
                <a:gd name="T18" fmla="*/ 38 w 89"/>
                <a:gd name="T19" fmla="*/ 59 h 74"/>
                <a:gd name="T20" fmla="*/ 39 w 89"/>
                <a:gd name="T21" fmla="*/ 74 h 74"/>
                <a:gd name="T22" fmla="*/ 89 w 89"/>
                <a:gd name="T23" fmla="*/ 16 h 74"/>
                <a:gd name="T24" fmla="*/ 88 w 89"/>
                <a:gd name="T2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74">
                  <a:moveTo>
                    <a:pt x="22" y="47"/>
                  </a:moveTo>
                  <a:cubicBezTo>
                    <a:pt x="15" y="53"/>
                    <a:pt x="8" y="60"/>
                    <a:pt x="0" y="66"/>
                  </a:cubicBezTo>
                  <a:cubicBezTo>
                    <a:pt x="7" y="70"/>
                    <a:pt x="14" y="73"/>
                    <a:pt x="22" y="7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7"/>
                    <a:pt x="22" y="47"/>
                    <a:pt x="22" y="47"/>
                  </a:cubicBezTo>
                  <a:moveTo>
                    <a:pt x="88" y="0"/>
                  </a:moveTo>
                  <a:cubicBezTo>
                    <a:pt x="70" y="11"/>
                    <a:pt x="53" y="23"/>
                    <a:pt x="37" y="35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68" y="70"/>
                    <a:pt x="89" y="45"/>
                    <a:pt x="89" y="16"/>
                  </a:cubicBezTo>
                  <a:cubicBezTo>
                    <a:pt x="89" y="11"/>
                    <a:pt x="89" y="6"/>
                    <a:pt x="88" y="0"/>
                  </a:cubicBezTo>
                </a:path>
              </a:pathLst>
            </a:custGeom>
            <a:solidFill>
              <a:srgbClr val="89C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Freeform 69"/>
            <p:cNvSpPr>
              <a:spLocks/>
            </p:cNvSpPr>
            <p:nvPr userDrawn="1"/>
          </p:nvSpPr>
          <p:spPr bwMode="gray">
            <a:xfrm>
              <a:off x="9142413" y="4227513"/>
              <a:ext cx="57150" cy="566737"/>
            </a:xfrm>
            <a:custGeom>
              <a:avLst/>
              <a:gdLst>
                <a:gd name="T0" fmla="*/ 8 w 17"/>
                <a:gd name="T1" fmla="*/ 0 h 180"/>
                <a:gd name="T2" fmla="*/ 6 w 17"/>
                <a:gd name="T3" fmla="*/ 56 h 180"/>
                <a:gd name="T4" fmla="*/ 10 w 17"/>
                <a:gd name="T5" fmla="*/ 58 h 180"/>
                <a:gd name="T6" fmla="*/ 6 w 17"/>
                <a:gd name="T7" fmla="*/ 67 h 180"/>
                <a:gd name="T8" fmla="*/ 5 w 17"/>
                <a:gd name="T9" fmla="*/ 66 h 180"/>
                <a:gd name="T10" fmla="*/ 4 w 17"/>
                <a:gd name="T11" fmla="*/ 98 h 180"/>
                <a:gd name="T12" fmla="*/ 7 w 17"/>
                <a:gd name="T13" fmla="*/ 101 h 180"/>
                <a:gd name="T14" fmla="*/ 6 w 17"/>
                <a:gd name="T15" fmla="*/ 112 h 180"/>
                <a:gd name="T16" fmla="*/ 3 w 17"/>
                <a:gd name="T17" fmla="*/ 110 h 180"/>
                <a:gd name="T18" fmla="*/ 2 w 17"/>
                <a:gd name="T19" fmla="*/ 142 h 180"/>
                <a:gd name="T20" fmla="*/ 6 w 17"/>
                <a:gd name="T21" fmla="*/ 145 h 180"/>
                <a:gd name="T22" fmla="*/ 6 w 17"/>
                <a:gd name="T23" fmla="*/ 158 h 180"/>
                <a:gd name="T24" fmla="*/ 1 w 17"/>
                <a:gd name="T25" fmla="*/ 153 h 180"/>
                <a:gd name="T26" fmla="*/ 0 w 17"/>
                <a:gd name="T27" fmla="*/ 179 h 180"/>
                <a:gd name="T28" fmla="*/ 8 w 17"/>
                <a:gd name="T29" fmla="*/ 180 h 180"/>
                <a:gd name="T30" fmla="*/ 17 w 17"/>
                <a:gd name="T31" fmla="*/ 179 h 180"/>
                <a:gd name="T32" fmla="*/ 16 w 17"/>
                <a:gd name="T33" fmla="*/ 164 h 180"/>
                <a:gd name="T34" fmla="*/ 8 w 17"/>
                <a:gd name="T35" fmla="*/ 173 h 180"/>
                <a:gd name="T36" fmla="*/ 8 w 17"/>
                <a:gd name="T37" fmla="*/ 161 h 180"/>
                <a:gd name="T38" fmla="*/ 16 w 17"/>
                <a:gd name="T39" fmla="*/ 154 h 180"/>
                <a:gd name="T40" fmla="*/ 15 w 17"/>
                <a:gd name="T41" fmla="*/ 140 h 180"/>
                <a:gd name="T42" fmla="*/ 14 w 17"/>
                <a:gd name="T43" fmla="*/ 118 h 180"/>
                <a:gd name="T44" fmla="*/ 8 w 17"/>
                <a:gd name="T45" fmla="*/ 125 h 180"/>
                <a:gd name="T46" fmla="*/ 7 w 17"/>
                <a:gd name="T47" fmla="*/ 114 h 180"/>
                <a:gd name="T48" fmla="*/ 14 w 17"/>
                <a:gd name="T49" fmla="*/ 108 h 180"/>
                <a:gd name="T50" fmla="*/ 13 w 17"/>
                <a:gd name="T51" fmla="*/ 84 h 180"/>
                <a:gd name="T52" fmla="*/ 8 w 17"/>
                <a:gd name="T53" fmla="*/ 89 h 180"/>
                <a:gd name="T54" fmla="*/ 6 w 17"/>
                <a:gd name="T55" fmla="*/ 80 h 180"/>
                <a:gd name="T56" fmla="*/ 12 w 17"/>
                <a:gd name="T57" fmla="*/ 75 h 180"/>
                <a:gd name="T58" fmla="*/ 8 w 17"/>
                <a:gd name="T5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80">
                  <a:moveTo>
                    <a:pt x="8" y="0"/>
                  </a:moveTo>
                  <a:cubicBezTo>
                    <a:pt x="6" y="56"/>
                    <a:pt x="6" y="56"/>
                    <a:pt x="6" y="56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" y="179"/>
                    <a:pt x="6" y="180"/>
                    <a:pt x="8" y="180"/>
                  </a:cubicBezTo>
                  <a:cubicBezTo>
                    <a:pt x="11" y="180"/>
                    <a:pt x="14" y="179"/>
                    <a:pt x="17" y="179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16" y="154"/>
                    <a:pt x="16" y="154"/>
                    <a:pt x="16" y="154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7" y="114"/>
                    <a:pt x="7" y="114"/>
                    <a:pt x="7" y="114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70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 userDrawn="1"/>
          </p:nvSpPr>
          <p:spPr bwMode="gray">
            <a:xfrm>
              <a:off x="9169400" y="4624388"/>
              <a:ext cx="141287" cy="147637"/>
            </a:xfrm>
            <a:custGeom>
              <a:avLst/>
              <a:gdLst>
                <a:gd name="T0" fmla="*/ 89 w 89"/>
                <a:gd name="T1" fmla="*/ 0 h 93"/>
                <a:gd name="T2" fmla="*/ 17 w 89"/>
                <a:gd name="T3" fmla="*/ 56 h 93"/>
                <a:gd name="T4" fmla="*/ 0 w 89"/>
                <a:gd name="T5" fmla="*/ 69 h 93"/>
                <a:gd name="T6" fmla="*/ 0 w 89"/>
                <a:gd name="T7" fmla="*/ 93 h 93"/>
                <a:gd name="T8" fmla="*/ 17 w 89"/>
                <a:gd name="T9" fmla="*/ 75 h 93"/>
                <a:gd name="T10" fmla="*/ 89 w 89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3">
                  <a:moveTo>
                    <a:pt x="89" y="0"/>
                  </a:moveTo>
                  <a:lnTo>
                    <a:pt x="17" y="56"/>
                  </a:lnTo>
                  <a:lnTo>
                    <a:pt x="0" y="69"/>
                  </a:lnTo>
                  <a:lnTo>
                    <a:pt x="0" y="93"/>
                  </a:lnTo>
                  <a:lnTo>
                    <a:pt x="17" y="75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 userDrawn="1"/>
          </p:nvSpPr>
          <p:spPr bwMode="gray">
            <a:xfrm>
              <a:off x="9166225" y="4502150"/>
              <a:ext cx="114300" cy="119062"/>
            </a:xfrm>
            <a:custGeom>
              <a:avLst/>
              <a:gdLst>
                <a:gd name="T0" fmla="*/ 72 w 72"/>
                <a:gd name="T1" fmla="*/ 0 h 75"/>
                <a:gd name="T2" fmla="*/ 15 w 72"/>
                <a:gd name="T3" fmla="*/ 41 h 75"/>
                <a:gd name="T4" fmla="*/ 0 w 72"/>
                <a:gd name="T5" fmla="*/ 53 h 75"/>
                <a:gd name="T6" fmla="*/ 2 w 72"/>
                <a:gd name="T7" fmla="*/ 75 h 75"/>
                <a:gd name="T8" fmla="*/ 15 w 72"/>
                <a:gd name="T9" fmla="*/ 61 h 75"/>
                <a:gd name="T10" fmla="*/ 72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72" y="0"/>
                  </a:moveTo>
                  <a:lnTo>
                    <a:pt x="15" y="41"/>
                  </a:lnTo>
                  <a:lnTo>
                    <a:pt x="0" y="53"/>
                  </a:lnTo>
                  <a:lnTo>
                    <a:pt x="2" y="75"/>
                  </a:lnTo>
                  <a:lnTo>
                    <a:pt x="15" y="6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 userDrawn="1"/>
          </p:nvSpPr>
          <p:spPr bwMode="gray">
            <a:xfrm>
              <a:off x="9163050" y="4422775"/>
              <a:ext cx="82550" cy="85725"/>
            </a:xfrm>
            <a:custGeom>
              <a:avLst/>
              <a:gdLst>
                <a:gd name="T0" fmla="*/ 52 w 52"/>
                <a:gd name="T1" fmla="*/ 0 h 54"/>
                <a:gd name="T2" fmla="*/ 12 w 52"/>
                <a:gd name="T3" fmla="*/ 26 h 54"/>
                <a:gd name="T4" fmla="*/ 0 w 52"/>
                <a:gd name="T5" fmla="*/ 36 h 54"/>
                <a:gd name="T6" fmla="*/ 4 w 52"/>
                <a:gd name="T7" fmla="*/ 54 h 54"/>
                <a:gd name="T8" fmla="*/ 14 w 52"/>
                <a:gd name="T9" fmla="*/ 44 h 54"/>
                <a:gd name="T10" fmla="*/ 52 w 52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4">
                  <a:moveTo>
                    <a:pt x="52" y="0"/>
                  </a:moveTo>
                  <a:lnTo>
                    <a:pt x="12" y="26"/>
                  </a:lnTo>
                  <a:lnTo>
                    <a:pt x="0" y="36"/>
                  </a:lnTo>
                  <a:lnTo>
                    <a:pt x="4" y="54"/>
                  </a:lnTo>
                  <a:lnTo>
                    <a:pt x="14" y="44"/>
                  </a:lnTo>
                  <a:lnTo>
                    <a:pt x="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Freeform 77"/>
            <p:cNvSpPr>
              <a:spLocks/>
            </p:cNvSpPr>
            <p:nvPr userDrawn="1"/>
          </p:nvSpPr>
          <p:spPr bwMode="gray">
            <a:xfrm>
              <a:off x="9021763" y="4576763"/>
              <a:ext cx="141287" cy="149225"/>
            </a:xfrm>
            <a:custGeom>
              <a:avLst/>
              <a:gdLst>
                <a:gd name="T0" fmla="*/ 0 w 89"/>
                <a:gd name="T1" fmla="*/ 0 h 94"/>
                <a:gd name="T2" fmla="*/ 76 w 89"/>
                <a:gd name="T3" fmla="*/ 82 h 94"/>
                <a:gd name="T4" fmla="*/ 78 w 89"/>
                <a:gd name="T5" fmla="*/ 84 h 94"/>
                <a:gd name="T6" fmla="*/ 89 w 89"/>
                <a:gd name="T7" fmla="*/ 94 h 94"/>
                <a:gd name="T8" fmla="*/ 89 w 89"/>
                <a:gd name="T9" fmla="*/ 68 h 94"/>
                <a:gd name="T10" fmla="*/ 80 w 89"/>
                <a:gd name="T11" fmla="*/ 62 h 94"/>
                <a:gd name="T12" fmla="*/ 0 w 89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4">
                  <a:moveTo>
                    <a:pt x="0" y="0"/>
                  </a:moveTo>
                  <a:lnTo>
                    <a:pt x="76" y="82"/>
                  </a:lnTo>
                  <a:lnTo>
                    <a:pt x="78" y="84"/>
                  </a:lnTo>
                  <a:lnTo>
                    <a:pt x="89" y="94"/>
                  </a:lnTo>
                  <a:lnTo>
                    <a:pt x="89" y="68"/>
                  </a:lnTo>
                  <a:lnTo>
                    <a:pt x="80" y="6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78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 userDrawn="1"/>
          </p:nvSpPr>
          <p:spPr bwMode="gray">
            <a:xfrm>
              <a:off x="9051925" y="4460875"/>
              <a:ext cx="114300" cy="119062"/>
            </a:xfrm>
            <a:custGeom>
              <a:avLst/>
              <a:gdLst>
                <a:gd name="T0" fmla="*/ 0 w 72"/>
                <a:gd name="T1" fmla="*/ 0 h 75"/>
                <a:gd name="T2" fmla="*/ 63 w 72"/>
                <a:gd name="T3" fmla="*/ 71 h 75"/>
                <a:gd name="T4" fmla="*/ 70 w 72"/>
                <a:gd name="T5" fmla="*/ 75 h 75"/>
                <a:gd name="T6" fmla="*/ 72 w 72"/>
                <a:gd name="T7" fmla="*/ 53 h 75"/>
                <a:gd name="T8" fmla="*/ 65 w 72"/>
                <a:gd name="T9" fmla="*/ 48 h 75"/>
                <a:gd name="T10" fmla="*/ 0 w 72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5">
                  <a:moveTo>
                    <a:pt x="0" y="0"/>
                  </a:moveTo>
                  <a:lnTo>
                    <a:pt x="63" y="71"/>
                  </a:lnTo>
                  <a:lnTo>
                    <a:pt x="70" y="75"/>
                  </a:lnTo>
                  <a:lnTo>
                    <a:pt x="72" y="53"/>
                  </a:lnTo>
                  <a:lnTo>
                    <a:pt x="6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B3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 userDrawn="1"/>
          </p:nvSpPr>
          <p:spPr bwMode="gray">
            <a:xfrm>
              <a:off x="9115425" y="4378325"/>
              <a:ext cx="60325" cy="60325"/>
            </a:xfrm>
            <a:custGeom>
              <a:avLst/>
              <a:gdLst>
                <a:gd name="T0" fmla="*/ 0 w 38"/>
                <a:gd name="T1" fmla="*/ 0 h 38"/>
                <a:gd name="T2" fmla="*/ 27 w 38"/>
                <a:gd name="T3" fmla="*/ 36 h 38"/>
                <a:gd name="T4" fmla="*/ 30 w 38"/>
                <a:gd name="T5" fmla="*/ 38 h 38"/>
                <a:gd name="T6" fmla="*/ 38 w 38"/>
                <a:gd name="T7" fmla="*/ 20 h 38"/>
                <a:gd name="T8" fmla="*/ 30 w 38"/>
                <a:gd name="T9" fmla="*/ 16 h 38"/>
                <a:gd name="T10" fmla="*/ 0 w 38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27" y="36"/>
                  </a:lnTo>
                  <a:lnTo>
                    <a:pt x="30" y="38"/>
                  </a:lnTo>
                  <a:lnTo>
                    <a:pt x="38" y="20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82"/>
            <p:cNvSpPr>
              <a:spLocks/>
            </p:cNvSpPr>
            <p:nvPr userDrawn="1"/>
          </p:nvSpPr>
          <p:spPr bwMode="gray">
            <a:xfrm>
              <a:off x="2889250" y="5187950"/>
              <a:ext cx="5049837" cy="3175"/>
            </a:xfrm>
            <a:custGeom>
              <a:avLst/>
              <a:gdLst>
                <a:gd name="T0" fmla="*/ 1505 w 1506"/>
                <a:gd name="T1" fmla="*/ 0 h 1"/>
                <a:gd name="T2" fmla="*/ 19 w 1506"/>
                <a:gd name="T3" fmla="*/ 0 h 1"/>
                <a:gd name="T4" fmla="*/ 0 w 1506"/>
                <a:gd name="T5" fmla="*/ 1 h 1"/>
                <a:gd name="T6" fmla="*/ 1506 w 1506"/>
                <a:gd name="T7" fmla="*/ 1 h 1"/>
                <a:gd name="T8" fmla="*/ 1505 w 150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">
                  <a:moveTo>
                    <a:pt x="1505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7" y="1"/>
                    <a:pt x="0" y="1"/>
                  </a:cubicBezTo>
                  <a:cubicBezTo>
                    <a:pt x="1506" y="1"/>
                    <a:pt x="1506" y="1"/>
                    <a:pt x="1506" y="1"/>
                  </a:cubicBezTo>
                  <a:cubicBezTo>
                    <a:pt x="1506" y="1"/>
                    <a:pt x="1505" y="0"/>
                    <a:pt x="1505" y="0"/>
                  </a:cubicBezTo>
                </a:path>
              </a:pathLst>
            </a:custGeom>
            <a:solidFill>
              <a:srgbClr val="99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Freeform 83"/>
            <p:cNvSpPr>
              <a:spLocks/>
            </p:cNvSpPr>
            <p:nvPr userDrawn="1"/>
          </p:nvSpPr>
          <p:spPr bwMode="gray">
            <a:xfrm>
              <a:off x="2952750" y="3871913"/>
              <a:ext cx="4983162" cy="1316037"/>
            </a:xfrm>
            <a:custGeom>
              <a:avLst/>
              <a:gdLst>
                <a:gd name="T0" fmla="*/ 931 w 1486"/>
                <a:gd name="T1" fmla="*/ 0 h 418"/>
                <a:gd name="T2" fmla="*/ 836 w 1486"/>
                <a:gd name="T3" fmla="*/ 22 h 418"/>
                <a:gd name="T4" fmla="*/ 828 w 1486"/>
                <a:gd name="T5" fmla="*/ 21 h 418"/>
                <a:gd name="T6" fmla="*/ 565 w 1486"/>
                <a:gd name="T7" fmla="*/ 195 h 418"/>
                <a:gd name="T8" fmla="*/ 364 w 1486"/>
                <a:gd name="T9" fmla="*/ 112 h 418"/>
                <a:gd name="T10" fmla="*/ 309 w 1486"/>
                <a:gd name="T11" fmla="*/ 129 h 418"/>
                <a:gd name="T12" fmla="*/ 310 w 1486"/>
                <a:gd name="T13" fmla="*/ 145 h 418"/>
                <a:gd name="T14" fmla="*/ 281 w 1486"/>
                <a:gd name="T15" fmla="*/ 145 h 418"/>
                <a:gd name="T16" fmla="*/ 281 w 1486"/>
                <a:gd name="T17" fmla="*/ 135 h 418"/>
                <a:gd name="T18" fmla="*/ 220 w 1486"/>
                <a:gd name="T19" fmla="*/ 139 h 418"/>
                <a:gd name="T20" fmla="*/ 194 w 1486"/>
                <a:gd name="T21" fmla="*/ 139 h 418"/>
                <a:gd name="T22" fmla="*/ 0 w 1486"/>
                <a:gd name="T23" fmla="*/ 418 h 418"/>
                <a:gd name="T24" fmla="*/ 1486 w 1486"/>
                <a:gd name="T25" fmla="*/ 418 h 418"/>
                <a:gd name="T26" fmla="*/ 931 w 1486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6" h="418">
                  <a:moveTo>
                    <a:pt x="931" y="0"/>
                  </a:moveTo>
                  <a:cubicBezTo>
                    <a:pt x="903" y="14"/>
                    <a:pt x="871" y="22"/>
                    <a:pt x="836" y="22"/>
                  </a:cubicBezTo>
                  <a:cubicBezTo>
                    <a:pt x="834" y="22"/>
                    <a:pt x="831" y="22"/>
                    <a:pt x="828" y="21"/>
                  </a:cubicBezTo>
                  <a:cubicBezTo>
                    <a:pt x="784" y="124"/>
                    <a:pt x="683" y="195"/>
                    <a:pt x="565" y="195"/>
                  </a:cubicBezTo>
                  <a:cubicBezTo>
                    <a:pt x="487" y="195"/>
                    <a:pt x="415" y="163"/>
                    <a:pt x="364" y="112"/>
                  </a:cubicBezTo>
                  <a:cubicBezTo>
                    <a:pt x="346" y="119"/>
                    <a:pt x="328" y="125"/>
                    <a:pt x="309" y="129"/>
                  </a:cubicBezTo>
                  <a:cubicBezTo>
                    <a:pt x="310" y="145"/>
                    <a:pt x="310" y="145"/>
                    <a:pt x="310" y="145"/>
                  </a:cubicBezTo>
                  <a:cubicBezTo>
                    <a:pt x="281" y="145"/>
                    <a:pt x="281" y="145"/>
                    <a:pt x="281" y="145"/>
                  </a:cubicBezTo>
                  <a:cubicBezTo>
                    <a:pt x="281" y="135"/>
                    <a:pt x="281" y="135"/>
                    <a:pt x="281" y="135"/>
                  </a:cubicBezTo>
                  <a:cubicBezTo>
                    <a:pt x="261" y="138"/>
                    <a:pt x="241" y="139"/>
                    <a:pt x="220" y="139"/>
                  </a:cubicBezTo>
                  <a:cubicBezTo>
                    <a:pt x="211" y="139"/>
                    <a:pt x="203" y="139"/>
                    <a:pt x="194" y="139"/>
                  </a:cubicBezTo>
                  <a:cubicBezTo>
                    <a:pt x="207" y="279"/>
                    <a:pt x="259" y="391"/>
                    <a:pt x="0" y="418"/>
                  </a:cubicBezTo>
                  <a:cubicBezTo>
                    <a:pt x="1486" y="418"/>
                    <a:pt x="1486" y="418"/>
                    <a:pt x="1486" y="418"/>
                  </a:cubicBezTo>
                  <a:cubicBezTo>
                    <a:pt x="1361" y="217"/>
                    <a:pt x="1164" y="66"/>
                    <a:pt x="931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84"/>
            <p:cNvSpPr>
              <a:spLocks/>
            </p:cNvSpPr>
            <p:nvPr userDrawn="1"/>
          </p:nvSpPr>
          <p:spPr bwMode="gray">
            <a:xfrm>
              <a:off x="2443163" y="4275138"/>
              <a:ext cx="1377950" cy="915987"/>
            </a:xfrm>
            <a:custGeom>
              <a:avLst/>
              <a:gdLst>
                <a:gd name="T0" fmla="*/ 280 w 411"/>
                <a:gd name="T1" fmla="*/ 0 h 291"/>
                <a:gd name="T2" fmla="*/ 0 w 411"/>
                <a:gd name="T3" fmla="*/ 291 h 291"/>
                <a:gd name="T4" fmla="*/ 133 w 411"/>
                <a:gd name="T5" fmla="*/ 291 h 291"/>
                <a:gd name="T6" fmla="*/ 152 w 411"/>
                <a:gd name="T7" fmla="*/ 290 h 291"/>
                <a:gd name="T8" fmla="*/ 346 w 411"/>
                <a:gd name="T9" fmla="*/ 11 h 291"/>
                <a:gd name="T10" fmla="*/ 280 w 411"/>
                <a:gd name="T11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1" h="291">
                  <a:moveTo>
                    <a:pt x="280" y="0"/>
                  </a:moveTo>
                  <a:cubicBezTo>
                    <a:pt x="168" y="77"/>
                    <a:pt x="72" y="176"/>
                    <a:pt x="0" y="291"/>
                  </a:cubicBezTo>
                  <a:cubicBezTo>
                    <a:pt x="133" y="291"/>
                    <a:pt x="133" y="291"/>
                    <a:pt x="133" y="291"/>
                  </a:cubicBezTo>
                  <a:cubicBezTo>
                    <a:pt x="140" y="291"/>
                    <a:pt x="146" y="290"/>
                    <a:pt x="152" y="290"/>
                  </a:cubicBezTo>
                  <a:cubicBezTo>
                    <a:pt x="411" y="263"/>
                    <a:pt x="359" y="151"/>
                    <a:pt x="346" y="11"/>
                  </a:cubicBezTo>
                  <a:cubicBezTo>
                    <a:pt x="324" y="9"/>
                    <a:pt x="301" y="6"/>
                    <a:pt x="280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Freeform 85"/>
            <p:cNvSpPr>
              <a:spLocks/>
            </p:cNvSpPr>
            <p:nvPr userDrawn="1"/>
          </p:nvSpPr>
          <p:spPr bwMode="gray">
            <a:xfrm>
              <a:off x="5729288" y="3806825"/>
              <a:ext cx="344487" cy="134937"/>
            </a:xfrm>
            <a:custGeom>
              <a:avLst/>
              <a:gdLst>
                <a:gd name="T0" fmla="*/ 14 w 103"/>
                <a:gd name="T1" fmla="*/ 0 h 43"/>
                <a:gd name="T2" fmla="*/ 0 w 103"/>
                <a:gd name="T3" fmla="*/ 42 h 43"/>
                <a:gd name="T4" fmla="*/ 8 w 103"/>
                <a:gd name="T5" fmla="*/ 43 h 43"/>
                <a:gd name="T6" fmla="*/ 103 w 103"/>
                <a:gd name="T7" fmla="*/ 21 h 43"/>
                <a:gd name="T8" fmla="*/ 14 w 10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43">
                  <a:moveTo>
                    <a:pt x="14" y="0"/>
                  </a:moveTo>
                  <a:cubicBezTo>
                    <a:pt x="10" y="14"/>
                    <a:pt x="5" y="29"/>
                    <a:pt x="0" y="42"/>
                  </a:cubicBezTo>
                  <a:cubicBezTo>
                    <a:pt x="3" y="43"/>
                    <a:pt x="6" y="43"/>
                    <a:pt x="8" y="43"/>
                  </a:cubicBezTo>
                  <a:cubicBezTo>
                    <a:pt x="43" y="43"/>
                    <a:pt x="75" y="35"/>
                    <a:pt x="103" y="21"/>
                  </a:cubicBezTo>
                  <a:cubicBezTo>
                    <a:pt x="74" y="12"/>
                    <a:pt x="44" y="5"/>
                    <a:pt x="1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86"/>
            <p:cNvSpPr>
              <a:spLocks/>
            </p:cNvSpPr>
            <p:nvPr userDrawn="1"/>
          </p:nvSpPr>
          <p:spPr bwMode="gray">
            <a:xfrm>
              <a:off x="4173538" y="3756025"/>
              <a:ext cx="1601787" cy="730250"/>
            </a:xfrm>
            <a:custGeom>
              <a:avLst/>
              <a:gdLst>
                <a:gd name="T0" fmla="*/ 304 w 478"/>
                <a:gd name="T1" fmla="*/ 0 h 232"/>
                <a:gd name="T2" fmla="*/ 176 w 478"/>
                <a:gd name="T3" fmla="*/ 8 h 232"/>
                <a:gd name="T4" fmla="*/ 101 w 478"/>
                <a:gd name="T5" fmla="*/ 89 h 232"/>
                <a:gd name="T6" fmla="*/ 102 w 478"/>
                <a:gd name="T7" fmla="*/ 110 h 232"/>
                <a:gd name="T8" fmla="*/ 73 w 478"/>
                <a:gd name="T9" fmla="*/ 110 h 232"/>
                <a:gd name="T10" fmla="*/ 0 w 478"/>
                <a:gd name="T11" fmla="*/ 149 h 232"/>
                <a:gd name="T12" fmla="*/ 201 w 478"/>
                <a:gd name="T13" fmla="*/ 232 h 232"/>
                <a:gd name="T14" fmla="*/ 464 w 478"/>
                <a:gd name="T15" fmla="*/ 58 h 232"/>
                <a:gd name="T16" fmla="*/ 478 w 478"/>
                <a:gd name="T17" fmla="*/ 16 h 232"/>
                <a:gd name="T18" fmla="*/ 304 w 478"/>
                <a:gd name="T1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232">
                  <a:moveTo>
                    <a:pt x="304" y="0"/>
                  </a:moveTo>
                  <a:cubicBezTo>
                    <a:pt x="260" y="0"/>
                    <a:pt x="218" y="3"/>
                    <a:pt x="176" y="8"/>
                  </a:cubicBezTo>
                  <a:cubicBezTo>
                    <a:pt x="155" y="39"/>
                    <a:pt x="130" y="66"/>
                    <a:pt x="101" y="89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50" y="126"/>
                    <a:pt x="26" y="139"/>
                    <a:pt x="0" y="149"/>
                  </a:cubicBezTo>
                  <a:cubicBezTo>
                    <a:pt x="51" y="200"/>
                    <a:pt x="123" y="232"/>
                    <a:pt x="201" y="232"/>
                  </a:cubicBezTo>
                  <a:cubicBezTo>
                    <a:pt x="319" y="232"/>
                    <a:pt x="420" y="161"/>
                    <a:pt x="464" y="58"/>
                  </a:cubicBezTo>
                  <a:cubicBezTo>
                    <a:pt x="469" y="45"/>
                    <a:pt x="474" y="30"/>
                    <a:pt x="478" y="16"/>
                  </a:cubicBezTo>
                  <a:cubicBezTo>
                    <a:pt x="421" y="5"/>
                    <a:pt x="363" y="0"/>
                    <a:pt x="304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Freeform 87"/>
            <p:cNvSpPr>
              <a:spLocks noEditPoints="1"/>
            </p:cNvSpPr>
            <p:nvPr userDrawn="1"/>
          </p:nvSpPr>
          <p:spPr bwMode="gray">
            <a:xfrm>
              <a:off x="3381375" y="3781425"/>
              <a:ext cx="1381125" cy="528637"/>
            </a:xfrm>
            <a:custGeom>
              <a:avLst/>
              <a:gdLst>
                <a:gd name="T0" fmla="*/ 115 w 412"/>
                <a:gd name="T1" fmla="*/ 90 h 168"/>
                <a:gd name="T2" fmla="*/ 0 w 412"/>
                <a:gd name="T3" fmla="*/ 157 h 168"/>
                <a:gd name="T4" fmla="*/ 66 w 412"/>
                <a:gd name="T5" fmla="*/ 168 h 168"/>
                <a:gd name="T6" fmla="*/ 92 w 412"/>
                <a:gd name="T7" fmla="*/ 168 h 168"/>
                <a:gd name="T8" fmla="*/ 153 w 412"/>
                <a:gd name="T9" fmla="*/ 164 h 168"/>
                <a:gd name="T10" fmla="*/ 156 w 412"/>
                <a:gd name="T11" fmla="*/ 109 h 168"/>
                <a:gd name="T12" fmla="*/ 115 w 412"/>
                <a:gd name="T13" fmla="*/ 90 h 168"/>
                <a:gd name="T14" fmla="*/ 296 w 412"/>
                <a:gd name="T15" fmla="*/ 23 h 168"/>
                <a:gd name="T16" fmla="*/ 246 w 412"/>
                <a:gd name="T17" fmla="*/ 38 h 168"/>
                <a:gd name="T18" fmla="*/ 179 w 412"/>
                <a:gd name="T19" fmla="*/ 109 h 168"/>
                <a:gd name="T20" fmla="*/ 181 w 412"/>
                <a:gd name="T21" fmla="*/ 158 h 168"/>
                <a:gd name="T22" fmla="*/ 236 w 412"/>
                <a:gd name="T23" fmla="*/ 141 h 168"/>
                <a:gd name="T24" fmla="*/ 309 w 412"/>
                <a:gd name="T25" fmla="*/ 102 h 168"/>
                <a:gd name="T26" fmla="*/ 292 w 412"/>
                <a:gd name="T27" fmla="*/ 102 h 168"/>
                <a:gd name="T28" fmla="*/ 296 w 412"/>
                <a:gd name="T29" fmla="*/ 23 h 168"/>
                <a:gd name="T30" fmla="*/ 412 w 412"/>
                <a:gd name="T31" fmla="*/ 0 h 168"/>
                <a:gd name="T32" fmla="*/ 334 w 412"/>
                <a:gd name="T33" fmla="*/ 14 h 168"/>
                <a:gd name="T34" fmla="*/ 337 w 412"/>
                <a:gd name="T35" fmla="*/ 81 h 168"/>
                <a:gd name="T36" fmla="*/ 412 w 4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68">
                  <a:moveTo>
                    <a:pt x="115" y="90"/>
                  </a:moveTo>
                  <a:cubicBezTo>
                    <a:pt x="75" y="110"/>
                    <a:pt x="37" y="133"/>
                    <a:pt x="0" y="157"/>
                  </a:cubicBezTo>
                  <a:cubicBezTo>
                    <a:pt x="21" y="163"/>
                    <a:pt x="44" y="166"/>
                    <a:pt x="66" y="168"/>
                  </a:cubicBezTo>
                  <a:cubicBezTo>
                    <a:pt x="75" y="168"/>
                    <a:pt x="83" y="168"/>
                    <a:pt x="92" y="168"/>
                  </a:cubicBezTo>
                  <a:cubicBezTo>
                    <a:pt x="113" y="168"/>
                    <a:pt x="133" y="167"/>
                    <a:pt x="153" y="164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40" y="107"/>
                    <a:pt x="126" y="100"/>
                    <a:pt x="115" y="90"/>
                  </a:cubicBezTo>
                  <a:moveTo>
                    <a:pt x="296" y="23"/>
                  </a:moveTo>
                  <a:cubicBezTo>
                    <a:pt x="279" y="28"/>
                    <a:pt x="262" y="32"/>
                    <a:pt x="246" y="38"/>
                  </a:cubicBezTo>
                  <a:cubicBezTo>
                    <a:pt x="243" y="74"/>
                    <a:pt x="215" y="104"/>
                    <a:pt x="179" y="109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200" y="154"/>
                    <a:pt x="218" y="148"/>
                    <a:pt x="236" y="141"/>
                  </a:cubicBezTo>
                  <a:cubicBezTo>
                    <a:pt x="262" y="131"/>
                    <a:pt x="286" y="118"/>
                    <a:pt x="309" y="102"/>
                  </a:cubicBezTo>
                  <a:cubicBezTo>
                    <a:pt x="292" y="102"/>
                    <a:pt x="292" y="102"/>
                    <a:pt x="292" y="102"/>
                  </a:cubicBezTo>
                  <a:cubicBezTo>
                    <a:pt x="296" y="23"/>
                    <a:pt x="296" y="23"/>
                    <a:pt x="296" y="23"/>
                  </a:cubicBezTo>
                  <a:moveTo>
                    <a:pt x="412" y="0"/>
                  </a:moveTo>
                  <a:cubicBezTo>
                    <a:pt x="386" y="4"/>
                    <a:pt x="359" y="9"/>
                    <a:pt x="334" y="14"/>
                  </a:cubicBezTo>
                  <a:cubicBezTo>
                    <a:pt x="337" y="81"/>
                    <a:pt x="337" y="81"/>
                    <a:pt x="337" y="81"/>
                  </a:cubicBezTo>
                  <a:cubicBezTo>
                    <a:pt x="366" y="58"/>
                    <a:pt x="391" y="31"/>
                    <a:pt x="412" y="0"/>
                  </a:cubicBezTo>
                </a:path>
              </a:pathLst>
            </a:custGeom>
            <a:solidFill>
              <a:srgbClr val="4CA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88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Freeform 89"/>
            <p:cNvSpPr>
              <a:spLocks/>
            </p:cNvSpPr>
            <p:nvPr userDrawn="1"/>
          </p:nvSpPr>
          <p:spPr bwMode="gray">
            <a:xfrm>
              <a:off x="4360863" y="2578100"/>
              <a:ext cx="153987" cy="1524000"/>
            </a:xfrm>
            <a:custGeom>
              <a:avLst/>
              <a:gdLst>
                <a:gd name="T0" fmla="*/ 0 w 97"/>
                <a:gd name="T1" fmla="*/ 960 h 960"/>
                <a:gd name="T2" fmla="*/ 49 w 97"/>
                <a:gd name="T3" fmla="*/ 0 h 960"/>
                <a:gd name="T4" fmla="*/ 97 w 97"/>
                <a:gd name="T5" fmla="*/ 960 h 960"/>
                <a:gd name="T6" fmla="*/ 0 w 97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960">
                  <a:moveTo>
                    <a:pt x="0" y="960"/>
                  </a:moveTo>
                  <a:lnTo>
                    <a:pt x="49" y="0"/>
                  </a:lnTo>
                  <a:lnTo>
                    <a:pt x="97" y="960"/>
                  </a:lnTo>
                  <a:lnTo>
                    <a:pt x="0" y="9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90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Freeform 91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188 w 188"/>
                <a:gd name="T1" fmla="*/ 200 h 200"/>
                <a:gd name="T2" fmla="*/ 0 w 188"/>
                <a:gd name="T3" fmla="*/ 0 h 200"/>
                <a:gd name="T4" fmla="*/ 188 w 188"/>
                <a:gd name="T5" fmla="*/ 146 h 200"/>
                <a:gd name="T6" fmla="*/ 188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188" y="200"/>
                  </a:moveTo>
                  <a:lnTo>
                    <a:pt x="0" y="0"/>
                  </a:lnTo>
                  <a:lnTo>
                    <a:pt x="188" y="146"/>
                  </a:lnTo>
                  <a:lnTo>
                    <a:pt x="188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92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Freeform 93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148 w 154"/>
                <a:gd name="T1" fmla="*/ 163 h 163"/>
                <a:gd name="T2" fmla="*/ 0 w 154"/>
                <a:gd name="T3" fmla="*/ 0 h 163"/>
                <a:gd name="T4" fmla="*/ 154 w 154"/>
                <a:gd name="T5" fmla="*/ 115 h 163"/>
                <a:gd name="T6" fmla="*/ 148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148" y="163"/>
                  </a:moveTo>
                  <a:lnTo>
                    <a:pt x="0" y="0"/>
                  </a:lnTo>
                  <a:lnTo>
                    <a:pt x="154" y="115"/>
                  </a:lnTo>
                  <a:lnTo>
                    <a:pt x="148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94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Freeform 95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100 w 112"/>
                <a:gd name="T1" fmla="*/ 117 h 117"/>
                <a:gd name="T2" fmla="*/ 0 w 112"/>
                <a:gd name="T3" fmla="*/ 0 h 117"/>
                <a:gd name="T4" fmla="*/ 112 w 112"/>
                <a:gd name="T5" fmla="*/ 75 h 117"/>
                <a:gd name="T6" fmla="*/ 100 w 112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17">
                  <a:moveTo>
                    <a:pt x="100" y="117"/>
                  </a:moveTo>
                  <a:lnTo>
                    <a:pt x="0" y="0"/>
                  </a:lnTo>
                  <a:lnTo>
                    <a:pt x="112" y="75"/>
                  </a:lnTo>
                  <a:lnTo>
                    <a:pt x="100" y="1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96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Freeform 97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0 w 188"/>
                <a:gd name="T1" fmla="*/ 200 h 200"/>
                <a:gd name="T2" fmla="*/ 188 w 188"/>
                <a:gd name="T3" fmla="*/ 0 h 200"/>
                <a:gd name="T4" fmla="*/ 0 w 188"/>
                <a:gd name="T5" fmla="*/ 145 h 200"/>
                <a:gd name="T6" fmla="*/ 0 w 188"/>
                <a:gd name="T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200">
                  <a:moveTo>
                    <a:pt x="0" y="200"/>
                  </a:moveTo>
                  <a:lnTo>
                    <a:pt x="188" y="0"/>
                  </a:lnTo>
                  <a:lnTo>
                    <a:pt x="0" y="145"/>
                  </a:lnTo>
                  <a:lnTo>
                    <a:pt x="0" y="2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98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Freeform 99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6 w 154"/>
                <a:gd name="T1" fmla="*/ 163 h 163"/>
                <a:gd name="T2" fmla="*/ 154 w 154"/>
                <a:gd name="T3" fmla="*/ 0 h 163"/>
                <a:gd name="T4" fmla="*/ 0 w 154"/>
                <a:gd name="T5" fmla="*/ 116 h 163"/>
                <a:gd name="T6" fmla="*/ 6 w 154"/>
                <a:gd name="T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63">
                  <a:moveTo>
                    <a:pt x="6" y="163"/>
                  </a:moveTo>
                  <a:lnTo>
                    <a:pt x="154" y="0"/>
                  </a:lnTo>
                  <a:lnTo>
                    <a:pt x="0" y="116"/>
                  </a:lnTo>
                  <a:lnTo>
                    <a:pt x="6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00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Freeform 101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19 w 81"/>
                <a:gd name="T1" fmla="*/ 82 h 82"/>
                <a:gd name="T2" fmla="*/ 81 w 81"/>
                <a:gd name="T3" fmla="*/ 0 h 82"/>
                <a:gd name="T4" fmla="*/ 0 w 81"/>
                <a:gd name="T5" fmla="*/ 44 h 82"/>
                <a:gd name="T6" fmla="*/ 19 w 81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2">
                  <a:moveTo>
                    <a:pt x="19" y="82"/>
                  </a:moveTo>
                  <a:lnTo>
                    <a:pt x="81" y="0"/>
                  </a:lnTo>
                  <a:lnTo>
                    <a:pt x="0" y="44"/>
                  </a:lnTo>
                  <a:lnTo>
                    <a:pt x="19" y="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02"/>
            <p:cNvSpPr>
              <a:spLocks/>
            </p:cNvSpPr>
            <p:nvPr userDrawn="1"/>
          </p:nvSpPr>
          <p:spPr bwMode="gray">
            <a:xfrm>
              <a:off x="4019550" y="2490788"/>
              <a:ext cx="841375" cy="1287462"/>
            </a:xfrm>
            <a:custGeom>
              <a:avLst/>
              <a:gdLst>
                <a:gd name="T0" fmla="*/ 125 w 251"/>
                <a:gd name="T1" fmla="*/ 0 h 409"/>
                <a:gd name="T2" fmla="*/ 0 w 251"/>
                <a:gd name="T3" fmla="*/ 285 h 409"/>
                <a:gd name="T4" fmla="*/ 0 w 251"/>
                <a:gd name="T5" fmla="*/ 297 h 409"/>
                <a:gd name="T6" fmla="*/ 41 w 251"/>
                <a:gd name="T7" fmla="*/ 378 h 409"/>
                <a:gd name="T8" fmla="*/ 107 w 251"/>
                <a:gd name="T9" fmla="*/ 409 h 409"/>
                <a:gd name="T10" fmla="*/ 108 w 251"/>
                <a:gd name="T11" fmla="*/ 378 h 409"/>
                <a:gd name="T12" fmla="*/ 36 w 251"/>
                <a:gd name="T13" fmla="*/ 296 h 409"/>
                <a:gd name="T14" fmla="*/ 109 w 251"/>
                <a:gd name="T15" fmla="*/ 357 h 409"/>
                <a:gd name="T16" fmla="*/ 113 w 251"/>
                <a:gd name="T17" fmla="*/ 280 h 409"/>
                <a:gd name="T18" fmla="*/ 55 w 251"/>
                <a:gd name="T19" fmla="*/ 212 h 409"/>
                <a:gd name="T20" fmla="*/ 114 w 251"/>
                <a:gd name="T21" fmla="*/ 259 h 409"/>
                <a:gd name="T22" fmla="*/ 116 w 251"/>
                <a:gd name="T23" fmla="*/ 207 h 409"/>
                <a:gd name="T24" fmla="*/ 78 w 251"/>
                <a:gd name="T25" fmla="*/ 159 h 409"/>
                <a:gd name="T26" fmla="*/ 117 w 251"/>
                <a:gd name="T27" fmla="*/ 187 h 409"/>
                <a:gd name="T28" fmla="*/ 125 w 251"/>
                <a:gd name="T29" fmla="*/ 28 h 409"/>
                <a:gd name="T30" fmla="*/ 131 w 251"/>
                <a:gd name="T31" fmla="*/ 146 h 409"/>
                <a:gd name="T32" fmla="*/ 160 w 251"/>
                <a:gd name="T33" fmla="*/ 129 h 409"/>
                <a:gd name="T34" fmla="*/ 132 w 251"/>
                <a:gd name="T35" fmla="*/ 169 h 409"/>
                <a:gd name="T36" fmla="*/ 135 w 251"/>
                <a:gd name="T37" fmla="*/ 237 h 409"/>
                <a:gd name="T38" fmla="*/ 201 w 251"/>
                <a:gd name="T39" fmla="*/ 185 h 409"/>
                <a:gd name="T40" fmla="*/ 136 w 251"/>
                <a:gd name="T41" fmla="*/ 261 h 409"/>
                <a:gd name="T42" fmla="*/ 139 w 251"/>
                <a:gd name="T43" fmla="*/ 331 h 409"/>
                <a:gd name="T44" fmla="*/ 220 w 251"/>
                <a:gd name="T45" fmla="*/ 264 h 409"/>
                <a:gd name="T46" fmla="*/ 140 w 251"/>
                <a:gd name="T47" fmla="*/ 354 h 409"/>
                <a:gd name="T48" fmla="*/ 143 w 251"/>
                <a:gd name="T49" fmla="*/ 409 h 409"/>
                <a:gd name="T50" fmla="*/ 251 w 251"/>
                <a:gd name="T51" fmla="*/ 285 h 409"/>
                <a:gd name="T52" fmla="*/ 125 w 251"/>
                <a:gd name="T5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1" h="409">
                  <a:moveTo>
                    <a:pt x="125" y="0"/>
                  </a:moveTo>
                  <a:cubicBezTo>
                    <a:pt x="125" y="0"/>
                    <a:pt x="0" y="187"/>
                    <a:pt x="0" y="285"/>
                  </a:cubicBezTo>
                  <a:cubicBezTo>
                    <a:pt x="0" y="289"/>
                    <a:pt x="0" y="293"/>
                    <a:pt x="0" y="297"/>
                  </a:cubicBezTo>
                  <a:cubicBezTo>
                    <a:pt x="13" y="320"/>
                    <a:pt x="29" y="349"/>
                    <a:pt x="41" y="378"/>
                  </a:cubicBezTo>
                  <a:cubicBezTo>
                    <a:pt x="59" y="394"/>
                    <a:pt x="82" y="405"/>
                    <a:pt x="107" y="409"/>
                  </a:cubicBezTo>
                  <a:cubicBezTo>
                    <a:pt x="108" y="378"/>
                    <a:pt x="108" y="378"/>
                    <a:pt x="108" y="378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109" y="357"/>
                    <a:pt x="109" y="357"/>
                    <a:pt x="109" y="357"/>
                  </a:cubicBezTo>
                  <a:cubicBezTo>
                    <a:pt x="113" y="280"/>
                    <a:pt x="113" y="280"/>
                    <a:pt x="113" y="280"/>
                  </a:cubicBezTo>
                  <a:cubicBezTo>
                    <a:pt x="55" y="212"/>
                    <a:pt x="55" y="212"/>
                    <a:pt x="55" y="212"/>
                  </a:cubicBezTo>
                  <a:cubicBezTo>
                    <a:pt x="114" y="259"/>
                    <a:pt x="114" y="259"/>
                    <a:pt x="114" y="259"/>
                  </a:cubicBezTo>
                  <a:cubicBezTo>
                    <a:pt x="116" y="207"/>
                    <a:pt x="116" y="207"/>
                    <a:pt x="116" y="207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36" y="261"/>
                    <a:pt x="136" y="261"/>
                    <a:pt x="136" y="26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140" y="354"/>
                    <a:pt x="140" y="354"/>
                    <a:pt x="140" y="354"/>
                  </a:cubicBezTo>
                  <a:cubicBezTo>
                    <a:pt x="143" y="409"/>
                    <a:pt x="143" y="409"/>
                    <a:pt x="143" y="409"/>
                  </a:cubicBezTo>
                  <a:cubicBezTo>
                    <a:pt x="204" y="400"/>
                    <a:pt x="251" y="348"/>
                    <a:pt x="251" y="285"/>
                  </a:cubicBezTo>
                  <a:cubicBezTo>
                    <a:pt x="251" y="187"/>
                    <a:pt x="125" y="0"/>
                    <a:pt x="125" y="0"/>
                  </a:cubicBezTo>
                </a:path>
              </a:pathLst>
            </a:custGeom>
            <a:solidFill>
              <a:srgbClr val="19A4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Freeform 103"/>
            <p:cNvSpPr>
              <a:spLocks/>
            </p:cNvSpPr>
            <p:nvPr userDrawn="1"/>
          </p:nvSpPr>
          <p:spPr bwMode="gray">
            <a:xfrm>
              <a:off x="4378325" y="2578100"/>
              <a:ext cx="120650" cy="1203325"/>
            </a:xfrm>
            <a:custGeom>
              <a:avLst/>
              <a:gdLst>
                <a:gd name="T0" fmla="*/ 18 w 36"/>
                <a:gd name="T1" fmla="*/ 0 h 382"/>
                <a:gd name="T2" fmla="*/ 10 w 36"/>
                <a:gd name="T3" fmla="*/ 159 h 382"/>
                <a:gd name="T4" fmla="*/ 24 w 36"/>
                <a:gd name="T5" fmla="*/ 169 h 382"/>
                <a:gd name="T6" fmla="*/ 18 w 36"/>
                <a:gd name="T7" fmla="*/ 190 h 382"/>
                <a:gd name="T8" fmla="*/ 9 w 36"/>
                <a:gd name="T9" fmla="*/ 179 h 382"/>
                <a:gd name="T10" fmla="*/ 7 w 36"/>
                <a:gd name="T11" fmla="*/ 231 h 382"/>
                <a:gd name="T12" fmla="*/ 21 w 36"/>
                <a:gd name="T13" fmla="*/ 242 h 382"/>
                <a:gd name="T14" fmla="*/ 18 w 36"/>
                <a:gd name="T15" fmla="*/ 266 h 382"/>
                <a:gd name="T16" fmla="*/ 6 w 36"/>
                <a:gd name="T17" fmla="*/ 252 h 382"/>
                <a:gd name="T18" fmla="*/ 2 w 36"/>
                <a:gd name="T19" fmla="*/ 329 h 382"/>
                <a:gd name="T20" fmla="*/ 18 w 36"/>
                <a:gd name="T21" fmla="*/ 342 h 382"/>
                <a:gd name="T22" fmla="*/ 18 w 36"/>
                <a:gd name="T23" fmla="*/ 369 h 382"/>
                <a:gd name="T24" fmla="*/ 1 w 36"/>
                <a:gd name="T25" fmla="*/ 350 h 382"/>
                <a:gd name="T26" fmla="*/ 0 w 36"/>
                <a:gd name="T27" fmla="*/ 381 h 382"/>
                <a:gd name="T28" fmla="*/ 18 w 36"/>
                <a:gd name="T29" fmla="*/ 382 h 382"/>
                <a:gd name="T30" fmla="*/ 36 w 36"/>
                <a:gd name="T31" fmla="*/ 381 h 382"/>
                <a:gd name="T32" fmla="*/ 33 w 36"/>
                <a:gd name="T33" fmla="*/ 326 h 382"/>
                <a:gd name="T34" fmla="*/ 24 w 36"/>
                <a:gd name="T35" fmla="*/ 337 h 382"/>
                <a:gd name="T36" fmla="*/ 24 w 36"/>
                <a:gd name="T37" fmla="*/ 309 h 382"/>
                <a:gd name="T38" fmla="*/ 32 w 36"/>
                <a:gd name="T39" fmla="*/ 303 h 382"/>
                <a:gd name="T40" fmla="*/ 29 w 36"/>
                <a:gd name="T41" fmla="*/ 233 h 382"/>
                <a:gd name="T42" fmla="*/ 24 w 36"/>
                <a:gd name="T43" fmla="*/ 239 h 382"/>
                <a:gd name="T44" fmla="*/ 21 w 36"/>
                <a:gd name="T45" fmla="*/ 215 h 382"/>
                <a:gd name="T46" fmla="*/ 28 w 36"/>
                <a:gd name="T47" fmla="*/ 209 h 382"/>
                <a:gd name="T48" fmla="*/ 25 w 36"/>
                <a:gd name="T49" fmla="*/ 141 h 382"/>
                <a:gd name="T50" fmla="*/ 24 w 36"/>
                <a:gd name="T51" fmla="*/ 142 h 382"/>
                <a:gd name="T52" fmla="*/ 15 w 36"/>
                <a:gd name="T53" fmla="*/ 123 h 382"/>
                <a:gd name="T54" fmla="*/ 24 w 36"/>
                <a:gd name="T55" fmla="*/ 118 h 382"/>
                <a:gd name="T56" fmla="*/ 18 w 36"/>
                <a:gd name="T57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82">
                  <a:moveTo>
                    <a:pt x="18" y="0"/>
                  </a:moveTo>
                  <a:cubicBezTo>
                    <a:pt x="10" y="159"/>
                    <a:pt x="10" y="159"/>
                    <a:pt x="10" y="159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18" y="190"/>
                    <a:pt x="18" y="190"/>
                    <a:pt x="18" y="190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21" y="242"/>
                    <a:pt x="21" y="242"/>
                    <a:pt x="21" y="242"/>
                  </a:cubicBezTo>
                  <a:cubicBezTo>
                    <a:pt x="18" y="266"/>
                    <a:pt x="18" y="266"/>
                    <a:pt x="18" y="266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2" y="329"/>
                    <a:pt x="2" y="329"/>
                    <a:pt x="2" y="32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" y="350"/>
                    <a:pt x="1" y="350"/>
                    <a:pt x="1" y="350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6" y="382"/>
                    <a:pt x="12" y="382"/>
                    <a:pt x="18" y="382"/>
                  </a:cubicBezTo>
                  <a:cubicBezTo>
                    <a:pt x="24" y="382"/>
                    <a:pt x="30" y="382"/>
                    <a:pt x="36" y="381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24" y="337"/>
                    <a:pt x="24" y="337"/>
                    <a:pt x="24" y="337"/>
                  </a:cubicBezTo>
                  <a:cubicBezTo>
                    <a:pt x="24" y="309"/>
                    <a:pt x="24" y="309"/>
                    <a:pt x="24" y="309"/>
                  </a:cubicBezTo>
                  <a:cubicBezTo>
                    <a:pt x="32" y="303"/>
                    <a:pt x="32" y="303"/>
                    <a:pt x="32" y="303"/>
                  </a:cubicBezTo>
                  <a:cubicBezTo>
                    <a:pt x="29" y="233"/>
                    <a:pt x="29" y="233"/>
                    <a:pt x="29" y="233"/>
                  </a:cubicBezTo>
                  <a:cubicBezTo>
                    <a:pt x="24" y="239"/>
                    <a:pt x="24" y="239"/>
                    <a:pt x="24" y="239"/>
                  </a:cubicBezTo>
                  <a:cubicBezTo>
                    <a:pt x="21" y="215"/>
                    <a:pt x="21" y="215"/>
                    <a:pt x="21" y="215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04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Freeform 105"/>
            <p:cNvSpPr>
              <a:spLocks/>
            </p:cNvSpPr>
            <p:nvPr userDrawn="1"/>
          </p:nvSpPr>
          <p:spPr bwMode="gray">
            <a:xfrm>
              <a:off x="4140200" y="3422650"/>
              <a:ext cx="298450" cy="317500"/>
            </a:xfrm>
            <a:custGeom>
              <a:avLst/>
              <a:gdLst>
                <a:gd name="T0" fmla="*/ 0 w 188"/>
                <a:gd name="T1" fmla="*/ 0 h 200"/>
                <a:gd name="T2" fmla="*/ 152 w 188"/>
                <a:gd name="T3" fmla="*/ 162 h 200"/>
                <a:gd name="T4" fmla="*/ 188 w 188"/>
                <a:gd name="T5" fmla="*/ 200 h 200"/>
                <a:gd name="T6" fmla="*/ 188 w 188"/>
                <a:gd name="T7" fmla="*/ 146 h 200"/>
                <a:gd name="T8" fmla="*/ 154 w 188"/>
                <a:gd name="T9" fmla="*/ 121 h 200"/>
                <a:gd name="T10" fmla="*/ 0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0" y="0"/>
                  </a:moveTo>
                  <a:lnTo>
                    <a:pt x="152" y="162"/>
                  </a:lnTo>
                  <a:lnTo>
                    <a:pt x="188" y="200"/>
                  </a:lnTo>
                  <a:lnTo>
                    <a:pt x="188" y="146"/>
                  </a:lnTo>
                  <a:lnTo>
                    <a:pt x="154" y="1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06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Freeform 107"/>
            <p:cNvSpPr>
              <a:spLocks/>
            </p:cNvSpPr>
            <p:nvPr userDrawn="1"/>
          </p:nvSpPr>
          <p:spPr bwMode="gray">
            <a:xfrm>
              <a:off x="4203700" y="3157538"/>
              <a:ext cx="244475" cy="258762"/>
            </a:xfrm>
            <a:custGeom>
              <a:avLst/>
              <a:gdLst>
                <a:gd name="T0" fmla="*/ 0 w 154"/>
                <a:gd name="T1" fmla="*/ 0 h 163"/>
                <a:gd name="T2" fmla="*/ 122 w 154"/>
                <a:gd name="T3" fmla="*/ 135 h 163"/>
                <a:gd name="T4" fmla="*/ 148 w 154"/>
                <a:gd name="T5" fmla="*/ 163 h 163"/>
                <a:gd name="T6" fmla="*/ 154 w 154"/>
                <a:gd name="T7" fmla="*/ 115 h 163"/>
                <a:gd name="T8" fmla="*/ 124 w 154"/>
                <a:gd name="T9" fmla="*/ 93 h 163"/>
                <a:gd name="T10" fmla="*/ 0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0" y="0"/>
                  </a:moveTo>
                  <a:lnTo>
                    <a:pt x="122" y="135"/>
                  </a:lnTo>
                  <a:lnTo>
                    <a:pt x="148" y="163"/>
                  </a:lnTo>
                  <a:lnTo>
                    <a:pt x="154" y="115"/>
                  </a:lnTo>
                  <a:lnTo>
                    <a:pt x="124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08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Freeform 109"/>
            <p:cNvSpPr>
              <a:spLocks/>
            </p:cNvSpPr>
            <p:nvPr userDrawn="1"/>
          </p:nvSpPr>
          <p:spPr bwMode="gray">
            <a:xfrm>
              <a:off x="4279900" y="2990850"/>
              <a:ext cx="177800" cy="185737"/>
            </a:xfrm>
            <a:custGeom>
              <a:avLst/>
              <a:gdLst>
                <a:gd name="T0" fmla="*/ 0 w 112"/>
                <a:gd name="T1" fmla="*/ 0 h 117"/>
                <a:gd name="T2" fmla="*/ 81 w 112"/>
                <a:gd name="T3" fmla="*/ 95 h 117"/>
                <a:gd name="T4" fmla="*/ 100 w 112"/>
                <a:gd name="T5" fmla="*/ 117 h 117"/>
                <a:gd name="T6" fmla="*/ 112 w 112"/>
                <a:gd name="T7" fmla="*/ 75 h 117"/>
                <a:gd name="T8" fmla="*/ 83 w 112"/>
                <a:gd name="T9" fmla="*/ 55 h 117"/>
                <a:gd name="T10" fmla="*/ 0 w 112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17">
                  <a:moveTo>
                    <a:pt x="0" y="0"/>
                  </a:moveTo>
                  <a:lnTo>
                    <a:pt x="81" y="95"/>
                  </a:lnTo>
                  <a:lnTo>
                    <a:pt x="100" y="117"/>
                  </a:lnTo>
                  <a:lnTo>
                    <a:pt x="112" y="75"/>
                  </a:lnTo>
                  <a:lnTo>
                    <a:pt x="83" y="5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10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Freeform 111"/>
            <p:cNvSpPr>
              <a:spLocks/>
            </p:cNvSpPr>
            <p:nvPr userDrawn="1"/>
          </p:nvSpPr>
          <p:spPr bwMode="gray">
            <a:xfrm>
              <a:off x="4457700" y="3321050"/>
              <a:ext cx="298450" cy="317500"/>
            </a:xfrm>
            <a:custGeom>
              <a:avLst/>
              <a:gdLst>
                <a:gd name="T0" fmla="*/ 188 w 188"/>
                <a:gd name="T1" fmla="*/ 0 h 200"/>
                <a:gd name="T2" fmla="*/ 17 w 188"/>
                <a:gd name="T3" fmla="*/ 133 h 200"/>
                <a:gd name="T4" fmla="*/ 0 w 188"/>
                <a:gd name="T5" fmla="*/ 145 h 200"/>
                <a:gd name="T6" fmla="*/ 0 w 188"/>
                <a:gd name="T7" fmla="*/ 200 h 200"/>
                <a:gd name="T8" fmla="*/ 19 w 188"/>
                <a:gd name="T9" fmla="*/ 179 h 200"/>
                <a:gd name="T10" fmla="*/ 188 w 188"/>
                <a:gd name="T1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200">
                  <a:moveTo>
                    <a:pt x="188" y="0"/>
                  </a:moveTo>
                  <a:lnTo>
                    <a:pt x="17" y="133"/>
                  </a:lnTo>
                  <a:lnTo>
                    <a:pt x="0" y="145"/>
                  </a:lnTo>
                  <a:lnTo>
                    <a:pt x="0" y="200"/>
                  </a:lnTo>
                  <a:lnTo>
                    <a:pt x="19" y="179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12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Freeform 113"/>
            <p:cNvSpPr>
              <a:spLocks/>
            </p:cNvSpPr>
            <p:nvPr userDrawn="1"/>
          </p:nvSpPr>
          <p:spPr bwMode="gray">
            <a:xfrm>
              <a:off x="4448175" y="3071813"/>
              <a:ext cx="244475" cy="258762"/>
            </a:xfrm>
            <a:custGeom>
              <a:avLst/>
              <a:gdLst>
                <a:gd name="T0" fmla="*/ 154 w 154"/>
                <a:gd name="T1" fmla="*/ 0 h 163"/>
                <a:gd name="T2" fmla="*/ 15 w 154"/>
                <a:gd name="T3" fmla="*/ 104 h 163"/>
                <a:gd name="T4" fmla="*/ 0 w 154"/>
                <a:gd name="T5" fmla="*/ 116 h 163"/>
                <a:gd name="T6" fmla="*/ 6 w 154"/>
                <a:gd name="T7" fmla="*/ 163 h 163"/>
                <a:gd name="T8" fmla="*/ 17 w 154"/>
                <a:gd name="T9" fmla="*/ 151 h 163"/>
                <a:gd name="T10" fmla="*/ 154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54" y="0"/>
                  </a:moveTo>
                  <a:lnTo>
                    <a:pt x="15" y="104"/>
                  </a:lnTo>
                  <a:lnTo>
                    <a:pt x="0" y="116"/>
                  </a:lnTo>
                  <a:lnTo>
                    <a:pt x="6" y="163"/>
                  </a:lnTo>
                  <a:lnTo>
                    <a:pt x="17" y="15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14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F8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Freeform 115"/>
            <p:cNvSpPr>
              <a:spLocks/>
            </p:cNvSpPr>
            <p:nvPr userDrawn="1"/>
          </p:nvSpPr>
          <p:spPr bwMode="gray">
            <a:xfrm>
              <a:off x="4427538" y="2895600"/>
              <a:ext cx="128587" cy="130175"/>
            </a:xfrm>
            <a:custGeom>
              <a:avLst/>
              <a:gdLst>
                <a:gd name="T0" fmla="*/ 81 w 81"/>
                <a:gd name="T1" fmla="*/ 0 h 82"/>
                <a:gd name="T2" fmla="*/ 19 w 81"/>
                <a:gd name="T3" fmla="*/ 34 h 82"/>
                <a:gd name="T4" fmla="*/ 0 w 81"/>
                <a:gd name="T5" fmla="*/ 44 h 82"/>
                <a:gd name="T6" fmla="*/ 19 w 81"/>
                <a:gd name="T7" fmla="*/ 82 h 82"/>
                <a:gd name="T8" fmla="*/ 21 w 81"/>
                <a:gd name="T9" fmla="*/ 80 h 82"/>
                <a:gd name="T10" fmla="*/ 81 w 8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lnTo>
                    <a:pt x="19" y="34"/>
                  </a:lnTo>
                  <a:lnTo>
                    <a:pt x="0" y="44"/>
                  </a:lnTo>
                  <a:lnTo>
                    <a:pt x="19" y="82"/>
                  </a:lnTo>
                  <a:lnTo>
                    <a:pt x="21" y="8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Oval 116"/>
            <p:cNvSpPr>
              <a:spLocks noChangeArrowheads="1"/>
            </p:cNvSpPr>
            <p:nvPr userDrawn="1"/>
          </p:nvSpPr>
          <p:spPr bwMode="gray">
            <a:xfrm>
              <a:off x="5084763" y="2427288"/>
              <a:ext cx="1593850" cy="1495425"/>
            </a:xfrm>
            <a:prstGeom prst="ellipse">
              <a:avLst/>
            </a:prstGeom>
            <a:solidFill>
              <a:srgbClr val="5A8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17"/>
            <p:cNvSpPr>
              <a:spLocks/>
            </p:cNvSpPr>
            <p:nvPr userDrawn="1"/>
          </p:nvSpPr>
          <p:spPr bwMode="gray">
            <a:xfrm>
              <a:off x="5789613" y="2606675"/>
              <a:ext cx="187325" cy="1784350"/>
            </a:xfrm>
            <a:custGeom>
              <a:avLst/>
              <a:gdLst>
                <a:gd name="T0" fmla="*/ 59 w 118"/>
                <a:gd name="T1" fmla="*/ 0 h 1124"/>
                <a:gd name="T2" fmla="*/ 0 w 118"/>
                <a:gd name="T3" fmla="*/ 1124 h 1124"/>
                <a:gd name="T4" fmla="*/ 118 w 118"/>
                <a:gd name="T5" fmla="*/ 1124 h 1124"/>
                <a:gd name="T6" fmla="*/ 59 w 118"/>
                <a:gd name="T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24">
                  <a:moveTo>
                    <a:pt x="59" y="0"/>
                  </a:moveTo>
                  <a:lnTo>
                    <a:pt x="0" y="1124"/>
                  </a:lnTo>
                  <a:lnTo>
                    <a:pt x="118" y="112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18"/>
            <p:cNvSpPr>
              <a:spLocks/>
            </p:cNvSpPr>
            <p:nvPr userDrawn="1"/>
          </p:nvSpPr>
          <p:spPr bwMode="gray">
            <a:xfrm>
              <a:off x="5813425" y="2698750"/>
              <a:ext cx="139700" cy="1265237"/>
            </a:xfrm>
            <a:custGeom>
              <a:avLst/>
              <a:gdLst>
                <a:gd name="T0" fmla="*/ 44 w 88"/>
                <a:gd name="T1" fmla="*/ 0 h 797"/>
                <a:gd name="T2" fmla="*/ 0 w 88"/>
                <a:gd name="T3" fmla="*/ 797 h 797"/>
                <a:gd name="T4" fmla="*/ 88 w 88"/>
                <a:gd name="T5" fmla="*/ 797 h 797"/>
                <a:gd name="T6" fmla="*/ 44 w 88"/>
                <a:gd name="T7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797">
                  <a:moveTo>
                    <a:pt x="44" y="0"/>
                  </a:moveTo>
                  <a:lnTo>
                    <a:pt x="0" y="797"/>
                  </a:lnTo>
                  <a:lnTo>
                    <a:pt x="88" y="79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19"/>
            <p:cNvSpPr>
              <a:spLocks/>
            </p:cNvSpPr>
            <p:nvPr userDrawn="1"/>
          </p:nvSpPr>
          <p:spPr bwMode="gray">
            <a:xfrm>
              <a:off x="5545138" y="3541713"/>
              <a:ext cx="338137" cy="317500"/>
            </a:xfrm>
            <a:custGeom>
              <a:avLst/>
              <a:gdLst>
                <a:gd name="T0" fmla="*/ 0 w 213"/>
                <a:gd name="T1" fmla="*/ 0 h 200"/>
                <a:gd name="T2" fmla="*/ 177 w 213"/>
                <a:gd name="T3" fmla="*/ 200 h 200"/>
                <a:gd name="T4" fmla="*/ 213 w 213"/>
                <a:gd name="T5" fmla="*/ 167 h 200"/>
                <a:gd name="T6" fmla="*/ 0 w 213"/>
                <a:gd name="T7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0">
                  <a:moveTo>
                    <a:pt x="0" y="0"/>
                  </a:moveTo>
                  <a:lnTo>
                    <a:pt x="177" y="200"/>
                  </a:lnTo>
                  <a:lnTo>
                    <a:pt x="213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20"/>
            <p:cNvSpPr>
              <a:spLocks/>
            </p:cNvSpPr>
            <p:nvPr userDrawn="1"/>
          </p:nvSpPr>
          <p:spPr bwMode="gray">
            <a:xfrm>
              <a:off x="5605463" y="3163888"/>
              <a:ext cx="298450" cy="279400"/>
            </a:xfrm>
            <a:custGeom>
              <a:avLst/>
              <a:gdLst>
                <a:gd name="T0" fmla="*/ 0 w 188"/>
                <a:gd name="T1" fmla="*/ 0 h 176"/>
                <a:gd name="T2" fmla="*/ 152 w 188"/>
                <a:gd name="T3" fmla="*/ 176 h 176"/>
                <a:gd name="T4" fmla="*/ 188 w 188"/>
                <a:gd name="T5" fmla="*/ 143 h 176"/>
                <a:gd name="T6" fmla="*/ 0 w 188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6">
                  <a:moveTo>
                    <a:pt x="0" y="0"/>
                  </a:moveTo>
                  <a:lnTo>
                    <a:pt x="152" y="176"/>
                  </a:lnTo>
                  <a:lnTo>
                    <a:pt x="188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Freeform 121"/>
            <p:cNvSpPr>
              <a:spLocks/>
            </p:cNvSpPr>
            <p:nvPr userDrawn="1"/>
          </p:nvSpPr>
          <p:spPr bwMode="gray">
            <a:xfrm>
              <a:off x="5672138" y="2927350"/>
              <a:ext cx="231775" cy="233362"/>
            </a:xfrm>
            <a:custGeom>
              <a:avLst/>
              <a:gdLst>
                <a:gd name="T0" fmla="*/ 0 w 146"/>
                <a:gd name="T1" fmla="*/ 0 h 147"/>
                <a:gd name="T2" fmla="*/ 120 w 146"/>
                <a:gd name="T3" fmla="*/ 147 h 147"/>
                <a:gd name="T4" fmla="*/ 146 w 146"/>
                <a:gd name="T5" fmla="*/ 105 h 147"/>
                <a:gd name="T6" fmla="*/ 0 w 146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47">
                  <a:moveTo>
                    <a:pt x="0" y="0"/>
                  </a:moveTo>
                  <a:lnTo>
                    <a:pt x="120" y="147"/>
                  </a:lnTo>
                  <a:lnTo>
                    <a:pt x="146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Freeform 122"/>
            <p:cNvSpPr>
              <a:spLocks/>
            </p:cNvSpPr>
            <p:nvPr userDrawn="1"/>
          </p:nvSpPr>
          <p:spPr bwMode="gray">
            <a:xfrm>
              <a:off x="5880100" y="3422650"/>
              <a:ext cx="338137" cy="320675"/>
            </a:xfrm>
            <a:custGeom>
              <a:avLst/>
              <a:gdLst>
                <a:gd name="T0" fmla="*/ 213 w 213"/>
                <a:gd name="T1" fmla="*/ 0 h 202"/>
                <a:gd name="T2" fmla="*/ 36 w 213"/>
                <a:gd name="T3" fmla="*/ 202 h 202"/>
                <a:gd name="T4" fmla="*/ 0 w 213"/>
                <a:gd name="T5" fmla="*/ 168 h 202"/>
                <a:gd name="T6" fmla="*/ 213 w 213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202">
                  <a:moveTo>
                    <a:pt x="213" y="0"/>
                  </a:moveTo>
                  <a:lnTo>
                    <a:pt x="36" y="202"/>
                  </a:lnTo>
                  <a:lnTo>
                    <a:pt x="0" y="16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23"/>
            <p:cNvSpPr>
              <a:spLocks/>
            </p:cNvSpPr>
            <p:nvPr userDrawn="1"/>
          </p:nvSpPr>
          <p:spPr bwMode="gray">
            <a:xfrm>
              <a:off x="5859463" y="3233738"/>
              <a:ext cx="298450" cy="276225"/>
            </a:xfrm>
            <a:custGeom>
              <a:avLst/>
              <a:gdLst>
                <a:gd name="T0" fmla="*/ 188 w 188"/>
                <a:gd name="T1" fmla="*/ 0 h 174"/>
                <a:gd name="T2" fmla="*/ 36 w 188"/>
                <a:gd name="T3" fmla="*/ 174 h 174"/>
                <a:gd name="T4" fmla="*/ 0 w 188"/>
                <a:gd name="T5" fmla="*/ 140 h 174"/>
                <a:gd name="T6" fmla="*/ 188 w 188"/>
                <a:gd name="T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74">
                  <a:moveTo>
                    <a:pt x="188" y="0"/>
                  </a:moveTo>
                  <a:lnTo>
                    <a:pt x="36" y="174"/>
                  </a:lnTo>
                  <a:lnTo>
                    <a:pt x="0" y="14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24"/>
            <p:cNvSpPr>
              <a:spLocks/>
            </p:cNvSpPr>
            <p:nvPr userDrawn="1"/>
          </p:nvSpPr>
          <p:spPr bwMode="gray">
            <a:xfrm>
              <a:off x="5883275" y="2830513"/>
              <a:ext cx="130175" cy="160337"/>
            </a:xfrm>
            <a:custGeom>
              <a:avLst/>
              <a:gdLst>
                <a:gd name="T0" fmla="*/ 82 w 82"/>
                <a:gd name="T1" fmla="*/ 0 h 101"/>
                <a:gd name="T2" fmla="*/ 8 w 82"/>
                <a:gd name="T3" fmla="*/ 101 h 101"/>
                <a:gd name="T4" fmla="*/ 0 w 82"/>
                <a:gd name="T5" fmla="*/ 61 h 101"/>
                <a:gd name="T6" fmla="*/ 82 w 82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01">
                  <a:moveTo>
                    <a:pt x="82" y="0"/>
                  </a:moveTo>
                  <a:lnTo>
                    <a:pt x="8" y="101"/>
                  </a:lnTo>
                  <a:lnTo>
                    <a:pt x="0" y="6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6A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Freeform 125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Freeform 126"/>
            <p:cNvSpPr>
              <a:spLocks/>
            </p:cNvSpPr>
            <p:nvPr userDrawn="1"/>
          </p:nvSpPr>
          <p:spPr bwMode="gray">
            <a:xfrm>
              <a:off x="3894138" y="3362325"/>
              <a:ext cx="98425" cy="966787"/>
            </a:xfrm>
            <a:custGeom>
              <a:avLst/>
              <a:gdLst>
                <a:gd name="T0" fmla="*/ 62 w 62"/>
                <a:gd name="T1" fmla="*/ 609 h 609"/>
                <a:gd name="T2" fmla="*/ 30 w 62"/>
                <a:gd name="T3" fmla="*/ 0 h 609"/>
                <a:gd name="T4" fmla="*/ 0 w 62"/>
                <a:gd name="T5" fmla="*/ 609 h 609"/>
                <a:gd name="T6" fmla="*/ 62 w 62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609">
                  <a:moveTo>
                    <a:pt x="62" y="609"/>
                  </a:moveTo>
                  <a:lnTo>
                    <a:pt x="30" y="0"/>
                  </a:lnTo>
                  <a:lnTo>
                    <a:pt x="0" y="609"/>
                  </a:lnTo>
                  <a:lnTo>
                    <a:pt x="62" y="6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Freeform 127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Freeform 128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0 w 118"/>
                <a:gd name="T1" fmla="*/ 125 h 125"/>
                <a:gd name="T2" fmla="*/ 118 w 118"/>
                <a:gd name="T3" fmla="*/ 0 h 125"/>
                <a:gd name="T4" fmla="*/ 0 w 118"/>
                <a:gd name="T5" fmla="*/ 91 h 125"/>
                <a:gd name="T6" fmla="*/ 0 w 11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25">
                  <a:moveTo>
                    <a:pt x="0" y="125"/>
                  </a:moveTo>
                  <a:lnTo>
                    <a:pt x="118" y="0"/>
                  </a:lnTo>
                  <a:lnTo>
                    <a:pt x="0" y="91"/>
                  </a:lnTo>
                  <a:lnTo>
                    <a:pt x="0" y="1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Freeform 129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Freeform 130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4 w 97"/>
                <a:gd name="T1" fmla="*/ 103 h 103"/>
                <a:gd name="T2" fmla="*/ 97 w 97"/>
                <a:gd name="T3" fmla="*/ 0 h 103"/>
                <a:gd name="T4" fmla="*/ 0 w 97"/>
                <a:gd name="T5" fmla="*/ 73 h 103"/>
                <a:gd name="T6" fmla="*/ 4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4" y="103"/>
                  </a:moveTo>
                  <a:lnTo>
                    <a:pt x="97" y="0"/>
                  </a:lnTo>
                  <a:lnTo>
                    <a:pt x="0" y="73"/>
                  </a:lnTo>
                  <a:lnTo>
                    <a:pt x="4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Freeform 131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Freeform 132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8 w 71"/>
                <a:gd name="T1" fmla="*/ 74 h 74"/>
                <a:gd name="T2" fmla="*/ 71 w 71"/>
                <a:gd name="T3" fmla="*/ 0 h 74"/>
                <a:gd name="T4" fmla="*/ 0 w 71"/>
                <a:gd name="T5" fmla="*/ 48 h 74"/>
                <a:gd name="T6" fmla="*/ 8 w 71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4">
                  <a:moveTo>
                    <a:pt x="8" y="74"/>
                  </a:moveTo>
                  <a:lnTo>
                    <a:pt x="71" y="0"/>
                  </a:lnTo>
                  <a:lnTo>
                    <a:pt x="0" y="48"/>
                  </a:lnTo>
                  <a:lnTo>
                    <a:pt x="8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Freeform 133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Freeform 134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119 w 119"/>
                <a:gd name="T1" fmla="*/ 127 h 127"/>
                <a:gd name="T2" fmla="*/ 0 w 119"/>
                <a:gd name="T3" fmla="*/ 0 h 127"/>
                <a:gd name="T4" fmla="*/ 119 w 119"/>
                <a:gd name="T5" fmla="*/ 94 h 127"/>
                <a:gd name="T6" fmla="*/ 119 w 119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7">
                  <a:moveTo>
                    <a:pt x="119" y="127"/>
                  </a:moveTo>
                  <a:lnTo>
                    <a:pt x="0" y="0"/>
                  </a:lnTo>
                  <a:lnTo>
                    <a:pt x="119" y="94"/>
                  </a:lnTo>
                  <a:lnTo>
                    <a:pt x="119" y="1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Freeform 135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Freeform 136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93 w 97"/>
                <a:gd name="T1" fmla="*/ 103 h 103"/>
                <a:gd name="T2" fmla="*/ 0 w 97"/>
                <a:gd name="T3" fmla="*/ 0 h 103"/>
                <a:gd name="T4" fmla="*/ 97 w 97"/>
                <a:gd name="T5" fmla="*/ 74 h 103"/>
                <a:gd name="T6" fmla="*/ 93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3" y="103"/>
                  </a:moveTo>
                  <a:lnTo>
                    <a:pt x="0" y="0"/>
                  </a:lnTo>
                  <a:lnTo>
                    <a:pt x="97" y="74"/>
                  </a:lnTo>
                  <a:lnTo>
                    <a:pt x="93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Freeform 137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Freeform 138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38 w 50"/>
                <a:gd name="T1" fmla="*/ 49 h 49"/>
                <a:gd name="T2" fmla="*/ 0 w 50"/>
                <a:gd name="T3" fmla="*/ 0 h 49"/>
                <a:gd name="T4" fmla="*/ 50 w 50"/>
                <a:gd name="T5" fmla="*/ 28 h 49"/>
                <a:gd name="T6" fmla="*/ 38 w 50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">
                  <a:moveTo>
                    <a:pt x="38" y="49"/>
                  </a:moveTo>
                  <a:lnTo>
                    <a:pt x="0" y="0"/>
                  </a:lnTo>
                  <a:lnTo>
                    <a:pt x="50" y="28"/>
                  </a:lnTo>
                  <a:lnTo>
                    <a:pt x="38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Freeform 139"/>
            <p:cNvSpPr>
              <a:spLocks/>
            </p:cNvSpPr>
            <p:nvPr userDrawn="1"/>
          </p:nvSpPr>
          <p:spPr bwMode="gray">
            <a:xfrm>
              <a:off x="3676650" y="3308350"/>
              <a:ext cx="533400" cy="755650"/>
            </a:xfrm>
            <a:custGeom>
              <a:avLst/>
              <a:gdLst>
                <a:gd name="T0" fmla="*/ 79 w 159"/>
                <a:gd name="T1" fmla="*/ 0 h 240"/>
                <a:gd name="T2" fmla="*/ 0 w 159"/>
                <a:gd name="T3" fmla="*/ 180 h 240"/>
                <a:gd name="T4" fmla="*/ 27 w 159"/>
                <a:gd name="T5" fmla="*/ 240 h 240"/>
                <a:gd name="T6" fmla="*/ 67 w 159"/>
                <a:gd name="T7" fmla="*/ 222 h 240"/>
                <a:gd name="T8" fmla="*/ 19 w 159"/>
                <a:gd name="T9" fmla="*/ 167 h 240"/>
                <a:gd name="T10" fmla="*/ 70 w 159"/>
                <a:gd name="T11" fmla="*/ 209 h 240"/>
                <a:gd name="T12" fmla="*/ 72 w 159"/>
                <a:gd name="T13" fmla="*/ 165 h 240"/>
                <a:gd name="T14" fmla="*/ 31 w 159"/>
                <a:gd name="T15" fmla="*/ 117 h 240"/>
                <a:gd name="T16" fmla="*/ 73 w 159"/>
                <a:gd name="T17" fmla="*/ 150 h 240"/>
                <a:gd name="T18" fmla="*/ 75 w 159"/>
                <a:gd name="T19" fmla="*/ 107 h 240"/>
                <a:gd name="T20" fmla="*/ 57 w 159"/>
                <a:gd name="T21" fmla="*/ 82 h 240"/>
                <a:gd name="T22" fmla="*/ 76 w 159"/>
                <a:gd name="T23" fmla="*/ 93 h 240"/>
                <a:gd name="T24" fmla="*/ 79 w 159"/>
                <a:gd name="T25" fmla="*/ 17 h 240"/>
                <a:gd name="T26" fmla="*/ 84 w 159"/>
                <a:gd name="T27" fmla="*/ 119 h 240"/>
                <a:gd name="T28" fmla="*/ 109 w 159"/>
                <a:gd name="T29" fmla="*/ 101 h 240"/>
                <a:gd name="T30" fmla="*/ 85 w 159"/>
                <a:gd name="T31" fmla="*/ 131 h 240"/>
                <a:gd name="T32" fmla="*/ 86 w 159"/>
                <a:gd name="T33" fmla="*/ 164 h 240"/>
                <a:gd name="T34" fmla="*/ 123 w 159"/>
                <a:gd name="T35" fmla="*/ 134 h 240"/>
                <a:gd name="T36" fmla="*/ 87 w 159"/>
                <a:gd name="T37" fmla="*/ 177 h 240"/>
                <a:gd name="T38" fmla="*/ 89 w 159"/>
                <a:gd name="T39" fmla="*/ 213 h 240"/>
                <a:gd name="T40" fmla="*/ 119 w 159"/>
                <a:gd name="T41" fmla="*/ 201 h 240"/>
                <a:gd name="T42" fmla="*/ 135 w 159"/>
                <a:gd name="T43" fmla="*/ 188 h 240"/>
                <a:gd name="T44" fmla="*/ 126 w 159"/>
                <a:gd name="T45" fmla="*/ 199 h 240"/>
                <a:gd name="T46" fmla="*/ 158 w 159"/>
                <a:gd name="T47" fmla="*/ 188 h 240"/>
                <a:gd name="T48" fmla="*/ 159 w 159"/>
                <a:gd name="T49" fmla="*/ 180 h 240"/>
                <a:gd name="T50" fmla="*/ 143 w 159"/>
                <a:gd name="T51" fmla="*/ 118 h 240"/>
                <a:gd name="T52" fmla="*/ 102 w 159"/>
                <a:gd name="T53" fmla="*/ 37 h 240"/>
                <a:gd name="T54" fmla="*/ 79 w 159"/>
                <a:gd name="T5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9" h="240">
                  <a:moveTo>
                    <a:pt x="79" y="0"/>
                  </a:moveTo>
                  <a:cubicBezTo>
                    <a:pt x="79" y="0"/>
                    <a:pt x="0" y="118"/>
                    <a:pt x="0" y="180"/>
                  </a:cubicBezTo>
                  <a:cubicBezTo>
                    <a:pt x="0" y="204"/>
                    <a:pt x="10" y="226"/>
                    <a:pt x="27" y="240"/>
                  </a:cubicBezTo>
                  <a:cubicBezTo>
                    <a:pt x="40" y="234"/>
                    <a:pt x="54" y="228"/>
                    <a:pt x="67" y="222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70" y="209"/>
                    <a:pt x="70" y="209"/>
                    <a:pt x="70" y="20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99" y="209"/>
                    <a:pt x="109" y="205"/>
                    <a:pt x="119" y="201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26" y="199"/>
                    <a:pt x="126" y="199"/>
                    <a:pt x="126" y="199"/>
                  </a:cubicBezTo>
                  <a:cubicBezTo>
                    <a:pt x="136" y="195"/>
                    <a:pt x="147" y="191"/>
                    <a:pt x="158" y="188"/>
                  </a:cubicBezTo>
                  <a:cubicBezTo>
                    <a:pt x="158" y="185"/>
                    <a:pt x="159" y="183"/>
                    <a:pt x="159" y="180"/>
                  </a:cubicBezTo>
                  <a:cubicBezTo>
                    <a:pt x="159" y="163"/>
                    <a:pt x="152" y="140"/>
                    <a:pt x="143" y="118"/>
                  </a:cubicBezTo>
                  <a:cubicBezTo>
                    <a:pt x="121" y="97"/>
                    <a:pt x="105" y="69"/>
                    <a:pt x="102" y="37"/>
                  </a:cubicBezTo>
                  <a:cubicBezTo>
                    <a:pt x="89" y="15"/>
                    <a:pt x="79" y="0"/>
                    <a:pt x="79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Freeform 140"/>
            <p:cNvSpPr>
              <a:spLocks noEditPoints="1"/>
            </p:cNvSpPr>
            <p:nvPr userDrawn="1"/>
          </p:nvSpPr>
          <p:spPr bwMode="gray">
            <a:xfrm>
              <a:off x="3767138" y="3900488"/>
              <a:ext cx="439737" cy="223837"/>
            </a:xfrm>
            <a:custGeom>
              <a:avLst/>
              <a:gdLst>
                <a:gd name="T0" fmla="*/ 40 w 131"/>
                <a:gd name="T1" fmla="*/ 34 h 71"/>
                <a:gd name="T2" fmla="*/ 0 w 131"/>
                <a:gd name="T3" fmla="*/ 52 h 71"/>
                <a:gd name="T4" fmla="*/ 41 w 131"/>
                <a:gd name="T5" fmla="*/ 71 h 71"/>
                <a:gd name="T6" fmla="*/ 42 w 131"/>
                <a:gd name="T7" fmla="*/ 36 h 71"/>
                <a:gd name="T8" fmla="*/ 40 w 131"/>
                <a:gd name="T9" fmla="*/ 34 h 71"/>
                <a:gd name="T10" fmla="*/ 92 w 131"/>
                <a:gd name="T11" fmla="*/ 13 h 71"/>
                <a:gd name="T12" fmla="*/ 62 w 131"/>
                <a:gd name="T13" fmla="*/ 25 h 71"/>
                <a:gd name="T14" fmla="*/ 62 w 131"/>
                <a:gd name="T15" fmla="*/ 38 h 71"/>
                <a:gd name="T16" fmla="*/ 92 w 131"/>
                <a:gd name="T17" fmla="*/ 13 h 71"/>
                <a:gd name="T18" fmla="*/ 131 w 131"/>
                <a:gd name="T19" fmla="*/ 0 h 71"/>
                <a:gd name="T20" fmla="*/ 99 w 131"/>
                <a:gd name="T21" fmla="*/ 11 h 71"/>
                <a:gd name="T22" fmla="*/ 63 w 131"/>
                <a:gd name="T23" fmla="*/ 51 h 71"/>
                <a:gd name="T24" fmla="*/ 64 w 131"/>
                <a:gd name="T25" fmla="*/ 71 h 71"/>
                <a:gd name="T26" fmla="*/ 131 w 131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71">
                  <a:moveTo>
                    <a:pt x="40" y="34"/>
                  </a:moveTo>
                  <a:cubicBezTo>
                    <a:pt x="27" y="40"/>
                    <a:pt x="13" y="46"/>
                    <a:pt x="0" y="52"/>
                  </a:cubicBezTo>
                  <a:cubicBezTo>
                    <a:pt x="11" y="62"/>
                    <a:pt x="25" y="69"/>
                    <a:pt x="41" y="7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moveTo>
                    <a:pt x="92" y="13"/>
                  </a:moveTo>
                  <a:cubicBezTo>
                    <a:pt x="82" y="17"/>
                    <a:pt x="72" y="21"/>
                    <a:pt x="62" y="25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92" y="13"/>
                    <a:pt x="92" y="13"/>
                    <a:pt x="92" y="13"/>
                  </a:cubicBezTo>
                  <a:moveTo>
                    <a:pt x="131" y="0"/>
                  </a:moveTo>
                  <a:cubicBezTo>
                    <a:pt x="120" y="3"/>
                    <a:pt x="109" y="7"/>
                    <a:pt x="99" y="1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100" y="66"/>
                    <a:pt x="128" y="36"/>
                    <a:pt x="131" y="0"/>
                  </a:cubicBezTo>
                </a:path>
              </a:pathLst>
            </a:custGeom>
            <a:solidFill>
              <a:srgbClr val="98C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Freeform 141"/>
            <p:cNvSpPr>
              <a:spLocks/>
            </p:cNvSpPr>
            <p:nvPr userDrawn="1"/>
          </p:nvSpPr>
          <p:spPr bwMode="gray">
            <a:xfrm>
              <a:off x="4019550" y="3425825"/>
              <a:ext cx="136525" cy="254000"/>
            </a:xfrm>
            <a:custGeom>
              <a:avLst/>
              <a:gdLst>
                <a:gd name="T0" fmla="*/ 0 w 41"/>
                <a:gd name="T1" fmla="*/ 0 h 81"/>
                <a:gd name="T2" fmla="*/ 41 w 41"/>
                <a:gd name="T3" fmla="*/ 81 h 81"/>
                <a:gd name="T4" fmla="*/ 0 w 41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81">
                  <a:moveTo>
                    <a:pt x="0" y="0"/>
                  </a:moveTo>
                  <a:cubicBezTo>
                    <a:pt x="3" y="32"/>
                    <a:pt x="19" y="60"/>
                    <a:pt x="41" y="81"/>
                  </a:cubicBezTo>
                  <a:cubicBezTo>
                    <a:pt x="29" y="52"/>
                    <a:pt x="13" y="23"/>
                    <a:pt x="0" y="0"/>
                  </a:cubicBezTo>
                </a:path>
              </a:pathLst>
            </a:custGeom>
            <a:solidFill>
              <a:srgbClr val="89C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2"/>
            <p:cNvSpPr>
              <a:spLocks/>
            </p:cNvSpPr>
            <p:nvPr userDrawn="1"/>
          </p:nvSpPr>
          <p:spPr bwMode="gray">
            <a:xfrm>
              <a:off x="3905250" y="3362325"/>
              <a:ext cx="76200" cy="765175"/>
            </a:xfrm>
            <a:custGeom>
              <a:avLst/>
              <a:gdLst>
                <a:gd name="T0" fmla="*/ 11 w 23"/>
                <a:gd name="T1" fmla="*/ 0 h 243"/>
                <a:gd name="T2" fmla="*/ 8 w 23"/>
                <a:gd name="T3" fmla="*/ 76 h 243"/>
                <a:gd name="T4" fmla="*/ 13 w 23"/>
                <a:gd name="T5" fmla="*/ 79 h 243"/>
                <a:gd name="T6" fmla="*/ 7 w 23"/>
                <a:gd name="T7" fmla="*/ 90 h 243"/>
                <a:gd name="T8" fmla="*/ 7 w 23"/>
                <a:gd name="T9" fmla="*/ 90 h 243"/>
                <a:gd name="T10" fmla="*/ 5 w 23"/>
                <a:gd name="T11" fmla="*/ 133 h 243"/>
                <a:gd name="T12" fmla="*/ 9 w 23"/>
                <a:gd name="T13" fmla="*/ 137 h 243"/>
                <a:gd name="T14" fmla="*/ 7 w 23"/>
                <a:gd name="T15" fmla="*/ 152 h 243"/>
                <a:gd name="T16" fmla="*/ 4 w 23"/>
                <a:gd name="T17" fmla="*/ 148 h 243"/>
                <a:gd name="T18" fmla="*/ 2 w 23"/>
                <a:gd name="T19" fmla="*/ 192 h 243"/>
                <a:gd name="T20" fmla="*/ 7 w 23"/>
                <a:gd name="T21" fmla="*/ 197 h 243"/>
                <a:gd name="T22" fmla="*/ 7 w 23"/>
                <a:gd name="T23" fmla="*/ 214 h 243"/>
                <a:gd name="T24" fmla="*/ 1 w 23"/>
                <a:gd name="T25" fmla="*/ 207 h 243"/>
                <a:gd name="T26" fmla="*/ 0 w 23"/>
                <a:gd name="T27" fmla="*/ 242 h 243"/>
                <a:gd name="T28" fmla="*/ 11 w 23"/>
                <a:gd name="T29" fmla="*/ 243 h 243"/>
                <a:gd name="T30" fmla="*/ 23 w 23"/>
                <a:gd name="T31" fmla="*/ 242 h 243"/>
                <a:gd name="T32" fmla="*/ 22 w 23"/>
                <a:gd name="T33" fmla="*/ 222 h 243"/>
                <a:gd name="T34" fmla="*/ 11 w 23"/>
                <a:gd name="T35" fmla="*/ 234 h 243"/>
                <a:gd name="T36" fmla="*/ 11 w 23"/>
                <a:gd name="T37" fmla="*/ 217 h 243"/>
                <a:gd name="T38" fmla="*/ 21 w 23"/>
                <a:gd name="T39" fmla="*/ 209 h 243"/>
                <a:gd name="T40" fmla="*/ 21 w 23"/>
                <a:gd name="T41" fmla="*/ 196 h 243"/>
                <a:gd name="T42" fmla="*/ 19 w 23"/>
                <a:gd name="T43" fmla="*/ 160 h 243"/>
                <a:gd name="T44" fmla="*/ 11 w 23"/>
                <a:gd name="T45" fmla="*/ 169 h 243"/>
                <a:gd name="T46" fmla="*/ 9 w 23"/>
                <a:gd name="T47" fmla="*/ 154 h 243"/>
                <a:gd name="T48" fmla="*/ 18 w 23"/>
                <a:gd name="T49" fmla="*/ 147 h 243"/>
                <a:gd name="T50" fmla="*/ 17 w 23"/>
                <a:gd name="T51" fmla="*/ 114 h 243"/>
                <a:gd name="T52" fmla="*/ 11 w 23"/>
                <a:gd name="T53" fmla="*/ 121 h 243"/>
                <a:gd name="T54" fmla="*/ 7 w 23"/>
                <a:gd name="T55" fmla="*/ 108 h 243"/>
                <a:gd name="T56" fmla="*/ 16 w 23"/>
                <a:gd name="T57" fmla="*/ 102 h 243"/>
                <a:gd name="T58" fmla="*/ 11 w 23"/>
                <a:gd name="T5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43">
                  <a:moveTo>
                    <a:pt x="11" y="0"/>
                  </a:moveTo>
                  <a:cubicBezTo>
                    <a:pt x="8" y="76"/>
                    <a:pt x="8" y="76"/>
                    <a:pt x="8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9" y="137"/>
                    <a:pt x="9" y="137"/>
                    <a:pt x="9" y="137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7" y="197"/>
                    <a:pt x="7" y="197"/>
                    <a:pt x="7" y="197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3" y="242"/>
                    <a:pt x="7" y="243"/>
                    <a:pt x="11" y="243"/>
                  </a:cubicBezTo>
                  <a:cubicBezTo>
                    <a:pt x="15" y="243"/>
                    <a:pt x="19" y="242"/>
                    <a:pt x="23" y="242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6"/>
                    <a:pt x="21" y="196"/>
                    <a:pt x="21" y="196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54"/>
                    <a:pt x="9" y="154"/>
                    <a:pt x="9" y="154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3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4"/>
            <p:cNvSpPr>
              <a:spLocks/>
            </p:cNvSpPr>
            <p:nvPr userDrawn="1"/>
          </p:nvSpPr>
          <p:spPr bwMode="gray">
            <a:xfrm>
              <a:off x="3941763" y="3900488"/>
              <a:ext cx="187325" cy="198437"/>
            </a:xfrm>
            <a:custGeom>
              <a:avLst/>
              <a:gdLst>
                <a:gd name="T0" fmla="*/ 118 w 118"/>
                <a:gd name="T1" fmla="*/ 0 h 125"/>
                <a:gd name="T2" fmla="*/ 84 w 118"/>
                <a:gd name="T3" fmla="*/ 26 h 125"/>
                <a:gd name="T4" fmla="*/ 21 w 118"/>
                <a:gd name="T5" fmla="*/ 75 h 125"/>
                <a:gd name="T6" fmla="*/ 0 w 118"/>
                <a:gd name="T7" fmla="*/ 91 h 125"/>
                <a:gd name="T8" fmla="*/ 0 w 118"/>
                <a:gd name="T9" fmla="*/ 125 h 125"/>
                <a:gd name="T10" fmla="*/ 23 w 118"/>
                <a:gd name="T11" fmla="*/ 101 h 125"/>
                <a:gd name="T12" fmla="*/ 99 w 118"/>
                <a:gd name="T13" fmla="*/ 22 h 125"/>
                <a:gd name="T14" fmla="*/ 118 w 118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125">
                  <a:moveTo>
                    <a:pt x="118" y="0"/>
                  </a:moveTo>
                  <a:lnTo>
                    <a:pt x="84" y="26"/>
                  </a:lnTo>
                  <a:lnTo>
                    <a:pt x="21" y="75"/>
                  </a:lnTo>
                  <a:lnTo>
                    <a:pt x="0" y="91"/>
                  </a:lnTo>
                  <a:lnTo>
                    <a:pt x="0" y="125"/>
                  </a:lnTo>
                  <a:lnTo>
                    <a:pt x="23" y="101"/>
                  </a:lnTo>
                  <a:lnTo>
                    <a:pt x="99" y="22"/>
                  </a:lnTo>
                  <a:lnTo>
                    <a:pt x="1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5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6"/>
            <p:cNvSpPr>
              <a:spLocks/>
            </p:cNvSpPr>
            <p:nvPr userDrawn="1"/>
          </p:nvSpPr>
          <p:spPr bwMode="gray">
            <a:xfrm>
              <a:off x="3935413" y="3730625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9 w 97"/>
                <a:gd name="T3" fmla="*/ 59 h 103"/>
                <a:gd name="T4" fmla="*/ 0 w 97"/>
                <a:gd name="T5" fmla="*/ 73 h 103"/>
                <a:gd name="T6" fmla="*/ 4 w 97"/>
                <a:gd name="T7" fmla="*/ 103 h 103"/>
                <a:gd name="T8" fmla="*/ 21 w 97"/>
                <a:gd name="T9" fmla="*/ 85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9" y="59"/>
                  </a:lnTo>
                  <a:lnTo>
                    <a:pt x="0" y="73"/>
                  </a:lnTo>
                  <a:lnTo>
                    <a:pt x="4" y="103"/>
                  </a:lnTo>
                  <a:lnTo>
                    <a:pt x="21" y="85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"/>
            <p:cNvSpPr>
              <a:spLocks/>
            </p:cNvSpPr>
            <p:nvPr userDrawn="1"/>
          </p:nvSpPr>
          <p:spPr bwMode="gray">
            <a:xfrm>
              <a:off x="3929063" y="3625850"/>
              <a:ext cx="112712" cy="117475"/>
            </a:xfrm>
            <a:custGeom>
              <a:avLst/>
              <a:gdLst>
                <a:gd name="T0" fmla="*/ 71 w 71"/>
                <a:gd name="T1" fmla="*/ 0 h 74"/>
                <a:gd name="T2" fmla="*/ 19 w 71"/>
                <a:gd name="T3" fmla="*/ 36 h 74"/>
                <a:gd name="T4" fmla="*/ 0 w 71"/>
                <a:gd name="T5" fmla="*/ 48 h 74"/>
                <a:gd name="T6" fmla="*/ 8 w 71"/>
                <a:gd name="T7" fmla="*/ 74 h 74"/>
                <a:gd name="T8" fmla="*/ 21 w 71"/>
                <a:gd name="T9" fmla="*/ 60 h 74"/>
                <a:gd name="T10" fmla="*/ 71 w 71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4">
                  <a:moveTo>
                    <a:pt x="71" y="0"/>
                  </a:moveTo>
                  <a:lnTo>
                    <a:pt x="19" y="36"/>
                  </a:lnTo>
                  <a:lnTo>
                    <a:pt x="0" y="48"/>
                  </a:lnTo>
                  <a:lnTo>
                    <a:pt x="8" y="74"/>
                  </a:lnTo>
                  <a:lnTo>
                    <a:pt x="21" y="60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9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50"/>
            <p:cNvSpPr>
              <a:spLocks/>
            </p:cNvSpPr>
            <p:nvPr userDrawn="1"/>
          </p:nvSpPr>
          <p:spPr bwMode="gray">
            <a:xfrm>
              <a:off x="3740150" y="3833813"/>
              <a:ext cx="188912" cy="201612"/>
            </a:xfrm>
            <a:custGeom>
              <a:avLst/>
              <a:gdLst>
                <a:gd name="T0" fmla="*/ 0 w 119"/>
                <a:gd name="T1" fmla="*/ 0 h 127"/>
                <a:gd name="T2" fmla="*/ 102 w 119"/>
                <a:gd name="T3" fmla="*/ 109 h 127"/>
                <a:gd name="T4" fmla="*/ 106 w 119"/>
                <a:gd name="T5" fmla="*/ 113 h 127"/>
                <a:gd name="T6" fmla="*/ 119 w 119"/>
                <a:gd name="T7" fmla="*/ 127 h 127"/>
                <a:gd name="T8" fmla="*/ 119 w 119"/>
                <a:gd name="T9" fmla="*/ 94 h 127"/>
                <a:gd name="T10" fmla="*/ 108 w 119"/>
                <a:gd name="T11" fmla="*/ 84 h 127"/>
                <a:gd name="T12" fmla="*/ 0 w 119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27">
                  <a:moveTo>
                    <a:pt x="0" y="0"/>
                  </a:moveTo>
                  <a:lnTo>
                    <a:pt x="102" y="109"/>
                  </a:lnTo>
                  <a:lnTo>
                    <a:pt x="106" y="113"/>
                  </a:lnTo>
                  <a:lnTo>
                    <a:pt x="119" y="127"/>
                  </a:lnTo>
                  <a:lnTo>
                    <a:pt x="119" y="94"/>
                  </a:lnTo>
                  <a:lnTo>
                    <a:pt x="108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51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52"/>
            <p:cNvSpPr>
              <a:spLocks/>
            </p:cNvSpPr>
            <p:nvPr userDrawn="1"/>
          </p:nvSpPr>
          <p:spPr bwMode="gray">
            <a:xfrm>
              <a:off x="3781425" y="3676650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5 h 103"/>
                <a:gd name="T4" fmla="*/ 93 w 97"/>
                <a:gd name="T5" fmla="*/ 103 h 103"/>
                <a:gd name="T6" fmla="*/ 97 w 97"/>
                <a:gd name="T7" fmla="*/ 74 h 103"/>
                <a:gd name="T8" fmla="*/ 88 w 97"/>
                <a:gd name="T9" fmla="*/ 66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5"/>
                  </a:lnTo>
                  <a:lnTo>
                    <a:pt x="93" y="103"/>
                  </a:lnTo>
                  <a:lnTo>
                    <a:pt x="97" y="74"/>
                  </a:lnTo>
                  <a:lnTo>
                    <a:pt x="88" y="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53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Freeform 154"/>
            <p:cNvSpPr>
              <a:spLocks/>
            </p:cNvSpPr>
            <p:nvPr userDrawn="1"/>
          </p:nvSpPr>
          <p:spPr bwMode="gray">
            <a:xfrm>
              <a:off x="3868738" y="3567113"/>
              <a:ext cx="79375" cy="77787"/>
            </a:xfrm>
            <a:custGeom>
              <a:avLst/>
              <a:gdLst>
                <a:gd name="T0" fmla="*/ 0 w 50"/>
                <a:gd name="T1" fmla="*/ 0 h 49"/>
                <a:gd name="T2" fmla="*/ 38 w 50"/>
                <a:gd name="T3" fmla="*/ 49 h 49"/>
                <a:gd name="T4" fmla="*/ 38 w 50"/>
                <a:gd name="T5" fmla="*/ 49 h 49"/>
                <a:gd name="T6" fmla="*/ 50 w 50"/>
                <a:gd name="T7" fmla="*/ 28 h 49"/>
                <a:gd name="T8" fmla="*/ 40 w 50"/>
                <a:gd name="T9" fmla="*/ 22 h 49"/>
                <a:gd name="T10" fmla="*/ 0 w 50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9">
                  <a:moveTo>
                    <a:pt x="0" y="0"/>
                  </a:moveTo>
                  <a:lnTo>
                    <a:pt x="38" y="49"/>
                  </a:lnTo>
                  <a:lnTo>
                    <a:pt x="38" y="49"/>
                  </a:lnTo>
                  <a:lnTo>
                    <a:pt x="50" y="28"/>
                  </a:lnTo>
                  <a:lnTo>
                    <a:pt x="4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Freeform 159"/>
            <p:cNvSpPr>
              <a:spLocks/>
            </p:cNvSpPr>
            <p:nvPr userDrawn="1"/>
          </p:nvSpPr>
          <p:spPr bwMode="gray">
            <a:xfrm>
              <a:off x="10409238" y="4048254"/>
              <a:ext cx="2076448" cy="1139697"/>
            </a:xfrm>
            <a:custGeom>
              <a:avLst/>
              <a:gdLst>
                <a:gd name="connsiteX0" fmla="*/ 2076448 w 2076448"/>
                <a:gd name="connsiteY0" fmla="*/ 0 h 1139697"/>
                <a:gd name="connsiteX1" fmla="*/ 2076448 w 2076448"/>
                <a:gd name="connsiteY1" fmla="*/ 1139697 h 1139697"/>
                <a:gd name="connsiteX2" fmla="*/ 2025476 w 2076448"/>
                <a:gd name="connsiteY2" fmla="*/ 1139697 h 1139697"/>
                <a:gd name="connsiteX3" fmla="*/ 0 w 2076448"/>
                <a:gd name="connsiteY3" fmla="*/ 1139697 h 1139697"/>
                <a:gd name="connsiteX4" fmla="*/ 2011236 w 2076448"/>
                <a:gd name="connsiteY4" fmla="*/ 2027 h 113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6448" h="1139697">
                  <a:moveTo>
                    <a:pt x="2076448" y="0"/>
                  </a:moveTo>
                  <a:lnTo>
                    <a:pt x="2076448" y="1139697"/>
                  </a:lnTo>
                  <a:lnTo>
                    <a:pt x="2025476" y="1139697"/>
                  </a:lnTo>
                  <a:cubicBezTo>
                    <a:pt x="1484709" y="1139697"/>
                    <a:pt x="819150" y="1139697"/>
                    <a:pt x="0" y="1139697"/>
                  </a:cubicBezTo>
                  <a:cubicBezTo>
                    <a:pt x="424349" y="499121"/>
                    <a:pt x="1161065" y="55035"/>
                    <a:pt x="2011236" y="2027"/>
                  </a:cubicBezTo>
                  <a:close/>
                </a:path>
              </a:pathLst>
            </a:custGeom>
            <a:solidFill>
              <a:srgbClr val="6AB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765"/>
            </a:p>
          </p:txBody>
        </p:sp>
        <p:sp>
          <p:nvSpPr>
            <p:cNvPr id="161" name="Freeform 227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Freeform 228"/>
            <p:cNvSpPr>
              <a:spLocks/>
            </p:cNvSpPr>
            <p:nvPr userDrawn="1"/>
          </p:nvSpPr>
          <p:spPr bwMode="gray">
            <a:xfrm>
              <a:off x="11530013" y="3944938"/>
              <a:ext cx="79375" cy="788987"/>
            </a:xfrm>
            <a:custGeom>
              <a:avLst/>
              <a:gdLst>
                <a:gd name="T0" fmla="*/ 50 w 50"/>
                <a:gd name="T1" fmla="*/ 497 h 497"/>
                <a:gd name="T2" fmla="*/ 25 w 50"/>
                <a:gd name="T3" fmla="*/ 0 h 497"/>
                <a:gd name="T4" fmla="*/ 0 w 50"/>
                <a:gd name="T5" fmla="*/ 497 h 497"/>
                <a:gd name="T6" fmla="*/ 50 w 50"/>
                <a:gd name="T7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97">
                  <a:moveTo>
                    <a:pt x="50" y="497"/>
                  </a:moveTo>
                  <a:lnTo>
                    <a:pt x="25" y="0"/>
                  </a:lnTo>
                  <a:lnTo>
                    <a:pt x="0" y="497"/>
                  </a:lnTo>
                  <a:lnTo>
                    <a:pt x="50" y="4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Freeform 229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Freeform 230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0 h 103"/>
                <a:gd name="T4" fmla="*/ 0 w 97"/>
                <a:gd name="T5" fmla="*/ 76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0"/>
                  </a:lnTo>
                  <a:lnTo>
                    <a:pt x="0" y="76"/>
                  </a:lnTo>
                  <a:lnTo>
                    <a:pt x="0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Freeform 231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Freeform 232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4 w 80"/>
                <a:gd name="T1" fmla="*/ 83 h 83"/>
                <a:gd name="T2" fmla="*/ 80 w 80"/>
                <a:gd name="T3" fmla="*/ 0 h 83"/>
                <a:gd name="T4" fmla="*/ 0 w 80"/>
                <a:gd name="T5" fmla="*/ 58 h 83"/>
                <a:gd name="T6" fmla="*/ 4 w 8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3">
                  <a:moveTo>
                    <a:pt x="4" y="83"/>
                  </a:moveTo>
                  <a:lnTo>
                    <a:pt x="80" y="0"/>
                  </a:lnTo>
                  <a:lnTo>
                    <a:pt x="0" y="58"/>
                  </a:lnTo>
                  <a:lnTo>
                    <a:pt x="4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7" name="Freeform 233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8" name="Freeform 234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6 w 57"/>
                <a:gd name="T1" fmla="*/ 61 h 61"/>
                <a:gd name="T2" fmla="*/ 57 w 57"/>
                <a:gd name="T3" fmla="*/ 0 h 61"/>
                <a:gd name="T4" fmla="*/ 0 w 57"/>
                <a:gd name="T5" fmla="*/ 39 h 61"/>
                <a:gd name="T6" fmla="*/ 6 w 57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61">
                  <a:moveTo>
                    <a:pt x="6" y="61"/>
                  </a:moveTo>
                  <a:lnTo>
                    <a:pt x="57" y="0"/>
                  </a:lnTo>
                  <a:lnTo>
                    <a:pt x="0" y="39"/>
                  </a:lnTo>
                  <a:lnTo>
                    <a:pt x="6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9" name="Freeform 235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0" name="Freeform 236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97 w 97"/>
                <a:gd name="T1" fmla="*/ 103 h 103"/>
                <a:gd name="T2" fmla="*/ 0 w 97"/>
                <a:gd name="T3" fmla="*/ 0 h 103"/>
                <a:gd name="T4" fmla="*/ 97 w 97"/>
                <a:gd name="T5" fmla="*/ 75 h 103"/>
                <a:gd name="T6" fmla="*/ 97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97" y="103"/>
                  </a:moveTo>
                  <a:lnTo>
                    <a:pt x="0" y="0"/>
                  </a:lnTo>
                  <a:lnTo>
                    <a:pt x="97" y="75"/>
                  </a:lnTo>
                  <a:lnTo>
                    <a:pt x="97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1" name="Freeform 237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2" name="Freeform 238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78 w 80"/>
                <a:gd name="T1" fmla="*/ 84 h 84"/>
                <a:gd name="T2" fmla="*/ 0 w 80"/>
                <a:gd name="T3" fmla="*/ 0 h 84"/>
                <a:gd name="T4" fmla="*/ 80 w 80"/>
                <a:gd name="T5" fmla="*/ 58 h 84"/>
                <a:gd name="T6" fmla="*/ 78 w 80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4">
                  <a:moveTo>
                    <a:pt x="78" y="84"/>
                  </a:moveTo>
                  <a:lnTo>
                    <a:pt x="0" y="0"/>
                  </a:lnTo>
                  <a:lnTo>
                    <a:pt x="80" y="58"/>
                  </a:lnTo>
                  <a:lnTo>
                    <a:pt x="78" y="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3" name="Freeform 239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  <a:close/>
                </a:path>
              </a:pathLst>
            </a:custGeom>
            <a:solidFill>
              <a:srgbClr val="4939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4" name="Freeform 240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32 w 40"/>
                <a:gd name="T1" fmla="*/ 42 h 42"/>
                <a:gd name="T2" fmla="*/ 0 w 40"/>
                <a:gd name="T3" fmla="*/ 0 h 42"/>
                <a:gd name="T4" fmla="*/ 40 w 40"/>
                <a:gd name="T5" fmla="*/ 24 h 42"/>
                <a:gd name="T6" fmla="*/ 32 w 4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2">
                  <a:moveTo>
                    <a:pt x="32" y="42"/>
                  </a:moveTo>
                  <a:lnTo>
                    <a:pt x="0" y="0"/>
                  </a:lnTo>
                  <a:lnTo>
                    <a:pt x="40" y="24"/>
                  </a:lnTo>
                  <a:lnTo>
                    <a:pt x="3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5" name="Freeform 241"/>
            <p:cNvSpPr>
              <a:spLocks noEditPoints="1"/>
            </p:cNvSpPr>
            <p:nvPr userDrawn="1"/>
          </p:nvSpPr>
          <p:spPr bwMode="gray">
            <a:xfrm>
              <a:off x="11352213" y="3989388"/>
              <a:ext cx="382587" cy="358775"/>
            </a:xfrm>
            <a:custGeom>
              <a:avLst/>
              <a:gdLst>
                <a:gd name="T0" fmla="*/ 63 w 114"/>
                <a:gd name="T1" fmla="*/ 11 h 114"/>
                <a:gd name="T2" fmla="*/ 33 w 114"/>
                <a:gd name="T3" fmla="*/ 24 h 114"/>
                <a:gd name="T4" fmla="*/ 0 w 114"/>
                <a:gd name="T5" fmla="*/ 114 h 114"/>
                <a:gd name="T6" fmla="*/ 45 w 114"/>
                <a:gd name="T7" fmla="*/ 91 h 114"/>
                <a:gd name="T8" fmla="*/ 25 w 114"/>
                <a:gd name="T9" fmla="*/ 68 h 114"/>
                <a:gd name="T10" fmla="*/ 51 w 114"/>
                <a:gd name="T11" fmla="*/ 88 h 114"/>
                <a:gd name="T12" fmla="*/ 60 w 114"/>
                <a:gd name="T13" fmla="*/ 84 h 114"/>
                <a:gd name="T14" fmla="*/ 61 w 114"/>
                <a:gd name="T15" fmla="*/ 59 h 114"/>
                <a:gd name="T16" fmla="*/ 47 w 114"/>
                <a:gd name="T17" fmla="*/ 38 h 114"/>
                <a:gd name="T18" fmla="*/ 62 w 114"/>
                <a:gd name="T19" fmla="*/ 47 h 114"/>
                <a:gd name="T20" fmla="*/ 63 w 114"/>
                <a:gd name="T21" fmla="*/ 11 h 114"/>
                <a:gd name="T22" fmla="*/ 83 w 114"/>
                <a:gd name="T23" fmla="*/ 0 h 114"/>
                <a:gd name="T24" fmla="*/ 66 w 114"/>
                <a:gd name="T25" fmla="*/ 10 h 114"/>
                <a:gd name="T26" fmla="*/ 69 w 114"/>
                <a:gd name="T27" fmla="*/ 69 h 114"/>
                <a:gd name="T28" fmla="*/ 89 w 114"/>
                <a:gd name="T29" fmla="*/ 54 h 114"/>
                <a:gd name="T30" fmla="*/ 69 w 114"/>
                <a:gd name="T31" fmla="*/ 79 h 114"/>
                <a:gd name="T32" fmla="*/ 69 w 114"/>
                <a:gd name="T33" fmla="*/ 80 h 114"/>
                <a:gd name="T34" fmla="*/ 114 w 114"/>
                <a:gd name="T35" fmla="*/ 62 h 114"/>
                <a:gd name="T36" fmla="*/ 83 w 114"/>
                <a:gd name="T3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63" y="11"/>
                  </a:moveTo>
                  <a:cubicBezTo>
                    <a:pt x="54" y="16"/>
                    <a:pt x="44" y="21"/>
                    <a:pt x="33" y="24"/>
                  </a:cubicBezTo>
                  <a:cubicBezTo>
                    <a:pt x="18" y="53"/>
                    <a:pt x="2" y="88"/>
                    <a:pt x="0" y="114"/>
                  </a:cubicBezTo>
                  <a:cubicBezTo>
                    <a:pt x="15" y="106"/>
                    <a:pt x="30" y="98"/>
                    <a:pt x="45" y="91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4" y="87"/>
                    <a:pt x="57" y="85"/>
                    <a:pt x="60" y="84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3" y="11"/>
                    <a:pt x="63" y="11"/>
                    <a:pt x="63" y="11"/>
                  </a:cubicBezTo>
                  <a:moveTo>
                    <a:pt x="83" y="0"/>
                  </a:moveTo>
                  <a:cubicBezTo>
                    <a:pt x="77" y="4"/>
                    <a:pt x="72" y="7"/>
                    <a:pt x="66" y="10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89" y="54"/>
                    <a:pt x="89" y="54"/>
                    <a:pt x="89" y="5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4" y="74"/>
                    <a:pt x="99" y="68"/>
                    <a:pt x="114" y="62"/>
                  </a:cubicBezTo>
                  <a:cubicBezTo>
                    <a:pt x="105" y="40"/>
                    <a:pt x="93" y="17"/>
                    <a:pt x="83" y="0"/>
                  </a:cubicBezTo>
                </a:path>
              </a:pathLst>
            </a:custGeom>
            <a:solidFill>
              <a:srgbClr val="A7C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6" name="Freeform 242"/>
            <p:cNvSpPr>
              <a:spLocks/>
            </p:cNvSpPr>
            <p:nvPr userDrawn="1"/>
          </p:nvSpPr>
          <p:spPr bwMode="gray">
            <a:xfrm>
              <a:off x="11463338" y="3900488"/>
              <a:ext cx="166687" cy="163512"/>
            </a:xfrm>
            <a:custGeom>
              <a:avLst/>
              <a:gdLst>
                <a:gd name="T0" fmla="*/ 32 w 50"/>
                <a:gd name="T1" fmla="*/ 0 h 52"/>
                <a:gd name="T2" fmla="*/ 0 w 50"/>
                <a:gd name="T3" fmla="*/ 52 h 52"/>
                <a:gd name="T4" fmla="*/ 30 w 50"/>
                <a:gd name="T5" fmla="*/ 39 h 52"/>
                <a:gd name="T6" fmla="*/ 32 w 50"/>
                <a:gd name="T7" fmla="*/ 14 h 52"/>
                <a:gd name="T8" fmla="*/ 33 w 50"/>
                <a:gd name="T9" fmla="*/ 38 h 52"/>
                <a:gd name="T10" fmla="*/ 50 w 50"/>
                <a:gd name="T11" fmla="*/ 28 h 52"/>
                <a:gd name="T12" fmla="*/ 32 w 50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2">
                  <a:moveTo>
                    <a:pt x="32" y="0"/>
                  </a:moveTo>
                  <a:cubicBezTo>
                    <a:pt x="32" y="0"/>
                    <a:pt x="16" y="23"/>
                    <a:pt x="0" y="52"/>
                  </a:cubicBezTo>
                  <a:cubicBezTo>
                    <a:pt x="11" y="49"/>
                    <a:pt x="21" y="44"/>
                    <a:pt x="30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9" y="35"/>
                    <a:pt x="44" y="32"/>
                    <a:pt x="50" y="28"/>
                  </a:cubicBezTo>
                  <a:cubicBezTo>
                    <a:pt x="39" y="11"/>
                    <a:pt x="32" y="0"/>
                    <a:pt x="32" y="0"/>
                  </a:cubicBezTo>
                </a:path>
              </a:pathLst>
            </a:custGeom>
            <a:solidFill>
              <a:srgbClr val="A4C7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7" name="Freeform 243"/>
            <p:cNvSpPr>
              <a:spLocks noEditPoints="1"/>
            </p:cNvSpPr>
            <p:nvPr userDrawn="1"/>
          </p:nvSpPr>
          <p:spPr bwMode="gray">
            <a:xfrm>
              <a:off x="11352213" y="4183063"/>
              <a:ext cx="434975" cy="381000"/>
            </a:xfrm>
            <a:custGeom>
              <a:avLst/>
              <a:gdLst>
                <a:gd name="T0" fmla="*/ 45 w 130"/>
                <a:gd name="T1" fmla="*/ 29 h 121"/>
                <a:gd name="T2" fmla="*/ 0 w 130"/>
                <a:gd name="T3" fmla="*/ 52 h 121"/>
                <a:gd name="T4" fmla="*/ 0 w 130"/>
                <a:gd name="T5" fmla="*/ 57 h 121"/>
                <a:gd name="T6" fmla="*/ 55 w 130"/>
                <a:gd name="T7" fmla="*/ 121 h 121"/>
                <a:gd name="T8" fmla="*/ 57 w 130"/>
                <a:gd name="T9" fmla="*/ 93 h 121"/>
                <a:gd name="T10" fmla="*/ 16 w 130"/>
                <a:gd name="T11" fmla="*/ 46 h 121"/>
                <a:gd name="T12" fmla="*/ 57 w 130"/>
                <a:gd name="T13" fmla="*/ 81 h 121"/>
                <a:gd name="T14" fmla="*/ 59 w 130"/>
                <a:gd name="T15" fmla="*/ 45 h 121"/>
                <a:gd name="T16" fmla="*/ 45 w 130"/>
                <a:gd name="T17" fmla="*/ 29 h 121"/>
                <a:gd name="T18" fmla="*/ 60 w 130"/>
                <a:gd name="T19" fmla="*/ 22 h 121"/>
                <a:gd name="T20" fmla="*/ 51 w 130"/>
                <a:gd name="T21" fmla="*/ 26 h 121"/>
                <a:gd name="T22" fmla="*/ 60 w 130"/>
                <a:gd name="T23" fmla="*/ 33 h 121"/>
                <a:gd name="T24" fmla="*/ 60 w 130"/>
                <a:gd name="T25" fmla="*/ 22 h 121"/>
                <a:gd name="T26" fmla="*/ 114 w 130"/>
                <a:gd name="T27" fmla="*/ 0 h 121"/>
                <a:gd name="T28" fmla="*/ 69 w 130"/>
                <a:gd name="T29" fmla="*/ 18 h 121"/>
                <a:gd name="T30" fmla="*/ 70 w 130"/>
                <a:gd name="T31" fmla="*/ 44 h 121"/>
                <a:gd name="T32" fmla="*/ 101 w 130"/>
                <a:gd name="T33" fmla="*/ 20 h 121"/>
                <a:gd name="T34" fmla="*/ 71 w 130"/>
                <a:gd name="T35" fmla="*/ 54 h 121"/>
                <a:gd name="T36" fmla="*/ 73 w 130"/>
                <a:gd name="T37" fmla="*/ 94 h 121"/>
                <a:gd name="T38" fmla="*/ 111 w 130"/>
                <a:gd name="T39" fmla="*/ 63 h 121"/>
                <a:gd name="T40" fmla="*/ 73 w 130"/>
                <a:gd name="T41" fmla="*/ 105 h 121"/>
                <a:gd name="T42" fmla="*/ 74 w 130"/>
                <a:gd name="T43" fmla="*/ 121 h 121"/>
                <a:gd name="T44" fmla="*/ 130 w 130"/>
                <a:gd name="T45" fmla="*/ 57 h 121"/>
                <a:gd name="T46" fmla="*/ 114 w 130"/>
                <a:gd name="T4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1">
                  <a:moveTo>
                    <a:pt x="45" y="29"/>
                  </a:moveTo>
                  <a:cubicBezTo>
                    <a:pt x="30" y="36"/>
                    <a:pt x="15" y="44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90"/>
                    <a:pt x="24" y="117"/>
                    <a:pt x="55" y="121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5" y="29"/>
                    <a:pt x="45" y="29"/>
                    <a:pt x="45" y="29"/>
                  </a:cubicBezTo>
                  <a:moveTo>
                    <a:pt x="60" y="22"/>
                  </a:moveTo>
                  <a:cubicBezTo>
                    <a:pt x="57" y="23"/>
                    <a:pt x="54" y="25"/>
                    <a:pt x="51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22"/>
                    <a:pt x="60" y="22"/>
                    <a:pt x="60" y="22"/>
                  </a:cubicBezTo>
                  <a:moveTo>
                    <a:pt x="114" y="0"/>
                  </a:moveTo>
                  <a:cubicBezTo>
                    <a:pt x="99" y="6"/>
                    <a:pt x="84" y="12"/>
                    <a:pt x="69" y="18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106" y="117"/>
                    <a:pt x="130" y="90"/>
                    <a:pt x="130" y="57"/>
                  </a:cubicBezTo>
                  <a:cubicBezTo>
                    <a:pt x="130" y="41"/>
                    <a:pt x="123" y="21"/>
                    <a:pt x="114" y="0"/>
                  </a:cubicBezTo>
                </a:path>
              </a:pathLst>
            </a:custGeom>
            <a:solidFill>
              <a:srgbClr val="A1C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8" name="Freeform 244"/>
            <p:cNvSpPr>
              <a:spLocks/>
            </p:cNvSpPr>
            <p:nvPr userDrawn="1"/>
          </p:nvSpPr>
          <p:spPr bwMode="gray">
            <a:xfrm>
              <a:off x="11536363" y="3944938"/>
              <a:ext cx="63500" cy="622300"/>
            </a:xfrm>
            <a:custGeom>
              <a:avLst/>
              <a:gdLst>
                <a:gd name="T0" fmla="*/ 10 w 19"/>
                <a:gd name="T1" fmla="*/ 0 h 198"/>
                <a:gd name="T2" fmla="*/ 8 w 19"/>
                <a:gd name="T3" fmla="*/ 25 h 198"/>
                <a:gd name="T4" fmla="*/ 7 w 19"/>
                <a:gd name="T5" fmla="*/ 61 h 198"/>
                <a:gd name="T6" fmla="*/ 11 w 19"/>
                <a:gd name="T7" fmla="*/ 64 h 198"/>
                <a:gd name="T8" fmla="*/ 7 w 19"/>
                <a:gd name="T9" fmla="*/ 73 h 198"/>
                <a:gd name="T10" fmla="*/ 6 w 19"/>
                <a:gd name="T11" fmla="*/ 73 h 198"/>
                <a:gd name="T12" fmla="*/ 5 w 19"/>
                <a:gd name="T13" fmla="*/ 98 h 198"/>
                <a:gd name="T14" fmla="*/ 5 w 19"/>
                <a:gd name="T15" fmla="*/ 109 h 198"/>
                <a:gd name="T16" fmla="*/ 8 w 19"/>
                <a:gd name="T17" fmla="*/ 111 h 198"/>
                <a:gd name="T18" fmla="*/ 7 w 19"/>
                <a:gd name="T19" fmla="*/ 124 h 198"/>
                <a:gd name="T20" fmla="*/ 4 w 19"/>
                <a:gd name="T21" fmla="*/ 121 h 198"/>
                <a:gd name="T22" fmla="*/ 2 w 19"/>
                <a:gd name="T23" fmla="*/ 157 h 198"/>
                <a:gd name="T24" fmla="*/ 7 w 19"/>
                <a:gd name="T25" fmla="*/ 160 h 198"/>
                <a:gd name="T26" fmla="*/ 7 w 19"/>
                <a:gd name="T27" fmla="*/ 174 h 198"/>
                <a:gd name="T28" fmla="*/ 2 w 19"/>
                <a:gd name="T29" fmla="*/ 169 h 198"/>
                <a:gd name="T30" fmla="*/ 0 w 19"/>
                <a:gd name="T31" fmla="*/ 197 h 198"/>
                <a:gd name="T32" fmla="*/ 10 w 19"/>
                <a:gd name="T33" fmla="*/ 198 h 198"/>
                <a:gd name="T34" fmla="*/ 19 w 19"/>
                <a:gd name="T35" fmla="*/ 197 h 198"/>
                <a:gd name="T36" fmla="*/ 18 w 19"/>
                <a:gd name="T37" fmla="*/ 181 h 198"/>
                <a:gd name="T38" fmla="*/ 10 w 19"/>
                <a:gd name="T39" fmla="*/ 191 h 198"/>
                <a:gd name="T40" fmla="*/ 10 w 19"/>
                <a:gd name="T41" fmla="*/ 177 h 198"/>
                <a:gd name="T42" fmla="*/ 18 w 19"/>
                <a:gd name="T43" fmla="*/ 170 h 198"/>
                <a:gd name="T44" fmla="*/ 16 w 19"/>
                <a:gd name="T45" fmla="*/ 130 h 198"/>
                <a:gd name="T46" fmla="*/ 10 w 19"/>
                <a:gd name="T47" fmla="*/ 138 h 198"/>
                <a:gd name="T48" fmla="*/ 8 w 19"/>
                <a:gd name="T49" fmla="*/ 125 h 198"/>
                <a:gd name="T50" fmla="*/ 15 w 19"/>
                <a:gd name="T51" fmla="*/ 120 h 198"/>
                <a:gd name="T52" fmla="*/ 14 w 19"/>
                <a:gd name="T53" fmla="*/ 94 h 198"/>
                <a:gd name="T54" fmla="*/ 14 w 19"/>
                <a:gd name="T55" fmla="*/ 93 h 198"/>
                <a:gd name="T56" fmla="*/ 10 w 19"/>
                <a:gd name="T57" fmla="*/ 99 h 198"/>
                <a:gd name="T58" fmla="*/ 7 w 19"/>
                <a:gd name="T59" fmla="*/ 88 h 198"/>
                <a:gd name="T60" fmla="*/ 14 w 19"/>
                <a:gd name="T61" fmla="*/ 83 h 198"/>
                <a:gd name="T62" fmla="*/ 11 w 19"/>
                <a:gd name="T63" fmla="*/ 24 h 198"/>
                <a:gd name="T64" fmla="*/ 10 w 19"/>
                <a:gd name="T6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" h="198">
                  <a:moveTo>
                    <a:pt x="10" y="0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" y="198"/>
                    <a:pt x="7" y="198"/>
                    <a:pt x="10" y="198"/>
                  </a:cubicBezTo>
                  <a:cubicBezTo>
                    <a:pt x="13" y="198"/>
                    <a:pt x="16" y="198"/>
                    <a:pt x="19" y="197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9" name="Freeform 245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0" name="Freeform 246"/>
            <p:cNvSpPr>
              <a:spLocks/>
            </p:cNvSpPr>
            <p:nvPr userDrawn="1"/>
          </p:nvSpPr>
          <p:spPr bwMode="gray">
            <a:xfrm>
              <a:off x="11569700" y="4381500"/>
              <a:ext cx="153987" cy="163512"/>
            </a:xfrm>
            <a:custGeom>
              <a:avLst/>
              <a:gdLst>
                <a:gd name="T0" fmla="*/ 97 w 97"/>
                <a:gd name="T1" fmla="*/ 0 h 103"/>
                <a:gd name="T2" fmla="*/ 17 w 97"/>
                <a:gd name="T3" fmla="*/ 62 h 103"/>
                <a:gd name="T4" fmla="*/ 0 w 97"/>
                <a:gd name="T5" fmla="*/ 76 h 103"/>
                <a:gd name="T6" fmla="*/ 0 w 97"/>
                <a:gd name="T7" fmla="*/ 103 h 103"/>
                <a:gd name="T8" fmla="*/ 17 w 97"/>
                <a:gd name="T9" fmla="*/ 84 h 103"/>
                <a:gd name="T10" fmla="*/ 97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97" y="0"/>
                  </a:moveTo>
                  <a:lnTo>
                    <a:pt x="17" y="62"/>
                  </a:lnTo>
                  <a:lnTo>
                    <a:pt x="0" y="76"/>
                  </a:lnTo>
                  <a:lnTo>
                    <a:pt x="0" y="103"/>
                  </a:lnTo>
                  <a:lnTo>
                    <a:pt x="17" y="8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1" name="Freeform 247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2" name="Freeform 248"/>
            <p:cNvSpPr>
              <a:spLocks/>
            </p:cNvSpPr>
            <p:nvPr userDrawn="1"/>
          </p:nvSpPr>
          <p:spPr bwMode="gray">
            <a:xfrm>
              <a:off x="11563350" y="4246563"/>
              <a:ext cx="127000" cy="131762"/>
            </a:xfrm>
            <a:custGeom>
              <a:avLst/>
              <a:gdLst>
                <a:gd name="T0" fmla="*/ 80 w 80"/>
                <a:gd name="T1" fmla="*/ 0 h 83"/>
                <a:gd name="T2" fmla="*/ 15 w 80"/>
                <a:gd name="T3" fmla="*/ 48 h 83"/>
                <a:gd name="T4" fmla="*/ 0 w 80"/>
                <a:gd name="T5" fmla="*/ 58 h 83"/>
                <a:gd name="T6" fmla="*/ 4 w 80"/>
                <a:gd name="T7" fmla="*/ 83 h 83"/>
                <a:gd name="T8" fmla="*/ 17 w 80"/>
                <a:gd name="T9" fmla="*/ 68 h 83"/>
                <a:gd name="T10" fmla="*/ 80 w 8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3">
                  <a:moveTo>
                    <a:pt x="80" y="0"/>
                  </a:moveTo>
                  <a:lnTo>
                    <a:pt x="15" y="48"/>
                  </a:lnTo>
                  <a:lnTo>
                    <a:pt x="0" y="58"/>
                  </a:lnTo>
                  <a:lnTo>
                    <a:pt x="4" y="83"/>
                  </a:lnTo>
                  <a:lnTo>
                    <a:pt x="17" y="68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3" name="Freeform 249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4" name="Freeform 250"/>
            <p:cNvSpPr>
              <a:spLocks/>
            </p:cNvSpPr>
            <p:nvPr userDrawn="1"/>
          </p:nvSpPr>
          <p:spPr bwMode="gray">
            <a:xfrm>
              <a:off x="11560175" y="4159250"/>
              <a:ext cx="90487" cy="96837"/>
            </a:xfrm>
            <a:custGeom>
              <a:avLst/>
              <a:gdLst>
                <a:gd name="T0" fmla="*/ 57 w 57"/>
                <a:gd name="T1" fmla="*/ 0 h 61"/>
                <a:gd name="T2" fmla="*/ 15 w 57"/>
                <a:gd name="T3" fmla="*/ 29 h 61"/>
                <a:gd name="T4" fmla="*/ 0 w 57"/>
                <a:gd name="T5" fmla="*/ 39 h 61"/>
                <a:gd name="T6" fmla="*/ 6 w 57"/>
                <a:gd name="T7" fmla="*/ 61 h 61"/>
                <a:gd name="T8" fmla="*/ 15 w 57"/>
                <a:gd name="T9" fmla="*/ 49 h 61"/>
                <a:gd name="T10" fmla="*/ 57 w 57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1">
                  <a:moveTo>
                    <a:pt x="57" y="0"/>
                  </a:moveTo>
                  <a:lnTo>
                    <a:pt x="15" y="29"/>
                  </a:lnTo>
                  <a:lnTo>
                    <a:pt x="0" y="39"/>
                  </a:lnTo>
                  <a:lnTo>
                    <a:pt x="6" y="61"/>
                  </a:lnTo>
                  <a:lnTo>
                    <a:pt x="15" y="49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5" name="Freeform 251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6" name="Freeform 252"/>
            <p:cNvSpPr>
              <a:spLocks/>
            </p:cNvSpPr>
            <p:nvPr userDrawn="1"/>
          </p:nvSpPr>
          <p:spPr bwMode="gray">
            <a:xfrm>
              <a:off x="11406188" y="4329113"/>
              <a:ext cx="153987" cy="163512"/>
            </a:xfrm>
            <a:custGeom>
              <a:avLst/>
              <a:gdLst>
                <a:gd name="T0" fmla="*/ 0 w 97"/>
                <a:gd name="T1" fmla="*/ 0 h 103"/>
                <a:gd name="T2" fmla="*/ 86 w 97"/>
                <a:gd name="T3" fmla="*/ 93 h 103"/>
                <a:gd name="T4" fmla="*/ 97 w 97"/>
                <a:gd name="T5" fmla="*/ 103 h 103"/>
                <a:gd name="T6" fmla="*/ 97 w 97"/>
                <a:gd name="T7" fmla="*/ 75 h 103"/>
                <a:gd name="T8" fmla="*/ 86 w 97"/>
                <a:gd name="T9" fmla="*/ 69 h 103"/>
                <a:gd name="T10" fmla="*/ 0 w 9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3">
                  <a:moveTo>
                    <a:pt x="0" y="0"/>
                  </a:moveTo>
                  <a:lnTo>
                    <a:pt x="86" y="93"/>
                  </a:lnTo>
                  <a:lnTo>
                    <a:pt x="97" y="103"/>
                  </a:lnTo>
                  <a:lnTo>
                    <a:pt x="97" y="75"/>
                  </a:lnTo>
                  <a:lnTo>
                    <a:pt x="86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7" name="Freeform 253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8" name="Freeform 254"/>
            <p:cNvSpPr>
              <a:spLocks/>
            </p:cNvSpPr>
            <p:nvPr userDrawn="1"/>
          </p:nvSpPr>
          <p:spPr bwMode="gray">
            <a:xfrm>
              <a:off x="11436350" y="4202113"/>
              <a:ext cx="127000" cy="133350"/>
            </a:xfrm>
            <a:custGeom>
              <a:avLst/>
              <a:gdLst>
                <a:gd name="T0" fmla="*/ 0 w 80"/>
                <a:gd name="T1" fmla="*/ 0 h 84"/>
                <a:gd name="T2" fmla="*/ 42 w 80"/>
                <a:gd name="T3" fmla="*/ 46 h 84"/>
                <a:gd name="T4" fmla="*/ 71 w 80"/>
                <a:gd name="T5" fmla="*/ 78 h 84"/>
                <a:gd name="T6" fmla="*/ 78 w 80"/>
                <a:gd name="T7" fmla="*/ 84 h 84"/>
                <a:gd name="T8" fmla="*/ 80 w 80"/>
                <a:gd name="T9" fmla="*/ 58 h 84"/>
                <a:gd name="T10" fmla="*/ 74 w 80"/>
                <a:gd name="T11" fmla="*/ 54 h 84"/>
                <a:gd name="T12" fmla="*/ 55 w 80"/>
                <a:gd name="T13" fmla="*/ 40 h 84"/>
                <a:gd name="T14" fmla="*/ 0 w 80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4">
                  <a:moveTo>
                    <a:pt x="0" y="0"/>
                  </a:moveTo>
                  <a:lnTo>
                    <a:pt x="42" y="46"/>
                  </a:lnTo>
                  <a:lnTo>
                    <a:pt x="71" y="78"/>
                  </a:lnTo>
                  <a:lnTo>
                    <a:pt x="78" y="84"/>
                  </a:lnTo>
                  <a:lnTo>
                    <a:pt x="80" y="58"/>
                  </a:lnTo>
                  <a:lnTo>
                    <a:pt x="74" y="54"/>
                  </a:lnTo>
                  <a:lnTo>
                    <a:pt x="55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9" name="Freeform 255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A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0" name="Freeform 256"/>
            <p:cNvSpPr>
              <a:spLocks/>
            </p:cNvSpPr>
            <p:nvPr userDrawn="1"/>
          </p:nvSpPr>
          <p:spPr bwMode="gray">
            <a:xfrm>
              <a:off x="11509375" y="4108450"/>
              <a:ext cx="63500" cy="66675"/>
            </a:xfrm>
            <a:custGeom>
              <a:avLst/>
              <a:gdLst>
                <a:gd name="T0" fmla="*/ 0 w 40"/>
                <a:gd name="T1" fmla="*/ 0 h 42"/>
                <a:gd name="T2" fmla="*/ 30 w 40"/>
                <a:gd name="T3" fmla="*/ 42 h 42"/>
                <a:gd name="T4" fmla="*/ 32 w 40"/>
                <a:gd name="T5" fmla="*/ 42 h 42"/>
                <a:gd name="T6" fmla="*/ 40 w 40"/>
                <a:gd name="T7" fmla="*/ 24 h 42"/>
                <a:gd name="T8" fmla="*/ 32 w 40"/>
                <a:gd name="T9" fmla="*/ 18 h 42"/>
                <a:gd name="T10" fmla="*/ 0 w 40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2">
                  <a:moveTo>
                    <a:pt x="0" y="0"/>
                  </a:moveTo>
                  <a:lnTo>
                    <a:pt x="30" y="42"/>
                  </a:lnTo>
                  <a:lnTo>
                    <a:pt x="32" y="42"/>
                  </a:lnTo>
                  <a:lnTo>
                    <a:pt x="40" y="24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1" name="Rectangle 257"/>
            <p:cNvSpPr>
              <a:spLocks noChangeArrowheads="1"/>
            </p:cNvSpPr>
            <p:nvPr userDrawn="1"/>
          </p:nvSpPr>
          <p:spPr bwMode="gray">
            <a:xfrm>
              <a:off x="103901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2" name="Rectangle 258"/>
            <p:cNvSpPr>
              <a:spLocks noChangeArrowheads="1"/>
            </p:cNvSpPr>
            <p:nvPr userDrawn="1"/>
          </p:nvSpPr>
          <p:spPr bwMode="gray">
            <a:xfrm>
              <a:off x="103901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3" name="Rectangle 259"/>
            <p:cNvSpPr>
              <a:spLocks noChangeArrowheads="1"/>
            </p:cNvSpPr>
            <p:nvPr userDrawn="1"/>
          </p:nvSpPr>
          <p:spPr bwMode="gray">
            <a:xfrm>
              <a:off x="10390188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4" name="Rectangle 260"/>
            <p:cNvSpPr>
              <a:spLocks noChangeArrowheads="1"/>
            </p:cNvSpPr>
            <p:nvPr userDrawn="1"/>
          </p:nvSpPr>
          <p:spPr bwMode="gray">
            <a:xfrm>
              <a:off x="10463213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5" name="Rectangle 261"/>
            <p:cNvSpPr>
              <a:spLocks noChangeArrowheads="1"/>
            </p:cNvSpPr>
            <p:nvPr userDrawn="1"/>
          </p:nvSpPr>
          <p:spPr bwMode="gray">
            <a:xfrm>
              <a:off x="11355388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6" name="Rectangle 262"/>
            <p:cNvSpPr>
              <a:spLocks noChangeArrowheads="1"/>
            </p:cNvSpPr>
            <p:nvPr userDrawn="1"/>
          </p:nvSpPr>
          <p:spPr bwMode="gray">
            <a:xfrm>
              <a:off x="11428413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7" name="Rectangle 263"/>
            <p:cNvSpPr>
              <a:spLocks noChangeArrowheads="1"/>
            </p:cNvSpPr>
            <p:nvPr userDrawn="1"/>
          </p:nvSpPr>
          <p:spPr bwMode="gray">
            <a:xfrm>
              <a:off x="103901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8" name="Rectangle 264"/>
            <p:cNvSpPr>
              <a:spLocks noChangeArrowheads="1"/>
            </p:cNvSpPr>
            <p:nvPr userDrawn="1"/>
          </p:nvSpPr>
          <p:spPr bwMode="gray">
            <a:xfrm>
              <a:off x="3646488" y="4621213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9" name="Rectangle 265"/>
            <p:cNvSpPr>
              <a:spLocks noChangeArrowheads="1"/>
            </p:cNvSpPr>
            <p:nvPr userDrawn="1"/>
          </p:nvSpPr>
          <p:spPr bwMode="gray">
            <a:xfrm>
              <a:off x="3646488" y="4746625"/>
              <a:ext cx="1085850" cy="82550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0" name="Rectangle 266"/>
            <p:cNvSpPr>
              <a:spLocks noChangeArrowheads="1"/>
            </p:cNvSpPr>
            <p:nvPr userDrawn="1"/>
          </p:nvSpPr>
          <p:spPr bwMode="gray">
            <a:xfrm>
              <a:off x="3646488" y="4941888"/>
              <a:ext cx="47625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1" name="Rectangle 267"/>
            <p:cNvSpPr>
              <a:spLocks noChangeArrowheads="1"/>
            </p:cNvSpPr>
            <p:nvPr userDrawn="1"/>
          </p:nvSpPr>
          <p:spPr bwMode="gray">
            <a:xfrm>
              <a:off x="3724275" y="4633913"/>
              <a:ext cx="42862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2" name="Rectangle 268"/>
            <p:cNvSpPr>
              <a:spLocks noChangeArrowheads="1"/>
            </p:cNvSpPr>
            <p:nvPr userDrawn="1"/>
          </p:nvSpPr>
          <p:spPr bwMode="gray">
            <a:xfrm>
              <a:off x="4611688" y="4633913"/>
              <a:ext cx="47625" cy="48736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3" name="Rectangle 269"/>
            <p:cNvSpPr>
              <a:spLocks noChangeArrowheads="1"/>
            </p:cNvSpPr>
            <p:nvPr userDrawn="1"/>
          </p:nvSpPr>
          <p:spPr bwMode="gray">
            <a:xfrm>
              <a:off x="4689475" y="4941888"/>
              <a:ext cx="42862" cy="252412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4" name="Rectangle 270"/>
            <p:cNvSpPr>
              <a:spLocks noChangeArrowheads="1"/>
            </p:cNvSpPr>
            <p:nvPr userDrawn="1"/>
          </p:nvSpPr>
          <p:spPr bwMode="gray">
            <a:xfrm>
              <a:off x="3646488" y="4929188"/>
              <a:ext cx="1085850" cy="85725"/>
            </a:xfrm>
            <a:prstGeom prst="rect">
              <a:avLst/>
            </a:prstGeom>
            <a:solidFill>
              <a:srgbClr val="5434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5" name="Oval 271"/>
            <p:cNvSpPr>
              <a:spLocks noChangeArrowheads="1"/>
            </p:cNvSpPr>
            <p:nvPr userDrawn="1"/>
          </p:nvSpPr>
          <p:spPr bwMode="gray">
            <a:xfrm>
              <a:off x="10329863" y="4186238"/>
              <a:ext cx="100012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6" name="Freeform 272"/>
            <p:cNvSpPr>
              <a:spLocks noEditPoints="1"/>
            </p:cNvSpPr>
            <p:nvPr userDrawn="1"/>
          </p:nvSpPr>
          <p:spPr bwMode="gray">
            <a:xfrm>
              <a:off x="10149660" y="3871912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6 w 89"/>
                <a:gd name="T9" fmla="*/ 106 h 417"/>
                <a:gd name="T10" fmla="*/ 84 w 89"/>
                <a:gd name="T11" fmla="*/ 103 h 417"/>
                <a:gd name="T12" fmla="*/ 72 w 89"/>
                <a:gd name="T13" fmla="*/ 79 h 417"/>
                <a:gd name="T14" fmla="*/ 77 w 89"/>
                <a:gd name="T15" fmla="*/ 77 h 417"/>
                <a:gd name="T16" fmla="*/ 72 w 89"/>
                <a:gd name="T17" fmla="*/ 74 h 417"/>
                <a:gd name="T18" fmla="*/ 68 w 89"/>
                <a:gd name="T19" fmla="*/ 57 h 417"/>
                <a:gd name="T20" fmla="*/ 50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0 w 89"/>
                <a:gd name="T27" fmla="*/ 84 h 417"/>
                <a:gd name="T28" fmla="*/ 39 w 89"/>
                <a:gd name="T29" fmla="*/ 106 h 417"/>
                <a:gd name="T30" fmla="*/ 34 w 89"/>
                <a:gd name="T31" fmla="*/ 108 h 417"/>
                <a:gd name="T32" fmla="*/ 86 w 89"/>
                <a:gd name="T33" fmla="*/ 111 h 417"/>
                <a:gd name="T34" fmla="*/ 86 w 89"/>
                <a:gd name="T35" fmla="*/ 106 h 417"/>
                <a:gd name="T36" fmla="*/ 26 w 89"/>
                <a:gd name="T37" fmla="*/ 164 h 417"/>
                <a:gd name="T38" fmla="*/ 20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1 w 89"/>
                <a:gd name="T45" fmla="*/ 164 h 417"/>
                <a:gd name="T46" fmla="*/ 0 w 89"/>
                <a:gd name="T47" fmla="*/ 165 h 417"/>
                <a:gd name="T48" fmla="*/ 1 w 89"/>
                <a:gd name="T49" fmla="*/ 166 h 417"/>
                <a:gd name="T50" fmla="*/ 2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0 w 89"/>
                <a:gd name="T57" fmla="*/ 417 h 417"/>
                <a:gd name="T58" fmla="*/ 29 w 89"/>
                <a:gd name="T59" fmla="*/ 347 h 417"/>
                <a:gd name="T60" fmla="*/ 20 w 89"/>
                <a:gd name="T61" fmla="*/ 177 h 417"/>
                <a:gd name="T62" fmla="*/ 26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0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8" y="12"/>
                    <a:pt x="20" y="20"/>
                    <a:pt x="20" y="29"/>
                  </a:cubicBezTo>
                  <a:close/>
                  <a:moveTo>
                    <a:pt x="86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7" y="100"/>
                    <a:pt x="72" y="93"/>
                    <a:pt x="72" y="84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6" y="79"/>
                    <a:pt x="77" y="78"/>
                    <a:pt x="77" y="77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59"/>
                    <a:pt x="70" y="57"/>
                    <a:pt x="68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2" y="57"/>
                    <a:pt x="50" y="59"/>
                    <a:pt x="50" y="61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6" y="74"/>
                    <a:pt x="45" y="75"/>
                    <a:pt x="45" y="77"/>
                  </a:cubicBezTo>
                  <a:cubicBezTo>
                    <a:pt x="45" y="78"/>
                    <a:pt x="46" y="79"/>
                    <a:pt x="48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92"/>
                    <a:pt x="46" y="99"/>
                    <a:pt x="39" y="103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6" y="111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6" y="106"/>
                  </a:cubicBezTo>
                  <a:close/>
                  <a:moveTo>
                    <a:pt x="27" y="164"/>
                  </a:moveTo>
                  <a:cubicBezTo>
                    <a:pt x="26" y="164"/>
                    <a:pt x="26" y="164"/>
                    <a:pt x="26" y="164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2" y="160"/>
                    <a:pt x="20" y="157"/>
                    <a:pt x="20" y="15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7"/>
                    <a:pt x="6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0" y="164"/>
                    <a:pt x="0" y="164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0" y="166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6" y="169"/>
                    <a:pt x="8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0" y="417"/>
                    <a:pt x="20" y="417"/>
                    <a:pt x="20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0" y="347"/>
                    <a:pt x="20" y="347"/>
                    <a:pt x="20" y="347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3"/>
                    <a:pt x="22" y="170"/>
                    <a:pt x="26" y="168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8" y="164"/>
                    <a:pt x="27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7" name="Oval 273"/>
            <p:cNvSpPr>
              <a:spLocks noChangeArrowheads="1"/>
            </p:cNvSpPr>
            <p:nvPr userDrawn="1"/>
          </p:nvSpPr>
          <p:spPr bwMode="gray">
            <a:xfrm flipH="1">
              <a:off x="4837113" y="4186238"/>
              <a:ext cx="96837" cy="92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8" name="Freeform 274"/>
            <p:cNvSpPr>
              <a:spLocks noEditPoints="1"/>
            </p:cNvSpPr>
            <p:nvPr userDrawn="1"/>
          </p:nvSpPr>
          <p:spPr bwMode="gray">
            <a:xfrm flipH="1">
              <a:off x="4792662" y="3884613"/>
              <a:ext cx="298450" cy="1312862"/>
            </a:xfrm>
            <a:custGeom>
              <a:avLst/>
              <a:gdLst>
                <a:gd name="T0" fmla="*/ 9 w 89"/>
                <a:gd name="T1" fmla="*/ 29 h 417"/>
                <a:gd name="T2" fmla="*/ 67 w 89"/>
                <a:gd name="T3" fmla="*/ 29 h 417"/>
                <a:gd name="T4" fmla="*/ 56 w 89"/>
                <a:gd name="T5" fmla="*/ 53 h 417"/>
                <a:gd name="T6" fmla="*/ 38 w 89"/>
                <a:gd name="T7" fmla="*/ 12 h 417"/>
                <a:gd name="T8" fmla="*/ 87 w 89"/>
                <a:gd name="T9" fmla="*/ 106 h 417"/>
                <a:gd name="T10" fmla="*/ 85 w 89"/>
                <a:gd name="T11" fmla="*/ 103 h 417"/>
                <a:gd name="T12" fmla="*/ 73 w 89"/>
                <a:gd name="T13" fmla="*/ 79 h 417"/>
                <a:gd name="T14" fmla="*/ 78 w 89"/>
                <a:gd name="T15" fmla="*/ 77 h 417"/>
                <a:gd name="T16" fmla="*/ 73 w 89"/>
                <a:gd name="T17" fmla="*/ 74 h 417"/>
                <a:gd name="T18" fmla="*/ 69 w 89"/>
                <a:gd name="T19" fmla="*/ 57 h 417"/>
                <a:gd name="T20" fmla="*/ 51 w 89"/>
                <a:gd name="T21" fmla="*/ 61 h 417"/>
                <a:gd name="T22" fmla="*/ 48 w 89"/>
                <a:gd name="T23" fmla="*/ 74 h 417"/>
                <a:gd name="T24" fmla="*/ 48 w 89"/>
                <a:gd name="T25" fmla="*/ 79 h 417"/>
                <a:gd name="T26" fmla="*/ 51 w 89"/>
                <a:gd name="T27" fmla="*/ 84 h 417"/>
                <a:gd name="T28" fmla="*/ 40 w 89"/>
                <a:gd name="T29" fmla="*/ 106 h 417"/>
                <a:gd name="T30" fmla="*/ 34 w 89"/>
                <a:gd name="T31" fmla="*/ 108 h 417"/>
                <a:gd name="T32" fmla="*/ 87 w 89"/>
                <a:gd name="T33" fmla="*/ 111 h 417"/>
                <a:gd name="T34" fmla="*/ 87 w 89"/>
                <a:gd name="T35" fmla="*/ 106 h 417"/>
                <a:gd name="T36" fmla="*/ 27 w 89"/>
                <a:gd name="T37" fmla="*/ 164 h 417"/>
                <a:gd name="T38" fmla="*/ 21 w 89"/>
                <a:gd name="T39" fmla="*/ 152 h 417"/>
                <a:gd name="T40" fmla="*/ 9 w 89"/>
                <a:gd name="T41" fmla="*/ 33 h 417"/>
                <a:gd name="T42" fmla="*/ 3 w 89"/>
                <a:gd name="T43" fmla="*/ 162 h 417"/>
                <a:gd name="T44" fmla="*/ 2 w 89"/>
                <a:gd name="T45" fmla="*/ 164 h 417"/>
                <a:gd name="T46" fmla="*/ 1 w 89"/>
                <a:gd name="T47" fmla="*/ 165 h 417"/>
                <a:gd name="T48" fmla="*/ 2 w 89"/>
                <a:gd name="T49" fmla="*/ 166 h 417"/>
                <a:gd name="T50" fmla="*/ 3 w 89"/>
                <a:gd name="T51" fmla="*/ 168 h 417"/>
                <a:gd name="T52" fmla="*/ 9 w 89"/>
                <a:gd name="T53" fmla="*/ 347 h 417"/>
                <a:gd name="T54" fmla="*/ 0 w 89"/>
                <a:gd name="T55" fmla="*/ 417 h 417"/>
                <a:gd name="T56" fmla="*/ 21 w 89"/>
                <a:gd name="T57" fmla="*/ 417 h 417"/>
                <a:gd name="T58" fmla="*/ 29 w 89"/>
                <a:gd name="T59" fmla="*/ 347 h 417"/>
                <a:gd name="T60" fmla="*/ 21 w 89"/>
                <a:gd name="T61" fmla="*/ 177 h 417"/>
                <a:gd name="T62" fmla="*/ 27 w 89"/>
                <a:gd name="T63" fmla="*/ 166 h 417"/>
                <a:gd name="T64" fmla="*/ 29 w 89"/>
                <a:gd name="T65" fmla="*/ 165 h 417"/>
                <a:gd name="T66" fmla="*/ 29 w 89"/>
                <a:gd name="T67" fmla="*/ 16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417">
                  <a:moveTo>
                    <a:pt x="21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13"/>
                    <a:pt x="22" y="0"/>
                    <a:pt x="38" y="0"/>
                  </a:cubicBezTo>
                  <a:cubicBezTo>
                    <a:pt x="54" y="0"/>
                    <a:pt x="67" y="13"/>
                    <a:pt x="67" y="29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0"/>
                    <a:pt x="48" y="12"/>
                    <a:pt x="38" y="12"/>
                  </a:cubicBezTo>
                  <a:cubicBezTo>
                    <a:pt x="29" y="12"/>
                    <a:pt x="21" y="20"/>
                    <a:pt x="21" y="29"/>
                  </a:cubicBezTo>
                  <a:close/>
                  <a:moveTo>
                    <a:pt x="87" y="106"/>
                  </a:moveTo>
                  <a:cubicBezTo>
                    <a:pt x="85" y="106"/>
                    <a:pt x="85" y="106"/>
                    <a:pt x="85" y="106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77" y="100"/>
                    <a:pt x="73" y="93"/>
                    <a:pt x="73" y="84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7" y="79"/>
                    <a:pt x="78" y="78"/>
                    <a:pt x="78" y="77"/>
                  </a:cubicBezTo>
                  <a:cubicBezTo>
                    <a:pt x="78" y="75"/>
                    <a:pt x="77" y="74"/>
                    <a:pt x="75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59"/>
                    <a:pt x="71" y="57"/>
                    <a:pt x="69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7"/>
                    <a:pt x="51" y="59"/>
                    <a:pt x="51" y="6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4"/>
                    <a:pt x="46" y="75"/>
                    <a:pt x="46" y="77"/>
                  </a:cubicBezTo>
                  <a:cubicBezTo>
                    <a:pt x="46" y="78"/>
                    <a:pt x="47" y="79"/>
                    <a:pt x="48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92"/>
                    <a:pt x="46" y="99"/>
                    <a:pt x="40" y="103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5" y="106"/>
                    <a:pt x="34" y="107"/>
                    <a:pt x="34" y="108"/>
                  </a:cubicBezTo>
                  <a:cubicBezTo>
                    <a:pt x="34" y="110"/>
                    <a:pt x="35" y="111"/>
                    <a:pt x="37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88" y="111"/>
                    <a:pt x="89" y="110"/>
                    <a:pt x="89" y="108"/>
                  </a:cubicBezTo>
                  <a:cubicBezTo>
                    <a:pt x="89" y="107"/>
                    <a:pt x="88" y="106"/>
                    <a:pt x="87" y="106"/>
                  </a:cubicBezTo>
                  <a:close/>
                  <a:moveTo>
                    <a:pt x="28" y="164"/>
                  </a:moveTo>
                  <a:cubicBezTo>
                    <a:pt x="27" y="164"/>
                    <a:pt x="27" y="164"/>
                    <a:pt x="27" y="164"/>
                  </a:cubicBezTo>
                  <a:cubicBezTo>
                    <a:pt x="27" y="162"/>
                    <a:pt x="27" y="162"/>
                    <a:pt x="27" y="162"/>
                  </a:cubicBezTo>
                  <a:cubicBezTo>
                    <a:pt x="23" y="160"/>
                    <a:pt x="21" y="157"/>
                    <a:pt x="21" y="15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7"/>
                    <a:pt x="7" y="160"/>
                    <a:pt x="3" y="162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6"/>
                    <a:pt x="1" y="166"/>
                    <a:pt x="2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7" y="169"/>
                    <a:pt x="9" y="173"/>
                    <a:pt x="9" y="177"/>
                  </a:cubicBezTo>
                  <a:cubicBezTo>
                    <a:pt x="9" y="347"/>
                    <a:pt x="9" y="347"/>
                    <a:pt x="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9" y="417"/>
                    <a:pt x="9" y="417"/>
                    <a:pt x="9" y="417"/>
                  </a:cubicBezTo>
                  <a:cubicBezTo>
                    <a:pt x="21" y="417"/>
                    <a:pt x="21" y="417"/>
                    <a:pt x="21" y="417"/>
                  </a:cubicBezTo>
                  <a:cubicBezTo>
                    <a:pt x="29" y="417"/>
                    <a:pt x="29" y="417"/>
                    <a:pt x="29" y="417"/>
                  </a:cubicBezTo>
                  <a:cubicBezTo>
                    <a:pt x="29" y="347"/>
                    <a:pt x="29" y="347"/>
                    <a:pt x="29" y="347"/>
                  </a:cubicBezTo>
                  <a:cubicBezTo>
                    <a:pt x="21" y="347"/>
                    <a:pt x="21" y="347"/>
                    <a:pt x="21" y="34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3"/>
                    <a:pt x="23" y="170"/>
                    <a:pt x="27" y="168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9" y="164"/>
                    <a:pt x="29" y="164"/>
                    <a:pt x="28" y="164"/>
                  </a:cubicBez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9" name="Freeform 275"/>
            <p:cNvSpPr>
              <a:spLocks/>
            </p:cNvSpPr>
            <p:nvPr userDrawn="1"/>
          </p:nvSpPr>
          <p:spPr bwMode="gray">
            <a:xfrm>
              <a:off x="5119600" y="4970463"/>
              <a:ext cx="265112" cy="217487"/>
            </a:xfrm>
            <a:custGeom>
              <a:avLst/>
              <a:gdLst>
                <a:gd name="T0" fmla="*/ 79 w 79"/>
                <a:gd name="T1" fmla="*/ 69 h 69"/>
                <a:gd name="T2" fmla="*/ 79 w 79"/>
                <a:gd name="T3" fmla="*/ 38 h 69"/>
                <a:gd name="T4" fmla="*/ 41 w 79"/>
                <a:gd name="T5" fmla="*/ 0 h 69"/>
                <a:gd name="T6" fmla="*/ 38 w 79"/>
                <a:gd name="T7" fmla="*/ 0 h 69"/>
                <a:gd name="T8" fmla="*/ 0 w 79"/>
                <a:gd name="T9" fmla="*/ 38 h 69"/>
                <a:gd name="T10" fmla="*/ 0 w 79"/>
                <a:gd name="T11" fmla="*/ 69 h 69"/>
                <a:gd name="T12" fmla="*/ 79 w 7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9">
                  <a:moveTo>
                    <a:pt x="79" y="69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9" y="17"/>
                    <a:pt x="62" y="0"/>
                    <a:pt x="4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79" y="69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0" name="Freeform 276"/>
            <p:cNvSpPr>
              <a:spLocks/>
            </p:cNvSpPr>
            <p:nvPr userDrawn="1"/>
          </p:nvSpPr>
          <p:spPr bwMode="gray">
            <a:xfrm>
              <a:off x="5252950" y="5062538"/>
              <a:ext cx="261937" cy="125412"/>
            </a:xfrm>
            <a:custGeom>
              <a:avLst/>
              <a:gdLst>
                <a:gd name="T0" fmla="*/ 78 w 78"/>
                <a:gd name="T1" fmla="*/ 40 h 40"/>
                <a:gd name="T2" fmla="*/ 78 w 78"/>
                <a:gd name="T3" fmla="*/ 38 h 40"/>
                <a:gd name="T4" fmla="*/ 40 w 78"/>
                <a:gd name="T5" fmla="*/ 0 h 40"/>
                <a:gd name="T6" fmla="*/ 38 w 78"/>
                <a:gd name="T7" fmla="*/ 0 h 40"/>
                <a:gd name="T8" fmla="*/ 0 w 78"/>
                <a:gd name="T9" fmla="*/ 38 h 40"/>
                <a:gd name="T10" fmla="*/ 0 w 78"/>
                <a:gd name="T11" fmla="*/ 40 h 40"/>
                <a:gd name="T12" fmla="*/ 78 w 7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0">
                  <a:moveTo>
                    <a:pt x="78" y="40"/>
                  </a:moveTo>
                  <a:cubicBezTo>
                    <a:pt x="78" y="38"/>
                    <a:pt x="78" y="38"/>
                    <a:pt x="78" y="38"/>
                  </a:cubicBezTo>
                  <a:cubicBezTo>
                    <a:pt x="78" y="17"/>
                    <a:pt x="61" y="0"/>
                    <a:pt x="4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8" y="4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1" name="Freeform 277"/>
            <p:cNvSpPr>
              <a:spLocks/>
            </p:cNvSpPr>
            <p:nvPr userDrawn="1"/>
          </p:nvSpPr>
          <p:spPr bwMode="gray">
            <a:xfrm>
              <a:off x="4762500" y="5118100"/>
              <a:ext cx="144462" cy="69850"/>
            </a:xfrm>
            <a:custGeom>
              <a:avLst/>
              <a:gdLst>
                <a:gd name="T0" fmla="*/ 43 w 43"/>
                <a:gd name="T1" fmla="*/ 22 h 22"/>
                <a:gd name="T2" fmla="*/ 43 w 43"/>
                <a:gd name="T3" fmla="*/ 21 h 22"/>
                <a:gd name="T4" fmla="*/ 22 w 43"/>
                <a:gd name="T5" fmla="*/ 0 h 22"/>
                <a:gd name="T6" fmla="*/ 21 w 43"/>
                <a:gd name="T7" fmla="*/ 0 h 22"/>
                <a:gd name="T8" fmla="*/ 0 w 43"/>
                <a:gd name="T9" fmla="*/ 21 h 22"/>
                <a:gd name="T10" fmla="*/ 0 w 43"/>
                <a:gd name="T11" fmla="*/ 22 h 22"/>
                <a:gd name="T12" fmla="*/ 43 w 4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2">
                  <a:moveTo>
                    <a:pt x="43" y="22"/>
                  </a:moveTo>
                  <a:cubicBezTo>
                    <a:pt x="43" y="21"/>
                    <a:pt x="43" y="21"/>
                    <a:pt x="43" y="21"/>
                  </a:cubicBezTo>
                  <a:cubicBezTo>
                    <a:pt x="43" y="9"/>
                    <a:pt x="34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2" name="Freeform 278"/>
            <p:cNvSpPr>
              <a:spLocks/>
            </p:cNvSpPr>
            <p:nvPr userDrawn="1"/>
          </p:nvSpPr>
          <p:spPr bwMode="gray">
            <a:xfrm>
              <a:off x="4471988" y="4589463"/>
              <a:ext cx="79375" cy="15875"/>
            </a:xfrm>
            <a:custGeom>
              <a:avLst/>
              <a:gdLst>
                <a:gd name="T0" fmla="*/ 0 w 24"/>
                <a:gd name="T1" fmla="*/ 0 h 5"/>
                <a:gd name="T2" fmla="*/ 14 w 24"/>
                <a:gd name="T3" fmla="*/ 5 h 5"/>
                <a:gd name="T4" fmla="*/ 24 w 24"/>
                <a:gd name="T5" fmla="*/ 3 h 5"/>
                <a:gd name="T6" fmla="*/ 18 w 24"/>
                <a:gd name="T7" fmla="*/ 0 h 5"/>
                <a:gd name="T8" fmla="*/ 0 w 2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cubicBezTo>
                    <a:pt x="4" y="3"/>
                    <a:pt x="9" y="5"/>
                    <a:pt x="14" y="5"/>
                  </a:cubicBezTo>
                  <a:cubicBezTo>
                    <a:pt x="18" y="5"/>
                    <a:pt x="21" y="4"/>
                    <a:pt x="24" y="3"/>
                  </a:cubicBezTo>
                  <a:cubicBezTo>
                    <a:pt x="18" y="1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3" name="Freeform 279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4" name="Freeform 280"/>
            <p:cNvSpPr>
              <a:spLocks/>
            </p:cNvSpPr>
            <p:nvPr userDrawn="1"/>
          </p:nvSpPr>
          <p:spPr bwMode="gray">
            <a:xfrm>
              <a:off x="4581525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3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5" name="Freeform 281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6" name="Freeform 282"/>
            <p:cNvSpPr>
              <a:spLocks/>
            </p:cNvSpPr>
            <p:nvPr userDrawn="1"/>
          </p:nvSpPr>
          <p:spPr bwMode="gray">
            <a:xfrm>
              <a:off x="4595813" y="4592638"/>
              <a:ext cx="26987" cy="25400"/>
            </a:xfrm>
            <a:custGeom>
              <a:avLst/>
              <a:gdLst>
                <a:gd name="T0" fmla="*/ 0 w 17"/>
                <a:gd name="T1" fmla="*/ 2 h 16"/>
                <a:gd name="T2" fmla="*/ 15 w 17"/>
                <a:gd name="T3" fmla="*/ 16 h 16"/>
                <a:gd name="T4" fmla="*/ 17 w 17"/>
                <a:gd name="T5" fmla="*/ 16 h 16"/>
                <a:gd name="T6" fmla="*/ 17 w 17"/>
                <a:gd name="T7" fmla="*/ 14 h 16"/>
                <a:gd name="T8" fmla="*/ 2 w 17"/>
                <a:gd name="T9" fmla="*/ 0 h 16"/>
                <a:gd name="T10" fmla="*/ 0 w 17"/>
                <a:gd name="T11" fmla="*/ 0 h 16"/>
                <a:gd name="T12" fmla="*/ 0 w 17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0" y="2"/>
                  </a:moveTo>
                  <a:lnTo>
                    <a:pt x="15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7" name="Freeform 283"/>
            <p:cNvSpPr>
              <a:spLocks/>
            </p:cNvSpPr>
            <p:nvPr userDrawn="1"/>
          </p:nvSpPr>
          <p:spPr bwMode="gray">
            <a:xfrm>
              <a:off x="45958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8" name="Freeform 284"/>
            <p:cNvSpPr>
              <a:spLocks/>
            </p:cNvSpPr>
            <p:nvPr userDrawn="1"/>
          </p:nvSpPr>
          <p:spPr bwMode="gray">
            <a:xfrm>
              <a:off x="4608513" y="4614863"/>
              <a:ext cx="23812" cy="6350"/>
            </a:xfrm>
            <a:custGeom>
              <a:avLst/>
              <a:gdLst>
                <a:gd name="T0" fmla="*/ 1 w 7"/>
                <a:gd name="T1" fmla="*/ 2 h 2"/>
                <a:gd name="T2" fmla="*/ 4 w 7"/>
                <a:gd name="T3" fmla="*/ 1 h 2"/>
                <a:gd name="T4" fmla="*/ 6 w 7"/>
                <a:gd name="T5" fmla="*/ 2 h 2"/>
                <a:gd name="T6" fmla="*/ 7 w 7"/>
                <a:gd name="T7" fmla="*/ 2 h 2"/>
                <a:gd name="T8" fmla="*/ 7 w 7"/>
                <a:gd name="T9" fmla="*/ 2 h 2"/>
                <a:gd name="T10" fmla="*/ 4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1 w 7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0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9" name="Freeform 285"/>
            <p:cNvSpPr>
              <a:spLocks/>
            </p:cNvSpPr>
            <p:nvPr userDrawn="1"/>
          </p:nvSpPr>
          <p:spPr bwMode="gray">
            <a:xfrm>
              <a:off x="4532313" y="4483100"/>
              <a:ext cx="120650" cy="115887"/>
            </a:xfrm>
            <a:custGeom>
              <a:avLst/>
              <a:gdLst>
                <a:gd name="T0" fmla="*/ 22 w 36"/>
                <a:gd name="T1" fmla="*/ 0 h 37"/>
                <a:gd name="T2" fmla="*/ 22 w 36"/>
                <a:gd name="T3" fmla="*/ 2 h 37"/>
                <a:gd name="T4" fmla="*/ 21 w 36"/>
                <a:gd name="T5" fmla="*/ 2 h 37"/>
                <a:gd name="T6" fmla="*/ 22 w 36"/>
                <a:gd name="T7" fmla="*/ 5 h 37"/>
                <a:gd name="T8" fmla="*/ 22 w 36"/>
                <a:gd name="T9" fmla="*/ 10 h 37"/>
                <a:gd name="T10" fmla="*/ 22 w 36"/>
                <a:gd name="T11" fmla="*/ 10 h 37"/>
                <a:gd name="T12" fmla="*/ 23 w 36"/>
                <a:gd name="T13" fmla="*/ 10 h 37"/>
                <a:gd name="T14" fmla="*/ 21 w 36"/>
                <a:gd name="T15" fmla="*/ 32 h 37"/>
                <a:gd name="T16" fmla="*/ 9 w 36"/>
                <a:gd name="T17" fmla="*/ 36 h 37"/>
                <a:gd name="T18" fmla="*/ 0 w 36"/>
                <a:gd name="T19" fmla="*/ 34 h 37"/>
                <a:gd name="T20" fmla="*/ 2 w 36"/>
                <a:gd name="T21" fmla="*/ 37 h 37"/>
                <a:gd name="T22" fmla="*/ 15 w 36"/>
                <a:gd name="T23" fmla="*/ 37 h 37"/>
                <a:gd name="T24" fmla="*/ 28 w 36"/>
                <a:gd name="T25" fmla="*/ 24 h 37"/>
                <a:gd name="T26" fmla="*/ 28 w 36"/>
                <a:gd name="T27" fmla="*/ 15 h 37"/>
                <a:gd name="T28" fmla="*/ 32 w 36"/>
                <a:gd name="T29" fmla="*/ 12 h 37"/>
                <a:gd name="T30" fmla="*/ 36 w 36"/>
                <a:gd name="T31" fmla="*/ 10 h 37"/>
                <a:gd name="T32" fmla="*/ 22 w 36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7"/>
                    <a:pt x="26" y="26"/>
                    <a:pt x="21" y="32"/>
                  </a:cubicBezTo>
                  <a:cubicBezTo>
                    <a:pt x="18" y="35"/>
                    <a:pt x="13" y="36"/>
                    <a:pt x="9" y="36"/>
                  </a:cubicBezTo>
                  <a:cubicBezTo>
                    <a:pt x="6" y="36"/>
                    <a:pt x="3" y="36"/>
                    <a:pt x="0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22" y="37"/>
                    <a:pt x="28" y="31"/>
                    <a:pt x="28" y="2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36" y="10"/>
                    <a:pt x="36" y="10"/>
                    <a:pt x="36" y="1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0" name="Freeform 286"/>
            <p:cNvSpPr>
              <a:spLocks/>
            </p:cNvSpPr>
            <p:nvPr userDrawn="1"/>
          </p:nvSpPr>
          <p:spPr bwMode="gray">
            <a:xfrm>
              <a:off x="4532313" y="4518025"/>
              <a:ext cx="87312" cy="77787"/>
            </a:xfrm>
            <a:custGeom>
              <a:avLst/>
              <a:gdLst>
                <a:gd name="T0" fmla="*/ 9 w 26"/>
                <a:gd name="T1" fmla="*/ 25 h 25"/>
                <a:gd name="T2" fmla="*/ 20 w 26"/>
                <a:gd name="T3" fmla="*/ 20 h 25"/>
                <a:gd name="T4" fmla="*/ 22 w 26"/>
                <a:gd name="T5" fmla="*/ 0 h 25"/>
                <a:gd name="T6" fmla="*/ 0 w 26"/>
                <a:gd name="T7" fmla="*/ 22 h 25"/>
                <a:gd name="T8" fmla="*/ 9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9" y="25"/>
                  </a:moveTo>
                  <a:cubicBezTo>
                    <a:pt x="13" y="25"/>
                    <a:pt x="17" y="23"/>
                    <a:pt x="20" y="20"/>
                  </a:cubicBezTo>
                  <a:cubicBezTo>
                    <a:pt x="26" y="15"/>
                    <a:pt x="26" y="6"/>
                    <a:pt x="22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6" y="25"/>
                    <a:pt x="9" y="25"/>
                  </a:cubicBez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1" name="Oval 287"/>
            <p:cNvSpPr>
              <a:spLocks noChangeArrowheads="1"/>
            </p:cNvSpPr>
            <p:nvPr userDrawn="1"/>
          </p:nvSpPr>
          <p:spPr bwMode="gray">
            <a:xfrm>
              <a:off x="4625975" y="4511675"/>
              <a:ext cx="6350" cy="6350"/>
            </a:xfrm>
            <a:prstGeom prst="ellipse">
              <a:avLst/>
            </a:prstGeom>
            <a:solidFill>
              <a:srgbClr val="DFDF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2" name="Freeform 288"/>
            <p:cNvSpPr>
              <a:spLocks/>
            </p:cNvSpPr>
            <p:nvPr userDrawn="1"/>
          </p:nvSpPr>
          <p:spPr bwMode="gray">
            <a:xfrm>
              <a:off x="4595813" y="4592638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6 h 6"/>
                <a:gd name="T4" fmla="*/ 0 w 6"/>
                <a:gd name="T5" fmla="*/ 0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3" name="Freeform 289"/>
            <p:cNvSpPr>
              <a:spLocks/>
            </p:cNvSpPr>
            <p:nvPr userDrawn="1"/>
          </p:nvSpPr>
          <p:spPr bwMode="gray">
            <a:xfrm>
              <a:off x="4581525" y="4592638"/>
              <a:ext cx="11112" cy="12700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8 h 8"/>
                <a:gd name="T4" fmla="*/ 0 w 7"/>
                <a:gd name="T5" fmla="*/ 2 h 8"/>
                <a:gd name="T6" fmla="*/ 7 w 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8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71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224" name="Picture 2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02724"/>
            <a:ext cx="12218013" cy="1379566"/>
          </a:xfrm>
          <a:prstGeom prst="rect">
            <a:avLst/>
          </a:prstGeom>
        </p:spPr>
      </p:pic>
      <p:pic>
        <p:nvPicPr>
          <p:cNvPr id="225" name="Man with laptop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41557" y="3179674"/>
            <a:ext cx="1472981" cy="2814170"/>
          </a:xfrm>
          <a:prstGeom prst="rect">
            <a:avLst/>
          </a:prstGeom>
        </p:spPr>
      </p:pic>
      <p:pic>
        <p:nvPicPr>
          <p:cNvPr id="226" name="Girl with tablet and basketball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23994" y="3944776"/>
            <a:ext cx="1251117" cy="2166421"/>
          </a:xfrm>
          <a:prstGeom prst="rect">
            <a:avLst/>
          </a:prstGeom>
        </p:spPr>
      </p:pic>
      <p:pic>
        <p:nvPicPr>
          <p:cNvPr id="227" name="Woman with phon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1083" y="3407001"/>
            <a:ext cx="1114177" cy="26347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1187644"/>
            <a:ext cx="6278150" cy="3586208"/>
          </a:xfrm>
          <a:prstGeom prst="rect">
            <a:avLst/>
          </a:prstGeom>
          <a:solidFill>
            <a:srgbClr val="0078D7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228" name="Picture 22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780438" y="3948877"/>
            <a:ext cx="2024168" cy="237547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7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4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62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0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2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4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llustration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350981" y="470410"/>
            <a:ext cx="3735103" cy="6311663"/>
            <a:chOff x="7407275" y="388938"/>
            <a:chExt cx="3810000" cy="643731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407275" y="6561138"/>
              <a:ext cx="3708400" cy="265112"/>
            </a:xfrm>
            <a:custGeom>
              <a:avLst/>
              <a:gdLst>
                <a:gd name="T0" fmla="*/ 1382 w 1425"/>
                <a:gd name="T1" fmla="*/ 0 h 102"/>
                <a:gd name="T2" fmla="*/ 1376 w 1425"/>
                <a:gd name="T3" fmla="*/ 1 h 102"/>
                <a:gd name="T4" fmla="*/ 1376 w 1425"/>
                <a:gd name="T5" fmla="*/ 0 h 102"/>
                <a:gd name="T6" fmla="*/ 1298 w 1425"/>
                <a:gd name="T7" fmla="*/ 0 h 102"/>
                <a:gd name="T8" fmla="*/ 1298 w 1425"/>
                <a:gd name="T9" fmla="*/ 81 h 102"/>
                <a:gd name="T10" fmla="*/ 1230 w 1425"/>
                <a:gd name="T11" fmla="*/ 81 h 102"/>
                <a:gd name="T12" fmla="*/ 1230 w 1425"/>
                <a:gd name="T13" fmla="*/ 0 h 102"/>
                <a:gd name="T14" fmla="*/ 954 w 1425"/>
                <a:gd name="T15" fmla="*/ 0 h 102"/>
                <a:gd name="T16" fmla="*/ 954 w 1425"/>
                <a:gd name="T17" fmla="*/ 81 h 102"/>
                <a:gd name="T18" fmla="*/ 886 w 1425"/>
                <a:gd name="T19" fmla="*/ 81 h 102"/>
                <a:gd name="T20" fmla="*/ 886 w 1425"/>
                <a:gd name="T21" fmla="*/ 0 h 102"/>
                <a:gd name="T22" fmla="*/ 775 w 1425"/>
                <a:gd name="T23" fmla="*/ 0 h 102"/>
                <a:gd name="T24" fmla="*/ 835 w 1425"/>
                <a:gd name="T25" fmla="*/ 60 h 102"/>
                <a:gd name="T26" fmla="*/ 835 w 1425"/>
                <a:gd name="T27" fmla="*/ 82 h 102"/>
                <a:gd name="T28" fmla="*/ 664 w 1425"/>
                <a:gd name="T29" fmla="*/ 82 h 102"/>
                <a:gd name="T30" fmla="*/ 659 w 1425"/>
                <a:gd name="T31" fmla="*/ 82 h 102"/>
                <a:gd name="T32" fmla="*/ 659 w 1425"/>
                <a:gd name="T33" fmla="*/ 0 h 102"/>
                <a:gd name="T34" fmla="*/ 573 w 1425"/>
                <a:gd name="T35" fmla="*/ 0 h 102"/>
                <a:gd name="T36" fmla="*/ 573 w 1425"/>
                <a:gd name="T37" fmla="*/ 19 h 102"/>
                <a:gd name="T38" fmla="*/ 615 w 1425"/>
                <a:gd name="T39" fmla="*/ 60 h 102"/>
                <a:gd name="T40" fmla="*/ 615 w 1425"/>
                <a:gd name="T41" fmla="*/ 82 h 102"/>
                <a:gd name="T42" fmla="*/ 444 w 1425"/>
                <a:gd name="T43" fmla="*/ 82 h 102"/>
                <a:gd name="T44" fmla="*/ 444 w 1425"/>
                <a:gd name="T45" fmla="*/ 0 h 102"/>
                <a:gd name="T46" fmla="*/ 405 w 1425"/>
                <a:gd name="T47" fmla="*/ 0 h 102"/>
                <a:gd name="T48" fmla="*/ 405 w 1425"/>
                <a:gd name="T49" fmla="*/ 82 h 102"/>
                <a:gd name="T50" fmla="*/ 337 w 1425"/>
                <a:gd name="T51" fmla="*/ 82 h 102"/>
                <a:gd name="T52" fmla="*/ 337 w 1425"/>
                <a:gd name="T53" fmla="*/ 0 h 102"/>
                <a:gd name="T54" fmla="*/ 251 w 1425"/>
                <a:gd name="T55" fmla="*/ 0 h 102"/>
                <a:gd name="T56" fmla="*/ 251 w 1425"/>
                <a:gd name="T57" fmla="*/ 82 h 102"/>
                <a:gd name="T58" fmla="*/ 182 w 1425"/>
                <a:gd name="T59" fmla="*/ 82 h 102"/>
                <a:gd name="T60" fmla="*/ 182 w 1425"/>
                <a:gd name="T61" fmla="*/ 0 h 102"/>
                <a:gd name="T62" fmla="*/ 38 w 1425"/>
                <a:gd name="T63" fmla="*/ 0 h 102"/>
                <a:gd name="T64" fmla="*/ 38 w 1425"/>
                <a:gd name="T65" fmla="*/ 1 h 102"/>
                <a:gd name="T66" fmla="*/ 0 w 1425"/>
                <a:gd name="T67" fmla="*/ 51 h 102"/>
                <a:gd name="T68" fmla="*/ 43 w 1425"/>
                <a:gd name="T69" fmla="*/ 102 h 102"/>
                <a:gd name="T70" fmla="*/ 1382 w 1425"/>
                <a:gd name="T71" fmla="*/ 102 h 102"/>
                <a:gd name="T72" fmla="*/ 1425 w 1425"/>
                <a:gd name="T73" fmla="*/ 51 h 102"/>
                <a:gd name="T74" fmla="*/ 1382 w 1425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5" h="102">
                  <a:moveTo>
                    <a:pt x="1382" y="0"/>
                  </a:moveTo>
                  <a:cubicBezTo>
                    <a:pt x="1380" y="0"/>
                    <a:pt x="1378" y="0"/>
                    <a:pt x="1376" y="1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8" y="81"/>
                    <a:pt x="1298" y="81"/>
                    <a:pt x="1298" y="81"/>
                  </a:cubicBezTo>
                  <a:cubicBezTo>
                    <a:pt x="1230" y="81"/>
                    <a:pt x="1230" y="81"/>
                    <a:pt x="1230" y="81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4" y="81"/>
                    <a:pt x="954" y="81"/>
                    <a:pt x="954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82"/>
                    <a:pt x="835" y="82"/>
                    <a:pt x="835" y="82"/>
                  </a:cubicBezTo>
                  <a:cubicBezTo>
                    <a:pt x="664" y="82"/>
                    <a:pt x="664" y="82"/>
                    <a:pt x="664" y="82"/>
                  </a:cubicBezTo>
                  <a:cubicBezTo>
                    <a:pt x="659" y="82"/>
                    <a:pt x="659" y="82"/>
                    <a:pt x="659" y="82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15" y="82"/>
                    <a:pt x="615" y="82"/>
                    <a:pt x="615" y="82"/>
                  </a:cubicBezTo>
                  <a:cubicBezTo>
                    <a:pt x="444" y="82"/>
                    <a:pt x="444" y="82"/>
                    <a:pt x="444" y="82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82"/>
                    <a:pt x="405" y="82"/>
                    <a:pt x="405" y="82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17" y="4"/>
                    <a:pt x="0" y="25"/>
                    <a:pt x="0" y="51"/>
                  </a:cubicBezTo>
                  <a:cubicBezTo>
                    <a:pt x="0" y="80"/>
                    <a:pt x="19" y="102"/>
                    <a:pt x="43" y="102"/>
                  </a:cubicBezTo>
                  <a:cubicBezTo>
                    <a:pt x="47" y="102"/>
                    <a:pt x="1378" y="102"/>
                    <a:pt x="1382" y="102"/>
                  </a:cubicBezTo>
                  <a:cubicBezTo>
                    <a:pt x="1406" y="102"/>
                    <a:pt x="1425" y="80"/>
                    <a:pt x="1425" y="51"/>
                  </a:cubicBezTo>
                  <a:cubicBezTo>
                    <a:pt x="1425" y="23"/>
                    <a:pt x="1406" y="0"/>
                    <a:pt x="1382" y="0"/>
                  </a:cubicBezTo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583613" y="388938"/>
              <a:ext cx="2087563" cy="1252537"/>
            </a:xfrm>
            <a:custGeom>
              <a:avLst/>
              <a:gdLst>
                <a:gd name="T0" fmla="*/ 723 w 802"/>
                <a:gd name="T1" fmla="*/ 240 h 482"/>
                <a:gd name="T2" fmla="*/ 590 w 802"/>
                <a:gd name="T3" fmla="*/ 136 h 482"/>
                <a:gd name="T4" fmla="*/ 589 w 802"/>
                <a:gd name="T5" fmla="*/ 136 h 482"/>
                <a:gd name="T6" fmla="*/ 589 w 802"/>
                <a:gd name="T7" fmla="*/ 136 h 482"/>
                <a:gd name="T8" fmla="*/ 453 w 802"/>
                <a:gd name="T9" fmla="*/ 0 h 482"/>
                <a:gd name="T10" fmla="*/ 333 w 802"/>
                <a:gd name="T11" fmla="*/ 72 h 482"/>
                <a:gd name="T12" fmla="*/ 290 w 802"/>
                <a:gd name="T13" fmla="*/ 64 h 482"/>
                <a:gd name="T14" fmla="*/ 162 w 802"/>
                <a:gd name="T15" fmla="*/ 192 h 482"/>
                <a:gd name="T16" fmla="*/ 162 w 802"/>
                <a:gd name="T17" fmla="*/ 193 h 482"/>
                <a:gd name="T18" fmla="*/ 145 w 802"/>
                <a:gd name="T19" fmla="*/ 192 h 482"/>
                <a:gd name="T20" fmla="*/ 0 w 802"/>
                <a:gd name="T21" fmla="*/ 337 h 482"/>
                <a:gd name="T22" fmla="*/ 145 w 802"/>
                <a:gd name="T23" fmla="*/ 482 h 482"/>
                <a:gd name="T24" fmla="*/ 677 w 802"/>
                <a:gd name="T25" fmla="*/ 482 h 482"/>
                <a:gd name="T26" fmla="*/ 802 w 802"/>
                <a:gd name="T27" fmla="*/ 357 h 482"/>
                <a:gd name="T28" fmla="*/ 723 w 802"/>
                <a:gd name="T29" fmla="*/ 24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482">
                  <a:moveTo>
                    <a:pt x="723" y="240"/>
                  </a:moveTo>
                  <a:cubicBezTo>
                    <a:pt x="708" y="180"/>
                    <a:pt x="654" y="136"/>
                    <a:pt x="590" y="136"/>
                  </a:cubicBezTo>
                  <a:cubicBezTo>
                    <a:pt x="590" y="136"/>
                    <a:pt x="590" y="136"/>
                    <a:pt x="589" y="136"/>
                  </a:cubicBezTo>
                  <a:cubicBezTo>
                    <a:pt x="589" y="136"/>
                    <a:pt x="589" y="136"/>
                    <a:pt x="589" y="136"/>
                  </a:cubicBezTo>
                  <a:cubicBezTo>
                    <a:pt x="589" y="61"/>
                    <a:pt x="528" y="0"/>
                    <a:pt x="453" y="0"/>
                  </a:cubicBezTo>
                  <a:cubicBezTo>
                    <a:pt x="401" y="0"/>
                    <a:pt x="356" y="29"/>
                    <a:pt x="333" y="72"/>
                  </a:cubicBezTo>
                  <a:cubicBezTo>
                    <a:pt x="320" y="67"/>
                    <a:pt x="305" y="64"/>
                    <a:pt x="290" y="64"/>
                  </a:cubicBezTo>
                  <a:cubicBezTo>
                    <a:pt x="219" y="64"/>
                    <a:pt x="162" y="121"/>
                    <a:pt x="162" y="192"/>
                  </a:cubicBezTo>
                  <a:cubicBezTo>
                    <a:pt x="162" y="192"/>
                    <a:pt x="162" y="193"/>
                    <a:pt x="162" y="193"/>
                  </a:cubicBezTo>
                  <a:cubicBezTo>
                    <a:pt x="156" y="192"/>
                    <a:pt x="151" y="192"/>
                    <a:pt x="145" y="192"/>
                  </a:cubicBezTo>
                  <a:cubicBezTo>
                    <a:pt x="65" y="192"/>
                    <a:pt x="0" y="257"/>
                    <a:pt x="0" y="337"/>
                  </a:cubicBezTo>
                  <a:cubicBezTo>
                    <a:pt x="0" y="417"/>
                    <a:pt x="65" y="482"/>
                    <a:pt x="145" y="482"/>
                  </a:cubicBezTo>
                  <a:cubicBezTo>
                    <a:pt x="677" y="482"/>
                    <a:pt x="677" y="482"/>
                    <a:pt x="677" y="482"/>
                  </a:cubicBezTo>
                  <a:cubicBezTo>
                    <a:pt x="746" y="482"/>
                    <a:pt x="802" y="426"/>
                    <a:pt x="802" y="357"/>
                  </a:cubicBezTo>
                  <a:cubicBezTo>
                    <a:pt x="802" y="304"/>
                    <a:pt x="770" y="258"/>
                    <a:pt x="723" y="2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8831263" y="3778250"/>
              <a:ext cx="1446213" cy="1177925"/>
            </a:xfrm>
            <a:custGeom>
              <a:avLst/>
              <a:gdLst>
                <a:gd name="T0" fmla="*/ 0 w 556"/>
                <a:gd name="T1" fmla="*/ 28 h 453"/>
                <a:gd name="T2" fmla="*/ 0 w 556"/>
                <a:gd name="T3" fmla="*/ 425 h 453"/>
                <a:gd name="T4" fmla="*/ 28 w 556"/>
                <a:gd name="T5" fmla="*/ 453 h 453"/>
                <a:gd name="T6" fmla="*/ 527 w 556"/>
                <a:gd name="T7" fmla="*/ 453 h 453"/>
                <a:gd name="T8" fmla="*/ 556 w 556"/>
                <a:gd name="T9" fmla="*/ 425 h 453"/>
                <a:gd name="T10" fmla="*/ 556 w 556"/>
                <a:gd name="T11" fmla="*/ 28 h 453"/>
                <a:gd name="T12" fmla="*/ 527 w 556"/>
                <a:gd name="T13" fmla="*/ 0 h 453"/>
                <a:gd name="T14" fmla="*/ 28 w 556"/>
                <a:gd name="T15" fmla="*/ 0 h 453"/>
                <a:gd name="T16" fmla="*/ 0 w 55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27" y="453"/>
                    <a:pt x="527" y="453"/>
                    <a:pt x="527" y="453"/>
                  </a:cubicBezTo>
                  <a:cubicBezTo>
                    <a:pt x="527" y="453"/>
                    <a:pt x="556" y="453"/>
                    <a:pt x="556" y="425"/>
                  </a:cubicBezTo>
                  <a:cubicBezTo>
                    <a:pt x="556" y="28"/>
                    <a:pt x="556" y="28"/>
                    <a:pt x="556" y="28"/>
                  </a:cubicBezTo>
                  <a:cubicBezTo>
                    <a:pt x="556" y="28"/>
                    <a:pt x="556" y="0"/>
                    <a:pt x="5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729663" y="3778250"/>
              <a:ext cx="1473200" cy="1177925"/>
            </a:xfrm>
            <a:custGeom>
              <a:avLst/>
              <a:gdLst>
                <a:gd name="T0" fmla="*/ 0 w 566"/>
                <a:gd name="T1" fmla="*/ 28 h 453"/>
                <a:gd name="T2" fmla="*/ 0 w 566"/>
                <a:gd name="T3" fmla="*/ 425 h 453"/>
                <a:gd name="T4" fmla="*/ 28 w 566"/>
                <a:gd name="T5" fmla="*/ 453 h 453"/>
                <a:gd name="T6" fmla="*/ 538 w 566"/>
                <a:gd name="T7" fmla="*/ 453 h 453"/>
                <a:gd name="T8" fmla="*/ 566 w 566"/>
                <a:gd name="T9" fmla="*/ 425 h 453"/>
                <a:gd name="T10" fmla="*/ 566 w 566"/>
                <a:gd name="T11" fmla="*/ 28 h 453"/>
                <a:gd name="T12" fmla="*/ 538 w 566"/>
                <a:gd name="T13" fmla="*/ 0 h 453"/>
                <a:gd name="T14" fmla="*/ 28 w 566"/>
                <a:gd name="T15" fmla="*/ 0 h 453"/>
                <a:gd name="T16" fmla="*/ 0 w 56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38" y="453"/>
                    <a:pt x="538" y="453"/>
                    <a:pt x="538" y="453"/>
                  </a:cubicBezTo>
                  <a:cubicBezTo>
                    <a:pt x="538" y="453"/>
                    <a:pt x="566" y="453"/>
                    <a:pt x="566" y="425"/>
                  </a:cubicBezTo>
                  <a:cubicBezTo>
                    <a:pt x="566" y="28"/>
                    <a:pt x="566" y="28"/>
                    <a:pt x="566" y="28"/>
                  </a:cubicBezTo>
                  <a:cubicBezTo>
                    <a:pt x="566" y="28"/>
                    <a:pt x="566" y="0"/>
                    <a:pt x="5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8729663" y="3927475"/>
              <a:ext cx="1473200" cy="1028700"/>
            </a:xfrm>
            <a:custGeom>
              <a:avLst/>
              <a:gdLst>
                <a:gd name="T0" fmla="*/ 105 w 566"/>
                <a:gd name="T1" fmla="*/ 382 h 396"/>
                <a:gd name="T2" fmla="*/ 105 w 566"/>
                <a:gd name="T3" fmla="*/ 396 h 396"/>
                <a:gd name="T4" fmla="*/ 131 w 566"/>
                <a:gd name="T5" fmla="*/ 396 h 396"/>
                <a:gd name="T6" fmla="*/ 105 w 566"/>
                <a:gd name="T7" fmla="*/ 382 h 396"/>
                <a:gd name="T8" fmla="*/ 519 w 566"/>
                <a:gd name="T9" fmla="*/ 311 h 396"/>
                <a:gd name="T10" fmla="*/ 110 w 566"/>
                <a:gd name="T11" fmla="*/ 311 h 396"/>
                <a:gd name="T12" fmla="*/ 166 w 566"/>
                <a:gd name="T13" fmla="*/ 342 h 396"/>
                <a:gd name="T14" fmla="*/ 136 w 566"/>
                <a:gd name="T15" fmla="*/ 396 h 396"/>
                <a:gd name="T16" fmla="*/ 538 w 566"/>
                <a:gd name="T17" fmla="*/ 396 h 396"/>
                <a:gd name="T18" fmla="*/ 566 w 566"/>
                <a:gd name="T19" fmla="*/ 368 h 396"/>
                <a:gd name="T20" fmla="*/ 566 w 566"/>
                <a:gd name="T21" fmla="*/ 339 h 396"/>
                <a:gd name="T22" fmla="*/ 519 w 566"/>
                <a:gd name="T23" fmla="*/ 311 h 396"/>
                <a:gd name="T24" fmla="*/ 0 w 566"/>
                <a:gd name="T25" fmla="*/ 0 h 396"/>
                <a:gd name="T26" fmla="*/ 0 w 566"/>
                <a:gd name="T27" fmla="*/ 65 h 396"/>
                <a:gd name="T28" fmla="*/ 28 w 566"/>
                <a:gd name="T29" fmla="*/ 65 h 396"/>
                <a:gd name="T30" fmla="*/ 28 w 566"/>
                <a:gd name="T31" fmla="*/ 17 h 396"/>
                <a:gd name="T32" fmla="*/ 0 w 566"/>
                <a:gd name="T3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96">
                  <a:moveTo>
                    <a:pt x="105" y="382"/>
                  </a:moveTo>
                  <a:cubicBezTo>
                    <a:pt x="105" y="396"/>
                    <a:pt x="105" y="396"/>
                    <a:pt x="105" y="396"/>
                  </a:cubicBezTo>
                  <a:cubicBezTo>
                    <a:pt x="131" y="396"/>
                    <a:pt x="131" y="396"/>
                    <a:pt x="131" y="396"/>
                  </a:cubicBezTo>
                  <a:cubicBezTo>
                    <a:pt x="105" y="382"/>
                    <a:pt x="105" y="382"/>
                    <a:pt x="105" y="382"/>
                  </a:cubicBezTo>
                  <a:moveTo>
                    <a:pt x="519" y="311"/>
                  </a:moveTo>
                  <a:cubicBezTo>
                    <a:pt x="110" y="311"/>
                    <a:pt x="110" y="311"/>
                    <a:pt x="110" y="311"/>
                  </a:cubicBezTo>
                  <a:cubicBezTo>
                    <a:pt x="166" y="342"/>
                    <a:pt x="166" y="342"/>
                    <a:pt x="166" y="342"/>
                  </a:cubicBezTo>
                  <a:cubicBezTo>
                    <a:pt x="136" y="396"/>
                    <a:pt x="136" y="396"/>
                    <a:pt x="136" y="396"/>
                  </a:cubicBezTo>
                  <a:cubicBezTo>
                    <a:pt x="538" y="396"/>
                    <a:pt x="538" y="396"/>
                    <a:pt x="538" y="396"/>
                  </a:cubicBezTo>
                  <a:cubicBezTo>
                    <a:pt x="538" y="396"/>
                    <a:pt x="566" y="396"/>
                    <a:pt x="566" y="368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19" y="311"/>
                    <a:pt x="519" y="311"/>
                    <a:pt x="519" y="311"/>
                  </a:cubicBezTo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close/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413750" y="3805238"/>
              <a:ext cx="239713" cy="290512"/>
            </a:xfrm>
            <a:custGeom>
              <a:avLst/>
              <a:gdLst>
                <a:gd name="T0" fmla="*/ 92 w 92"/>
                <a:gd name="T1" fmla="*/ 11 h 112"/>
                <a:gd name="T2" fmla="*/ 63 w 92"/>
                <a:gd name="T3" fmla="*/ 0 h 112"/>
                <a:gd name="T4" fmla="*/ 53 w 92"/>
                <a:gd name="T5" fmla="*/ 25 h 112"/>
                <a:gd name="T6" fmla="*/ 0 w 92"/>
                <a:gd name="T7" fmla="*/ 25 h 112"/>
                <a:gd name="T8" fmla="*/ 0 w 92"/>
                <a:gd name="T9" fmla="*/ 112 h 112"/>
                <a:gd name="T10" fmla="*/ 63 w 92"/>
                <a:gd name="T11" fmla="*/ 112 h 112"/>
                <a:gd name="T12" fmla="*/ 63 w 92"/>
                <a:gd name="T13" fmla="*/ 62 h 112"/>
                <a:gd name="T14" fmla="*/ 92 w 92"/>
                <a:gd name="T15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2">
                  <a:moveTo>
                    <a:pt x="92" y="1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4" y="46"/>
                    <a:pt x="69" y="18"/>
                    <a:pt x="92" y="11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8362950" y="3349625"/>
              <a:ext cx="241300" cy="163512"/>
            </a:xfrm>
            <a:custGeom>
              <a:avLst/>
              <a:gdLst>
                <a:gd name="T0" fmla="*/ 0 w 152"/>
                <a:gd name="T1" fmla="*/ 62 h 103"/>
                <a:gd name="T2" fmla="*/ 126 w 152"/>
                <a:gd name="T3" fmla="*/ 0 h 103"/>
                <a:gd name="T4" fmla="*/ 152 w 152"/>
                <a:gd name="T5" fmla="*/ 103 h 103"/>
                <a:gd name="T6" fmla="*/ 0 w 152"/>
                <a:gd name="T7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03">
                  <a:moveTo>
                    <a:pt x="0" y="62"/>
                  </a:moveTo>
                  <a:lnTo>
                    <a:pt x="126" y="0"/>
                  </a:lnTo>
                  <a:lnTo>
                    <a:pt x="152" y="103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8193088" y="3448050"/>
              <a:ext cx="606425" cy="438150"/>
            </a:xfrm>
            <a:custGeom>
              <a:avLst/>
              <a:gdLst>
                <a:gd name="T0" fmla="*/ 0 w 233"/>
                <a:gd name="T1" fmla="*/ 168 h 168"/>
                <a:gd name="T2" fmla="*/ 118 w 233"/>
                <a:gd name="T3" fmla="*/ 168 h 168"/>
                <a:gd name="T4" fmla="*/ 119 w 233"/>
                <a:gd name="T5" fmla="*/ 168 h 168"/>
                <a:gd name="T6" fmla="*/ 233 w 233"/>
                <a:gd name="T7" fmla="*/ 0 h 168"/>
                <a:gd name="T8" fmla="*/ 225 w 233"/>
                <a:gd name="T9" fmla="*/ 0 h 168"/>
                <a:gd name="T10" fmla="*/ 158 w 233"/>
                <a:gd name="T11" fmla="*/ 0 h 168"/>
                <a:gd name="T12" fmla="*/ 74 w 233"/>
                <a:gd name="T13" fmla="*/ 0 h 168"/>
                <a:gd name="T14" fmla="*/ 0 w 233"/>
                <a:gd name="T15" fmla="*/ 0 h 168"/>
                <a:gd name="T16" fmla="*/ 0 w 233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cubicBezTo>
                    <a:pt x="118" y="168"/>
                    <a:pt x="118" y="168"/>
                    <a:pt x="118" y="168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207" y="163"/>
                    <a:pt x="233" y="90"/>
                    <a:pt x="2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8583613" y="887413"/>
              <a:ext cx="1431925" cy="754062"/>
            </a:xfrm>
            <a:custGeom>
              <a:avLst/>
              <a:gdLst>
                <a:gd name="T0" fmla="*/ 145 w 550"/>
                <a:gd name="T1" fmla="*/ 0 h 290"/>
                <a:gd name="T2" fmla="*/ 0 w 550"/>
                <a:gd name="T3" fmla="*/ 145 h 290"/>
                <a:gd name="T4" fmla="*/ 145 w 550"/>
                <a:gd name="T5" fmla="*/ 290 h 290"/>
                <a:gd name="T6" fmla="*/ 550 w 550"/>
                <a:gd name="T7" fmla="*/ 290 h 290"/>
                <a:gd name="T8" fmla="*/ 162 w 550"/>
                <a:gd name="T9" fmla="*/ 1 h 290"/>
                <a:gd name="T10" fmla="*/ 162 w 550"/>
                <a:gd name="T11" fmla="*/ 1 h 290"/>
                <a:gd name="T12" fmla="*/ 162 w 550"/>
                <a:gd name="T13" fmla="*/ 1 h 290"/>
                <a:gd name="T14" fmla="*/ 145 w 550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550" y="290"/>
                    <a:pt x="550" y="290"/>
                    <a:pt x="550" y="29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8786813" y="1511300"/>
              <a:ext cx="911225" cy="2790825"/>
            </a:xfrm>
            <a:custGeom>
              <a:avLst/>
              <a:gdLst>
                <a:gd name="T0" fmla="*/ 17 w 350"/>
                <a:gd name="T1" fmla="*/ 1073 h 1073"/>
                <a:gd name="T2" fmla="*/ 0 w 350"/>
                <a:gd name="T3" fmla="*/ 1072 h 1073"/>
                <a:gd name="T4" fmla="*/ 11 w 350"/>
                <a:gd name="T5" fmla="*/ 1009 h 1073"/>
                <a:gd name="T6" fmla="*/ 10 w 350"/>
                <a:gd name="T7" fmla="*/ 1009 h 1073"/>
                <a:gd name="T8" fmla="*/ 123 w 350"/>
                <a:gd name="T9" fmla="*/ 961 h 1073"/>
                <a:gd name="T10" fmla="*/ 246 w 350"/>
                <a:gd name="T11" fmla="*/ 692 h 1073"/>
                <a:gd name="T12" fmla="*/ 259 w 350"/>
                <a:gd name="T13" fmla="*/ 6 h 1073"/>
                <a:gd name="T14" fmla="*/ 323 w 350"/>
                <a:gd name="T15" fmla="*/ 0 h 1073"/>
                <a:gd name="T16" fmla="*/ 308 w 350"/>
                <a:gd name="T17" fmla="*/ 709 h 1073"/>
                <a:gd name="T18" fmla="*/ 164 w 350"/>
                <a:gd name="T19" fmla="*/ 1010 h 1073"/>
                <a:gd name="T20" fmla="*/ 17 w 350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1073">
                  <a:moveTo>
                    <a:pt x="17" y="1073"/>
                  </a:moveTo>
                  <a:cubicBezTo>
                    <a:pt x="7" y="1073"/>
                    <a:pt x="1" y="1072"/>
                    <a:pt x="0" y="1072"/>
                  </a:cubicBezTo>
                  <a:cubicBezTo>
                    <a:pt x="11" y="1009"/>
                    <a:pt x="11" y="1009"/>
                    <a:pt x="11" y="1009"/>
                  </a:cubicBezTo>
                  <a:cubicBezTo>
                    <a:pt x="10" y="1009"/>
                    <a:pt x="10" y="1009"/>
                    <a:pt x="10" y="1009"/>
                  </a:cubicBezTo>
                  <a:cubicBezTo>
                    <a:pt x="13" y="1009"/>
                    <a:pt x="65" y="1016"/>
                    <a:pt x="123" y="961"/>
                  </a:cubicBezTo>
                  <a:cubicBezTo>
                    <a:pt x="179" y="908"/>
                    <a:pt x="220" y="818"/>
                    <a:pt x="246" y="692"/>
                  </a:cubicBezTo>
                  <a:cubicBezTo>
                    <a:pt x="281" y="522"/>
                    <a:pt x="285" y="291"/>
                    <a:pt x="259" y="6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0" y="294"/>
                    <a:pt x="345" y="532"/>
                    <a:pt x="308" y="709"/>
                  </a:cubicBezTo>
                  <a:cubicBezTo>
                    <a:pt x="279" y="848"/>
                    <a:pt x="231" y="949"/>
                    <a:pt x="164" y="1010"/>
                  </a:cubicBezTo>
                  <a:cubicBezTo>
                    <a:pt x="105" y="1065"/>
                    <a:pt x="46" y="1073"/>
                    <a:pt x="17" y="1073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9450388" y="1343025"/>
              <a:ext cx="176213" cy="184150"/>
            </a:xfrm>
            <a:custGeom>
              <a:avLst/>
              <a:gdLst>
                <a:gd name="T0" fmla="*/ 65 w 68"/>
                <a:gd name="T1" fmla="*/ 32 h 71"/>
                <a:gd name="T2" fmla="*/ 65 w 68"/>
                <a:gd name="T3" fmla="*/ 31 h 71"/>
                <a:gd name="T4" fmla="*/ 30 w 68"/>
                <a:gd name="T5" fmla="*/ 2 h 71"/>
                <a:gd name="T6" fmla="*/ 1 w 68"/>
                <a:gd name="T7" fmla="*/ 37 h 71"/>
                <a:gd name="T8" fmla="*/ 2 w 68"/>
                <a:gd name="T9" fmla="*/ 38 h 71"/>
                <a:gd name="T10" fmla="*/ 2 w 68"/>
                <a:gd name="T11" fmla="*/ 38 h 71"/>
                <a:gd name="T12" fmla="*/ 5 w 68"/>
                <a:gd name="T13" fmla="*/ 71 h 71"/>
                <a:gd name="T14" fmla="*/ 68 w 68"/>
                <a:gd name="T15" fmla="*/ 65 h 71"/>
                <a:gd name="T16" fmla="*/ 65 w 68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1">
                  <a:moveTo>
                    <a:pt x="65" y="32"/>
                  </a:moveTo>
                  <a:cubicBezTo>
                    <a:pt x="65" y="32"/>
                    <a:pt x="65" y="32"/>
                    <a:pt x="65" y="31"/>
                  </a:cubicBezTo>
                  <a:cubicBezTo>
                    <a:pt x="63" y="13"/>
                    <a:pt x="48" y="0"/>
                    <a:pt x="30" y="2"/>
                  </a:cubicBezTo>
                  <a:cubicBezTo>
                    <a:pt x="13" y="3"/>
                    <a:pt x="0" y="19"/>
                    <a:pt x="1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32"/>
                    <a:pt x="65" y="32"/>
                    <a:pt x="65" y="3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8183563" y="1798638"/>
              <a:ext cx="628650" cy="376237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0671175" y="617538"/>
              <a:ext cx="546100" cy="317500"/>
            </a:xfrm>
            <a:custGeom>
              <a:avLst/>
              <a:gdLst>
                <a:gd name="T0" fmla="*/ 21 w 210"/>
                <a:gd name="T1" fmla="*/ 61 h 122"/>
                <a:gd name="T2" fmla="*/ 56 w 210"/>
                <a:gd name="T3" fmla="*/ 35 h 122"/>
                <a:gd name="T4" fmla="*/ 56 w 210"/>
                <a:gd name="T5" fmla="*/ 35 h 122"/>
                <a:gd name="T6" fmla="*/ 56 w 210"/>
                <a:gd name="T7" fmla="*/ 35 h 122"/>
                <a:gd name="T8" fmla="*/ 91 w 210"/>
                <a:gd name="T9" fmla="*/ 0 h 122"/>
                <a:gd name="T10" fmla="*/ 123 w 210"/>
                <a:gd name="T11" fmla="*/ 18 h 122"/>
                <a:gd name="T12" fmla="*/ 134 w 210"/>
                <a:gd name="T13" fmla="*/ 16 h 122"/>
                <a:gd name="T14" fmla="*/ 167 w 210"/>
                <a:gd name="T15" fmla="*/ 49 h 122"/>
                <a:gd name="T16" fmla="*/ 167 w 210"/>
                <a:gd name="T17" fmla="*/ 49 h 122"/>
                <a:gd name="T18" fmla="*/ 172 w 210"/>
                <a:gd name="T19" fmla="*/ 49 h 122"/>
                <a:gd name="T20" fmla="*/ 210 w 210"/>
                <a:gd name="T21" fmla="*/ 85 h 122"/>
                <a:gd name="T22" fmla="*/ 172 w 210"/>
                <a:gd name="T23" fmla="*/ 122 h 122"/>
                <a:gd name="T24" fmla="*/ 33 w 210"/>
                <a:gd name="T25" fmla="*/ 122 h 122"/>
                <a:gd name="T26" fmla="*/ 0 w 210"/>
                <a:gd name="T27" fmla="*/ 90 h 122"/>
                <a:gd name="T28" fmla="*/ 21 w 210"/>
                <a:gd name="T2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122">
                  <a:moveTo>
                    <a:pt x="21" y="61"/>
                  </a:moveTo>
                  <a:cubicBezTo>
                    <a:pt x="25" y="46"/>
                    <a:pt x="3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16"/>
                    <a:pt x="72" y="0"/>
                    <a:pt x="91" y="0"/>
                  </a:cubicBezTo>
                  <a:cubicBezTo>
                    <a:pt x="105" y="0"/>
                    <a:pt x="117" y="8"/>
                    <a:pt x="123" y="18"/>
                  </a:cubicBezTo>
                  <a:cubicBezTo>
                    <a:pt x="126" y="17"/>
                    <a:pt x="130" y="16"/>
                    <a:pt x="134" y="16"/>
                  </a:cubicBezTo>
                  <a:cubicBezTo>
                    <a:pt x="152" y="16"/>
                    <a:pt x="167" y="31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9" y="49"/>
                    <a:pt x="170" y="49"/>
                    <a:pt x="172" y="49"/>
                  </a:cubicBezTo>
                  <a:cubicBezTo>
                    <a:pt x="193" y="49"/>
                    <a:pt x="210" y="65"/>
                    <a:pt x="210" y="85"/>
                  </a:cubicBezTo>
                  <a:cubicBezTo>
                    <a:pt x="210" y="106"/>
                    <a:pt x="193" y="122"/>
                    <a:pt x="17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" y="122"/>
                    <a:pt x="0" y="108"/>
                    <a:pt x="0" y="90"/>
                  </a:cubicBezTo>
                  <a:cubicBezTo>
                    <a:pt x="0" y="77"/>
                    <a:pt x="9" y="65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9077325" y="4816475"/>
              <a:ext cx="217488" cy="212725"/>
            </a:xfrm>
            <a:custGeom>
              <a:avLst/>
              <a:gdLst>
                <a:gd name="T0" fmla="*/ 29 w 83"/>
                <a:gd name="T1" fmla="*/ 72 h 82"/>
                <a:gd name="T2" fmla="*/ 30 w 83"/>
                <a:gd name="T3" fmla="*/ 73 h 82"/>
                <a:gd name="T4" fmla="*/ 74 w 83"/>
                <a:gd name="T5" fmla="*/ 62 h 82"/>
                <a:gd name="T6" fmla="*/ 63 w 83"/>
                <a:gd name="T7" fmla="*/ 18 h 82"/>
                <a:gd name="T8" fmla="*/ 62 w 83"/>
                <a:gd name="T9" fmla="*/ 17 h 82"/>
                <a:gd name="T10" fmla="*/ 62 w 83"/>
                <a:gd name="T11" fmla="*/ 17 h 82"/>
                <a:gd name="T12" fmla="*/ 33 w 83"/>
                <a:gd name="T13" fmla="*/ 0 h 82"/>
                <a:gd name="T14" fmla="*/ 0 w 83"/>
                <a:gd name="T15" fmla="*/ 55 h 82"/>
                <a:gd name="T16" fmla="*/ 29 w 83"/>
                <a:gd name="T17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2">
                  <a:moveTo>
                    <a:pt x="29" y="72"/>
                  </a:moveTo>
                  <a:cubicBezTo>
                    <a:pt x="29" y="72"/>
                    <a:pt x="30" y="73"/>
                    <a:pt x="30" y="73"/>
                  </a:cubicBezTo>
                  <a:cubicBezTo>
                    <a:pt x="46" y="82"/>
                    <a:pt x="65" y="77"/>
                    <a:pt x="74" y="62"/>
                  </a:cubicBezTo>
                  <a:cubicBezTo>
                    <a:pt x="83" y="47"/>
                    <a:pt x="78" y="27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9" y="72"/>
                    <a:pt x="29" y="72"/>
                    <a:pt x="29" y="7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7988300" y="3446463"/>
              <a:ext cx="603250" cy="550862"/>
            </a:xfrm>
            <a:custGeom>
              <a:avLst/>
              <a:gdLst>
                <a:gd name="T0" fmla="*/ 135 w 232"/>
                <a:gd name="T1" fmla="*/ 119 h 212"/>
                <a:gd name="T2" fmla="*/ 131 w 232"/>
                <a:gd name="T3" fmla="*/ 115 h 212"/>
                <a:gd name="T4" fmla="*/ 120 w 232"/>
                <a:gd name="T5" fmla="*/ 71 h 212"/>
                <a:gd name="T6" fmla="*/ 78 w 232"/>
                <a:gd name="T7" fmla="*/ 1 h 212"/>
                <a:gd name="T8" fmla="*/ 78 w 232"/>
                <a:gd name="T9" fmla="*/ 3 h 212"/>
                <a:gd name="T10" fmla="*/ 78 w 232"/>
                <a:gd name="T11" fmla="*/ 1 h 212"/>
                <a:gd name="T12" fmla="*/ 21 w 232"/>
                <a:gd name="T13" fmla="*/ 93 h 212"/>
                <a:gd name="T14" fmla="*/ 30 w 232"/>
                <a:gd name="T15" fmla="*/ 125 h 212"/>
                <a:gd name="T16" fmla="*/ 36 w 232"/>
                <a:gd name="T17" fmla="*/ 153 h 212"/>
                <a:gd name="T18" fmla="*/ 59 w 232"/>
                <a:gd name="T19" fmla="*/ 166 h 212"/>
                <a:gd name="T20" fmla="*/ 59 w 232"/>
                <a:gd name="T21" fmla="*/ 168 h 212"/>
                <a:gd name="T22" fmla="*/ 232 w 232"/>
                <a:gd name="T23" fmla="*/ 162 h 212"/>
                <a:gd name="T24" fmla="*/ 135 w 232"/>
                <a:gd name="T25" fmla="*/ 11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212">
                  <a:moveTo>
                    <a:pt x="135" y="119"/>
                  </a:moveTo>
                  <a:cubicBezTo>
                    <a:pt x="134" y="117"/>
                    <a:pt x="132" y="116"/>
                    <a:pt x="131" y="115"/>
                  </a:cubicBezTo>
                  <a:cubicBezTo>
                    <a:pt x="117" y="100"/>
                    <a:pt x="121" y="90"/>
                    <a:pt x="120" y="71"/>
                  </a:cubicBezTo>
                  <a:cubicBezTo>
                    <a:pt x="119" y="47"/>
                    <a:pt x="103" y="9"/>
                    <a:pt x="78" y="1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4" y="0"/>
                    <a:pt x="0" y="58"/>
                    <a:pt x="21" y="93"/>
                  </a:cubicBezTo>
                  <a:cubicBezTo>
                    <a:pt x="28" y="104"/>
                    <a:pt x="30" y="112"/>
                    <a:pt x="30" y="125"/>
                  </a:cubicBezTo>
                  <a:cubicBezTo>
                    <a:pt x="30" y="136"/>
                    <a:pt x="31" y="144"/>
                    <a:pt x="36" y="153"/>
                  </a:cubicBezTo>
                  <a:cubicBezTo>
                    <a:pt x="40" y="159"/>
                    <a:pt x="49" y="164"/>
                    <a:pt x="59" y="166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9" y="212"/>
                    <a:pt x="232" y="162"/>
                    <a:pt x="232" y="162"/>
                  </a:cubicBezTo>
                  <a:cubicBezTo>
                    <a:pt x="204" y="118"/>
                    <a:pt x="135" y="119"/>
                    <a:pt x="135" y="119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8310563" y="3706813"/>
              <a:ext cx="195263" cy="98425"/>
            </a:xfrm>
            <a:custGeom>
              <a:avLst/>
              <a:gdLst>
                <a:gd name="T0" fmla="*/ 0 w 75"/>
                <a:gd name="T1" fmla="*/ 0 h 38"/>
                <a:gd name="T2" fmla="*/ 37 w 75"/>
                <a:gd name="T3" fmla="*/ 38 h 38"/>
                <a:gd name="T4" fmla="*/ 75 w 75"/>
                <a:gd name="T5" fmla="*/ 0 h 38"/>
                <a:gd name="T6" fmla="*/ 0 w 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0" y="0"/>
                  </a:moveTo>
                  <a:cubicBezTo>
                    <a:pt x="0" y="21"/>
                    <a:pt x="16" y="38"/>
                    <a:pt x="37" y="38"/>
                  </a:cubicBezTo>
                  <a:cubicBezTo>
                    <a:pt x="58" y="38"/>
                    <a:pt x="75" y="21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8356600" y="3706813"/>
              <a:ext cx="100013" cy="49212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19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9" y="19"/>
                    <a:pt x="38" y="10"/>
                    <a:pt x="38" y="0"/>
                  </a:cubicBezTo>
                </a:path>
              </a:pathLst>
            </a:custGeom>
            <a:solidFill>
              <a:srgbClr val="C9B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7" name="Freeform 42"/>
          <p:cNvSpPr>
            <a:spLocks/>
          </p:cNvSpPr>
          <p:nvPr/>
        </p:nvSpPr>
        <p:spPr bwMode="auto">
          <a:xfrm>
            <a:off x="11177197" y="3160037"/>
            <a:ext cx="748905" cy="448271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3778007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1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6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8132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69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4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5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2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34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191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40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02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118764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2980728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0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llustratio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7350981" y="470410"/>
            <a:ext cx="3735103" cy="6311663"/>
            <a:chOff x="7407275" y="388938"/>
            <a:chExt cx="3810000" cy="643731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407275" y="6561138"/>
              <a:ext cx="3708400" cy="265112"/>
            </a:xfrm>
            <a:custGeom>
              <a:avLst/>
              <a:gdLst>
                <a:gd name="T0" fmla="*/ 1382 w 1425"/>
                <a:gd name="T1" fmla="*/ 0 h 102"/>
                <a:gd name="T2" fmla="*/ 1376 w 1425"/>
                <a:gd name="T3" fmla="*/ 1 h 102"/>
                <a:gd name="T4" fmla="*/ 1376 w 1425"/>
                <a:gd name="T5" fmla="*/ 0 h 102"/>
                <a:gd name="T6" fmla="*/ 1298 w 1425"/>
                <a:gd name="T7" fmla="*/ 0 h 102"/>
                <a:gd name="T8" fmla="*/ 1298 w 1425"/>
                <a:gd name="T9" fmla="*/ 81 h 102"/>
                <a:gd name="T10" fmla="*/ 1230 w 1425"/>
                <a:gd name="T11" fmla="*/ 81 h 102"/>
                <a:gd name="T12" fmla="*/ 1230 w 1425"/>
                <a:gd name="T13" fmla="*/ 0 h 102"/>
                <a:gd name="T14" fmla="*/ 954 w 1425"/>
                <a:gd name="T15" fmla="*/ 0 h 102"/>
                <a:gd name="T16" fmla="*/ 954 w 1425"/>
                <a:gd name="T17" fmla="*/ 81 h 102"/>
                <a:gd name="T18" fmla="*/ 886 w 1425"/>
                <a:gd name="T19" fmla="*/ 81 h 102"/>
                <a:gd name="T20" fmla="*/ 886 w 1425"/>
                <a:gd name="T21" fmla="*/ 0 h 102"/>
                <a:gd name="T22" fmla="*/ 775 w 1425"/>
                <a:gd name="T23" fmla="*/ 0 h 102"/>
                <a:gd name="T24" fmla="*/ 835 w 1425"/>
                <a:gd name="T25" fmla="*/ 60 h 102"/>
                <a:gd name="T26" fmla="*/ 835 w 1425"/>
                <a:gd name="T27" fmla="*/ 82 h 102"/>
                <a:gd name="T28" fmla="*/ 664 w 1425"/>
                <a:gd name="T29" fmla="*/ 82 h 102"/>
                <a:gd name="T30" fmla="*/ 659 w 1425"/>
                <a:gd name="T31" fmla="*/ 82 h 102"/>
                <a:gd name="T32" fmla="*/ 659 w 1425"/>
                <a:gd name="T33" fmla="*/ 0 h 102"/>
                <a:gd name="T34" fmla="*/ 573 w 1425"/>
                <a:gd name="T35" fmla="*/ 0 h 102"/>
                <a:gd name="T36" fmla="*/ 573 w 1425"/>
                <a:gd name="T37" fmla="*/ 19 h 102"/>
                <a:gd name="T38" fmla="*/ 615 w 1425"/>
                <a:gd name="T39" fmla="*/ 60 h 102"/>
                <a:gd name="T40" fmla="*/ 615 w 1425"/>
                <a:gd name="T41" fmla="*/ 82 h 102"/>
                <a:gd name="T42" fmla="*/ 444 w 1425"/>
                <a:gd name="T43" fmla="*/ 82 h 102"/>
                <a:gd name="T44" fmla="*/ 444 w 1425"/>
                <a:gd name="T45" fmla="*/ 0 h 102"/>
                <a:gd name="T46" fmla="*/ 405 w 1425"/>
                <a:gd name="T47" fmla="*/ 0 h 102"/>
                <a:gd name="T48" fmla="*/ 405 w 1425"/>
                <a:gd name="T49" fmla="*/ 82 h 102"/>
                <a:gd name="T50" fmla="*/ 337 w 1425"/>
                <a:gd name="T51" fmla="*/ 82 h 102"/>
                <a:gd name="T52" fmla="*/ 337 w 1425"/>
                <a:gd name="T53" fmla="*/ 0 h 102"/>
                <a:gd name="T54" fmla="*/ 251 w 1425"/>
                <a:gd name="T55" fmla="*/ 0 h 102"/>
                <a:gd name="T56" fmla="*/ 251 w 1425"/>
                <a:gd name="T57" fmla="*/ 82 h 102"/>
                <a:gd name="T58" fmla="*/ 182 w 1425"/>
                <a:gd name="T59" fmla="*/ 82 h 102"/>
                <a:gd name="T60" fmla="*/ 182 w 1425"/>
                <a:gd name="T61" fmla="*/ 0 h 102"/>
                <a:gd name="T62" fmla="*/ 38 w 1425"/>
                <a:gd name="T63" fmla="*/ 0 h 102"/>
                <a:gd name="T64" fmla="*/ 38 w 1425"/>
                <a:gd name="T65" fmla="*/ 1 h 102"/>
                <a:gd name="T66" fmla="*/ 0 w 1425"/>
                <a:gd name="T67" fmla="*/ 51 h 102"/>
                <a:gd name="T68" fmla="*/ 43 w 1425"/>
                <a:gd name="T69" fmla="*/ 102 h 102"/>
                <a:gd name="T70" fmla="*/ 1382 w 1425"/>
                <a:gd name="T71" fmla="*/ 102 h 102"/>
                <a:gd name="T72" fmla="*/ 1425 w 1425"/>
                <a:gd name="T73" fmla="*/ 51 h 102"/>
                <a:gd name="T74" fmla="*/ 1382 w 1425"/>
                <a:gd name="T7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5" h="102">
                  <a:moveTo>
                    <a:pt x="1382" y="0"/>
                  </a:moveTo>
                  <a:cubicBezTo>
                    <a:pt x="1380" y="0"/>
                    <a:pt x="1378" y="0"/>
                    <a:pt x="1376" y="1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8" y="81"/>
                    <a:pt x="1298" y="81"/>
                    <a:pt x="1298" y="81"/>
                  </a:cubicBezTo>
                  <a:cubicBezTo>
                    <a:pt x="1230" y="81"/>
                    <a:pt x="1230" y="81"/>
                    <a:pt x="1230" y="81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4" y="81"/>
                    <a:pt x="954" y="81"/>
                    <a:pt x="954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0"/>
                    <a:pt x="886" y="0"/>
                    <a:pt x="886" y="0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835" y="60"/>
                    <a:pt x="835" y="60"/>
                    <a:pt x="835" y="60"/>
                  </a:cubicBezTo>
                  <a:cubicBezTo>
                    <a:pt x="835" y="82"/>
                    <a:pt x="835" y="82"/>
                    <a:pt x="835" y="82"/>
                  </a:cubicBezTo>
                  <a:cubicBezTo>
                    <a:pt x="664" y="82"/>
                    <a:pt x="664" y="82"/>
                    <a:pt x="664" y="82"/>
                  </a:cubicBezTo>
                  <a:cubicBezTo>
                    <a:pt x="659" y="82"/>
                    <a:pt x="659" y="82"/>
                    <a:pt x="659" y="82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15" y="82"/>
                    <a:pt x="615" y="82"/>
                    <a:pt x="615" y="82"/>
                  </a:cubicBezTo>
                  <a:cubicBezTo>
                    <a:pt x="444" y="82"/>
                    <a:pt x="444" y="82"/>
                    <a:pt x="444" y="82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405" y="82"/>
                    <a:pt x="405" y="82"/>
                    <a:pt x="405" y="82"/>
                  </a:cubicBezTo>
                  <a:cubicBezTo>
                    <a:pt x="337" y="82"/>
                    <a:pt x="337" y="82"/>
                    <a:pt x="337" y="82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17" y="4"/>
                    <a:pt x="0" y="25"/>
                    <a:pt x="0" y="51"/>
                  </a:cubicBezTo>
                  <a:cubicBezTo>
                    <a:pt x="0" y="80"/>
                    <a:pt x="19" y="102"/>
                    <a:pt x="43" y="102"/>
                  </a:cubicBezTo>
                  <a:cubicBezTo>
                    <a:pt x="47" y="102"/>
                    <a:pt x="1378" y="102"/>
                    <a:pt x="1382" y="102"/>
                  </a:cubicBezTo>
                  <a:cubicBezTo>
                    <a:pt x="1406" y="102"/>
                    <a:pt x="1425" y="80"/>
                    <a:pt x="1425" y="51"/>
                  </a:cubicBezTo>
                  <a:cubicBezTo>
                    <a:pt x="1425" y="23"/>
                    <a:pt x="1406" y="0"/>
                    <a:pt x="1382" y="0"/>
                  </a:cubicBezTo>
                </a:path>
              </a:pathLst>
            </a:custGeom>
            <a:solidFill>
              <a:srgbClr val="00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8135938" y="5138738"/>
              <a:ext cx="2649538" cy="1631950"/>
            </a:xfrm>
            <a:custGeom>
              <a:avLst/>
              <a:gdLst>
                <a:gd name="T0" fmla="*/ 0 w 1669"/>
                <a:gd name="T1" fmla="*/ 0 h 1028"/>
                <a:gd name="T2" fmla="*/ 0 w 1669"/>
                <a:gd name="T3" fmla="*/ 128 h 1028"/>
                <a:gd name="T4" fmla="*/ 993 w 1669"/>
                <a:gd name="T5" fmla="*/ 128 h 1028"/>
                <a:gd name="T6" fmla="*/ 993 w 1669"/>
                <a:gd name="T7" fmla="*/ 1028 h 1028"/>
                <a:gd name="T8" fmla="*/ 1105 w 1669"/>
                <a:gd name="T9" fmla="*/ 1028 h 1028"/>
                <a:gd name="T10" fmla="*/ 1105 w 1669"/>
                <a:gd name="T11" fmla="*/ 128 h 1028"/>
                <a:gd name="T12" fmla="*/ 1557 w 1669"/>
                <a:gd name="T13" fmla="*/ 128 h 1028"/>
                <a:gd name="T14" fmla="*/ 1557 w 1669"/>
                <a:gd name="T15" fmla="*/ 1028 h 1028"/>
                <a:gd name="T16" fmla="*/ 1669 w 1669"/>
                <a:gd name="T17" fmla="*/ 1028 h 1028"/>
                <a:gd name="T18" fmla="*/ 1669 w 1669"/>
                <a:gd name="T19" fmla="*/ 128 h 1028"/>
                <a:gd name="T20" fmla="*/ 1669 w 1669"/>
                <a:gd name="T21" fmla="*/ 118 h 1028"/>
                <a:gd name="T22" fmla="*/ 1669 w 1669"/>
                <a:gd name="T23" fmla="*/ 0 h 1028"/>
                <a:gd name="T24" fmla="*/ 0 w 1669"/>
                <a:gd name="T2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9" h="1028">
                  <a:moveTo>
                    <a:pt x="0" y="0"/>
                  </a:moveTo>
                  <a:lnTo>
                    <a:pt x="0" y="128"/>
                  </a:lnTo>
                  <a:lnTo>
                    <a:pt x="993" y="128"/>
                  </a:lnTo>
                  <a:lnTo>
                    <a:pt x="993" y="1028"/>
                  </a:lnTo>
                  <a:lnTo>
                    <a:pt x="1105" y="1028"/>
                  </a:lnTo>
                  <a:lnTo>
                    <a:pt x="1105" y="128"/>
                  </a:lnTo>
                  <a:lnTo>
                    <a:pt x="1557" y="128"/>
                  </a:lnTo>
                  <a:lnTo>
                    <a:pt x="1557" y="1028"/>
                  </a:lnTo>
                  <a:lnTo>
                    <a:pt x="1669" y="1028"/>
                  </a:lnTo>
                  <a:lnTo>
                    <a:pt x="1669" y="128"/>
                  </a:lnTo>
                  <a:lnTo>
                    <a:pt x="1669" y="118"/>
                  </a:lnTo>
                  <a:lnTo>
                    <a:pt x="16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801225" y="5138738"/>
              <a:ext cx="984250" cy="1631950"/>
            </a:xfrm>
            <a:custGeom>
              <a:avLst/>
              <a:gdLst>
                <a:gd name="T0" fmla="*/ 620 w 620"/>
                <a:gd name="T1" fmla="*/ 0 h 1028"/>
                <a:gd name="T2" fmla="*/ 0 w 620"/>
                <a:gd name="T3" fmla="*/ 0 h 1028"/>
                <a:gd name="T4" fmla="*/ 0 w 620"/>
                <a:gd name="T5" fmla="*/ 114 h 1028"/>
                <a:gd name="T6" fmla="*/ 0 w 620"/>
                <a:gd name="T7" fmla="*/ 128 h 1028"/>
                <a:gd name="T8" fmla="*/ 0 w 620"/>
                <a:gd name="T9" fmla="*/ 1028 h 1028"/>
                <a:gd name="T10" fmla="*/ 56 w 620"/>
                <a:gd name="T11" fmla="*/ 1028 h 1028"/>
                <a:gd name="T12" fmla="*/ 56 w 620"/>
                <a:gd name="T13" fmla="*/ 896 h 1028"/>
                <a:gd name="T14" fmla="*/ 56 w 620"/>
                <a:gd name="T15" fmla="*/ 128 h 1028"/>
                <a:gd name="T16" fmla="*/ 564 w 620"/>
                <a:gd name="T17" fmla="*/ 128 h 1028"/>
                <a:gd name="T18" fmla="*/ 564 w 620"/>
                <a:gd name="T19" fmla="*/ 1028 h 1028"/>
                <a:gd name="T20" fmla="*/ 620 w 620"/>
                <a:gd name="T21" fmla="*/ 1028 h 1028"/>
                <a:gd name="T22" fmla="*/ 620 w 620"/>
                <a:gd name="T23" fmla="*/ 896 h 1028"/>
                <a:gd name="T24" fmla="*/ 620 w 620"/>
                <a:gd name="T25" fmla="*/ 128 h 1028"/>
                <a:gd name="T26" fmla="*/ 620 w 620"/>
                <a:gd name="T27" fmla="*/ 118 h 1028"/>
                <a:gd name="T28" fmla="*/ 620 w 620"/>
                <a:gd name="T29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0" h="1028">
                  <a:moveTo>
                    <a:pt x="620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0" y="128"/>
                  </a:lnTo>
                  <a:lnTo>
                    <a:pt x="0" y="1028"/>
                  </a:lnTo>
                  <a:lnTo>
                    <a:pt x="56" y="1028"/>
                  </a:lnTo>
                  <a:lnTo>
                    <a:pt x="56" y="896"/>
                  </a:lnTo>
                  <a:lnTo>
                    <a:pt x="56" y="128"/>
                  </a:lnTo>
                  <a:lnTo>
                    <a:pt x="564" y="128"/>
                  </a:lnTo>
                  <a:lnTo>
                    <a:pt x="564" y="1028"/>
                  </a:lnTo>
                  <a:lnTo>
                    <a:pt x="620" y="1028"/>
                  </a:lnTo>
                  <a:lnTo>
                    <a:pt x="620" y="896"/>
                  </a:lnTo>
                  <a:lnTo>
                    <a:pt x="620" y="128"/>
                  </a:lnTo>
                  <a:lnTo>
                    <a:pt x="620" y="118"/>
                  </a:lnTo>
                  <a:lnTo>
                    <a:pt x="6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583613" y="388938"/>
              <a:ext cx="2087563" cy="1252537"/>
            </a:xfrm>
            <a:custGeom>
              <a:avLst/>
              <a:gdLst>
                <a:gd name="T0" fmla="*/ 723 w 802"/>
                <a:gd name="T1" fmla="*/ 240 h 482"/>
                <a:gd name="T2" fmla="*/ 590 w 802"/>
                <a:gd name="T3" fmla="*/ 136 h 482"/>
                <a:gd name="T4" fmla="*/ 589 w 802"/>
                <a:gd name="T5" fmla="*/ 136 h 482"/>
                <a:gd name="T6" fmla="*/ 589 w 802"/>
                <a:gd name="T7" fmla="*/ 136 h 482"/>
                <a:gd name="T8" fmla="*/ 453 w 802"/>
                <a:gd name="T9" fmla="*/ 0 h 482"/>
                <a:gd name="T10" fmla="*/ 333 w 802"/>
                <a:gd name="T11" fmla="*/ 72 h 482"/>
                <a:gd name="T12" fmla="*/ 290 w 802"/>
                <a:gd name="T13" fmla="*/ 64 h 482"/>
                <a:gd name="T14" fmla="*/ 162 w 802"/>
                <a:gd name="T15" fmla="*/ 192 h 482"/>
                <a:gd name="T16" fmla="*/ 162 w 802"/>
                <a:gd name="T17" fmla="*/ 193 h 482"/>
                <a:gd name="T18" fmla="*/ 145 w 802"/>
                <a:gd name="T19" fmla="*/ 192 h 482"/>
                <a:gd name="T20" fmla="*/ 0 w 802"/>
                <a:gd name="T21" fmla="*/ 337 h 482"/>
                <a:gd name="T22" fmla="*/ 145 w 802"/>
                <a:gd name="T23" fmla="*/ 482 h 482"/>
                <a:gd name="T24" fmla="*/ 677 w 802"/>
                <a:gd name="T25" fmla="*/ 482 h 482"/>
                <a:gd name="T26" fmla="*/ 802 w 802"/>
                <a:gd name="T27" fmla="*/ 357 h 482"/>
                <a:gd name="T28" fmla="*/ 723 w 802"/>
                <a:gd name="T29" fmla="*/ 24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482">
                  <a:moveTo>
                    <a:pt x="723" y="240"/>
                  </a:moveTo>
                  <a:cubicBezTo>
                    <a:pt x="708" y="180"/>
                    <a:pt x="654" y="136"/>
                    <a:pt x="590" y="136"/>
                  </a:cubicBezTo>
                  <a:cubicBezTo>
                    <a:pt x="590" y="136"/>
                    <a:pt x="590" y="136"/>
                    <a:pt x="589" y="136"/>
                  </a:cubicBezTo>
                  <a:cubicBezTo>
                    <a:pt x="589" y="136"/>
                    <a:pt x="589" y="136"/>
                    <a:pt x="589" y="136"/>
                  </a:cubicBezTo>
                  <a:cubicBezTo>
                    <a:pt x="589" y="61"/>
                    <a:pt x="528" y="0"/>
                    <a:pt x="453" y="0"/>
                  </a:cubicBezTo>
                  <a:cubicBezTo>
                    <a:pt x="401" y="0"/>
                    <a:pt x="356" y="29"/>
                    <a:pt x="333" y="72"/>
                  </a:cubicBezTo>
                  <a:cubicBezTo>
                    <a:pt x="320" y="67"/>
                    <a:pt x="305" y="64"/>
                    <a:pt x="290" y="64"/>
                  </a:cubicBezTo>
                  <a:cubicBezTo>
                    <a:pt x="219" y="64"/>
                    <a:pt x="162" y="121"/>
                    <a:pt x="162" y="192"/>
                  </a:cubicBezTo>
                  <a:cubicBezTo>
                    <a:pt x="162" y="192"/>
                    <a:pt x="162" y="193"/>
                    <a:pt x="162" y="193"/>
                  </a:cubicBezTo>
                  <a:cubicBezTo>
                    <a:pt x="156" y="192"/>
                    <a:pt x="151" y="192"/>
                    <a:pt x="145" y="192"/>
                  </a:cubicBezTo>
                  <a:cubicBezTo>
                    <a:pt x="65" y="192"/>
                    <a:pt x="0" y="257"/>
                    <a:pt x="0" y="337"/>
                  </a:cubicBezTo>
                  <a:cubicBezTo>
                    <a:pt x="0" y="417"/>
                    <a:pt x="65" y="482"/>
                    <a:pt x="145" y="482"/>
                  </a:cubicBezTo>
                  <a:cubicBezTo>
                    <a:pt x="677" y="482"/>
                    <a:pt x="677" y="482"/>
                    <a:pt x="677" y="482"/>
                  </a:cubicBezTo>
                  <a:cubicBezTo>
                    <a:pt x="746" y="482"/>
                    <a:pt x="802" y="426"/>
                    <a:pt x="802" y="357"/>
                  </a:cubicBezTo>
                  <a:cubicBezTo>
                    <a:pt x="802" y="304"/>
                    <a:pt x="770" y="258"/>
                    <a:pt x="723" y="2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8831263" y="3778250"/>
              <a:ext cx="1446213" cy="1177925"/>
            </a:xfrm>
            <a:custGeom>
              <a:avLst/>
              <a:gdLst>
                <a:gd name="T0" fmla="*/ 0 w 556"/>
                <a:gd name="T1" fmla="*/ 28 h 453"/>
                <a:gd name="T2" fmla="*/ 0 w 556"/>
                <a:gd name="T3" fmla="*/ 425 h 453"/>
                <a:gd name="T4" fmla="*/ 28 w 556"/>
                <a:gd name="T5" fmla="*/ 453 h 453"/>
                <a:gd name="T6" fmla="*/ 527 w 556"/>
                <a:gd name="T7" fmla="*/ 453 h 453"/>
                <a:gd name="T8" fmla="*/ 556 w 556"/>
                <a:gd name="T9" fmla="*/ 425 h 453"/>
                <a:gd name="T10" fmla="*/ 556 w 556"/>
                <a:gd name="T11" fmla="*/ 28 h 453"/>
                <a:gd name="T12" fmla="*/ 527 w 556"/>
                <a:gd name="T13" fmla="*/ 0 h 453"/>
                <a:gd name="T14" fmla="*/ 28 w 556"/>
                <a:gd name="T15" fmla="*/ 0 h 453"/>
                <a:gd name="T16" fmla="*/ 0 w 55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27" y="453"/>
                    <a:pt x="527" y="453"/>
                    <a:pt x="527" y="453"/>
                  </a:cubicBezTo>
                  <a:cubicBezTo>
                    <a:pt x="527" y="453"/>
                    <a:pt x="556" y="453"/>
                    <a:pt x="556" y="425"/>
                  </a:cubicBezTo>
                  <a:cubicBezTo>
                    <a:pt x="556" y="28"/>
                    <a:pt x="556" y="28"/>
                    <a:pt x="556" y="28"/>
                  </a:cubicBezTo>
                  <a:cubicBezTo>
                    <a:pt x="556" y="28"/>
                    <a:pt x="556" y="0"/>
                    <a:pt x="5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8729663" y="3778250"/>
              <a:ext cx="1473200" cy="1177925"/>
            </a:xfrm>
            <a:custGeom>
              <a:avLst/>
              <a:gdLst>
                <a:gd name="T0" fmla="*/ 0 w 566"/>
                <a:gd name="T1" fmla="*/ 28 h 453"/>
                <a:gd name="T2" fmla="*/ 0 w 566"/>
                <a:gd name="T3" fmla="*/ 425 h 453"/>
                <a:gd name="T4" fmla="*/ 28 w 566"/>
                <a:gd name="T5" fmla="*/ 453 h 453"/>
                <a:gd name="T6" fmla="*/ 538 w 566"/>
                <a:gd name="T7" fmla="*/ 453 h 453"/>
                <a:gd name="T8" fmla="*/ 566 w 566"/>
                <a:gd name="T9" fmla="*/ 425 h 453"/>
                <a:gd name="T10" fmla="*/ 566 w 566"/>
                <a:gd name="T11" fmla="*/ 28 h 453"/>
                <a:gd name="T12" fmla="*/ 538 w 566"/>
                <a:gd name="T13" fmla="*/ 0 h 453"/>
                <a:gd name="T14" fmla="*/ 28 w 566"/>
                <a:gd name="T15" fmla="*/ 0 h 453"/>
                <a:gd name="T16" fmla="*/ 0 w 566"/>
                <a:gd name="T17" fmla="*/ 28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453">
                  <a:moveTo>
                    <a:pt x="0" y="28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0" y="425"/>
                    <a:pt x="0" y="453"/>
                    <a:pt x="28" y="453"/>
                  </a:cubicBezTo>
                  <a:cubicBezTo>
                    <a:pt x="538" y="453"/>
                    <a:pt x="538" y="453"/>
                    <a:pt x="538" y="453"/>
                  </a:cubicBezTo>
                  <a:cubicBezTo>
                    <a:pt x="538" y="453"/>
                    <a:pt x="566" y="453"/>
                    <a:pt x="566" y="425"/>
                  </a:cubicBezTo>
                  <a:cubicBezTo>
                    <a:pt x="566" y="28"/>
                    <a:pt x="566" y="28"/>
                    <a:pt x="566" y="28"/>
                  </a:cubicBezTo>
                  <a:cubicBezTo>
                    <a:pt x="566" y="28"/>
                    <a:pt x="566" y="0"/>
                    <a:pt x="5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0" y="0"/>
                    <a:pt x="0" y="28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solidFill>
              <a:srgbClr val="187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8802688" y="3851275"/>
              <a:ext cx="1327150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8729663" y="3927475"/>
              <a:ext cx="1473200" cy="1028700"/>
            </a:xfrm>
            <a:custGeom>
              <a:avLst/>
              <a:gdLst>
                <a:gd name="T0" fmla="*/ 105 w 566"/>
                <a:gd name="T1" fmla="*/ 382 h 396"/>
                <a:gd name="T2" fmla="*/ 105 w 566"/>
                <a:gd name="T3" fmla="*/ 396 h 396"/>
                <a:gd name="T4" fmla="*/ 131 w 566"/>
                <a:gd name="T5" fmla="*/ 396 h 396"/>
                <a:gd name="T6" fmla="*/ 105 w 566"/>
                <a:gd name="T7" fmla="*/ 382 h 396"/>
                <a:gd name="T8" fmla="*/ 519 w 566"/>
                <a:gd name="T9" fmla="*/ 311 h 396"/>
                <a:gd name="T10" fmla="*/ 110 w 566"/>
                <a:gd name="T11" fmla="*/ 311 h 396"/>
                <a:gd name="T12" fmla="*/ 166 w 566"/>
                <a:gd name="T13" fmla="*/ 342 h 396"/>
                <a:gd name="T14" fmla="*/ 136 w 566"/>
                <a:gd name="T15" fmla="*/ 396 h 396"/>
                <a:gd name="T16" fmla="*/ 538 w 566"/>
                <a:gd name="T17" fmla="*/ 396 h 396"/>
                <a:gd name="T18" fmla="*/ 566 w 566"/>
                <a:gd name="T19" fmla="*/ 368 h 396"/>
                <a:gd name="T20" fmla="*/ 566 w 566"/>
                <a:gd name="T21" fmla="*/ 339 h 396"/>
                <a:gd name="T22" fmla="*/ 519 w 566"/>
                <a:gd name="T23" fmla="*/ 311 h 396"/>
                <a:gd name="T24" fmla="*/ 0 w 566"/>
                <a:gd name="T25" fmla="*/ 0 h 396"/>
                <a:gd name="T26" fmla="*/ 0 w 566"/>
                <a:gd name="T27" fmla="*/ 65 h 396"/>
                <a:gd name="T28" fmla="*/ 28 w 566"/>
                <a:gd name="T29" fmla="*/ 65 h 396"/>
                <a:gd name="T30" fmla="*/ 28 w 566"/>
                <a:gd name="T31" fmla="*/ 17 h 396"/>
                <a:gd name="T32" fmla="*/ 0 w 566"/>
                <a:gd name="T33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6" h="396">
                  <a:moveTo>
                    <a:pt x="105" y="382"/>
                  </a:moveTo>
                  <a:cubicBezTo>
                    <a:pt x="105" y="396"/>
                    <a:pt x="105" y="396"/>
                    <a:pt x="105" y="396"/>
                  </a:cubicBezTo>
                  <a:cubicBezTo>
                    <a:pt x="131" y="396"/>
                    <a:pt x="131" y="396"/>
                    <a:pt x="131" y="396"/>
                  </a:cubicBezTo>
                  <a:cubicBezTo>
                    <a:pt x="105" y="382"/>
                    <a:pt x="105" y="382"/>
                    <a:pt x="105" y="382"/>
                  </a:cubicBezTo>
                  <a:moveTo>
                    <a:pt x="519" y="311"/>
                  </a:moveTo>
                  <a:cubicBezTo>
                    <a:pt x="110" y="311"/>
                    <a:pt x="110" y="311"/>
                    <a:pt x="110" y="311"/>
                  </a:cubicBezTo>
                  <a:cubicBezTo>
                    <a:pt x="166" y="342"/>
                    <a:pt x="166" y="342"/>
                    <a:pt x="166" y="342"/>
                  </a:cubicBezTo>
                  <a:cubicBezTo>
                    <a:pt x="136" y="396"/>
                    <a:pt x="136" y="396"/>
                    <a:pt x="136" y="396"/>
                  </a:cubicBezTo>
                  <a:cubicBezTo>
                    <a:pt x="538" y="396"/>
                    <a:pt x="538" y="396"/>
                    <a:pt x="538" y="396"/>
                  </a:cubicBezTo>
                  <a:cubicBezTo>
                    <a:pt x="538" y="396"/>
                    <a:pt x="566" y="396"/>
                    <a:pt x="566" y="368"/>
                  </a:cubicBezTo>
                  <a:cubicBezTo>
                    <a:pt x="566" y="339"/>
                    <a:pt x="566" y="339"/>
                    <a:pt x="566" y="339"/>
                  </a:cubicBezTo>
                  <a:cubicBezTo>
                    <a:pt x="519" y="311"/>
                    <a:pt x="519" y="311"/>
                    <a:pt x="519" y="311"/>
                  </a:cubicBezTo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802688" y="3971925"/>
              <a:ext cx="1277938" cy="763587"/>
            </a:xfrm>
            <a:custGeom>
              <a:avLst/>
              <a:gdLst>
                <a:gd name="T0" fmla="*/ 0 w 805"/>
                <a:gd name="T1" fmla="*/ 0 h 481"/>
                <a:gd name="T2" fmla="*/ 0 w 805"/>
                <a:gd name="T3" fmla="*/ 78 h 481"/>
                <a:gd name="T4" fmla="*/ 126 w 805"/>
                <a:gd name="T5" fmla="*/ 78 h 481"/>
                <a:gd name="T6" fmla="*/ 126 w 805"/>
                <a:gd name="T7" fmla="*/ 476 h 481"/>
                <a:gd name="T8" fmla="*/ 134 w 805"/>
                <a:gd name="T9" fmla="*/ 481 h 481"/>
                <a:gd name="T10" fmla="*/ 805 w 805"/>
                <a:gd name="T11" fmla="*/ 481 h 481"/>
                <a:gd name="T12" fmla="*/ 0 w 805"/>
                <a:gd name="T13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481">
                  <a:moveTo>
                    <a:pt x="0" y="0"/>
                  </a:moveTo>
                  <a:lnTo>
                    <a:pt x="0" y="78"/>
                  </a:lnTo>
                  <a:lnTo>
                    <a:pt x="126" y="78"/>
                  </a:lnTo>
                  <a:lnTo>
                    <a:pt x="126" y="476"/>
                  </a:lnTo>
                  <a:lnTo>
                    <a:pt x="134" y="481"/>
                  </a:lnTo>
                  <a:lnTo>
                    <a:pt x="805" y="4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8912225" y="4722813"/>
              <a:ext cx="249238" cy="238125"/>
            </a:xfrm>
            <a:custGeom>
              <a:avLst/>
              <a:gdLst>
                <a:gd name="T0" fmla="*/ 106 w 157"/>
                <a:gd name="T1" fmla="*/ 150 h 150"/>
                <a:gd name="T2" fmla="*/ 0 w 157"/>
                <a:gd name="T3" fmla="*/ 92 h 150"/>
                <a:gd name="T4" fmla="*/ 50 w 157"/>
                <a:gd name="T5" fmla="*/ 0 h 150"/>
                <a:gd name="T6" fmla="*/ 157 w 157"/>
                <a:gd name="T7" fmla="*/ 59 h 150"/>
                <a:gd name="T8" fmla="*/ 106 w 157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0">
                  <a:moveTo>
                    <a:pt x="106" y="150"/>
                  </a:moveTo>
                  <a:lnTo>
                    <a:pt x="0" y="92"/>
                  </a:lnTo>
                  <a:lnTo>
                    <a:pt x="50" y="0"/>
                  </a:lnTo>
                  <a:lnTo>
                    <a:pt x="157" y="59"/>
                  </a:lnTo>
                  <a:lnTo>
                    <a:pt x="106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9002713" y="4727575"/>
              <a:ext cx="158750" cy="233362"/>
            </a:xfrm>
            <a:custGeom>
              <a:avLst/>
              <a:gdLst>
                <a:gd name="T0" fmla="*/ 0 w 100"/>
                <a:gd name="T1" fmla="*/ 0 h 147"/>
                <a:gd name="T2" fmla="*/ 0 w 100"/>
                <a:gd name="T3" fmla="*/ 121 h 147"/>
                <a:gd name="T4" fmla="*/ 49 w 100"/>
                <a:gd name="T5" fmla="*/ 147 h 147"/>
                <a:gd name="T6" fmla="*/ 100 w 100"/>
                <a:gd name="T7" fmla="*/ 56 h 147"/>
                <a:gd name="T8" fmla="*/ 0 w 100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47">
                  <a:moveTo>
                    <a:pt x="0" y="0"/>
                  </a:moveTo>
                  <a:lnTo>
                    <a:pt x="0" y="121"/>
                  </a:lnTo>
                  <a:lnTo>
                    <a:pt x="49" y="147"/>
                  </a:lnTo>
                  <a:lnTo>
                    <a:pt x="100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974013" y="4095750"/>
              <a:ext cx="1028700" cy="150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close/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2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7974013" y="4221163"/>
              <a:ext cx="1028700" cy="1198562"/>
            </a:xfrm>
            <a:custGeom>
              <a:avLst/>
              <a:gdLst>
                <a:gd name="T0" fmla="*/ 582 w 648"/>
                <a:gd name="T1" fmla="*/ 458 h 755"/>
                <a:gd name="T2" fmla="*/ 582 w 648"/>
                <a:gd name="T3" fmla="*/ 755 h 755"/>
                <a:gd name="T4" fmla="*/ 648 w 648"/>
                <a:gd name="T5" fmla="*/ 755 h 755"/>
                <a:gd name="T6" fmla="*/ 648 w 648"/>
                <a:gd name="T7" fmla="*/ 706 h 755"/>
                <a:gd name="T8" fmla="*/ 648 w 648"/>
                <a:gd name="T9" fmla="*/ 578 h 755"/>
                <a:gd name="T10" fmla="*/ 648 w 648"/>
                <a:gd name="T11" fmla="*/ 511 h 755"/>
                <a:gd name="T12" fmla="*/ 582 w 648"/>
                <a:gd name="T13" fmla="*/ 458 h 755"/>
                <a:gd name="T14" fmla="*/ 0 w 648"/>
                <a:gd name="T15" fmla="*/ 0 h 755"/>
                <a:gd name="T16" fmla="*/ 0 w 648"/>
                <a:gd name="T17" fmla="*/ 129 h 755"/>
                <a:gd name="T18" fmla="*/ 164 w 648"/>
                <a:gd name="T19" fmla="*/ 129 h 755"/>
                <a:gd name="T20" fmla="*/ 0 w 648"/>
                <a:gd name="T21" fmla="*/ 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8" h="755">
                  <a:moveTo>
                    <a:pt x="582" y="458"/>
                  </a:moveTo>
                  <a:lnTo>
                    <a:pt x="582" y="755"/>
                  </a:lnTo>
                  <a:lnTo>
                    <a:pt x="648" y="755"/>
                  </a:lnTo>
                  <a:lnTo>
                    <a:pt x="648" y="706"/>
                  </a:lnTo>
                  <a:lnTo>
                    <a:pt x="648" y="578"/>
                  </a:lnTo>
                  <a:lnTo>
                    <a:pt x="648" y="511"/>
                  </a:lnTo>
                  <a:lnTo>
                    <a:pt x="582" y="458"/>
                  </a:lnTo>
                  <a:moveTo>
                    <a:pt x="0" y="0"/>
                  </a:moveTo>
                  <a:lnTo>
                    <a:pt x="0" y="129"/>
                  </a:lnTo>
                  <a:lnTo>
                    <a:pt x="164" y="1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8413750" y="3805238"/>
              <a:ext cx="239713" cy="290512"/>
            </a:xfrm>
            <a:custGeom>
              <a:avLst/>
              <a:gdLst>
                <a:gd name="T0" fmla="*/ 92 w 92"/>
                <a:gd name="T1" fmla="*/ 11 h 112"/>
                <a:gd name="T2" fmla="*/ 63 w 92"/>
                <a:gd name="T3" fmla="*/ 0 h 112"/>
                <a:gd name="T4" fmla="*/ 53 w 92"/>
                <a:gd name="T5" fmla="*/ 25 h 112"/>
                <a:gd name="T6" fmla="*/ 0 w 92"/>
                <a:gd name="T7" fmla="*/ 25 h 112"/>
                <a:gd name="T8" fmla="*/ 0 w 92"/>
                <a:gd name="T9" fmla="*/ 112 h 112"/>
                <a:gd name="T10" fmla="*/ 63 w 92"/>
                <a:gd name="T11" fmla="*/ 112 h 112"/>
                <a:gd name="T12" fmla="*/ 63 w 92"/>
                <a:gd name="T13" fmla="*/ 62 h 112"/>
                <a:gd name="T14" fmla="*/ 92 w 92"/>
                <a:gd name="T15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12">
                  <a:moveTo>
                    <a:pt x="92" y="11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4" y="46"/>
                    <a:pt x="69" y="18"/>
                    <a:pt x="92" y="11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8362950" y="3349625"/>
              <a:ext cx="241300" cy="163512"/>
            </a:xfrm>
            <a:custGeom>
              <a:avLst/>
              <a:gdLst>
                <a:gd name="T0" fmla="*/ 0 w 152"/>
                <a:gd name="T1" fmla="*/ 62 h 103"/>
                <a:gd name="T2" fmla="*/ 126 w 152"/>
                <a:gd name="T3" fmla="*/ 0 h 103"/>
                <a:gd name="T4" fmla="*/ 152 w 152"/>
                <a:gd name="T5" fmla="*/ 103 h 103"/>
                <a:gd name="T6" fmla="*/ 0 w 152"/>
                <a:gd name="T7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03">
                  <a:moveTo>
                    <a:pt x="0" y="62"/>
                  </a:moveTo>
                  <a:lnTo>
                    <a:pt x="126" y="0"/>
                  </a:lnTo>
                  <a:lnTo>
                    <a:pt x="152" y="103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8193088" y="3448050"/>
              <a:ext cx="606425" cy="438150"/>
            </a:xfrm>
            <a:custGeom>
              <a:avLst/>
              <a:gdLst>
                <a:gd name="T0" fmla="*/ 0 w 233"/>
                <a:gd name="T1" fmla="*/ 168 h 168"/>
                <a:gd name="T2" fmla="*/ 118 w 233"/>
                <a:gd name="T3" fmla="*/ 168 h 168"/>
                <a:gd name="T4" fmla="*/ 119 w 233"/>
                <a:gd name="T5" fmla="*/ 168 h 168"/>
                <a:gd name="T6" fmla="*/ 233 w 233"/>
                <a:gd name="T7" fmla="*/ 0 h 168"/>
                <a:gd name="T8" fmla="*/ 225 w 233"/>
                <a:gd name="T9" fmla="*/ 0 h 168"/>
                <a:gd name="T10" fmla="*/ 158 w 233"/>
                <a:gd name="T11" fmla="*/ 0 h 168"/>
                <a:gd name="T12" fmla="*/ 74 w 233"/>
                <a:gd name="T13" fmla="*/ 0 h 168"/>
                <a:gd name="T14" fmla="*/ 0 w 233"/>
                <a:gd name="T15" fmla="*/ 0 h 168"/>
                <a:gd name="T16" fmla="*/ 0 w 233"/>
                <a:gd name="T1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cubicBezTo>
                    <a:pt x="118" y="168"/>
                    <a:pt x="118" y="168"/>
                    <a:pt x="118" y="168"/>
                  </a:cubicBezTo>
                  <a:cubicBezTo>
                    <a:pt x="119" y="168"/>
                    <a:pt x="119" y="168"/>
                    <a:pt x="119" y="168"/>
                  </a:cubicBezTo>
                  <a:cubicBezTo>
                    <a:pt x="207" y="163"/>
                    <a:pt x="233" y="90"/>
                    <a:pt x="2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8405813" y="3549650"/>
              <a:ext cx="36513" cy="34925"/>
            </a:xfrm>
            <a:prstGeom prst="ellipse">
              <a:avLst/>
            </a:pr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8583613" y="887413"/>
              <a:ext cx="1431925" cy="754062"/>
            </a:xfrm>
            <a:custGeom>
              <a:avLst/>
              <a:gdLst>
                <a:gd name="T0" fmla="*/ 145 w 550"/>
                <a:gd name="T1" fmla="*/ 0 h 290"/>
                <a:gd name="T2" fmla="*/ 0 w 550"/>
                <a:gd name="T3" fmla="*/ 145 h 290"/>
                <a:gd name="T4" fmla="*/ 145 w 550"/>
                <a:gd name="T5" fmla="*/ 290 h 290"/>
                <a:gd name="T6" fmla="*/ 550 w 550"/>
                <a:gd name="T7" fmla="*/ 290 h 290"/>
                <a:gd name="T8" fmla="*/ 162 w 550"/>
                <a:gd name="T9" fmla="*/ 1 h 290"/>
                <a:gd name="T10" fmla="*/ 162 w 550"/>
                <a:gd name="T11" fmla="*/ 1 h 290"/>
                <a:gd name="T12" fmla="*/ 162 w 550"/>
                <a:gd name="T13" fmla="*/ 1 h 290"/>
                <a:gd name="T14" fmla="*/ 145 w 550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290">
                  <a:moveTo>
                    <a:pt x="145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5"/>
                    <a:pt x="65" y="290"/>
                    <a:pt x="145" y="290"/>
                  </a:cubicBezTo>
                  <a:cubicBezTo>
                    <a:pt x="550" y="290"/>
                    <a:pt x="550" y="290"/>
                    <a:pt x="550" y="29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</a:path>
              </a:pathLst>
            </a:custGeom>
            <a:solidFill>
              <a:srgbClr val="D5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8786813" y="1511300"/>
              <a:ext cx="911225" cy="2790825"/>
            </a:xfrm>
            <a:custGeom>
              <a:avLst/>
              <a:gdLst>
                <a:gd name="T0" fmla="*/ 17 w 350"/>
                <a:gd name="T1" fmla="*/ 1073 h 1073"/>
                <a:gd name="T2" fmla="*/ 0 w 350"/>
                <a:gd name="T3" fmla="*/ 1072 h 1073"/>
                <a:gd name="T4" fmla="*/ 11 w 350"/>
                <a:gd name="T5" fmla="*/ 1009 h 1073"/>
                <a:gd name="T6" fmla="*/ 10 w 350"/>
                <a:gd name="T7" fmla="*/ 1009 h 1073"/>
                <a:gd name="T8" fmla="*/ 123 w 350"/>
                <a:gd name="T9" fmla="*/ 961 h 1073"/>
                <a:gd name="T10" fmla="*/ 246 w 350"/>
                <a:gd name="T11" fmla="*/ 692 h 1073"/>
                <a:gd name="T12" fmla="*/ 259 w 350"/>
                <a:gd name="T13" fmla="*/ 6 h 1073"/>
                <a:gd name="T14" fmla="*/ 323 w 350"/>
                <a:gd name="T15" fmla="*/ 0 h 1073"/>
                <a:gd name="T16" fmla="*/ 308 w 350"/>
                <a:gd name="T17" fmla="*/ 709 h 1073"/>
                <a:gd name="T18" fmla="*/ 164 w 350"/>
                <a:gd name="T19" fmla="*/ 1010 h 1073"/>
                <a:gd name="T20" fmla="*/ 17 w 350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1073">
                  <a:moveTo>
                    <a:pt x="17" y="1073"/>
                  </a:moveTo>
                  <a:cubicBezTo>
                    <a:pt x="7" y="1073"/>
                    <a:pt x="1" y="1072"/>
                    <a:pt x="0" y="1072"/>
                  </a:cubicBezTo>
                  <a:cubicBezTo>
                    <a:pt x="11" y="1009"/>
                    <a:pt x="11" y="1009"/>
                    <a:pt x="11" y="1009"/>
                  </a:cubicBezTo>
                  <a:cubicBezTo>
                    <a:pt x="10" y="1009"/>
                    <a:pt x="10" y="1009"/>
                    <a:pt x="10" y="1009"/>
                  </a:cubicBezTo>
                  <a:cubicBezTo>
                    <a:pt x="13" y="1009"/>
                    <a:pt x="65" y="1016"/>
                    <a:pt x="123" y="961"/>
                  </a:cubicBezTo>
                  <a:cubicBezTo>
                    <a:pt x="179" y="908"/>
                    <a:pt x="220" y="818"/>
                    <a:pt x="246" y="692"/>
                  </a:cubicBezTo>
                  <a:cubicBezTo>
                    <a:pt x="281" y="522"/>
                    <a:pt x="285" y="291"/>
                    <a:pt x="259" y="6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0" y="294"/>
                    <a:pt x="345" y="532"/>
                    <a:pt x="308" y="709"/>
                  </a:cubicBezTo>
                  <a:cubicBezTo>
                    <a:pt x="279" y="848"/>
                    <a:pt x="231" y="949"/>
                    <a:pt x="164" y="1010"/>
                  </a:cubicBezTo>
                  <a:cubicBezTo>
                    <a:pt x="105" y="1065"/>
                    <a:pt x="46" y="1073"/>
                    <a:pt x="17" y="1073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9450388" y="1343025"/>
              <a:ext cx="176213" cy="184150"/>
            </a:xfrm>
            <a:custGeom>
              <a:avLst/>
              <a:gdLst>
                <a:gd name="T0" fmla="*/ 65 w 68"/>
                <a:gd name="T1" fmla="*/ 32 h 71"/>
                <a:gd name="T2" fmla="*/ 65 w 68"/>
                <a:gd name="T3" fmla="*/ 31 h 71"/>
                <a:gd name="T4" fmla="*/ 30 w 68"/>
                <a:gd name="T5" fmla="*/ 2 h 71"/>
                <a:gd name="T6" fmla="*/ 1 w 68"/>
                <a:gd name="T7" fmla="*/ 37 h 71"/>
                <a:gd name="T8" fmla="*/ 2 w 68"/>
                <a:gd name="T9" fmla="*/ 38 h 71"/>
                <a:gd name="T10" fmla="*/ 2 w 68"/>
                <a:gd name="T11" fmla="*/ 38 h 71"/>
                <a:gd name="T12" fmla="*/ 5 w 68"/>
                <a:gd name="T13" fmla="*/ 71 h 71"/>
                <a:gd name="T14" fmla="*/ 68 w 68"/>
                <a:gd name="T15" fmla="*/ 65 h 71"/>
                <a:gd name="T16" fmla="*/ 65 w 68"/>
                <a:gd name="T17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1">
                  <a:moveTo>
                    <a:pt x="65" y="32"/>
                  </a:moveTo>
                  <a:cubicBezTo>
                    <a:pt x="65" y="32"/>
                    <a:pt x="65" y="32"/>
                    <a:pt x="65" y="31"/>
                  </a:cubicBezTo>
                  <a:cubicBezTo>
                    <a:pt x="63" y="13"/>
                    <a:pt x="48" y="0"/>
                    <a:pt x="30" y="2"/>
                  </a:cubicBezTo>
                  <a:cubicBezTo>
                    <a:pt x="13" y="3"/>
                    <a:pt x="0" y="19"/>
                    <a:pt x="1" y="37"/>
                  </a:cubicBezTo>
                  <a:cubicBezTo>
                    <a:pt x="2" y="37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5" y="32"/>
                    <a:pt x="65" y="32"/>
                    <a:pt x="65" y="3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8562975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59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59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9136063" y="5461000"/>
              <a:ext cx="252413" cy="106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8562975" y="5416550"/>
              <a:ext cx="249238" cy="1109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8299450" y="5419725"/>
              <a:ext cx="1089025" cy="249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8183563" y="1798638"/>
              <a:ext cx="628650" cy="376237"/>
            </a:xfrm>
            <a:custGeom>
              <a:avLst/>
              <a:gdLst>
                <a:gd name="T0" fmla="*/ 218 w 242"/>
                <a:gd name="T1" fmla="*/ 72 h 145"/>
                <a:gd name="T2" fmla="*/ 178 w 242"/>
                <a:gd name="T3" fmla="*/ 41 h 145"/>
                <a:gd name="T4" fmla="*/ 178 w 242"/>
                <a:gd name="T5" fmla="*/ 41 h 145"/>
                <a:gd name="T6" fmla="*/ 178 w 242"/>
                <a:gd name="T7" fmla="*/ 41 h 145"/>
                <a:gd name="T8" fmla="*/ 137 w 242"/>
                <a:gd name="T9" fmla="*/ 0 h 145"/>
                <a:gd name="T10" fmla="*/ 100 w 242"/>
                <a:gd name="T11" fmla="*/ 21 h 145"/>
                <a:gd name="T12" fmla="*/ 87 w 242"/>
                <a:gd name="T13" fmla="*/ 19 h 145"/>
                <a:gd name="T14" fmla="*/ 49 w 242"/>
                <a:gd name="T15" fmla="*/ 58 h 145"/>
                <a:gd name="T16" fmla="*/ 49 w 242"/>
                <a:gd name="T17" fmla="*/ 58 h 145"/>
                <a:gd name="T18" fmla="*/ 44 w 242"/>
                <a:gd name="T19" fmla="*/ 58 h 145"/>
                <a:gd name="T20" fmla="*/ 0 w 242"/>
                <a:gd name="T21" fmla="*/ 101 h 145"/>
                <a:gd name="T22" fmla="*/ 44 w 242"/>
                <a:gd name="T23" fmla="*/ 145 h 145"/>
                <a:gd name="T24" fmla="*/ 204 w 242"/>
                <a:gd name="T25" fmla="*/ 145 h 145"/>
                <a:gd name="T26" fmla="*/ 242 w 242"/>
                <a:gd name="T27" fmla="*/ 107 h 145"/>
                <a:gd name="T28" fmla="*/ 218 w 242"/>
                <a:gd name="T29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2" h="145">
                  <a:moveTo>
                    <a:pt x="218" y="72"/>
                  </a:moveTo>
                  <a:cubicBezTo>
                    <a:pt x="213" y="54"/>
                    <a:pt x="197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8" y="18"/>
                    <a:pt x="159" y="0"/>
                    <a:pt x="137" y="0"/>
                  </a:cubicBezTo>
                  <a:cubicBezTo>
                    <a:pt x="121" y="0"/>
                    <a:pt x="107" y="8"/>
                    <a:pt x="100" y="21"/>
                  </a:cubicBezTo>
                  <a:cubicBezTo>
                    <a:pt x="96" y="20"/>
                    <a:pt x="92" y="19"/>
                    <a:pt x="87" y="19"/>
                  </a:cubicBezTo>
                  <a:cubicBezTo>
                    <a:pt x="66" y="19"/>
                    <a:pt x="49" y="36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8"/>
                    <a:pt x="45" y="58"/>
                    <a:pt x="44" y="58"/>
                  </a:cubicBezTo>
                  <a:cubicBezTo>
                    <a:pt x="19" y="58"/>
                    <a:pt x="0" y="77"/>
                    <a:pt x="0" y="101"/>
                  </a:cubicBezTo>
                  <a:cubicBezTo>
                    <a:pt x="0" y="125"/>
                    <a:pt x="19" y="145"/>
                    <a:pt x="44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25" y="145"/>
                    <a:pt x="242" y="128"/>
                    <a:pt x="242" y="107"/>
                  </a:cubicBezTo>
                  <a:cubicBezTo>
                    <a:pt x="242" y="91"/>
                    <a:pt x="232" y="78"/>
                    <a:pt x="218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10671175" y="617538"/>
              <a:ext cx="546100" cy="317500"/>
            </a:xfrm>
            <a:custGeom>
              <a:avLst/>
              <a:gdLst>
                <a:gd name="T0" fmla="*/ 21 w 210"/>
                <a:gd name="T1" fmla="*/ 61 h 122"/>
                <a:gd name="T2" fmla="*/ 56 w 210"/>
                <a:gd name="T3" fmla="*/ 35 h 122"/>
                <a:gd name="T4" fmla="*/ 56 w 210"/>
                <a:gd name="T5" fmla="*/ 35 h 122"/>
                <a:gd name="T6" fmla="*/ 56 w 210"/>
                <a:gd name="T7" fmla="*/ 35 h 122"/>
                <a:gd name="T8" fmla="*/ 91 w 210"/>
                <a:gd name="T9" fmla="*/ 0 h 122"/>
                <a:gd name="T10" fmla="*/ 123 w 210"/>
                <a:gd name="T11" fmla="*/ 18 h 122"/>
                <a:gd name="T12" fmla="*/ 134 w 210"/>
                <a:gd name="T13" fmla="*/ 16 h 122"/>
                <a:gd name="T14" fmla="*/ 167 w 210"/>
                <a:gd name="T15" fmla="*/ 49 h 122"/>
                <a:gd name="T16" fmla="*/ 167 w 210"/>
                <a:gd name="T17" fmla="*/ 49 h 122"/>
                <a:gd name="T18" fmla="*/ 172 w 210"/>
                <a:gd name="T19" fmla="*/ 49 h 122"/>
                <a:gd name="T20" fmla="*/ 210 w 210"/>
                <a:gd name="T21" fmla="*/ 85 h 122"/>
                <a:gd name="T22" fmla="*/ 172 w 210"/>
                <a:gd name="T23" fmla="*/ 122 h 122"/>
                <a:gd name="T24" fmla="*/ 33 w 210"/>
                <a:gd name="T25" fmla="*/ 122 h 122"/>
                <a:gd name="T26" fmla="*/ 0 w 210"/>
                <a:gd name="T27" fmla="*/ 90 h 122"/>
                <a:gd name="T28" fmla="*/ 21 w 210"/>
                <a:gd name="T2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122">
                  <a:moveTo>
                    <a:pt x="21" y="61"/>
                  </a:moveTo>
                  <a:cubicBezTo>
                    <a:pt x="25" y="46"/>
                    <a:pt x="39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16"/>
                    <a:pt x="72" y="0"/>
                    <a:pt x="91" y="0"/>
                  </a:cubicBezTo>
                  <a:cubicBezTo>
                    <a:pt x="105" y="0"/>
                    <a:pt x="117" y="8"/>
                    <a:pt x="123" y="18"/>
                  </a:cubicBezTo>
                  <a:cubicBezTo>
                    <a:pt x="126" y="17"/>
                    <a:pt x="130" y="16"/>
                    <a:pt x="134" y="16"/>
                  </a:cubicBezTo>
                  <a:cubicBezTo>
                    <a:pt x="152" y="16"/>
                    <a:pt x="167" y="31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9" y="49"/>
                    <a:pt x="170" y="49"/>
                    <a:pt x="172" y="49"/>
                  </a:cubicBezTo>
                  <a:cubicBezTo>
                    <a:pt x="193" y="49"/>
                    <a:pt x="210" y="65"/>
                    <a:pt x="210" y="85"/>
                  </a:cubicBezTo>
                  <a:cubicBezTo>
                    <a:pt x="210" y="106"/>
                    <a:pt x="193" y="122"/>
                    <a:pt x="17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15" y="122"/>
                    <a:pt x="0" y="108"/>
                    <a:pt x="0" y="90"/>
                  </a:cubicBezTo>
                  <a:cubicBezTo>
                    <a:pt x="0" y="77"/>
                    <a:pt x="9" y="65"/>
                    <a:pt x="21" y="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9077325" y="4816475"/>
              <a:ext cx="217488" cy="212725"/>
            </a:xfrm>
            <a:custGeom>
              <a:avLst/>
              <a:gdLst>
                <a:gd name="T0" fmla="*/ 29 w 83"/>
                <a:gd name="T1" fmla="*/ 72 h 82"/>
                <a:gd name="T2" fmla="*/ 30 w 83"/>
                <a:gd name="T3" fmla="*/ 73 h 82"/>
                <a:gd name="T4" fmla="*/ 74 w 83"/>
                <a:gd name="T5" fmla="*/ 62 h 82"/>
                <a:gd name="T6" fmla="*/ 63 w 83"/>
                <a:gd name="T7" fmla="*/ 18 h 82"/>
                <a:gd name="T8" fmla="*/ 62 w 83"/>
                <a:gd name="T9" fmla="*/ 17 h 82"/>
                <a:gd name="T10" fmla="*/ 62 w 83"/>
                <a:gd name="T11" fmla="*/ 17 h 82"/>
                <a:gd name="T12" fmla="*/ 33 w 83"/>
                <a:gd name="T13" fmla="*/ 0 h 82"/>
                <a:gd name="T14" fmla="*/ 0 w 83"/>
                <a:gd name="T15" fmla="*/ 55 h 82"/>
                <a:gd name="T16" fmla="*/ 29 w 83"/>
                <a:gd name="T17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2">
                  <a:moveTo>
                    <a:pt x="29" y="72"/>
                  </a:moveTo>
                  <a:cubicBezTo>
                    <a:pt x="29" y="72"/>
                    <a:pt x="30" y="73"/>
                    <a:pt x="30" y="73"/>
                  </a:cubicBezTo>
                  <a:cubicBezTo>
                    <a:pt x="46" y="82"/>
                    <a:pt x="65" y="77"/>
                    <a:pt x="74" y="62"/>
                  </a:cubicBezTo>
                  <a:cubicBezTo>
                    <a:pt x="83" y="47"/>
                    <a:pt x="78" y="27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9" y="72"/>
                    <a:pt x="29" y="72"/>
                    <a:pt x="29" y="72"/>
                  </a:cubicBezTo>
                  <a:close/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7880350" y="4425950"/>
              <a:ext cx="1017588" cy="139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7880350" y="5684838"/>
              <a:ext cx="179388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  <a:close/>
                </a:path>
              </a:pathLst>
            </a:custGeom>
            <a:solidFill>
              <a:srgbClr val="004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9136063" y="6526213"/>
              <a:ext cx="444500" cy="247650"/>
            </a:xfrm>
            <a:custGeom>
              <a:avLst/>
              <a:gdLst>
                <a:gd name="T0" fmla="*/ 280 w 280"/>
                <a:gd name="T1" fmla="*/ 120 h 156"/>
                <a:gd name="T2" fmla="*/ 160 w 280"/>
                <a:gd name="T3" fmla="*/ 0 h 156"/>
                <a:gd name="T4" fmla="*/ 0 w 280"/>
                <a:gd name="T5" fmla="*/ 0 h 156"/>
                <a:gd name="T6" fmla="*/ 0 w 280"/>
                <a:gd name="T7" fmla="*/ 156 h 156"/>
                <a:gd name="T8" fmla="*/ 280 w 280"/>
                <a:gd name="T9" fmla="*/ 156 h 156"/>
                <a:gd name="T10" fmla="*/ 280 w 280"/>
                <a:gd name="T11" fmla="*/ 12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56">
                  <a:moveTo>
                    <a:pt x="280" y="120"/>
                  </a:moveTo>
                  <a:lnTo>
                    <a:pt x="160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80" y="156"/>
                  </a:lnTo>
                  <a:lnTo>
                    <a:pt x="280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8721725" y="5684838"/>
              <a:ext cx="176213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82835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9121775" y="5684838"/>
              <a:ext cx="17780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8604250" y="5664200"/>
              <a:ext cx="69532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8810625" y="4425950"/>
              <a:ext cx="87313" cy="1238250"/>
            </a:xfrm>
            <a:custGeom>
              <a:avLst/>
              <a:gdLst>
                <a:gd name="T0" fmla="*/ 55 w 55"/>
                <a:gd name="T1" fmla="*/ 0 h 780"/>
                <a:gd name="T2" fmla="*/ 0 w 55"/>
                <a:gd name="T3" fmla="*/ 0 h 780"/>
                <a:gd name="T4" fmla="*/ 0 w 55"/>
                <a:gd name="T5" fmla="*/ 624 h 780"/>
                <a:gd name="T6" fmla="*/ 0 w 55"/>
                <a:gd name="T7" fmla="*/ 780 h 780"/>
                <a:gd name="T8" fmla="*/ 55 w 55"/>
                <a:gd name="T9" fmla="*/ 780 h 780"/>
                <a:gd name="T10" fmla="*/ 55 w 55"/>
                <a:gd name="T11" fmla="*/ 626 h 780"/>
                <a:gd name="T12" fmla="*/ 55 w 55"/>
                <a:gd name="T13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80">
                  <a:moveTo>
                    <a:pt x="55" y="0"/>
                  </a:moveTo>
                  <a:lnTo>
                    <a:pt x="0" y="0"/>
                  </a:lnTo>
                  <a:lnTo>
                    <a:pt x="0" y="624"/>
                  </a:lnTo>
                  <a:lnTo>
                    <a:pt x="0" y="780"/>
                  </a:lnTo>
                  <a:lnTo>
                    <a:pt x="55" y="780"/>
                  </a:lnTo>
                  <a:lnTo>
                    <a:pt x="55" y="626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8810625" y="5824538"/>
              <a:ext cx="87313" cy="949325"/>
            </a:xfrm>
            <a:custGeom>
              <a:avLst/>
              <a:gdLst>
                <a:gd name="T0" fmla="*/ 55 w 55"/>
                <a:gd name="T1" fmla="*/ 0 h 598"/>
                <a:gd name="T2" fmla="*/ 0 w 55"/>
                <a:gd name="T3" fmla="*/ 0 h 598"/>
                <a:gd name="T4" fmla="*/ 0 w 55"/>
                <a:gd name="T5" fmla="*/ 598 h 598"/>
                <a:gd name="T6" fmla="*/ 55 w 55"/>
                <a:gd name="T7" fmla="*/ 598 h 598"/>
                <a:gd name="T8" fmla="*/ 55 w 55"/>
                <a:gd name="T9" fmla="*/ 495 h 598"/>
                <a:gd name="T10" fmla="*/ 55 w 55"/>
                <a:gd name="T11" fmla="*/ 464 h 598"/>
                <a:gd name="T12" fmla="*/ 55 w 55"/>
                <a:gd name="T1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98">
                  <a:moveTo>
                    <a:pt x="55" y="0"/>
                  </a:moveTo>
                  <a:lnTo>
                    <a:pt x="0" y="0"/>
                  </a:lnTo>
                  <a:lnTo>
                    <a:pt x="0" y="598"/>
                  </a:lnTo>
                  <a:lnTo>
                    <a:pt x="55" y="598"/>
                  </a:lnTo>
                  <a:lnTo>
                    <a:pt x="55" y="495"/>
                  </a:lnTo>
                  <a:lnTo>
                    <a:pt x="55" y="464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8810625" y="5664200"/>
              <a:ext cx="87313" cy="160337"/>
            </a:xfrm>
            <a:custGeom>
              <a:avLst/>
              <a:gdLst>
                <a:gd name="T0" fmla="*/ 55 w 55"/>
                <a:gd name="T1" fmla="*/ 0 h 101"/>
                <a:gd name="T2" fmla="*/ 55 w 55"/>
                <a:gd name="T3" fmla="*/ 0 h 101"/>
                <a:gd name="T4" fmla="*/ 0 w 55"/>
                <a:gd name="T5" fmla="*/ 0 h 101"/>
                <a:gd name="T6" fmla="*/ 0 w 55"/>
                <a:gd name="T7" fmla="*/ 101 h 101"/>
                <a:gd name="T8" fmla="*/ 55 w 55"/>
                <a:gd name="T9" fmla="*/ 101 h 101"/>
                <a:gd name="T10" fmla="*/ 55 w 55"/>
                <a:gd name="T1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01">
                  <a:moveTo>
                    <a:pt x="55" y="0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5" y="101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solidFill>
              <a:srgbClr val="5B2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9121775" y="5824538"/>
              <a:ext cx="88900" cy="94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9002713" y="5018088"/>
              <a:ext cx="1012825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solidFill>
              <a:srgbClr val="0090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9585325" y="5018088"/>
              <a:ext cx="430213" cy="120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7880350" y="4816475"/>
              <a:ext cx="930275" cy="1008062"/>
            </a:xfrm>
            <a:custGeom>
              <a:avLst/>
              <a:gdLst>
                <a:gd name="T0" fmla="*/ 0 w 586"/>
                <a:gd name="T1" fmla="*/ 0 h 635"/>
                <a:gd name="T2" fmla="*/ 0 w 586"/>
                <a:gd name="T3" fmla="*/ 547 h 635"/>
                <a:gd name="T4" fmla="*/ 113 w 586"/>
                <a:gd name="T5" fmla="*/ 547 h 635"/>
                <a:gd name="T6" fmla="*/ 113 w 586"/>
                <a:gd name="T7" fmla="*/ 635 h 635"/>
                <a:gd name="T8" fmla="*/ 254 w 586"/>
                <a:gd name="T9" fmla="*/ 635 h 635"/>
                <a:gd name="T10" fmla="*/ 254 w 586"/>
                <a:gd name="T11" fmla="*/ 547 h 635"/>
                <a:gd name="T12" fmla="*/ 366 w 586"/>
                <a:gd name="T13" fmla="*/ 547 h 635"/>
                <a:gd name="T14" fmla="*/ 366 w 586"/>
                <a:gd name="T15" fmla="*/ 635 h 635"/>
                <a:gd name="T16" fmla="*/ 456 w 586"/>
                <a:gd name="T17" fmla="*/ 635 h 635"/>
                <a:gd name="T18" fmla="*/ 456 w 586"/>
                <a:gd name="T19" fmla="*/ 534 h 635"/>
                <a:gd name="T20" fmla="*/ 586 w 586"/>
                <a:gd name="T21" fmla="*/ 534 h 635"/>
                <a:gd name="T22" fmla="*/ 586 w 586"/>
                <a:gd name="T23" fmla="*/ 378 h 635"/>
                <a:gd name="T24" fmla="*/ 0 w 586"/>
                <a:gd name="T2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" h="635">
                  <a:moveTo>
                    <a:pt x="0" y="0"/>
                  </a:moveTo>
                  <a:lnTo>
                    <a:pt x="0" y="547"/>
                  </a:lnTo>
                  <a:lnTo>
                    <a:pt x="113" y="547"/>
                  </a:lnTo>
                  <a:lnTo>
                    <a:pt x="113" y="635"/>
                  </a:lnTo>
                  <a:lnTo>
                    <a:pt x="254" y="635"/>
                  </a:lnTo>
                  <a:lnTo>
                    <a:pt x="254" y="547"/>
                  </a:lnTo>
                  <a:lnTo>
                    <a:pt x="366" y="547"/>
                  </a:lnTo>
                  <a:lnTo>
                    <a:pt x="366" y="635"/>
                  </a:lnTo>
                  <a:lnTo>
                    <a:pt x="456" y="635"/>
                  </a:lnTo>
                  <a:lnTo>
                    <a:pt x="456" y="534"/>
                  </a:lnTo>
                  <a:lnTo>
                    <a:pt x="586" y="534"/>
                  </a:lnTo>
                  <a:lnTo>
                    <a:pt x="586" y="37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7880350" y="5684838"/>
              <a:ext cx="179388" cy="1089025"/>
            </a:xfrm>
            <a:custGeom>
              <a:avLst/>
              <a:gdLst>
                <a:gd name="T0" fmla="*/ 113 w 113"/>
                <a:gd name="T1" fmla="*/ 0 h 686"/>
                <a:gd name="T2" fmla="*/ 0 w 113"/>
                <a:gd name="T3" fmla="*/ 0 h 686"/>
                <a:gd name="T4" fmla="*/ 0 w 113"/>
                <a:gd name="T5" fmla="*/ 88 h 686"/>
                <a:gd name="T6" fmla="*/ 56 w 113"/>
                <a:gd name="T7" fmla="*/ 88 h 686"/>
                <a:gd name="T8" fmla="*/ 56 w 113"/>
                <a:gd name="T9" fmla="*/ 686 h 686"/>
                <a:gd name="T10" fmla="*/ 113 w 113"/>
                <a:gd name="T11" fmla="*/ 686 h 686"/>
                <a:gd name="T12" fmla="*/ 113 w 113"/>
                <a:gd name="T13" fmla="*/ 552 h 686"/>
                <a:gd name="T14" fmla="*/ 113 w 113"/>
                <a:gd name="T15" fmla="*/ 88 h 686"/>
                <a:gd name="T16" fmla="*/ 113 w 113"/>
                <a:gd name="T1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686">
                  <a:moveTo>
                    <a:pt x="113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56" y="88"/>
                  </a:lnTo>
                  <a:lnTo>
                    <a:pt x="56" y="686"/>
                  </a:lnTo>
                  <a:lnTo>
                    <a:pt x="113" y="686"/>
                  </a:lnTo>
                  <a:lnTo>
                    <a:pt x="113" y="552"/>
                  </a:lnTo>
                  <a:lnTo>
                    <a:pt x="113" y="88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8283575" y="5684838"/>
              <a:ext cx="177800" cy="1089025"/>
            </a:xfrm>
            <a:custGeom>
              <a:avLst/>
              <a:gdLst>
                <a:gd name="T0" fmla="*/ 112 w 112"/>
                <a:gd name="T1" fmla="*/ 0 h 686"/>
                <a:gd name="T2" fmla="*/ 0 w 112"/>
                <a:gd name="T3" fmla="*/ 0 h 686"/>
                <a:gd name="T4" fmla="*/ 0 w 112"/>
                <a:gd name="T5" fmla="*/ 88 h 686"/>
                <a:gd name="T6" fmla="*/ 0 w 112"/>
                <a:gd name="T7" fmla="*/ 686 h 686"/>
                <a:gd name="T8" fmla="*/ 56 w 112"/>
                <a:gd name="T9" fmla="*/ 686 h 686"/>
                <a:gd name="T10" fmla="*/ 56 w 112"/>
                <a:gd name="T11" fmla="*/ 88 h 686"/>
                <a:gd name="T12" fmla="*/ 112 w 112"/>
                <a:gd name="T13" fmla="*/ 88 h 686"/>
                <a:gd name="T14" fmla="*/ 112 w 112"/>
                <a:gd name="T15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86">
                  <a:moveTo>
                    <a:pt x="112" y="0"/>
                  </a:moveTo>
                  <a:lnTo>
                    <a:pt x="0" y="0"/>
                  </a:lnTo>
                  <a:lnTo>
                    <a:pt x="0" y="88"/>
                  </a:lnTo>
                  <a:lnTo>
                    <a:pt x="0" y="686"/>
                  </a:lnTo>
                  <a:lnTo>
                    <a:pt x="56" y="686"/>
                  </a:lnTo>
                  <a:lnTo>
                    <a:pt x="56" y="88"/>
                  </a:lnTo>
                  <a:lnTo>
                    <a:pt x="112" y="88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solidFill>
              <a:srgbClr val="5E2D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8604250" y="5664200"/>
              <a:ext cx="206375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7988300" y="3446463"/>
              <a:ext cx="603250" cy="550862"/>
            </a:xfrm>
            <a:custGeom>
              <a:avLst/>
              <a:gdLst>
                <a:gd name="T0" fmla="*/ 135 w 232"/>
                <a:gd name="T1" fmla="*/ 119 h 212"/>
                <a:gd name="T2" fmla="*/ 131 w 232"/>
                <a:gd name="T3" fmla="*/ 115 h 212"/>
                <a:gd name="T4" fmla="*/ 120 w 232"/>
                <a:gd name="T5" fmla="*/ 71 h 212"/>
                <a:gd name="T6" fmla="*/ 78 w 232"/>
                <a:gd name="T7" fmla="*/ 1 h 212"/>
                <a:gd name="T8" fmla="*/ 78 w 232"/>
                <a:gd name="T9" fmla="*/ 3 h 212"/>
                <a:gd name="T10" fmla="*/ 78 w 232"/>
                <a:gd name="T11" fmla="*/ 1 h 212"/>
                <a:gd name="T12" fmla="*/ 21 w 232"/>
                <a:gd name="T13" fmla="*/ 93 h 212"/>
                <a:gd name="T14" fmla="*/ 30 w 232"/>
                <a:gd name="T15" fmla="*/ 125 h 212"/>
                <a:gd name="T16" fmla="*/ 36 w 232"/>
                <a:gd name="T17" fmla="*/ 153 h 212"/>
                <a:gd name="T18" fmla="*/ 59 w 232"/>
                <a:gd name="T19" fmla="*/ 166 h 212"/>
                <a:gd name="T20" fmla="*/ 59 w 232"/>
                <a:gd name="T21" fmla="*/ 168 h 212"/>
                <a:gd name="T22" fmla="*/ 232 w 232"/>
                <a:gd name="T23" fmla="*/ 162 h 212"/>
                <a:gd name="T24" fmla="*/ 135 w 232"/>
                <a:gd name="T25" fmla="*/ 119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2" h="212">
                  <a:moveTo>
                    <a:pt x="135" y="119"/>
                  </a:moveTo>
                  <a:cubicBezTo>
                    <a:pt x="134" y="117"/>
                    <a:pt x="132" y="116"/>
                    <a:pt x="131" y="115"/>
                  </a:cubicBezTo>
                  <a:cubicBezTo>
                    <a:pt x="117" y="100"/>
                    <a:pt x="121" y="90"/>
                    <a:pt x="120" y="71"/>
                  </a:cubicBezTo>
                  <a:cubicBezTo>
                    <a:pt x="119" y="47"/>
                    <a:pt x="103" y="9"/>
                    <a:pt x="78" y="1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4" y="0"/>
                    <a:pt x="0" y="58"/>
                    <a:pt x="21" y="93"/>
                  </a:cubicBezTo>
                  <a:cubicBezTo>
                    <a:pt x="28" y="104"/>
                    <a:pt x="30" y="112"/>
                    <a:pt x="30" y="125"/>
                  </a:cubicBezTo>
                  <a:cubicBezTo>
                    <a:pt x="30" y="136"/>
                    <a:pt x="31" y="144"/>
                    <a:pt x="36" y="153"/>
                  </a:cubicBezTo>
                  <a:cubicBezTo>
                    <a:pt x="40" y="159"/>
                    <a:pt x="49" y="164"/>
                    <a:pt x="59" y="166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89" y="212"/>
                    <a:pt x="232" y="162"/>
                    <a:pt x="232" y="162"/>
                  </a:cubicBezTo>
                  <a:cubicBezTo>
                    <a:pt x="204" y="118"/>
                    <a:pt x="135" y="119"/>
                    <a:pt x="135" y="119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8310563" y="3706813"/>
              <a:ext cx="195263" cy="98425"/>
            </a:xfrm>
            <a:custGeom>
              <a:avLst/>
              <a:gdLst>
                <a:gd name="T0" fmla="*/ 0 w 75"/>
                <a:gd name="T1" fmla="*/ 0 h 38"/>
                <a:gd name="T2" fmla="*/ 37 w 75"/>
                <a:gd name="T3" fmla="*/ 38 h 38"/>
                <a:gd name="T4" fmla="*/ 75 w 75"/>
                <a:gd name="T5" fmla="*/ 0 h 38"/>
                <a:gd name="T6" fmla="*/ 0 w 75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0" y="0"/>
                  </a:moveTo>
                  <a:cubicBezTo>
                    <a:pt x="0" y="21"/>
                    <a:pt x="16" y="38"/>
                    <a:pt x="37" y="38"/>
                  </a:cubicBezTo>
                  <a:cubicBezTo>
                    <a:pt x="58" y="38"/>
                    <a:pt x="75" y="21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8356600" y="3706813"/>
              <a:ext cx="100013" cy="49212"/>
            </a:xfrm>
            <a:custGeom>
              <a:avLst/>
              <a:gdLst>
                <a:gd name="T0" fmla="*/ 38 w 38"/>
                <a:gd name="T1" fmla="*/ 0 h 19"/>
                <a:gd name="T2" fmla="*/ 0 w 38"/>
                <a:gd name="T3" fmla="*/ 0 h 19"/>
                <a:gd name="T4" fmla="*/ 19 w 38"/>
                <a:gd name="T5" fmla="*/ 19 h 19"/>
                <a:gd name="T6" fmla="*/ 19 w 38"/>
                <a:gd name="T7" fmla="*/ 19 h 19"/>
                <a:gd name="T8" fmla="*/ 38 w 3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9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9" y="19"/>
                    <a:pt x="38" y="10"/>
                    <a:pt x="38" y="0"/>
                  </a:cubicBezTo>
                </a:path>
              </a:pathLst>
            </a:custGeom>
            <a:solidFill>
              <a:srgbClr val="C9B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7" name="Freeform 42"/>
          <p:cNvSpPr>
            <a:spLocks/>
          </p:cNvSpPr>
          <p:nvPr userDrawn="1"/>
        </p:nvSpPr>
        <p:spPr bwMode="auto">
          <a:xfrm>
            <a:off x="11177197" y="3160037"/>
            <a:ext cx="748905" cy="448271"/>
          </a:xfrm>
          <a:custGeom>
            <a:avLst/>
            <a:gdLst>
              <a:gd name="T0" fmla="*/ 218 w 242"/>
              <a:gd name="T1" fmla="*/ 72 h 145"/>
              <a:gd name="T2" fmla="*/ 178 w 242"/>
              <a:gd name="T3" fmla="*/ 41 h 145"/>
              <a:gd name="T4" fmla="*/ 178 w 242"/>
              <a:gd name="T5" fmla="*/ 41 h 145"/>
              <a:gd name="T6" fmla="*/ 178 w 242"/>
              <a:gd name="T7" fmla="*/ 41 h 145"/>
              <a:gd name="T8" fmla="*/ 137 w 242"/>
              <a:gd name="T9" fmla="*/ 0 h 145"/>
              <a:gd name="T10" fmla="*/ 100 w 242"/>
              <a:gd name="T11" fmla="*/ 21 h 145"/>
              <a:gd name="T12" fmla="*/ 87 w 242"/>
              <a:gd name="T13" fmla="*/ 19 h 145"/>
              <a:gd name="T14" fmla="*/ 49 w 242"/>
              <a:gd name="T15" fmla="*/ 58 h 145"/>
              <a:gd name="T16" fmla="*/ 49 w 242"/>
              <a:gd name="T17" fmla="*/ 58 h 145"/>
              <a:gd name="T18" fmla="*/ 44 w 242"/>
              <a:gd name="T19" fmla="*/ 58 h 145"/>
              <a:gd name="T20" fmla="*/ 0 w 242"/>
              <a:gd name="T21" fmla="*/ 101 h 145"/>
              <a:gd name="T22" fmla="*/ 44 w 242"/>
              <a:gd name="T23" fmla="*/ 145 h 145"/>
              <a:gd name="T24" fmla="*/ 204 w 242"/>
              <a:gd name="T25" fmla="*/ 145 h 145"/>
              <a:gd name="T26" fmla="*/ 242 w 242"/>
              <a:gd name="T27" fmla="*/ 107 h 145"/>
              <a:gd name="T28" fmla="*/ 218 w 242"/>
              <a:gd name="T29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2" h="145">
                <a:moveTo>
                  <a:pt x="218" y="72"/>
                </a:moveTo>
                <a:cubicBezTo>
                  <a:pt x="213" y="54"/>
                  <a:pt x="197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18"/>
                  <a:pt x="159" y="0"/>
                  <a:pt x="137" y="0"/>
                </a:cubicBezTo>
                <a:cubicBezTo>
                  <a:pt x="121" y="0"/>
                  <a:pt x="107" y="8"/>
                  <a:pt x="100" y="21"/>
                </a:cubicBezTo>
                <a:cubicBezTo>
                  <a:pt x="96" y="20"/>
                  <a:pt x="92" y="19"/>
                  <a:pt x="87" y="19"/>
                </a:cubicBezTo>
                <a:cubicBezTo>
                  <a:pt x="66" y="19"/>
                  <a:pt x="49" y="36"/>
                  <a:pt x="49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7" y="58"/>
                  <a:pt x="45" y="58"/>
                  <a:pt x="44" y="58"/>
                </a:cubicBezTo>
                <a:cubicBezTo>
                  <a:pt x="19" y="58"/>
                  <a:pt x="0" y="77"/>
                  <a:pt x="0" y="101"/>
                </a:cubicBezTo>
                <a:cubicBezTo>
                  <a:pt x="0" y="125"/>
                  <a:pt x="19" y="145"/>
                  <a:pt x="44" y="145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225" y="145"/>
                  <a:pt x="242" y="128"/>
                  <a:pt x="242" y="107"/>
                </a:cubicBezTo>
                <a:cubicBezTo>
                  <a:pt x="242" y="91"/>
                  <a:pt x="232" y="78"/>
                  <a:pt x="218" y="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0955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067761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3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1 -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51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8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5534"/>
          <a:stretch/>
        </p:blipFill>
        <p:spPr>
          <a:xfrm>
            <a:off x="0" y="0"/>
            <a:ext cx="12191377" cy="68589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69239" y="2084172"/>
            <a:ext cx="6274974" cy="3496553"/>
          </a:xfrm>
          <a:prstGeom prst="rect">
            <a:avLst/>
          </a:prstGeom>
          <a:solidFill>
            <a:srgbClr val="D83B01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0"/>
            <a:ext cx="6276530" cy="170344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7" y="6002431"/>
            <a:ext cx="1792845" cy="38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12190264" cy="685799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470067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5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95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llustr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81" y="3110988"/>
            <a:ext cx="6793220" cy="37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0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2431"/>
            <a:ext cx="1792850" cy="384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3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0468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5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4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25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4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64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98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4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llustration">
    <p:bg>
      <p:bgPr>
        <a:solidFill>
          <a:srgbClr val="107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23681" y="3110988"/>
            <a:ext cx="6793220" cy="37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067761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7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179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5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5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73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6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3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9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llustr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826762" y="2103611"/>
            <a:ext cx="6096000" cy="3566769"/>
          </a:xfrm>
          <a:custGeom>
            <a:avLst/>
            <a:gdLst>
              <a:gd name="T0" fmla="*/ 1776 w 2020"/>
              <a:gd name="T1" fmla="*/ 1074 h 1182"/>
              <a:gd name="T2" fmla="*/ 1629 w 2020"/>
              <a:gd name="T3" fmla="*/ 1146 h 1182"/>
              <a:gd name="T4" fmla="*/ 1498 w 2020"/>
              <a:gd name="T5" fmla="*/ 1016 h 1182"/>
              <a:gd name="T6" fmla="*/ 1543 w 2020"/>
              <a:gd name="T7" fmla="*/ 901 h 1182"/>
              <a:gd name="T8" fmla="*/ 1585 w 2020"/>
              <a:gd name="T9" fmla="*/ 785 h 1182"/>
              <a:gd name="T10" fmla="*/ 1314 w 2020"/>
              <a:gd name="T11" fmla="*/ 756 h 1182"/>
              <a:gd name="T12" fmla="*/ 1061 w 2020"/>
              <a:gd name="T13" fmla="*/ 640 h 1182"/>
              <a:gd name="T14" fmla="*/ 1032 w 2020"/>
              <a:gd name="T15" fmla="*/ 525 h 1182"/>
              <a:gd name="T16" fmla="*/ 848 w 2020"/>
              <a:gd name="T17" fmla="*/ 409 h 1182"/>
              <a:gd name="T18" fmla="*/ 1553 w 2020"/>
              <a:gd name="T19" fmla="*/ 301 h 1182"/>
              <a:gd name="T20" fmla="*/ 1686 w 2020"/>
              <a:gd name="T21" fmla="*/ 185 h 1182"/>
              <a:gd name="T22" fmla="*/ 1237 w 2020"/>
              <a:gd name="T23" fmla="*/ 70 h 1182"/>
              <a:gd name="T24" fmla="*/ 749 w 2020"/>
              <a:gd name="T25" fmla="*/ 185 h 1182"/>
              <a:gd name="T26" fmla="*/ 721 w 2020"/>
              <a:gd name="T27" fmla="*/ 301 h 1182"/>
              <a:gd name="T28" fmla="*/ 366 w 2020"/>
              <a:gd name="T29" fmla="*/ 344 h 1182"/>
              <a:gd name="T30" fmla="*/ 237 w 2020"/>
              <a:gd name="T31" fmla="*/ 228 h 1182"/>
              <a:gd name="T32" fmla="*/ 318 w 2020"/>
              <a:gd name="T33" fmla="*/ 38 h 1182"/>
              <a:gd name="T34" fmla="*/ 353 w 2020"/>
              <a:gd name="T35" fmla="*/ 264 h 1182"/>
              <a:gd name="T36" fmla="*/ 497 w 2020"/>
              <a:gd name="T37" fmla="*/ 373 h 1182"/>
              <a:gd name="T38" fmla="*/ 180 w 2020"/>
              <a:gd name="T39" fmla="*/ 488 h 1182"/>
              <a:gd name="T40" fmla="*/ 190 w 2020"/>
              <a:gd name="T41" fmla="*/ 604 h 1182"/>
              <a:gd name="T42" fmla="*/ 273 w 2020"/>
              <a:gd name="T43" fmla="*/ 720 h 1182"/>
              <a:gd name="T44" fmla="*/ 377 w 2020"/>
              <a:gd name="T45" fmla="*/ 835 h 1182"/>
              <a:gd name="T46" fmla="*/ 446 w 2020"/>
              <a:gd name="T47" fmla="*/ 951 h 1182"/>
              <a:gd name="T48" fmla="*/ 443 w 2020"/>
              <a:gd name="T49" fmla="*/ 1066 h 1182"/>
              <a:gd name="T50" fmla="*/ 955 w 2020"/>
              <a:gd name="T51" fmla="*/ 1030 h 1182"/>
              <a:gd name="T52" fmla="*/ 912 w 2020"/>
              <a:gd name="T53" fmla="*/ 900 h 1182"/>
              <a:gd name="T54" fmla="*/ 898 w 2020"/>
              <a:gd name="T55" fmla="*/ 785 h 1182"/>
              <a:gd name="T56" fmla="*/ 755 w 2020"/>
              <a:gd name="T57" fmla="*/ 669 h 1182"/>
              <a:gd name="T58" fmla="*/ 798 w 2020"/>
              <a:gd name="T59" fmla="*/ 553 h 1182"/>
              <a:gd name="T60" fmla="*/ 761 w 2020"/>
              <a:gd name="T61" fmla="*/ 438 h 1182"/>
              <a:gd name="T62" fmla="*/ 1592 w 2020"/>
              <a:gd name="T63" fmla="*/ 388 h 1182"/>
              <a:gd name="T64" fmla="*/ 1553 w 2020"/>
              <a:gd name="T65" fmla="*/ 503 h 1182"/>
              <a:gd name="T66" fmla="*/ 1526 w 2020"/>
              <a:gd name="T67" fmla="*/ 619 h 1182"/>
              <a:gd name="T68" fmla="*/ 1454 w 2020"/>
              <a:gd name="T69" fmla="*/ 734 h 1182"/>
              <a:gd name="T70" fmla="*/ 1623 w 2020"/>
              <a:gd name="T71" fmla="*/ 792 h 1182"/>
              <a:gd name="T72" fmla="*/ 1681 w 2020"/>
              <a:gd name="T73" fmla="*/ 879 h 1182"/>
              <a:gd name="T74" fmla="*/ 1712 w 2020"/>
              <a:gd name="T75" fmla="*/ 995 h 1182"/>
              <a:gd name="T76" fmla="*/ 1658 w 2020"/>
              <a:gd name="T77" fmla="*/ 1110 h 1182"/>
              <a:gd name="T78" fmla="*/ 1824 w 2020"/>
              <a:gd name="T79" fmla="*/ 1081 h 1182"/>
              <a:gd name="T80" fmla="*/ 2020 w 2020"/>
              <a:gd name="T81" fmla="*/ 870 h 1182"/>
              <a:gd name="T82" fmla="*/ 969 w 2020"/>
              <a:gd name="T83" fmla="*/ 459 h 1182"/>
              <a:gd name="T84" fmla="*/ 860 w 2020"/>
              <a:gd name="T85" fmla="*/ 575 h 1182"/>
              <a:gd name="T86" fmla="*/ 1046 w 2020"/>
              <a:gd name="T87" fmla="*/ 691 h 1182"/>
              <a:gd name="T88" fmla="*/ 1049 w 2020"/>
              <a:gd name="T89" fmla="*/ 806 h 1182"/>
              <a:gd name="T90" fmla="*/ 1017 w 2020"/>
              <a:gd name="T91" fmla="*/ 922 h 1182"/>
              <a:gd name="T92" fmla="*/ 1017 w 2020"/>
              <a:gd name="T93" fmla="*/ 1066 h 1182"/>
              <a:gd name="T94" fmla="*/ 495 w 2020"/>
              <a:gd name="T95" fmla="*/ 1037 h 1182"/>
              <a:gd name="T96" fmla="*/ 593 w 2020"/>
              <a:gd name="T97" fmla="*/ 922 h 1182"/>
              <a:gd name="T98" fmla="*/ 529 w 2020"/>
              <a:gd name="T99" fmla="*/ 806 h 1182"/>
              <a:gd name="T100" fmla="*/ 276 w 2020"/>
              <a:gd name="T101" fmla="*/ 691 h 1182"/>
              <a:gd name="T102" fmla="*/ 381 w 2020"/>
              <a:gd name="T103" fmla="*/ 575 h 1182"/>
              <a:gd name="T104" fmla="*/ 518 w 2020"/>
              <a:gd name="T105" fmla="*/ 459 h 1182"/>
              <a:gd name="T106" fmla="*/ 601 w 2020"/>
              <a:gd name="T107" fmla="*/ 330 h 1182"/>
              <a:gd name="T108" fmla="*/ 581 w 2020"/>
              <a:gd name="T109" fmla="*/ 214 h 1182"/>
              <a:gd name="T110" fmla="*/ 622 w 2020"/>
              <a:gd name="T111" fmla="*/ 99 h 1182"/>
              <a:gd name="T112" fmla="*/ 1075 w 2020"/>
              <a:gd name="T113" fmla="*/ 156 h 1182"/>
              <a:gd name="T114" fmla="*/ 940 w 2020"/>
              <a:gd name="T115" fmla="*/ 272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20" h="1182">
                <a:moveTo>
                  <a:pt x="2001" y="851"/>
                </a:moveTo>
                <a:cubicBezTo>
                  <a:pt x="1990" y="851"/>
                  <a:pt x="1982" y="860"/>
                  <a:pt x="1982" y="870"/>
                </a:cubicBezTo>
                <a:cubicBezTo>
                  <a:pt x="1982" y="878"/>
                  <a:pt x="1987" y="885"/>
                  <a:pt x="1994" y="887"/>
                </a:cubicBezTo>
                <a:cubicBezTo>
                  <a:pt x="1988" y="947"/>
                  <a:pt x="1938" y="995"/>
                  <a:pt x="1876" y="995"/>
                </a:cubicBezTo>
                <a:cubicBezTo>
                  <a:pt x="1791" y="995"/>
                  <a:pt x="1791" y="995"/>
                  <a:pt x="1791" y="995"/>
                </a:cubicBezTo>
                <a:cubicBezTo>
                  <a:pt x="1779" y="995"/>
                  <a:pt x="1770" y="1004"/>
                  <a:pt x="1770" y="1016"/>
                </a:cubicBezTo>
                <a:cubicBezTo>
                  <a:pt x="1770" y="1028"/>
                  <a:pt x="1779" y="1038"/>
                  <a:pt x="1791" y="1038"/>
                </a:cubicBezTo>
                <a:cubicBezTo>
                  <a:pt x="1843" y="1038"/>
                  <a:pt x="1843" y="1038"/>
                  <a:pt x="1843" y="1038"/>
                </a:cubicBezTo>
                <a:cubicBezTo>
                  <a:pt x="1847" y="1038"/>
                  <a:pt x="1850" y="1041"/>
                  <a:pt x="1850" y="1045"/>
                </a:cubicBezTo>
                <a:cubicBezTo>
                  <a:pt x="1850" y="1049"/>
                  <a:pt x="1847" y="1052"/>
                  <a:pt x="1843" y="1052"/>
                </a:cubicBezTo>
                <a:cubicBezTo>
                  <a:pt x="1797" y="1052"/>
                  <a:pt x="1797" y="1052"/>
                  <a:pt x="1797" y="1052"/>
                </a:cubicBezTo>
                <a:cubicBezTo>
                  <a:pt x="1785" y="1052"/>
                  <a:pt x="1776" y="1062"/>
                  <a:pt x="1776" y="1074"/>
                </a:cubicBezTo>
                <a:cubicBezTo>
                  <a:pt x="1776" y="1086"/>
                  <a:pt x="1785" y="1096"/>
                  <a:pt x="1797" y="1096"/>
                </a:cubicBezTo>
                <a:cubicBezTo>
                  <a:pt x="1824" y="1096"/>
                  <a:pt x="1824" y="1096"/>
                  <a:pt x="1824" y="1096"/>
                </a:cubicBezTo>
                <a:cubicBezTo>
                  <a:pt x="1828" y="1096"/>
                  <a:pt x="1832" y="1099"/>
                  <a:pt x="1832" y="1103"/>
                </a:cubicBezTo>
                <a:cubicBezTo>
                  <a:pt x="1832" y="1107"/>
                  <a:pt x="1828" y="1110"/>
                  <a:pt x="1824" y="1110"/>
                </a:cubicBezTo>
                <a:cubicBezTo>
                  <a:pt x="1766" y="1110"/>
                  <a:pt x="1766" y="1110"/>
                  <a:pt x="1766" y="1110"/>
                </a:cubicBezTo>
                <a:cubicBezTo>
                  <a:pt x="1754" y="1110"/>
                  <a:pt x="1744" y="1120"/>
                  <a:pt x="1744" y="1132"/>
                </a:cubicBezTo>
                <a:cubicBezTo>
                  <a:pt x="1744" y="1144"/>
                  <a:pt x="1754" y="1153"/>
                  <a:pt x="1766" y="1153"/>
                </a:cubicBezTo>
                <a:cubicBezTo>
                  <a:pt x="1789" y="1153"/>
                  <a:pt x="1789" y="1153"/>
                  <a:pt x="1789" y="1153"/>
                </a:cubicBezTo>
                <a:cubicBezTo>
                  <a:pt x="1793" y="1153"/>
                  <a:pt x="1797" y="1157"/>
                  <a:pt x="1797" y="1161"/>
                </a:cubicBezTo>
                <a:cubicBezTo>
                  <a:pt x="1797" y="1165"/>
                  <a:pt x="1793" y="1168"/>
                  <a:pt x="1789" y="1168"/>
                </a:cubicBezTo>
                <a:cubicBezTo>
                  <a:pt x="1650" y="1168"/>
                  <a:pt x="1650" y="1168"/>
                  <a:pt x="1650" y="1168"/>
                </a:cubicBezTo>
                <a:cubicBezTo>
                  <a:pt x="1638" y="1168"/>
                  <a:pt x="1629" y="1158"/>
                  <a:pt x="1629" y="1146"/>
                </a:cubicBezTo>
                <a:cubicBezTo>
                  <a:pt x="1629" y="1134"/>
                  <a:pt x="1638" y="1125"/>
                  <a:pt x="1650" y="1125"/>
                </a:cubicBezTo>
                <a:cubicBezTo>
                  <a:pt x="1658" y="1125"/>
                  <a:pt x="1658" y="1125"/>
                  <a:pt x="1658" y="1125"/>
                </a:cubicBezTo>
                <a:cubicBezTo>
                  <a:pt x="1670" y="1125"/>
                  <a:pt x="1680" y="1115"/>
                  <a:pt x="1680" y="1103"/>
                </a:cubicBezTo>
                <a:cubicBezTo>
                  <a:pt x="1680" y="1091"/>
                  <a:pt x="1670" y="1081"/>
                  <a:pt x="1658" y="1081"/>
                </a:cubicBezTo>
                <a:cubicBezTo>
                  <a:pt x="1635" y="1081"/>
                  <a:pt x="1635" y="1081"/>
                  <a:pt x="1635" y="1081"/>
                </a:cubicBezTo>
                <a:cubicBezTo>
                  <a:pt x="1631" y="1081"/>
                  <a:pt x="1628" y="1078"/>
                  <a:pt x="1628" y="1074"/>
                </a:cubicBezTo>
                <a:cubicBezTo>
                  <a:pt x="1628" y="1070"/>
                  <a:pt x="1631" y="1067"/>
                  <a:pt x="1635" y="1067"/>
                </a:cubicBezTo>
                <a:cubicBezTo>
                  <a:pt x="1693" y="1067"/>
                  <a:pt x="1693" y="1067"/>
                  <a:pt x="1693" y="1067"/>
                </a:cubicBezTo>
                <a:cubicBezTo>
                  <a:pt x="1705" y="1067"/>
                  <a:pt x="1715" y="1057"/>
                  <a:pt x="1715" y="1045"/>
                </a:cubicBezTo>
                <a:cubicBezTo>
                  <a:pt x="1715" y="1033"/>
                  <a:pt x="1705" y="1024"/>
                  <a:pt x="1693" y="1024"/>
                </a:cubicBezTo>
                <a:cubicBezTo>
                  <a:pt x="1505" y="1024"/>
                  <a:pt x="1505" y="1024"/>
                  <a:pt x="1505" y="1024"/>
                </a:cubicBezTo>
                <a:cubicBezTo>
                  <a:pt x="1501" y="1024"/>
                  <a:pt x="1498" y="1020"/>
                  <a:pt x="1498" y="1016"/>
                </a:cubicBezTo>
                <a:cubicBezTo>
                  <a:pt x="1498" y="1012"/>
                  <a:pt x="1501" y="1009"/>
                  <a:pt x="1505" y="1009"/>
                </a:cubicBezTo>
                <a:cubicBezTo>
                  <a:pt x="1712" y="1009"/>
                  <a:pt x="1712" y="1009"/>
                  <a:pt x="1712" y="1009"/>
                </a:cubicBezTo>
                <a:cubicBezTo>
                  <a:pt x="1724" y="1009"/>
                  <a:pt x="1733" y="999"/>
                  <a:pt x="1733" y="987"/>
                </a:cubicBezTo>
                <a:cubicBezTo>
                  <a:pt x="1733" y="975"/>
                  <a:pt x="1724" y="966"/>
                  <a:pt x="1712" y="966"/>
                </a:cubicBezTo>
                <a:cubicBezTo>
                  <a:pt x="1504" y="966"/>
                  <a:pt x="1504" y="966"/>
                  <a:pt x="1504" y="966"/>
                </a:cubicBezTo>
                <a:cubicBezTo>
                  <a:pt x="1500" y="966"/>
                  <a:pt x="1496" y="962"/>
                  <a:pt x="1496" y="958"/>
                </a:cubicBezTo>
                <a:cubicBezTo>
                  <a:pt x="1496" y="954"/>
                  <a:pt x="1500" y="951"/>
                  <a:pt x="1504" y="951"/>
                </a:cubicBezTo>
                <a:cubicBezTo>
                  <a:pt x="1697" y="951"/>
                  <a:pt x="1697" y="951"/>
                  <a:pt x="1697" y="951"/>
                </a:cubicBezTo>
                <a:cubicBezTo>
                  <a:pt x="1709" y="951"/>
                  <a:pt x="1718" y="941"/>
                  <a:pt x="1718" y="929"/>
                </a:cubicBezTo>
                <a:cubicBezTo>
                  <a:pt x="1718" y="918"/>
                  <a:pt x="1709" y="908"/>
                  <a:pt x="1697" y="908"/>
                </a:cubicBezTo>
                <a:cubicBezTo>
                  <a:pt x="1550" y="908"/>
                  <a:pt x="1550" y="908"/>
                  <a:pt x="1550" y="908"/>
                </a:cubicBezTo>
                <a:cubicBezTo>
                  <a:pt x="1546" y="908"/>
                  <a:pt x="1543" y="905"/>
                  <a:pt x="1543" y="901"/>
                </a:cubicBezTo>
                <a:cubicBezTo>
                  <a:pt x="1543" y="897"/>
                  <a:pt x="1546" y="893"/>
                  <a:pt x="1550" y="893"/>
                </a:cubicBezTo>
                <a:cubicBezTo>
                  <a:pt x="1681" y="893"/>
                  <a:pt x="1681" y="893"/>
                  <a:pt x="1681" y="893"/>
                </a:cubicBezTo>
                <a:cubicBezTo>
                  <a:pt x="1701" y="893"/>
                  <a:pt x="1718" y="877"/>
                  <a:pt x="1718" y="857"/>
                </a:cubicBezTo>
                <a:cubicBezTo>
                  <a:pt x="1718" y="837"/>
                  <a:pt x="1701" y="821"/>
                  <a:pt x="1681" y="821"/>
                </a:cubicBezTo>
                <a:cubicBezTo>
                  <a:pt x="1673" y="821"/>
                  <a:pt x="1673" y="821"/>
                  <a:pt x="1673" y="821"/>
                </a:cubicBezTo>
                <a:cubicBezTo>
                  <a:pt x="1669" y="821"/>
                  <a:pt x="1666" y="818"/>
                  <a:pt x="1666" y="814"/>
                </a:cubicBezTo>
                <a:cubicBezTo>
                  <a:pt x="1666" y="810"/>
                  <a:pt x="1669" y="807"/>
                  <a:pt x="1673" y="807"/>
                </a:cubicBezTo>
                <a:cubicBezTo>
                  <a:pt x="1683" y="807"/>
                  <a:pt x="1683" y="807"/>
                  <a:pt x="1683" y="807"/>
                </a:cubicBezTo>
                <a:cubicBezTo>
                  <a:pt x="1694" y="807"/>
                  <a:pt x="1704" y="797"/>
                  <a:pt x="1704" y="785"/>
                </a:cubicBezTo>
                <a:cubicBezTo>
                  <a:pt x="1704" y="773"/>
                  <a:pt x="1694" y="763"/>
                  <a:pt x="1683" y="763"/>
                </a:cubicBezTo>
                <a:cubicBezTo>
                  <a:pt x="1607" y="763"/>
                  <a:pt x="1607" y="763"/>
                  <a:pt x="1607" y="763"/>
                </a:cubicBezTo>
                <a:cubicBezTo>
                  <a:pt x="1595" y="763"/>
                  <a:pt x="1585" y="773"/>
                  <a:pt x="1585" y="785"/>
                </a:cubicBezTo>
                <a:cubicBezTo>
                  <a:pt x="1585" y="797"/>
                  <a:pt x="1595" y="807"/>
                  <a:pt x="1607" y="807"/>
                </a:cubicBezTo>
                <a:cubicBezTo>
                  <a:pt x="1623" y="807"/>
                  <a:pt x="1623" y="807"/>
                  <a:pt x="1623" y="807"/>
                </a:cubicBezTo>
                <a:cubicBezTo>
                  <a:pt x="1627" y="807"/>
                  <a:pt x="1631" y="810"/>
                  <a:pt x="1631" y="814"/>
                </a:cubicBezTo>
                <a:cubicBezTo>
                  <a:pt x="1631" y="818"/>
                  <a:pt x="1627" y="821"/>
                  <a:pt x="1623" y="821"/>
                </a:cubicBezTo>
                <a:cubicBezTo>
                  <a:pt x="1455" y="821"/>
                  <a:pt x="1455" y="821"/>
                  <a:pt x="1455" y="821"/>
                </a:cubicBezTo>
                <a:cubicBezTo>
                  <a:pt x="1451" y="821"/>
                  <a:pt x="1448" y="818"/>
                  <a:pt x="1448" y="814"/>
                </a:cubicBezTo>
                <a:cubicBezTo>
                  <a:pt x="1448" y="810"/>
                  <a:pt x="1451" y="807"/>
                  <a:pt x="1455" y="807"/>
                </a:cubicBezTo>
                <a:cubicBezTo>
                  <a:pt x="1549" y="807"/>
                  <a:pt x="1549" y="807"/>
                  <a:pt x="1549" y="807"/>
                </a:cubicBezTo>
                <a:cubicBezTo>
                  <a:pt x="1561" y="807"/>
                  <a:pt x="1571" y="797"/>
                  <a:pt x="1571" y="785"/>
                </a:cubicBezTo>
                <a:cubicBezTo>
                  <a:pt x="1571" y="773"/>
                  <a:pt x="1561" y="763"/>
                  <a:pt x="1549" y="763"/>
                </a:cubicBezTo>
                <a:cubicBezTo>
                  <a:pt x="1321" y="763"/>
                  <a:pt x="1321" y="763"/>
                  <a:pt x="1321" y="763"/>
                </a:cubicBezTo>
                <a:cubicBezTo>
                  <a:pt x="1317" y="763"/>
                  <a:pt x="1314" y="760"/>
                  <a:pt x="1314" y="756"/>
                </a:cubicBezTo>
                <a:cubicBezTo>
                  <a:pt x="1314" y="752"/>
                  <a:pt x="1317" y="749"/>
                  <a:pt x="1321" y="749"/>
                </a:cubicBezTo>
                <a:cubicBezTo>
                  <a:pt x="1454" y="749"/>
                  <a:pt x="1454" y="749"/>
                  <a:pt x="1454" y="749"/>
                </a:cubicBezTo>
                <a:cubicBezTo>
                  <a:pt x="1466" y="749"/>
                  <a:pt x="1475" y="739"/>
                  <a:pt x="1475" y="727"/>
                </a:cubicBezTo>
                <a:cubicBezTo>
                  <a:pt x="1475" y="715"/>
                  <a:pt x="1466" y="706"/>
                  <a:pt x="1454" y="706"/>
                </a:cubicBezTo>
                <a:cubicBezTo>
                  <a:pt x="1287" y="706"/>
                  <a:pt x="1287" y="706"/>
                  <a:pt x="1287" y="706"/>
                </a:cubicBezTo>
                <a:cubicBezTo>
                  <a:pt x="1283" y="706"/>
                  <a:pt x="1280" y="702"/>
                  <a:pt x="1280" y="698"/>
                </a:cubicBezTo>
                <a:cubicBezTo>
                  <a:pt x="1280" y="694"/>
                  <a:pt x="1283" y="691"/>
                  <a:pt x="1287" y="691"/>
                </a:cubicBezTo>
                <a:cubicBezTo>
                  <a:pt x="1436" y="691"/>
                  <a:pt x="1436" y="691"/>
                  <a:pt x="1436" y="691"/>
                </a:cubicBezTo>
                <a:cubicBezTo>
                  <a:pt x="1448" y="691"/>
                  <a:pt x="1458" y="681"/>
                  <a:pt x="1458" y="669"/>
                </a:cubicBezTo>
                <a:cubicBezTo>
                  <a:pt x="1458" y="657"/>
                  <a:pt x="1448" y="648"/>
                  <a:pt x="1436" y="648"/>
                </a:cubicBezTo>
                <a:cubicBezTo>
                  <a:pt x="1068" y="648"/>
                  <a:pt x="1068" y="648"/>
                  <a:pt x="1068" y="648"/>
                </a:cubicBezTo>
                <a:cubicBezTo>
                  <a:pt x="1064" y="648"/>
                  <a:pt x="1061" y="644"/>
                  <a:pt x="1061" y="640"/>
                </a:cubicBezTo>
                <a:cubicBezTo>
                  <a:pt x="1061" y="636"/>
                  <a:pt x="1064" y="633"/>
                  <a:pt x="1068" y="633"/>
                </a:cubicBezTo>
                <a:cubicBezTo>
                  <a:pt x="1526" y="633"/>
                  <a:pt x="1526" y="633"/>
                  <a:pt x="1526" y="633"/>
                </a:cubicBezTo>
                <a:cubicBezTo>
                  <a:pt x="1538" y="633"/>
                  <a:pt x="1548" y="623"/>
                  <a:pt x="1548" y="612"/>
                </a:cubicBezTo>
                <a:cubicBezTo>
                  <a:pt x="1548" y="600"/>
                  <a:pt x="1538" y="590"/>
                  <a:pt x="1526" y="590"/>
                </a:cubicBezTo>
                <a:cubicBezTo>
                  <a:pt x="1019" y="590"/>
                  <a:pt x="1019" y="590"/>
                  <a:pt x="1019" y="590"/>
                </a:cubicBezTo>
                <a:cubicBezTo>
                  <a:pt x="1015" y="590"/>
                  <a:pt x="1012" y="587"/>
                  <a:pt x="1012" y="583"/>
                </a:cubicBezTo>
                <a:cubicBezTo>
                  <a:pt x="1012" y="579"/>
                  <a:pt x="1015" y="575"/>
                  <a:pt x="1019" y="575"/>
                </a:cubicBezTo>
                <a:cubicBezTo>
                  <a:pt x="1528" y="575"/>
                  <a:pt x="1528" y="575"/>
                  <a:pt x="1528" y="575"/>
                </a:cubicBezTo>
                <a:cubicBezTo>
                  <a:pt x="1540" y="575"/>
                  <a:pt x="1550" y="566"/>
                  <a:pt x="1550" y="554"/>
                </a:cubicBezTo>
                <a:cubicBezTo>
                  <a:pt x="1550" y="542"/>
                  <a:pt x="1540" y="532"/>
                  <a:pt x="1528" y="532"/>
                </a:cubicBezTo>
                <a:cubicBezTo>
                  <a:pt x="1039" y="532"/>
                  <a:pt x="1039" y="532"/>
                  <a:pt x="1039" y="532"/>
                </a:cubicBezTo>
                <a:cubicBezTo>
                  <a:pt x="1035" y="532"/>
                  <a:pt x="1032" y="529"/>
                  <a:pt x="1032" y="525"/>
                </a:cubicBezTo>
                <a:cubicBezTo>
                  <a:pt x="1032" y="521"/>
                  <a:pt x="1035" y="518"/>
                  <a:pt x="1039" y="518"/>
                </a:cubicBezTo>
                <a:cubicBezTo>
                  <a:pt x="1553" y="518"/>
                  <a:pt x="1553" y="518"/>
                  <a:pt x="1553" y="518"/>
                </a:cubicBezTo>
                <a:cubicBezTo>
                  <a:pt x="1564" y="518"/>
                  <a:pt x="1574" y="508"/>
                  <a:pt x="1574" y="496"/>
                </a:cubicBezTo>
                <a:cubicBezTo>
                  <a:pt x="1574" y="484"/>
                  <a:pt x="1564" y="474"/>
                  <a:pt x="1553" y="474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5" y="474"/>
                  <a:pt x="1032" y="471"/>
                  <a:pt x="1032" y="467"/>
                </a:cubicBezTo>
                <a:cubicBezTo>
                  <a:pt x="1032" y="463"/>
                  <a:pt x="1035" y="460"/>
                  <a:pt x="1039" y="460"/>
                </a:cubicBezTo>
                <a:cubicBezTo>
                  <a:pt x="1592" y="460"/>
                  <a:pt x="1592" y="460"/>
                  <a:pt x="1592" y="460"/>
                </a:cubicBezTo>
                <a:cubicBezTo>
                  <a:pt x="1603" y="460"/>
                  <a:pt x="1613" y="450"/>
                  <a:pt x="1613" y="438"/>
                </a:cubicBezTo>
                <a:cubicBezTo>
                  <a:pt x="1613" y="426"/>
                  <a:pt x="1603" y="416"/>
                  <a:pt x="1592" y="416"/>
                </a:cubicBezTo>
                <a:cubicBezTo>
                  <a:pt x="855" y="416"/>
                  <a:pt x="855" y="416"/>
                  <a:pt x="855" y="416"/>
                </a:cubicBezTo>
                <a:cubicBezTo>
                  <a:pt x="851" y="416"/>
                  <a:pt x="848" y="413"/>
                  <a:pt x="848" y="409"/>
                </a:cubicBezTo>
                <a:cubicBezTo>
                  <a:pt x="848" y="405"/>
                  <a:pt x="851" y="402"/>
                  <a:pt x="855" y="402"/>
                </a:cubicBezTo>
                <a:cubicBezTo>
                  <a:pt x="1592" y="402"/>
                  <a:pt x="1592" y="402"/>
                  <a:pt x="1592" y="402"/>
                </a:cubicBezTo>
                <a:cubicBezTo>
                  <a:pt x="1603" y="402"/>
                  <a:pt x="1613" y="392"/>
                  <a:pt x="1613" y="380"/>
                </a:cubicBezTo>
                <a:cubicBezTo>
                  <a:pt x="1613" y="368"/>
                  <a:pt x="1603" y="359"/>
                  <a:pt x="1592" y="359"/>
                </a:cubicBezTo>
                <a:cubicBezTo>
                  <a:pt x="902" y="359"/>
                  <a:pt x="902" y="359"/>
                  <a:pt x="902" y="359"/>
                </a:cubicBezTo>
                <a:cubicBezTo>
                  <a:pt x="902" y="358"/>
                  <a:pt x="902" y="358"/>
                  <a:pt x="902" y="358"/>
                </a:cubicBezTo>
                <a:cubicBezTo>
                  <a:pt x="886" y="358"/>
                  <a:pt x="886" y="358"/>
                  <a:pt x="886" y="358"/>
                </a:cubicBezTo>
                <a:cubicBezTo>
                  <a:pt x="883" y="357"/>
                  <a:pt x="881" y="355"/>
                  <a:pt x="881" y="351"/>
                </a:cubicBezTo>
                <a:cubicBezTo>
                  <a:pt x="881" y="347"/>
                  <a:pt x="884" y="344"/>
                  <a:pt x="888" y="344"/>
                </a:cubicBezTo>
                <a:cubicBezTo>
                  <a:pt x="1553" y="344"/>
                  <a:pt x="1553" y="344"/>
                  <a:pt x="1553" y="344"/>
                </a:cubicBezTo>
                <a:cubicBezTo>
                  <a:pt x="1565" y="344"/>
                  <a:pt x="1575" y="334"/>
                  <a:pt x="1575" y="322"/>
                </a:cubicBezTo>
                <a:cubicBezTo>
                  <a:pt x="1575" y="311"/>
                  <a:pt x="1565" y="301"/>
                  <a:pt x="1553" y="301"/>
                </a:cubicBezTo>
                <a:cubicBezTo>
                  <a:pt x="940" y="301"/>
                  <a:pt x="940" y="301"/>
                  <a:pt x="940" y="301"/>
                </a:cubicBezTo>
                <a:cubicBezTo>
                  <a:pt x="936" y="301"/>
                  <a:pt x="933" y="298"/>
                  <a:pt x="933" y="294"/>
                </a:cubicBezTo>
                <a:cubicBezTo>
                  <a:pt x="933" y="290"/>
                  <a:pt x="936" y="286"/>
                  <a:pt x="940" y="286"/>
                </a:cubicBezTo>
                <a:cubicBezTo>
                  <a:pt x="1683" y="286"/>
                  <a:pt x="1683" y="286"/>
                  <a:pt x="1683" y="286"/>
                </a:cubicBezTo>
                <a:cubicBezTo>
                  <a:pt x="1695" y="286"/>
                  <a:pt x="1705" y="277"/>
                  <a:pt x="1705" y="265"/>
                </a:cubicBezTo>
                <a:cubicBezTo>
                  <a:pt x="1705" y="253"/>
                  <a:pt x="1695" y="243"/>
                  <a:pt x="1683" y="243"/>
                </a:cubicBezTo>
                <a:cubicBezTo>
                  <a:pt x="1145" y="243"/>
                  <a:pt x="1145" y="243"/>
                  <a:pt x="1145" y="243"/>
                </a:cubicBezTo>
                <a:cubicBezTo>
                  <a:pt x="1141" y="243"/>
                  <a:pt x="1137" y="240"/>
                  <a:pt x="1137" y="236"/>
                </a:cubicBezTo>
                <a:cubicBezTo>
                  <a:pt x="1137" y="232"/>
                  <a:pt x="1141" y="228"/>
                  <a:pt x="1145" y="228"/>
                </a:cubicBezTo>
                <a:cubicBezTo>
                  <a:pt x="1686" y="228"/>
                  <a:pt x="1686" y="228"/>
                  <a:pt x="1686" y="228"/>
                </a:cubicBezTo>
                <a:cubicBezTo>
                  <a:pt x="1698" y="228"/>
                  <a:pt x="1708" y="219"/>
                  <a:pt x="1708" y="207"/>
                </a:cubicBezTo>
                <a:cubicBezTo>
                  <a:pt x="1708" y="195"/>
                  <a:pt x="1698" y="185"/>
                  <a:pt x="1686" y="185"/>
                </a:cubicBezTo>
                <a:cubicBezTo>
                  <a:pt x="1075" y="185"/>
                  <a:pt x="1075" y="185"/>
                  <a:pt x="1075" y="185"/>
                </a:cubicBezTo>
                <a:cubicBezTo>
                  <a:pt x="1071" y="185"/>
                  <a:pt x="1068" y="182"/>
                  <a:pt x="1068" y="178"/>
                </a:cubicBezTo>
                <a:cubicBezTo>
                  <a:pt x="1068" y="174"/>
                  <a:pt x="1071" y="171"/>
                  <a:pt x="1075" y="171"/>
                </a:cubicBezTo>
                <a:cubicBezTo>
                  <a:pt x="1693" y="171"/>
                  <a:pt x="1693" y="171"/>
                  <a:pt x="1693" y="171"/>
                </a:cubicBezTo>
                <a:cubicBezTo>
                  <a:pt x="1705" y="171"/>
                  <a:pt x="1715" y="161"/>
                  <a:pt x="1715" y="149"/>
                </a:cubicBezTo>
                <a:cubicBezTo>
                  <a:pt x="1715" y="137"/>
                  <a:pt x="1705" y="127"/>
                  <a:pt x="1693" y="127"/>
                </a:cubicBezTo>
                <a:cubicBezTo>
                  <a:pt x="1225" y="127"/>
                  <a:pt x="1225" y="127"/>
                  <a:pt x="1225" y="127"/>
                </a:cubicBezTo>
                <a:cubicBezTo>
                  <a:pt x="1221" y="127"/>
                  <a:pt x="1218" y="124"/>
                  <a:pt x="1218" y="120"/>
                </a:cubicBezTo>
                <a:cubicBezTo>
                  <a:pt x="1218" y="116"/>
                  <a:pt x="1221" y="113"/>
                  <a:pt x="1225" y="113"/>
                </a:cubicBezTo>
                <a:cubicBezTo>
                  <a:pt x="1237" y="113"/>
                  <a:pt x="1237" y="113"/>
                  <a:pt x="1237" y="113"/>
                </a:cubicBezTo>
                <a:cubicBezTo>
                  <a:pt x="1249" y="113"/>
                  <a:pt x="1258" y="103"/>
                  <a:pt x="1258" y="91"/>
                </a:cubicBezTo>
                <a:cubicBezTo>
                  <a:pt x="1258" y="79"/>
                  <a:pt x="1249" y="70"/>
                  <a:pt x="1237" y="70"/>
                </a:cubicBezTo>
                <a:cubicBezTo>
                  <a:pt x="622" y="70"/>
                  <a:pt x="622" y="70"/>
                  <a:pt x="622" y="70"/>
                </a:cubicBezTo>
                <a:cubicBezTo>
                  <a:pt x="610" y="70"/>
                  <a:pt x="600" y="79"/>
                  <a:pt x="600" y="91"/>
                </a:cubicBezTo>
                <a:cubicBezTo>
                  <a:pt x="600" y="103"/>
                  <a:pt x="610" y="113"/>
                  <a:pt x="622" y="113"/>
                </a:cubicBezTo>
                <a:cubicBezTo>
                  <a:pt x="754" y="113"/>
                  <a:pt x="754" y="113"/>
                  <a:pt x="754" y="113"/>
                </a:cubicBezTo>
                <a:cubicBezTo>
                  <a:pt x="758" y="113"/>
                  <a:pt x="762" y="116"/>
                  <a:pt x="762" y="120"/>
                </a:cubicBezTo>
                <a:cubicBezTo>
                  <a:pt x="762" y="124"/>
                  <a:pt x="758" y="127"/>
                  <a:pt x="754" y="127"/>
                </a:cubicBezTo>
                <a:cubicBezTo>
                  <a:pt x="561" y="127"/>
                  <a:pt x="561" y="127"/>
                  <a:pt x="561" y="127"/>
                </a:cubicBezTo>
                <a:cubicBezTo>
                  <a:pt x="549" y="127"/>
                  <a:pt x="540" y="137"/>
                  <a:pt x="540" y="149"/>
                </a:cubicBezTo>
                <a:cubicBezTo>
                  <a:pt x="540" y="161"/>
                  <a:pt x="549" y="171"/>
                  <a:pt x="561" y="171"/>
                </a:cubicBezTo>
                <a:cubicBezTo>
                  <a:pt x="749" y="171"/>
                  <a:pt x="749" y="171"/>
                  <a:pt x="749" y="171"/>
                </a:cubicBezTo>
                <a:cubicBezTo>
                  <a:pt x="753" y="171"/>
                  <a:pt x="756" y="174"/>
                  <a:pt x="756" y="178"/>
                </a:cubicBezTo>
                <a:cubicBezTo>
                  <a:pt x="756" y="182"/>
                  <a:pt x="753" y="185"/>
                  <a:pt x="749" y="185"/>
                </a:cubicBezTo>
                <a:cubicBezTo>
                  <a:pt x="581" y="185"/>
                  <a:pt x="581" y="185"/>
                  <a:pt x="581" y="185"/>
                </a:cubicBezTo>
                <a:cubicBezTo>
                  <a:pt x="569" y="185"/>
                  <a:pt x="559" y="195"/>
                  <a:pt x="559" y="207"/>
                </a:cubicBezTo>
                <a:cubicBezTo>
                  <a:pt x="559" y="219"/>
                  <a:pt x="569" y="228"/>
                  <a:pt x="581" y="228"/>
                </a:cubicBezTo>
                <a:cubicBezTo>
                  <a:pt x="734" y="228"/>
                  <a:pt x="734" y="228"/>
                  <a:pt x="734" y="228"/>
                </a:cubicBezTo>
                <a:cubicBezTo>
                  <a:pt x="738" y="228"/>
                  <a:pt x="741" y="232"/>
                  <a:pt x="741" y="236"/>
                </a:cubicBezTo>
                <a:cubicBezTo>
                  <a:pt x="741" y="240"/>
                  <a:pt x="738" y="243"/>
                  <a:pt x="734" y="243"/>
                </a:cubicBezTo>
                <a:cubicBezTo>
                  <a:pt x="600" y="243"/>
                  <a:pt x="600" y="243"/>
                  <a:pt x="600" y="243"/>
                </a:cubicBezTo>
                <a:cubicBezTo>
                  <a:pt x="588" y="243"/>
                  <a:pt x="579" y="253"/>
                  <a:pt x="579" y="265"/>
                </a:cubicBezTo>
                <a:cubicBezTo>
                  <a:pt x="579" y="277"/>
                  <a:pt x="588" y="286"/>
                  <a:pt x="600" y="286"/>
                </a:cubicBezTo>
                <a:cubicBezTo>
                  <a:pt x="721" y="286"/>
                  <a:pt x="721" y="286"/>
                  <a:pt x="721" y="286"/>
                </a:cubicBezTo>
                <a:cubicBezTo>
                  <a:pt x="725" y="286"/>
                  <a:pt x="728" y="290"/>
                  <a:pt x="728" y="294"/>
                </a:cubicBezTo>
                <a:cubicBezTo>
                  <a:pt x="728" y="298"/>
                  <a:pt x="725" y="301"/>
                  <a:pt x="721" y="301"/>
                </a:cubicBezTo>
                <a:cubicBezTo>
                  <a:pt x="601" y="301"/>
                  <a:pt x="601" y="301"/>
                  <a:pt x="601" y="301"/>
                </a:cubicBezTo>
                <a:cubicBezTo>
                  <a:pt x="590" y="301"/>
                  <a:pt x="580" y="311"/>
                  <a:pt x="580" y="322"/>
                </a:cubicBezTo>
                <a:cubicBezTo>
                  <a:pt x="580" y="334"/>
                  <a:pt x="590" y="344"/>
                  <a:pt x="601" y="344"/>
                </a:cubicBezTo>
                <a:cubicBezTo>
                  <a:pt x="625" y="344"/>
                  <a:pt x="625" y="344"/>
                  <a:pt x="625" y="344"/>
                </a:cubicBezTo>
                <a:cubicBezTo>
                  <a:pt x="629" y="344"/>
                  <a:pt x="632" y="347"/>
                  <a:pt x="632" y="351"/>
                </a:cubicBezTo>
                <a:cubicBezTo>
                  <a:pt x="632" y="355"/>
                  <a:pt x="629" y="359"/>
                  <a:pt x="625" y="359"/>
                </a:cubicBezTo>
                <a:cubicBezTo>
                  <a:pt x="526" y="359"/>
                  <a:pt x="526" y="359"/>
                  <a:pt x="526" y="359"/>
                </a:cubicBezTo>
                <a:cubicBezTo>
                  <a:pt x="525" y="358"/>
                  <a:pt x="523" y="358"/>
                  <a:pt x="522" y="358"/>
                </a:cubicBezTo>
                <a:cubicBezTo>
                  <a:pt x="157" y="358"/>
                  <a:pt x="157" y="358"/>
                  <a:pt x="157" y="358"/>
                </a:cubicBezTo>
                <a:cubicBezTo>
                  <a:pt x="153" y="358"/>
                  <a:pt x="149" y="355"/>
                  <a:pt x="149" y="351"/>
                </a:cubicBezTo>
                <a:cubicBezTo>
                  <a:pt x="149" y="347"/>
                  <a:pt x="153" y="344"/>
                  <a:pt x="157" y="344"/>
                </a:cubicBezTo>
                <a:cubicBezTo>
                  <a:pt x="366" y="344"/>
                  <a:pt x="366" y="344"/>
                  <a:pt x="366" y="344"/>
                </a:cubicBezTo>
                <a:cubicBezTo>
                  <a:pt x="378" y="344"/>
                  <a:pt x="388" y="334"/>
                  <a:pt x="388" y="322"/>
                </a:cubicBezTo>
                <a:cubicBezTo>
                  <a:pt x="388" y="310"/>
                  <a:pt x="378" y="301"/>
                  <a:pt x="366" y="301"/>
                </a:cubicBezTo>
                <a:cubicBezTo>
                  <a:pt x="22" y="301"/>
                  <a:pt x="22" y="301"/>
                  <a:pt x="22" y="301"/>
                </a:cubicBezTo>
                <a:cubicBezTo>
                  <a:pt x="18" y="301"/>
                  <a:pt x="15" y="297"/>
                  <a:pt x="15" y="293"/>
                </a:cubicBezTo>
                <a:cubicBezTo>
                  <a:pt x="15" y="289"/>
                  <a:pt x="18" y="286"/>
                  <a:pt x="22" y="286"/>
                </a:cubicBezTo>
                <a:cubicBezTo>
                  <a:pt x="346" y="286"/>
                  <a:pt x="346" y="286"/>
                  <a:pt x="346" y="286"/>
                </a:cubicBezTo>
                <a:cubicBezTo>
                  <a:pt x="358" y="286"/>
                  <a:pt x="367" y="276"/>
                  <a:pt x="367" y="264"/>
                </a:cubicBezTo>
                <a:cubicBezTo>
                  <a:pt x="367" y="252"/>
                  <a:pt x="358" y="243"/>
                  <a:pt x="346" y="243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5" y="243"/>
                  <a:pt x="52" y="239"/>
                  <a:pt x="52" y="235"/>
                </a:cubicBezTo>
                <a:cubicBezTo>
                  <a:pt x="52" y="231"/>
                  <a:pt x="55" y="228"/>
                  <a:pt x="59" y="228"/>
                </a:cubicBezTo>
                <a:cubicBezTo>
                  <a:pt x="237" y="228"/>
                  <a:pt x="237" y="228"/>
                  <a:pt x="237" y="228"/>
                </a:cubicBezTo>
                <a:cubicBezTo>
                  <a:pt x="249" y="228"/>
                  <a:pt x="258" y="218"/>
                  <a:pt x="258" y="207"/>
                </a:cubicBezTo>
                <a:cubicBezTo>
                  <a:pt x="258" y="195"/>
                  <a:pt x="249" y="185"/>
                  <a:pt x="237" y="185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8" y="185"/>
                  <a:pt x="64" y="182"/>
                  <a:pt x="64" y="178"/>
                </a:cubicBezTo>
                <a:cubicBezTo>
                  <a:pt x="64" y="174"/>
                  <a:pt x="68" y="170"/>
                  <a:pt x="72" y="170"/>
                </a:cubicBezTo>
                <a:cubicBezTo>
                  <a:pt x="200" y="170"/>
                  <a:pt x="200" y="170"/>
                  <a:pt x="200" y="170"/>
                </a:cubicBezTo>
                <a:cubicBezTo>
                  <a:pt x="273" y="170"/>
                  <a:pt x="333" y="111"/>
                  <a:pt x="33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0"/>
                  <a:pt x="344" y="0"/>
                  <a:pt x="344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318" y="38"/>
                  <a:pt x="318" y="38"/>
                  <a:pt x="318" y="38"/>
                </a:cubicBezTo>
                <a:cubicBezTo>
                  <a:pt x="318" y="103"/>
                  <a:pt x="265" y="156"/>
                  <a:pt x="20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60" y="156"/>
                  <a:pt x="50" y="166"/>
                  <a:pt x="50" y="178"/>
                </a:cubicBezTo>
                <a:cubicBezTo>
                  <a:pt x="50" y="190"/>
                  <a:pt x="60" y="199"/>
                  <a:pt x="72" y="199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41" y="199"/>
                  <a:pt x="244" y="202"/>
                  <a:pt x="244" y="207"/>
                </a:cubicBezTo>
                <a:cubicBezTo>
                  <a:pt x="244" y="211"/>
                  <a:pt x="241" y="214"/>
                  <a:pt x="237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47" y="214"/>
                  <a:pt x="37" y="224"/>
                  <a:pt x="37" y="235"/>
                </a:cubicBezTo>
                <a:cubicBezTo>
                  <a:pt x="37" y="247"/>
                  <a:pt x="47" y="257"/>
                  <a:pt x="59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50" y="257"/>
                  <a:pt x="353" y="260"/>
                  <a:pt x="353" y="264"/>
                </a:cubicBezTo>
                <a:cubicBezTo>
                  <a:pt x="353" y="268"/>
                  <a:pt x="350" y="272"/>
                  <a:pt x="346" y="272"/>
                </a:cubicBezTo>
                <a:cubicBezTo>
                  <a:pt x="22" y="272"/>
                  <a:pt x="22" y="272"/>
                  <a:pt x="22" y="272"/>
                </a:cubicBezTo>
                <a:cubicBezTo>
                  <a:pt x="10" y="272"/>
                  <a:pt x="0" y="281"/>
                  <a:pt x="0" y="293"/>
                </a:cubicBezTo>
                <a:cubicBezTo>
                  <a:pt x="0" y="305"/>
                  <a:pt x="10" y="315"/>
                  <a:pt x="22" y="315"/>
                </a:cubicBezTo>
                <a:cubicBezTo>
                  <a:pt x="366" y="315"/>
                  <a:pt x="366" y="315"/>
                  <a:pt x="366" y="315"/>
                </a:cubicBezTo>
                <a:cubicBezTo>
                  <a:pt x="370" y="315"/>
                  <a:pt x="374" y="318"/>
                  <a:pt x="374" y="322"/>
                </a:cubicBezTo>
                <a:cubicBezTo>
                  <a:pt x="374" y="326"/>
                  <a:pt x="370" y="329"/>
                  <a:pt x="366" y="329"/>
                </a:cubicBezTo>
                <a:cubicBezTo>
                  <a:pt x="157" y="329"/>
                  <a:pt x="157" y="329"/>
                  <a:pt x="157" y="329"/>
                </a:cubicBezTo>
                <a:cubicBezTo>
                  <a:pt x="145" y="329"/>
                  <a:pt x="135" y="339"/>
                  <a:pt x="135" y="351"/>
                </a:cubicBezTo>
                <a:cubicBezTo>
                  <a:pt x="135" y="363"/>
                  <a:pt x="145" y="373"/>
                  <a:pt x="157" y="373"/>
                </a:cubicBezTo>
                <a:cubicBezTo>
                  <a:pt x="497" y="373"/>
                  <a:pt x="497" y="373"/>
                  <a:pt x="497" y="373"/>
                </a:cubicBezTo>
                <a:cubicBezTo>
                  <a:pt x="497" y="373"/>
                  <a:pt x="497" y="373"/>
                  <a:pt x="497" y="373"/>
                </a:cubicBezTo>
                <a:cubicBezTo>
                  <a:pt x="524" y="373"/>
                  <a:pt x="524" y="373"/>
                  <a:pt x="524" y="373"/>
                </a:cubicBezTo>
                <a:cubicBezTo>
                  <a:pt x="527" y="374"/>
                  <a:pt x="530" y="377"/>
                  <a:pt x="530" y="380"/>
                </a:cubicBezTo>
                <a:cubicBezTo>
                  <a:pt x="530" y="384"/>
                  <a:pt x="526" y="387"/>
                  <a:pt x="522" y="387"/>
                </a:cubicBezTo>
                <a:cubicBezTo>
                  <a:pt x="164" y="387"/>
                  <a:pt x="164" y="387"/>
                  <a:pt x="164" y="387"/>
                </a:cubicBezTo>
                <a:cubicBezTo>
                  <a:pt x="152" y="387"/>
                  <a:pt x="142" y="397"/>
                  <a:pt x="142" y="409"/>
                </a:cubicBezTo>
                <a:cubicBezTo>
                  <a:pt x="142" y="421"/>
                  <a:pt x="152" y="430"/>
                  <a:pt x="164" y="430"/>
                </a:cubicBezTo>
                <a:cubicBezTo>
                  <a:pt x="518" y="430"/>
                  <a:pt x="518" y="430"/>
                  <a:pt x="518" y="430"/>
                </a:cubicBezTo>
                <a:cubicBezTo>
                  <a:pt x="522" y="430"/>
                  <a:pt x="525" y="434"/>
                  <a:pt x="525" y="438"/>
                </a:cubicBezTo>
                <a:cubicBezTo>
                  <a:pt x="525" y="442"/>
                  <a:pt x="522" y="445"/>
                  <a:pt x="518" y="445"/>
                </a:cubicBezTo>
                <a:cubicBezTo>
                  <a:pt x="180" y="445"/>
                  <a:pt x="180" y="445"/>
                  <a:pt x="180" y="445"/>
                </a:cubicBezTo>
                <a:cubicBezTo>
                  <a:pt x="168" y="445"/>
                  <a:pt x="158" y="455"/>
                  <a:pt x="158" y="467"/>
                </a:cubicBezTo>
                <a:cubicBezTo>
                  <a:pt x="158" y="479"/>
                  <a:pt x="168" y="488"/>
                  <a:pt x="180" y="488"/>
                </a:cubicBezTo>
                <a:cubicBezTo>
                  <a:pt x="433" y="488"/>
                  <a:pt x="433" y="488"/>
                  <a:pt x="433" y="488"/>
                </a:cubicBezTo>
                <a:cubicBezTo>
                  <a:pt x="437" y="488"/>
                  <a:pt x="440" y="492"/>
                  <a:pt x="440" y="496"/>
                </a:cubicBezTo>
                <a:cubicBezTo>
                  <a:pt x="440" y="500"/>
                  <a:pt x="437" y="503"/>
                  <a:pt x="433" y="503"/>
                </a:cubicBezTo>
                <a:cubicBezTo>
                  <a:pt x="162" y="503"/>
                  <a:pt x="162" y="503"/>
                  <a:pt x="162" y="503"/>
                </a:cubicBezTo>
                <a:cubicBezTo>
                  <a:pt x="150" y="503"/>
                  <a:pt x="140" y="513"/>
                  <a:pt x="140" y="524"/>
                </a:cubicBezTo>
                <a:cubicBezTo>
                  <a:pt x="140" y="536"/>
                  <a:pt x="150" y="546"/>
                  <a:pt x="162" y="546"/>
                </a:cubicBezTo>
                <a:cubicBezTo>
                  <a:pt x="381" y="546"/>
                  <a:pt x="381" y="546"/>
                  <a:pt x="381" y="546"/>
                </a:cubicBezTo>
                <a:cubicBezTo>
                  <a:pt x="385" y="546"/>
                  <a:pt x="388" y="549"/>
                  <a:pt x="388" y="553"/>
                </a:cubicBezTo>
                <a:cubicBezTo>
                  <a:pt x="388" y="557"/>
                  <a:pt x="385" y="561"/>
                  <a:pt x="381" y="561"/>
                </a:cubicBezTo>
                <a:cubicBezTo>
                  <a:pt x="190" y="561"/>
                  <a:pt x="190" y="561"/>
                  <a:pt x="190" y="561"/>
                </a:cubicBezTo>
                <a:cubicBezTo>
                  <a:pt x="178" y="561"/>
                  <a:pt x="168" y="570"/>
                  <a:pt x="168" y="582"/>
                </a:cubicBezTo>
                <a:cubicBezTo>
                  <a:pt x="168" y="594"/>
                  <a:pt x="178" y="604"/>
                  <a:pt x="190" y="604"/>
                </a:cubicBezTo>
                <a:cubicBezTo>
                  <a:pt x="266" y="604"/>
                  <a:pt x="266" y="604"/>
                  <a:pt x="266" y="604"/>
                </a:cubicBezTo>
                <a:cubicBezTo>
                  <a:pt x="270" y="604"/>
                  <a:pt x="273" y="607"/>
                  <a:pt x="273" y="611"/>
                </a:cubicBezTo>
                <a:cubicBezTo>
                  <a:pt x="273" y="615"/>
                  <a:pt x="270" y="619"/>
                  <a:pt x="266" y="619"/>
                </a:cubicBezTo>
                <a:cubicBezTo>
                  <a:pt x="236" y="619"/>
                  <a:pt x="236" y="619"/>
                  <a:pt x="236" y="619"/>
                </a:cubicBezTo>
                <a:cubicBezTo>
                  <a:pt x="224" y="619"/>
                  <a:pt x="215" y="628"/>
                  <a:pt x="215" y="640"/>
                </a:cubicBezTo>
                <a:cubicBezTo>
                  <a:pt x="215" y="652"/>
                  <a:pt x="224" y="662"/>
                  <a:pt x="236" y="662"/>
                </a:cubicBezTo>
                <a:cubicBezTo>
                  <a:pt x="276" y="662"/>
                  <a:pt x="276" y="662"/>
                  <a:pt x="276" y="662"/>
                </a:cubicBezTo>
                <a:cubicBezTo>
                  <a:pt x="280" y="662"/>
                  <a:pt x="283" y="665"/>
                  <a:pt x="283" y="669"/>
                </a:cubicBezTo>
                <a:cubicBezTo>
                  <a:pt x="283" y="673"/>
                  <a:pt x="280" y="676"/>
                  <a:pt x="276" y="676"/>
                </a:cubicBezTo>
                <a:cubicBezTo>
                  <a:pt x="273" y="676"/>
                  <a:pt x="273" y="676"/>
                  <a:pt x="273" y="676"/>
                </a:cubicBezTo>
                <a:cubicBezTo>
                  <a:pt x="261" y="676"/>
                  <a:pt x="252" y="686"/>
                  <a:pt x="252" y="698"/>
                </a:cubicBezTo>
                <a:cubicBezTo>
                  <a:pt x="252" y="710"/>
                  <a:pt x="261" y="720"/>
                  <a:pt x="273" y="720"/>
                </a:cubicBezTo>
                <a:cubicBezTo>
                  <a:pt x="353" y="720"/>
                  <a:pt x="353" y="720"/>
                  <a:pt x="353" y="720"/>
                </a:cubicBezTo>
                <a:cubicBezTo>
                  <a:pt x="357" y="720"/>
                  <a:pt x="360" y="723"/>
                  <a:pt x="360" y="727"/>
                </a:cubicBezTo>
                <a:cubicBezTo>
                  <a:pt x="360" y="731"/>
                  <a:pt x="357" y="734"/>
                  <a:pt x="353" y="734"/>
                </a:cubicBezTo>
                <a:cubicBezTo>
                  <a:pt x="337" y="734"/>
                  <a:pt x="337" y="734"/>
                  <a:pt x="337" y="734"/>
                </a:cubicBezTo>
                <a:cubicBezTo>
                  <a:pt x="325" y="734"/>
                  <a:pt x="316" y="744"/>
                  <a:pt x="316" y="756"/>
                </a:cubicBezTo>
                <a:cubicBezTo>
                  <a:pt x="316" y="768"/>
                  <a:pt x="325" y="777"/>
                  <a:pt x="337" y="777"/>
                </a:cubicBezTo>
                <a:cubicBezTo>
                  <a:pt x="529" y="777"/>
                  <a:pt x="529" y="777"/>
                  <a:pt x="529" y="777"/>
                </a:cubicBezTo>
                <a:cubicBezTo>
                  <a:pt x="533" y="777"/>
                  <a:pt x="537" y="781"/>
                  <a:pt x="537" y="785"/>
                </a:cubicBezTo>
                <a:cubicBezTo>
                  <a:pt x="537" y="789"/>
                  <a:pt x="533" y="792"/>
                  <a:pt x="529" y="792"/>
                </a:cubicBezTo>
                <a:cubicBezTo>
                  <a:pt x="377" y="792"/>
                  <a:pt x="377" y="792"/>
                  <a:pt x="377" y="792"/>
                </a:cubicBezTo>
                <a:cubicBezTo>
                  <a:pt x="365" y="792"/>
                  <a:pt x="356" y="802"/>
                  <a:pt x="356" y="814"/>
                </a:cubicBezTo>
                <a:cubicBezTo>
                  <a:pt x="356" y="825"/>
                  <a:pt x="365" y="835"/>
                  <a:pt x="377" y="835"/>
                </a:cubicBezTo>
                <a:cubicBezTo>
                  <a:pt x="607" y="835"/>
                  <a:pt x="607" y="835"/>
                  <a:pt x="607" y="835"/>
                </a:cubicBezTo>
                <a:cubicBezTo>
                  <a:pt x="611" y="835"/>
                  <a:pt x="615" y="838"/>
                  <a:pt x="615" y="842"/>
                </a:cubicBezTo>
                <a:cubicBezTo>
                  <a:pt x="615" y="846"/>
                  <a:pt x="611" y="850"/>
                  <a:pt x="607" y="850"/>
                </a:cubicBezTo>
                <a:cubicBezTo>
                  <a:pt x="417" y="850"/>
                  <a:pt x="417" y="850"/>
                  <a:pt x="417" y="850"/>
                </a:cubicBezTo>
                <a:cubicBezTo>
                  <a:pt x="405" y="850"/>
                  <a:pt x="396" y="859"/>
                  <a:pt x="396" y="871"/>
                </a:cubicBezTo>
                <a:cubicBezTo>
                  <a:pt x="396" y="883"/>
                  <a:pt x="405" y="893"/>
                  <a:pt x="417" y="893"/>
                </a:cubicBezTo>
                <a:cubicBezTo>
                  <a:pt x="593" y="893"/>
                  <a:pt x="593" y="893"/>
                  <a:pt x="593" y="893"/>
                </a:cubicBezTo>
                <a:cubicBezTo>
                  <a:pt x="597" y="893"/>
                  <a:pt x="600" y="896"/>
                  <a:pt x="600" y="900"/>
                </a:cubicBezTo>
                <a:cubicBezTo>
                  <a:pt x="600" y="904"/>
                  <a:pt x="597" y="908"/>
                  <a:pt x="593" y="908"/>
                </a:cubicBezTo>
                <a:cubicBezTo>
                  <a:pt x="446" y="908"/>
                  <a:pt x="446" y="908"/>
                  <a:pt x="446" y="908"/>
                </a:cubicBezTo>
                <a:cubicBezTo>
                  <a:pt x="434" y="908"/>
                  <a:pt x="425" y="917"/>
                  <a:pt x="425" y="929"/>
                </a:cubicBezTo>
                <a:cubicBezTo>
                  <a:pt x="425" y="941"/>
                  <a:pt x="434" y="951"/>
                  <a:pt x="446" y="951"/>
                </a:cubicBezTo>
                <a:cubicBezTo>
                  <a:pt x="551" y="951"/>
                  <a:pt x="551" y="951"/>
                  <a:pt x="551" y="951"/>
                </a:cubicBezTo>
                <a:cubicBezTo>
                  <a:pt x="555" y="951"/>
                  <a:pt x="558" y="954"/>
                  <a:pt x="558" y="958"/>
                </a:cubicBezTo>
                <a:cubicBezTo>
                  <a:pt x="558" y="962"/>
                  <a:pt x="555" y="965"/>
                  <a:pt x="551" y="965"/>
                </a:cubicBezTo>
                <a:cubicBezTo>
                  <a:pt x="438" y="965"/>
                  <a:pt x="438" y="965"/>
                  <a:pt x="438" y="965"/>
                </a:cubicBezTo>
                <a:cubicBezTo>
                  <a:pt x="426" y="965"/>
                  <a:pt x="417" y="975"/>
                  <a:pt x="417" y="987"/>
                </a:cubicBezTo>
                <a:cubicBezTo>
                  <a:pt x="417" y="999"/>
                  <a:pt x="426" y="1009"/>
                  <a:pt x="438" y="1009"/>
                </a:cubicBezTo>
                <a:cubicBezTo>
                  <a:pt x="495" y="1009"/>
                  <a:pt x="495" y="1009"/>
                  <a:pt x="495" y="1009"/>
                </a:cubicBezTo>
                <a:cubicBezTo>
                  <a:pt x="499" y="1009"/>
                  <a:pt x="502" y="1012"/>
                  <a:pt x="502" y="1016"/>
                </a:cubicBezTo>
                <a:cubicBezTo>
                  <a:pt x="502" y="1020"/>
                  <a:pt x="499" y="1023"/>
                  <a:pt x="495" y="1023"/>
                </a:cubicBezTo>
                <a:cubicBezTo>
                  <a:pt x="443" y="1023"/>
                  <a:pt x="443" y="1023"/>
                  <a:pt x="443" y="1023"/>
                </a:cubicBezTo>
                <a:cubicBezTo>
                  <a:pt x="431" y="1023"/>
                  <a:pt x="422" y="1033"/>
                  <a:pt x="422" y="1045"/>
                </a:cubicBezTo>
                <a:cubicBezTo>
                  <a:pt x="422" y="1057"/>
                  <a:pt x="431" y="1066"/>
                  <a:pt x="443" y="1066"/>
                </a:cubicBezTo>
                <a:cubicBezTo>
                  <a:pt x="472" y="1066"/>
                  <a:pt x="472" y="1066"/>
                  <a:pt x="472" y="1066"/>
                </a:cubicBezTo>
                <a:cubicBezTo>
                  <a:pt x="476" y="1066"/>
                  <a:pt x="479" y="1070"/>
                  <a:pt x="479" y="1074"/>
                </a:cubicBezTo>
                <a:cubicBezTo>
                  <a:pt x="479" y="1078"/>
                  <a:pt x="476" y="1081"/>
                  <a:pt x="472" y="1081"/>
                </a:cubicBezTo>
                <a:cubicBezTo>
                  <a:pt x="443" y="1081"/>
                  <a:pt x="443" y="1081"/>
                  <a:pt x="443" y="1081"/>
                </a:cubicBezTo>
                <a:cubicBezTo>
                  <a:pt x="431" y="1081"/>
                  <a:pt x="422" y="1091"/>
                  <a:pt x="422" y="1103"/>
                </a:cubicBezTo>
                <a:cubicBezTo>
                  <a:pt x="422" y="1115"/>
                  <a:pt x="431" y="1124"/>
                  <a:pt x="443" y="1124"/>
                </a:cubicBezTo>
                <a:cubicBezTo>
                  <a:pt x="462" y="1124"/>
                  <a:pt x="462" y="1124"/>
                  <a:pt x="462" y="1124"/>
                </a:cubicBezTo>
                <a:cubicBezTo>
                  <a:pt x="1017" y="1124"/>
                  <a:pt x="1017" y="1124"/>
                  <a:pt x="1017" y="1124"/>
                </a:cubicBezTo>
                <a:cubicBezTo>
                  <a:pt x="1037" y="1124"/>
                  <a:pt x="1053" y="1108"/>
                  <a:pt x="1053" y="1088"/>
                </a:cubicBezTo>
                <a:cubicBezTo>
                  <a:pt x="1053" y="1068"/>
                  <a:pt x="1037" y="1052"/>
                  <a:pt x="1017" y="1052"/>
                </a:cubicBezTo>
                <a:cubicBezTo>
                  <a:pt x="976" y="1052"/>
                  <a:pt x="976" y="1052"/>
                  <a:pt x="976" y="1052"/>
                </a:cubicBezTo>
                <a:cubicBezTo>
                  <a:pt x="964" y="1052"/>
                  <a:pt x="955" y="1042"/>
                  <a:pt x="955" y="1030"/>
                </a:cubicBezTo>
                <a:cubicBezTo>
                  <a:pt x="955" y="1018"/>
                  <a:pt x="964" y="1009"/>
                  <a:pt x="976" y="1009"/>
                </a:cubicBezTo>
                <a:cubicBezTo>
                  <a:pt x="979" y="1009"/>
                  <a:pt x="979" y="1009"/>
                  <a:pt x="979" y="1009"/>
                </a:cubicBezTo>
                <a:cubicBezTo>
                  <a:pt x="990" y="1009"/>
                  <a:pt x="1000" y="999"/>
                  <a:pt x="1000" y="987"/>
                </a:cubicBezTo>
                <a:cubicBezTo>
                  <a:pt x="1000" y="975"/>
                  <a:pt x="990" y="965"/>
                  <a:pt x="979" y="965"/>
                </a:cubicBezTo>
                <a:cubicBezTo>
                  <a:pt x="941" y="965"/>
                  <a:pt x="941" y="965"/>
                  <a:pt x="941" y="965"/>
                </a:cubicBezTo>
                <a:cubicBezTo>
                  <a:pt x="937" y="965"/>
                  <a:pt x="933" y="962"/>
                  <a:pt x="933" y="958"/>
                </a:cubicBezTo>
                <a:cubicBezTo>
                  <a:pt x="933" y="954"/>
                  <a:pt x="937" y="951"/>
                  <a:pt x="941" y="951"/>
                </a:cubicBezTo>
                <a:cubicBezTo>
                  <a:pt x="1017" y="951"/>
                  <a:pt x="1017" y="951"/>
                  <a:pt x="1017" y="951"/>
                </a:cubicBezTo>
                <a:cubicBezTo>
                  <a:pt x="1029" y="951"/>
                  <a:pt x="1039" y="941"/>
                  <a:pt x="1039" y="929"/>
                </a:cubicBezTo>
                <a:cubicBezTo>
                  <a:pt x="1039" y="917"/>
                  <a:pt x="1029" y="908"/>
                  <a:pt x="1017" y="908"/>
                </a:cubicBezTo>
                <a:cubicBezTo>
                  <a:pt x="919" y="908"/>
                  <a:pt x="919" y="908"/>
                  <a:pt x="919" y="908"/>
                </a:cubicBezTo>
                <a:cubicBezTo>
                  <a:pt x="915" y="908"/>
                  <a:pt x="912" y="904"/>
                  <a:pt x="912" y="900"/>
                </a:cubicBezTo>
                <a:cubicBezTo>
                  <a:pt x="912" y="896"/>
                  <a:pt x="915" y="893"/>
                  <a:pt x="919" y="893"/>
                </a:cubicBezTo>
                <a:cubicBezTo>
                  <a:pt x="1053" y="893"/>
                  <a:pt x="1053" y="893"/>
                  <a:pt x="1053" y="893"/>
                </a:cubicBezTo>
                <a:cubicBezTo>
                  <a:pt x="1065" y="893"/>
                  <a:pt x="1075" y="883"/>
                  <a:pt x="1075" y="871"/>
                </a:cubicBezTo>
                <a:cubicBezTo>
                  <a:pt x="1075" y="859"/>
                  <a:pt x="1065" y="850"/>
                  <a:pt x="1053" y="850"/>
                </a:cubicBezTo>
                <a:cubicBezTo>
                  <a:pt x="914" y="850"/>
                  <a:pt x="914" y="850"/>
                  <a:pt x="914" y="850"/>
                </a:cubicBezTo>
                <a:cubicBezTo>
                  <a:pt x="910" y="850"/>
                  <a:pt x="906" y="846"/>
                  <a:pt x="906" y="842"/>
                </a:cubicBezTo>
                <a:cubicBezTo>
                  <a:pt x="906" y="838"/>
                  <a:pt x="910" y="835"/>
                  <a:pt x="914" y="835"/>
                </a:cubicBezTo>
                <a:cubicBezTo>
                  <a:pt x="1049" y="835"/>
                  <a:pt x="1049" y="835"/>
                  <a:pt x="1049" y="835"/>
                </a:cubicBezTo>
                <a:cubicBezTo>
                  <a:pt x="1061" y="835"/>
                  <a:pt x="1071" y="825"/>
                  <a:pt x="1071" y="814"/>
                </a:cubicBezTo>
                <a:cubicBezTo>
                  <a:pt x="1071" y="802"/>
                  <a:pt x="1061" y="792"/>
                  <a:pt x="1049" y="792"/>
                </a:cubicBezTo>
                <a:cubicBezTo>
                  <a:pt x="905" y="792"/>
                  <a:pt x="905" y="792"/>
                  <a:pt x="905" y="792"/>
                </a:cubicBezTo>
                <a:cubicBezTo>
                  <a:pt x="901" y="792"/>
                  <a:pt x="898" y="789"/>
                  <a:pt x="898" y="785"/>
                </a:cubicBezTo>
                <a:cubicBezTo>
                  <a:pt x="898" y="781"/>
                  <a:pt x="901" y="777"/>
                  <a:pt x="905" y="777"/>
                </a:cubicBezTo>
                <a:cubicBezTo>
                  <a:pt x="1104" y="777"/>
                  <a:pt x="1104" y="777"/>
                  <a:pt x="1104" y="777"/>
                </a:cubicBezTo>
                <a:cubicBezTo>
                  <a:pt x="1116" y="777"/>
                  <a:pt x="1125" y="768"/>
                  <a:pt x="1125" y="756"/>
                </a:cubicBezTo>
                <a:cubicBezTo>
                  <a:pt x="1125" y="744"/>
                  <a:pt x="1116" y="734"/>
                  <a:pt x="1104" y="734"/>
                </a:cubicBezTo>
                <a:cubicBezTo>
                  <a:pt x="791" y="734"/>
                  <a:pt x="791" y="734"/>
                  <a:pt x="791" y="734"/>
                </a:cubicBezTo>
                <a:cubicBezTo>
                  <a:pt x="787" y="734"/>
                  <a:pt x="784" y="731"/>
                  <a:pt x="784" y="727"/>
                </a:cubicBezTo>
                <a:cubicBezTo>
                  <a:pt x="784" y="723"/>
                  <a:pt x="787" y="720"/>
                  <a:pt x="791" y="720"/>
                </a:cubicBezTo>
                <a:cubicBezTo>
                  <a:pt x="1046" y="720"/>
                  <a:pt x="1046" y="720"/>
                  <a:pt x="1046" y="720"/>
                </a:cubicBezTo>
                <a:cubicBezTo>
                  <a:pt x="1058" y="720"/>
                  <a:pt x="1068" y="710"/>
                  <a:pt x="1068" y="698"/>
                </a:cubicBezTo>
                <a:cubicBezTo>
                  <a:pt x="1068" y="686"/>
                  <a:pt x="1058" y="676"/>
                  <a:pt x="1046" y="676"/>
                </a:cubicBezTo>
                <a:cubicBezTo>
                  <a:pt x="763" y="676"/>
                  <a:pt x="763" y="676"/>
                  <a:pt x="763" y="676"/>
                </a:cubicBezTo>
                <a:cubicBezTo>
                  <a:pt x="759" y="676"/>
                  <a:pt x="755" y="673"/>
                  <a:pt x="755" y="669"/>
                </a:cubicBezTo>
                <a:cubicBezTo>
                  <a:pt x="755" y="665"/>
                  <a:pt x="759" y="662"/>
                  <a:pt x="763" y="662"/>
                </a:cubicBezTo>
                <a:cubicBezTo>
                  <a:pt x="1011" y="662"/>
                  <a:pt x="1011" y="662"/>
                  <a:pt x="1011" y="662"/>
                </a:cubicBezTo>
                <a:cubicBezTo>
                  <a:pt x="1022" y="662"/>
                  <a:pt x="1032" y="652"/>
                  <a:pt x="1032" y="640"/>
                </a:cubicBezTo>
                <a:cubicBezTo>
                  <a:pt x="1032" y="628"/>
                  <a:pt x="1022" y="619"/>
                  <a:pt x="1011" y="619"/>
                </a:cubicBezTo>
                <a:cubicBezTo>
                  <a:pt x="805" y="619"/>
                  <a:pt x="805" y="619"/>
                  <a:pt x="805" y="619"/>
                </a:cubicBezTo>
                <a:cubicBezTo>
                  <a:pt x="801" y="619"/>
                  <a:pt x="798" y="615"/>
                  <a:pt x="798" y="611"/>
                </a:cubicBezTo>
                <a:cubicBezTo>
                  <a:pt x="798" y="607"/>
                  <a:pt x="801" y="604"/>
                  <a:pt x="805" y="604"/>
                </a:cubicBezTo>
                <a:cubicBezTo>
                  <a:pt x="860" y="604"/>
                  <a:pt x="860" y="604"/>
                  <a:pt x="860" y="604"/>
                </a:cubicBezTo>
                <a:cubicBezTo>
                  <a:pt x="872" y="604"/>
                  <a:pt x="881" y="594"/>
                  <a:pt x="881" y="582"/>
                </a:cubicBezTo>
                <a:cubicBezTo>
                  <a:pt x="881" y="570"/>
                  <a:pt x="872" y="561"/>
                  <a:pt x="860" y="561"/>
                </a:cubicBezTo>
                <a:cubicBezTo>
                  <a:pt x="805" y="561"/>
                  <a:pt x="805" y="561"/>
                  <a:pt x="805" y="561"/>
                </a:cubicBezTo>
                <a:cubicBezTo>
                  <a:pt x="801" y="561"/>
                  <a:pt x="798" y="557"/>
                  <a:pt x="798" y="553"/>
                </a:cubicBezTo>
                <a:cubicBezTo>
                  <a:pt x="798" y="549"/>
                  <a:pt x="801" y="546"/>
                  <a:pt x="805" y="546"/>
                </a:cubicBezTo>
                <a:cubicBezTo>
                  <a:pt x="972" y="546"/>
                  <a:pt x="972" y="546"/>
                  <a:pt x="972" y="546"/>
                </a:cubicBezTo>
                <a:cubicBezTo>
                  <a:pt x="984" y="546"/>
                  <a:pt x="993" y="536"/>
                  <a:pt x="993" y="524"/>
                </a:cubicBezTo>
                <a:cubicBezTo>
                  <a:pt x="993" y="513"/>
                  <a:pt x="984" y="503"/>
                  <a:pt x="972" y="503"/>
                </a:cubicBezTo>
                <a:cubicBezTo>
                  <a:pt x="846" y="503"/>
                  <a:pt x="846" y="503"/>
                  <a:pt x="846" y="503"/>
                </a:cubicBezTo>
                <a:cubicBezTo>
                  <a:pt x="842" y="503"/>
                  <a:pt x="839" y="500"/>
                  <a:pt x="839" y="496"/>
                </a:cubicBezTo>
                <a:cubicBezTo>
                  <a:pt x="839" y="492"/>
                  <a:pt x="842" y="488"/>
                  <a:pt x="846" y="488"/>
                </a:cubicBezTo>
                <a:cubicBezTo>
                  <a:pt x="969" y="488"/>
                  <a:pt x="969" y="488"/>
                  <a:pt x="969" y="488"/>
                </a:cubicBezTo>
                <a:cubicBezTo>
                  <a:pt x="981" y="488"/>
                  <a:pt x="991" y="479"/>
                  <a:pt x="991" y="467"/>
                </a:cubicBezTo>
                <a:cubicBezTo>
                  <a:pt x="991" y="455"/>
                  <a:pt x="981" y="445"/>
                  <a:pt x="969" y="445"/>
                </a:cubicBezTo>
                <a:cubicBezTo>
                  <a:pt x="768" y="445"/>
                  <a:pt x="768" y="445"/>
                  <a:pt x="768" y="445"/>
                </a:cubicBezTo>
                <a:cubicBezTo>
                  <a:pt x="764" y="445"/>
                  <a:pt x="761" y="442"/>
                  <a:pt x="761" y="438"/>
                </a:cubicBezTo>
                <a:cubicBezTo>
                  <a:pt x="761" y="434"/>
                  <a:pt x="764" y="430"/>
                  <a:pt x="768" y="430"/>
                </a:cubicBezTo>
                <a:cubicBezTo>
                  <a:pt x="804" y="430"/>
                  <a:pt x="804" y="430"/>
                  <a:pt x="804" y="430"/>
                </a:cubicBezTo>
                <a:cubicBezTo>
                  <a:pt x="816" y="430"/>
                  <a:pt x="826" y="421"/>
                  <a:pt x="826" y="409"/>
                </a:cubicBezTo>
                <a:cubicBezTo>
                  <a:pt x="826" y="397"/>
                  <a:pt x="816" y="387"/>
                  <a:pt x="804" y="387"/>
                </a:cubicBezTo>
                <a:cubicBezTo>
                  <a:pt x="766" y="387"/>
                  <a:pt x="766" y="387"/>
                  <a:pt x="766" y="387"/>
                </a:cubicBezTo>
                <a:cubicBezTo>
                  <a:pt x="762" y="387"/>
                  <a:pt x="759" y="384"/>
                  <a:pt x="759" y="380"/>
                </a:cubicBezTo>
                <a:cubicBezTo>
                  <a:pt x="759" y="376"/>
                  <a:pt x="762" y="373"/>
                  <a:pt x="766" y="373"/>
                </a:cubicBezTo>
                <a:cubicBezTo>
                  <a:pt x="885" y="373"/>
                  <a:pt x="885" y="373"/>
                  <a:pt x="885" y="373"/>
                </a:cubicBezTo>
                <a:cubicBezTo>
                  <a:pt x="886" y="373"/>
                  <a:pt x="887" y="373"/>
                  <a:pt x="888" y="373"/>
                </a:cubicBezTo>
                <a:cubicBezTo>
                  <a:pt x="1592" y="373"/>
                  <a:pt x="1592" y="373"/>
                  <a:pt x="1592" y="373"/>
                </a:cubicBezTo>
                <a:cubicBezTo>
                  <a:pt x="1596" y="373"/>
                  <a:pt x="1599" y="376"/>
                  <a:pt x="1599" y="380"/>
                </a:cubicBezTo>
                <a:cubicBezTo>
                  <a:pt x="1599" y="384"/>
                  <a:pt x="1596" y="388"/>
                  <a:pt x="1592" y="388"/>
                </a:cubicBezTo>
                <a:cubicBezTo>
                  <a:pt x="855" y="388"/>
                  <a:pt x="855" y="388"/>
                  <a:pt x="855" y="388"/>
                </a:cubicBezTo>
                <a:cubicBezTo>
                  <a:pt x="843" y="388"/>
                  <a:pt x="834" y="397"/>
                  <a:pt x="834" y="409"/>
                </a:cubicBezTo>
                <a:cubicBezTo>
                  <a:pt x="834" y="421"/>
                  <a:pt x="843" y="431"/>
                  <a:pt x="855" y="431"/>
                </a:cubicBezTo>
                <a:cubicBezTo>
                  <a:pt x="1592" y="431"/>
                  <a:pt x="1592" y="431"/>
                  <a:pt x="1592" y="431"/>
                </a:cubicBezTo>
                <a:cubicBezTo>
                  <a:pt x="1596" y="431"/>
                  <a:pt x="1599" y="434"/>
                  <a:pt x="1599" y="438"/>
                </a:cubicBezTo>
                <a:cubicBezTo>
                  <a:pt x="1599" y="442"/>
                  <a:pt x="1596" y="445"/>
                  <a:pt x="1592" y="445"/>
                </a:cubicBezTo>
                <a:cubicBezTo>
                  <a:pt x="1039" y="445"/>
                  <a:pt x="1039" y="445"/>
                  <a:pt x="1039" y="445"/>
                </a:cubicBezTo>
                <a:cubicBezTo>
                  <a:pt x="1027" y="445"/>
                  <a:pt x="1017" y="455"/>
                  <a:pt x="1017" y="467"/>
                </a:cubicBezTo>
                <a:cubicBezTo>
                  <a:pt x="1017" y="479"/>
                  <a:pt x="1027" y="489"/>
                  <a:pt x="1039" y="489"/>
                </a:cubicBezTo>
                <a:cubicBezTo>
                  <a:pt x="1553" y="489"/>
                  <a:pt x="1553" y="489"/>
                  <a:pt x="1553" y="489"/>
                </a:cubicBezTo>
                <a:cubicBezTo>
                  <a:pt x="1557" y="489"/>
                  <a:pt x="1560" y="492"/>
                  <a:pt x="1560" y="496"/>
                </a:cubicBezTo>
                <a:cubicBezTo>
                  <a:pt x="1560" y="500"/>
                  <a:pt x="1557" y="503"/>
                  <a:pt x="1553" y="503"/>
                </a:cubicBezTo>
                <a:cubicBezTo>
                  <a:pt x="1039" y="503"/>
                  <a:pt x="1039" y="503"/>
                  <a:pt x="1039" y="503"/>
                </a:cubicBezTo>
                <a:cubicBezTo>
                  <a:pt x="1027" y="503"/>
                  <a:pt x="1017" y="513"/>
                  <a:pt x="1017" y="525"/>
                </a:cubicBezTo>
                <a:cubicBezTo>
                  <a:pt x="1017" y="537"/>
                  <a:pt x="1027" y="546"/>
                  <a:pt x="1039" y="546"/>
                </a:cubicBezTo>
                <a:cubicBezTo>
                  <a:pt x="1528" y="546"/>
                  <a:pt x="1528" y="546"/>
                  <a:pt x="1528" y="546"/>
                </a:cubicBezTo>
                <a:cubicBezTo>
                  <a:pt x="1532" y="546"/>
                  <a:pt x="1536" y="550"/>
                  <a:pt x="1536" y="554"/>
                </a:cubicBezTo>
                <a:cubicBezTo>
                  <a:pt x="1536" y="558"/>
                  <a:pt x="1532" y="561"/>
                  <a:pt x="1528" y="561"/>
                </a:cubicBezTo>
                <a:cubicBezTo>
                  <a:pt x="1019" y="561"/>
                  <a:pt x="1019" y="561"/>
                  <a:pt x="1019" y="561"/>
                </a:cubicBezTo>
                <a:cubicBezTo>
                  <a:pt x="1007" y="561"/>
                  <a:pt x="997" y="571"/>
                  <a:pt x="997" y="583"/>
                </a:cubicBezTo>
                <a:cubicBezTo>
                  <a:pt x="997" y="595"/>
                  <a:pt x="1007" y="604"/>
                  <a:pt x="1019" y="604"/>
                </a:cubicBezTo>
                <a:cubicBezTo>
                  <a:pt x="1526" y="604"/>
                  <a:pt x="1526" y="604"/>
                  <a:pt x="1526" y="604"/>
                </a:cubicBezTo>
                <a:cubicBezTo>
                  <a:pt x="1530" y="604"/>
                  <a:pt x="1534" y="607"/>
                  <a:pt x="1534" y="612"/>
                </a:cubicBezTo>
                <a:cubicBezTo>
                  <a:pt x="1534" y="616"/>
                  <a:pt x="1530" y="619"/>
                  <a:pt x="1526" y="619"/>
                </a:cubicBezTo>
                <a:cubicBezTo>
                  <a:pt x="1068" y="619"/>
                  <a:pt x="1068" y="619"/>
                  <a:pt x="1068" y="619"/>
                </a:cubicBezTo>
                <a:cubicBezTo>
                  <a:pt x="1056" y="619"/>
                  <a:pt x="1046" y="629"/>
                  <a:pt x="1046" y="640"/>
                </a:cubicBezTo>
                <a:cubicBezTo>
                  <a:pt x="1046" y="652"/>
                  <a:pt x="1056" y="662"/>
                  <a:pt x="1068" y="662"/>
                </a:cubicBezTo>
                <a:cubicBezTo>
                  <a:pt x="1436" y="662"/>
                  <a:pt x="1436" y="662"/>
                  <a:pt x="1436" y="662"/>
                </a:cubicBezTo>
                <a:cubicBezTo>
                  <a:pt x="1440" y="662"/>
                  <a:pt x="1443" y="665"/>
                  <a:pt x="1443" y="669"/>
                </a:cubicBezTo>
                <a:cubicBezTo>
                  <a:pt x="1443" y="673"/>
                  <a:pt x="1440" y="677"/>
                  <a:pt x="1436" y="677"/>
                </a:cubicBezTo>
                <a:cubicBezTo>
                  <a:pt x="1287" y="677"/>
                  <a:pt x="1287" y="677"/>
                  <a:pt x="1287" y="677"/>
                </a:cubicBezTo>
                <a:cubicBezTo>
                  <a:pt x="1276" y="677"/>
                  <a:pt x="1266" y="686"/>
                  <a:pt x="1266" y="698"/>
                </a:cubicBezTo>
                <a:cubicBezTo>
                  <a:pt x="1266" y="710"/>
                  <a:pt x="1276" y="720"/>
                  <a:pt x="1287" y="720"/>
                </a:cubicBezTo>
                <a:cubicBezTo>
                  <a:pt x="1454" y="720"/>
                  <a:pt x="1454" y="720"/>
                  <a:pt x="1454" y="720"/>
                </a:cubicBezTo>
                <a:cubicBezTo>
                  <a:pt x="1458" y="720"/>
                  <a:pt x="1461" y="723"/>
                  <a:pt x="1461" y="727"/>
                </a:cubicBezTo>
                <a:cubicBezTo>
                  <a:pt x="1461" y="731"/>
                  <a:pt x="1458" y="734"/>
                  <a:pt x="1454" y="734"/>
                </a:cubicBezTo>
                <a:cubicBezTo>
                  <a:pt x="1321" y="734"/>
                  <a:pt x="1321" y="734"/>
                  <a:pt x="1321" y="734"/>
                </a:cubicBezTo>
                <a:cubicBezTo>
                  <a:pt x="1309" y="734"/>
                  <a:pt x="1300" y="744"/>
                  <a:pt x="1300" y="756"/>
                </a:cubicBezTo>
                <a:cubicBezTo>
                  <a:pt x="1300" y="768"/>
                  <a:pt x="1309" y="778"/>
                  <a:pt x="1321" y="778"/>
                </a:cubicBezTo>
                <a:cubicBezTo>
                  <a:pt x="1549" y="778"/>
                  <a:pt x="1549" y="778"/>
                  <a:pt x="1549" y="778"/>
                </a:cubicBezTo>
                <a:cubicBezTo>
                  <a:pt x="1553" y="778"/>
                  <a:pt x="1556" y="781"/>
                  <a:pt x="1556" y="785"/>
                </a:cubicBezTo>
                <a:cubicBezTo>
                  <a:pt x="1556" y="789"/>
                  <a:pt x="1553" y="792"/>
                  <a:pt x="1549" y="792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43" y="792"/>
                  <a:pt x="1434" y="802"/>
                  <a:pt x="1434" y="814"/>
                </a:cubicBezTo>
                <a:cubicBezTo>
                  <a:pt x="1434" y="826"/>
                  <a:pt x="1443" y="835"/>
                  <a:pt x="1455" y="835"/>
                </a:cubicBezTo>
                <a:cubicBezTo>
                  <a:pt x="1623" y="835"/>
                  <a:pt x="1623" y="835"/>
                  <a:pt x="1623" y="835"/>
                </a:cubicBezTo>
                <a:cubicBezTo>
                  <a:pt x="1635" y="835"/>
                  <a:pt x="1645" y="826"/>
                  <a:pt x="1645" y="814"/>
                </a:cubicBezTo>
                <a:cubicBezTo>
                  <a:pt x="1645" y="802"/>
                  <a:pt x="1635" y="792"/>
                  <a:pt x="1623" y="792"/>
                </a:cubicBezTo>
                <a:cubicBezTo>
                  <a:pt x="1607" y="792"/>
                  <a:pt x="1607" y="792"/>
                  <a:pt x="1607" y="792"/>
                </a:cubicBezTo>
                <a:cubicBezTo>
                  <a:pt x="1603" y="792"/>
                  <a:pt x="1600" y="789"/>
                  <a:pt x="1600" y="785"/>
                </a:cubicBezTo>
                <a:cubicBezTo>
                  <a:pt x="1600" y="781"/>
                  <a:pt x="1603" y="778"/>
                  <a:pt x="1607" y="778"/>
                </a:cubicBezTo>
                <a:cubicBezTo>
                  <a:pt x="1683" y="778"/>
                  <a:pt x="1683" y="778"/>
                  <a:pt x="1683" y="778"/>
                </a:cubicBezTo>
                <a:cubicBezTo>
                  <a:pt x="1687" y="778"/>
                  <a:pt x="1690" y="781"/>
                  <a:pt x="1690" y="785"/>
                </a:cubicBezTo>
                <a:cubicBezTo>
                  <a:pt x="1690" y="789"/>
                  <a:pt x="1687" y="792"/>
                  <a:pt x="1683" y="792"/>
                </a:cubicBezTo>
                <a:cubicBezTo>
                  <a:pt x="1673" y="792"/>
                  <a:pt x="1673" y="792"/>
                  <a:pt x="1673" y="792"/>
                </a:cubicBezTo>
                <a:cubicBezTo>
                  <a:pt x="1662" y="792"/>
                  <a:pt x="1652" y="802"/>
                  <a:pt x="1652" y="814"/>
                </a:cubicBezTo>
                <a:cubicBezTo>
                  <a:pt x="1652" y="826"/>
                  <a:pt x="1662" y="835"/>
                  <a:pt x="1673" y="835"/>
                </a:cubicBezTo>
                <a:cubicBezTo>
                  <a:pt x="1681" y="835"/>
                  <a:pt x="1681" y="835"/>
                  <a:pt x="1681" y="835"/>
                </a:cubicBezTo>
                <a:cubicBezTo>
                  <a:pt x="1693" y="835"/>
                  <a:pt x="1703" y="845"/>
                  <a:pt x="1703" y="857"/>
                </a:cubicBezTo>
                <a:cubicBezTo>
                  <a:pt x="1703" y="869"/>
                  <a:pt x="1693" y="879"/>
                  <a:pt x="1681" y="879"/>
                </a:cubicBezTo>
                <a:cubicBezTo>
                  <a:pt x="1550" y="879"/>
                  <a:pt x="1550" y="879"/>
                  <a:pt x="1550" y="879"/>
                </a:cubicBezTo>
                <a:cubicBezTo>
                  <a:pt x="1538" y="879"/>
                  <a:pt x="1529" y="889"/>
                  <a:pt x="1529" y="901"/>
                </a:cubicBezTo>
                <a:cubicBezTo>
                  <a:pt x="1529" y="913"/>
                  <a:pt x="1538" y="922"/>
                  <a:pt x="1550" y="922"/>
                </a:cubicBezTo>
                <a:cubicBezTo>
                  <a:pt x="1697" y="922"/>
                  <a:pt x="1697" y="922"/>
                  <a:pt x="1697" y="922"/>
                </a:cubicBezTo>
                <a:cubicBezTo>
                  <a:pt x="1701" y="922"/>
                  <a:pt x="1704" y="925"/>
                  <a:pt x="1704" y="929"/>
                </a:cubicBezTo>
                <a:cubicBezTo>
                  <a:pt x="1704" y="934"/>
                  <a:pt x="1701" y="937"/>
                  <a:pt x="1697" y="937"/>
                </a:cubicBezTo>
                <a:cubicBezTo>
                  <a:pt x="1504" y="937"/>
                  <a:pt x="1504" y="937"/>
                  <a:pt x="1504" y="937"/>
                </a:cubicBezTo>
                <a:cubicBezTo>
                  <a:pt x="1492" y="937"/>
                  <a:pt x="1482" y="946"/>
                  <a:pt x="1482" y="958"/>
                </a:cubicBezTo>
                <a:cubicBezTo>
                  <a:pt x="1482" y="970"/>
                  <a:pt x="1492" y="980"/>
                  <a:pt x="1504" y="980"/>
                </a:cubicBezTo>
                <a:cubicBezTo>
                  <a:pt x="1712" y="980"/>
                  <a:pt x="1712" y="980"/>
                  <a:pt x="1712" y="980"/>
                </a:cubicBezTo>
                <a:cubicBezTo>
                  <a:pt x="1716" y="980"/>
                  <a:pt x="1719" y="983"/>
                  <a:pt x="1719" y="987"/>
                </a:cubicBezTo>
                <a:cubicBezTo>
                  <a:pt x="1719" y="991"/>
                  <a:pt x="1716" y="995"/>
                  <a:pt x="1712" y="995"/>
                </a:cubicBezTo>
                <a:cubicBezTo>
                  <a:pt x="1505" y="995"/>
                  <a:pt x="1505" y="995"/>
                  <a:pt x="1505" y="995"/>
                </a:cubicBezTo>
                <a:cubicBezTo>
                  <a:pt x="1494" y="995"/>
                  <a:pt x="1484" y="1004"/>
                  <a:pt x="1484" y="1016"/>
                </a:cubicBezTo>
                <a:cubicBezTo>
                  <a:pt x="1484" y="1028"/>
                  <a:pt x="1494" y="1038"/>
                  <a:pt x="1505" y="1038"/>
                </a:cubicBezTo>
                <a:cubicBezTo>
                  <a:pt x="1693" y="1038"/>
                  <a:pt x="1693" y="1038"/>
                  <a:pt x="1693" y="1038"/>
                </a:cubicBezTo>
                <a:cubicBezTo>
                  <a:pt x="1697" y="1038"/>
                  <a:pt x="1701" y="1041"/>
                  <a:pt x="1701" y="1045"/>
                </a:cubicBezTo>
                <a:cubicBezTo>
                  <a:pt x="1701" y="1049"/>
                  <a:pt x="1697" y="1052"/>
                  <a:pt x="1693" y="1052"/>
                </a:cubicBezTo>
                <a:cubicBezTo>
                  <a:pt x="1635" y="1052"/>
                  <a:pt x="1635" y="1052"/>
                  <a:pt x="1635" y="1052"/>
                </a:cubicBezTo>
                <a:cubicBezTo>
                  <a:pt x="1623" y="1052"/>
                  <a:pt x="1613" y="1062"/>
                  <a:pt x="1613" y="1074"/>
                </a:cubicBezTo>
                <a:cubicBezTo>
                  <a:pt x="1613" y="1086"/>
                  <a:pt x="1623" y="1096"/>
                  <a:pt x="1635" y="1096"/>
                </a:cubicBezTo>
                <a:cubicBezTo>
                  <a:pt x="1658" y="1096"/>
                  <a:pt x="1658" y="1096"/>
                  <a:pt x="1658" y="1096"/>
                </a:cubicBezTo>
                <a:cubicBezTo>
                  <a:pt x="1662" y="1096"/>
                  <a:pt x="1665" y="1099"/>
                  <a:pt x="1665" y="1103"/>
                </a:cubicBezTo>
                <a:cubicBezTo>
                  <a:pt x="1665" y="1107"/>
                  <a:pt x="1662" y="1110"/>
                  <a:pt x="1658" y="1110"/>
                </a:cubicBezTo>
                <a:cubicBezTo>
                  <a:pt x="1650" y="1110"/>
                  <a:pt x="1650" y="1110"/>
                  <a:pt x="1650" y="1110"/>
                </a:cubicBezTo>
                <a:cubicBezTo>
                  <a:pt x="1630" y="1110"/>
                  <a:pt x="1614" y="1126"/>
                  <a:pt x="1614" y="1146"/>
                </a:cubicBezTo>
                <a:cubicBezTo>
                  <a:pt x="1614" y="1166"/>
                  <a:pt x="1630" y="1182"/>
                  <a:pt x="1650" y="1182"/>
                </a:cubicBezTo>
                <a:cubicBezTo>
                  <a:pt x="1789" y="1182"/>
                  <a:pt x="1789" y="1182"/>
                  <a:pt x="1789" y="1182"/>
                </a:cubicBezTo>
                <a:cubicBezTo>
                  <a:pt x="1801" y="1182"/>
                  <a:pt x="1811" y="1173"/>
                  <a:pt x="1811" y="1161"/>
                </a:cubicBezTo>
                <a:cubicBezTo>
                  <a:pt x="1811" y="1149"/>
                  <a:pt x="1801" y="1139"/>
                  <a:pt x="1789" y="1139"/>
                </a:cubicBezTo>
                <a:cubicBezTo>
                  <a:pt x="1766" y="1139"/>
                  <a:pt x="1766" y="1139"/>
                  <a:pt x="1766" y="1139"/>
                </a:cubicBezTo>
                <a:cubicBezTo>
                  <a:pt x="1762" y="1139"/>
                  <a:pt x="1759" y="1136"/>
                  <a:pt x="1759" y="1132"/>
                </a:cubicBezTo>
                <a:cubicBezTo>
                  <a:pt x="1759" y="1128"/>
                  <a:pt x="1762" y="1125"/>
                  <a:pt x="1766" y="1125"/>
                </a:cubicBezTo>
                <a:cubicBezTo>
                  <a:pt x="1824" y="1125"/>
                  <a:pt x="1824" y="1125"/>
                  <a:pt x="1824" y="1125"/>
                </a:cubicBezTo>
                <a:cubicBezTo>
                  <a:pt x="1836" y="1125"/>
                  <a:pt x="1846" y="1115"/>
                  <a:pt x="1846" y="1103"/>
                </a:cubicBezTo>
                <a:cubicBezTo>
                  <a:pt x="1846" y="1091"/>
                  <a:pt x="1836" y="1081"/>
                  <a:pt x="1824" y="1081"/>
                </a:cubicBezTo>
                <a:cubicBezTo>
                  <a:pt x="1797" y="1081"/>
                  <a:pt x="1797" y="1081"/>
                  <a:pt x="1797" y="1081"/>
                </a:cubicBezTo>
                <a:cubicBezTo>
                  <a:pt x="1793" y="1081"/>
                  <a:pt x="1790" y="1078"/>
                  <a:pt x="1790" y="1074"/>
                </a:cubicBezTo>
                <a:cubicBezTo>
                  <a:pt x="1790" y="1070"/>
                  <a:pt x="1793" y="1067"/>
                  <a:pt x="1797" y="1067"/>
                </a:cubicBezTo>
                <a:cubicBezTo>
                  <a:pt x="1843" y="1067"/>
                  <a:pt x="1843" y="1067"/>
                  <a:pt x="1843" y="1067"/>
                </a:cubicBezTo>
                <a:cubicBezTo>
                  <a:pt x="1855" y="1067"/>
                  <a:pt x="1864" y="1057"/>
                  <a:pt x="1864" y="1045"/>
                </a:cubicBezTo>
                <a:cubicBezTo>
                  <a:pt x="1864" y="1033"/>
                  <a:pt x="1855" y="1024"/>
                  <a:pt x="1843" y="1024"/>
                </a:cubicBezTo>
                <a:cubicBezTo>
                  <a:pt x="1791" y="1023"/>
                  <a:pt x="1791" y="1023"/>
                  <a:pt x="1791" y="1023"/>
                </a:cubicBezTo>
                <a:cubicBezTo>
                  <a:pt x="1787" y="1023"/>
                  <a:pt x="1784" y="1020"/>
                  <a:pt x="1784" y="1016"/>
                </a:cubicBezTo>
                <a:cubicBezTo>
                  <a:pt x="1784" y="1012"/>
                  <a:pt x="1787" y="1009"/>
                  <a:pt x="1791" y="1009"/>
                </a:cubicBezTo>
                <a:cubicBezTo>
                  <a:pt x="1876" y="1009"/>
                  <a:pt x="1876" y="1009"/>
                  <a:pt x="1876" y="1009"/>
                </a:cubicBezTo>
                <a:cubicBezTo>
                  <a:pt x="1945" y="1009"/>
                  <a:pt x="2002" y="955"/>
                  <a:pt x="2008" y="887"/>
                </a:cubicBezTo>
                <a:cubicBezTo>
                  <a:pt x="2015" y="884"/>
                  <a:pt x="2020" y="878"/>
                  <a:pt x="2020" y="870"/>
                </a:cubicBezTo>
                <a:cubicBezTo>
                  <a:pt x="2020" y="860"/>
                  <a:pt x="2011" y="851"/>
                  <a:pt x="2001" y="851"/>
                </a:cubicBezTo>
                <a:close/>
                <a:moveTo>
                  <a:pt x="868" y="358"/>
                </a:moveTo>
                <a:cubicBezTo>
                  <a:pt x="766" y="358"/>
                  <a:pt x="766" y="358"/>
                  <a:pt x="766" y="358"/>
                </a:cubicBezTo>
                <a:cubicBezTo>
                  <a:pt x="754" y="358"/>
                  <a:pt x="744" y="368"/>
                  <a:pt x="744" y="380"/>
                </a:cubicBezTo>
                <a:cubicBezTo>
                  <a:pt x="744" y="392"/>
                  <a:pt x="754" y="402"/>
                  <a:pt x="766" y="402"/>
                </a:cubicBezTo>
                <a:cubicBezTo>
                  <a:pt x="804" y="402"/>
                  <a:pt x="804" y="402"/>
                  <a:pt x="804" y="402"/>
                </a:cubicBezTo>
                <a:cubicBezTo>
                  <a:pt x="809" y="402"/>
                  <a:pt x="812" y="405"/>
                  <a:pt x="812" y="409"/>
                </a:cubicBezTo>
                <a:cubicBezTo>
                  <a:pt x="812" y="413"/>
                  <a:pt x="809" y="416"/>
                  <a:pt x="804" y="416"/>
                </a:cubicBezTo>
                <a:cubicBezTo>
                  <a:pt x="768" y="416"/>
                  <a:pt x="768" y="416"/>
                  <a:pt x="768" y="416"/>
                </a:cubicBezTo>
                <a:cubicBezTo>
                  <a:pt x="756" y="416"/>
                  <a:pt x="747" y="426"/>
                  <a:pt x="747" y="438"/>
                </a:cubicBezTo>
                <a:cubicBezTo>
                  <a:pt x="747" y="450"/>
                  <a:pt x="756" y="459"/>
                  <a:pt x="768" y="459"/>
                </a:cubicBezTo>
                <a:cubicBezTo>
                  <a:pt x="969" y="459"/>
                  <a:pt x="969" y="459"/>
                  <a:pt x="969" y="459"/>
                </a:cubicBezTo>
                <a:cubicBezTo>
                  <a:pt x="973" y="459"/>
                  <a:pt x="977" y="463"/>
                  <a:pt x="977" y="467"/>
                </a:cubicBezTo>
                <a:cubicBezTo>
                  <a:pt x="977" y="471"/>
                  <a:pt x="973" y="474"/>
                  <a:pt x="969" y="474"/>
                </a:cubicBezTo>
                <a:cubicBezTo>
                  <a:pt x="846" y="474"/>
                  <a:pt x="846" y="474"/>
                  <a:pt x="846" y="474"/>
                </a:cubicBezTo>
                <a:cubicBezTo>
                  <a:pt x="834" y="474"/>
                  <a:pt x="824" y="484"/>
                  <a:pt x="824" y="496"/>
                </a:cubicBezTo>
                <a:cubicBezTo>
                  <a:pt x="824" y="507"/>
                  <a:pt x="834" y="517"/>
                  <a:pt x="846" y="517"/>
                </a:cubicBezTo>
                <a:cubicBezTo>
                  <a:pt x="972" y="517"/>
                  <a:pt x="972" y="517"/>
                  <a:pt x="972" y="517"/>
                </a:cubicBezTo>
                <a:cubicBezTo>
                  <a:pt x="976" y="517"/>
                  <a:pt x="979" y="520"/>
                  <a:pt x="979" y="524"/>
                </a:cubicBezTo>
                <a:cubicBezTo>
                  <a:pt x="979" y="529"/>
                  <a:pt x="976" y="532"/>
                  <a:pt x="972" y="532"/>
                </a:cubicBezTo>
                <a:cubicBezTo>
                  <a:pt x="805" y="532"/>
                  <a:pt x="805" y="532"/>
                  <a:pt x="805" y="532"/>
                </a:cubicBezTo>
                <a:cubicBezTo>
                  <a:pt x="793" y="532"/>
                  <a:pt x="783" y="541"/>
                  <a:pt x="783" y="553"/>
                </a:cubicBezTo>
                <a:cubicBezTo>
                  <a:pt x="783" y="565"/>
                  <a:pt x="793" y="575"/>
                  <a:pt x="805" y="575"/>
                </a:cubicBezTo>
                <a:cubicBezTo>
                  <a:pt x="860" y="575"/>
                  <a:pt x="860" y="575"/>
                  <a:pt x="860" y="575"/>
                </a:cubicBezTo>
                <a:cubicBezTo>
                  <a:pt x="864" y="575"/>
                  <a:pt x="867" y="578"/>
                  <a:pt x="867" y="582"/>
                </a:cubicBezTo>
                <a:cubicBezTo>
                  <a:pt x="867" y="586"/>
                  <a:pt x="864" y="590"/>
                  <a:pt x="860" y="590"/>
                </a:cubicBezTo>
                <a:cubicBezTo>
                  <a:pt x="805" y="590"/>
                  <a:pt x="805" y="590"/>
                  <a:pt x="805" y="590"/>
                </a:cubicBezTo>
                <a:cubicBezTo>
                  <a:pt x="793" y="590"/>
                  <a:pt x="783" y="599"/>
                  <a:pt x="783" y="611"/>
                </a:cubicBezTo>
                <a:cubicBezTo>
                  <a:pt x="783" y="623"/>
                  <a:pt x="793" y="633"/>
                  <a:pt x="805" y="633"/>
                </a:cubicBezTo>
                <a:cubicBezTo>
                  <a:pt x="1011" y="633"/>
                  <a:pt x="1011" y="633"/>
                  <a:pt x="1011" y="633"/>
                </a:cubicBezTo>
                <a:cubicBezTo>
                  <a:pt x="1015" y="633"/>
                  <a:pt x="1018" y="636"/>
                  <a:pt x="1018" y="640"/>
                </a:cubicBezTo>
                <a:cubicBezTo>
                  <a:pt x="1018" y="644"/>
                  <a:pt x="1015" y="647"/>
                  <a:pt x="1011" y="647"/>
                </a:cubicBezTo>
                <a:cubicBezTo>
                  <a:pt x="763" y="647"/>
                  <a:pt x="763" y="647"/>
                  <a:pt x="763" y="647"/>
                </a:cubicBezTo>
                <a:cubicBezTo>
                  <a:pt x="751" y="647"/>
                  <a:pt x="741" y="657"/>
                  <a:pt x="741" y="669"/>
                </a:cubicBezTo>
                <a:cubicBezTo>
                  <a:pt x="741" y="681"/>
                  <a:pt x="751" y="691"/>
                  <a:pt x="763" y="691"/>
                </a:cubicBezTo>
                <a:cubicBezTo>
                  <a:pt x="1046" y="691"/>
                  <a:pt x="1046" y="691"/>
                  <a:pt x="1046" y="691"/>
                </a:cubicBezTo>
                <a:cubicBezTo>
                  <a:pt x="1050" y="691"/>
                  <a:pt x="1054" y="694"/>
                  <a:pt x="1054" y="698"/>
                </a:cubicBezTo>
                <a:cubicBezTo>
                  <a:pt x="1054" y="702"/>
                  <a:pt x="1050" y="705"/>
                  <a:pt x="1046" y="705"/>
                </a:cubicBezTo>
                <a:cubicBezTo>
                  <a:pt x="791" y="705"/>
                  <a:pt x="791" y="705"/>
                  <a:pt x="791" y="705"/>
                </a:cubicBezTo>
                <a:cubicBezTo>
                  <a:pt x="779" y="705"/>
                  <a:pt x="770" y="715"/>
                  <a:pt x="770" y="727"/>
                </a:cubicBezTo>
                <a:cubicBezTo>
                  <a:pt x="770" y="739"/>
                  <a:pt x="779" y="748"/>
                  <a:pt x="791" y="748"/>
                </a:cubicBezTo>
                <a:cubicBezTo>
                  <a:pt x="1104" y="748"/>
                  <a:pt x="1104" y="748"/>
                  <a:pt x="1104" y="748"/>
                </a:cubicBezTo>
                <a:cubicBezTo>
                  <a:pt x="1108" y="748"/>
                  <a:pt x="1111" y="752"/>
                  <a:pt x="1111" y="756"/>
                </a:cubicBezTo>
                <a:cubicBezTo>
                  <a:pt x="1111" y="760"/>
                  <a:pt x="1108" y="763"/>
                  <a:pt x="1104" y="763"/>
                </a:cubicBezTo>
                <a:cubicBezTo>
                  <a:pt x="905" y="763"/>
                  <a:pt x="905" y="763"/>
                  <a:pt x="905" y="763"/>
                </a:cubicBezTo>
                <a:cubicBezTo>
                  <a:pt x="893" y="763"/>
                  <a:pt x="883" y="773"/>
                  <a:pt x="883" y="785"/>
                </a:cubicBezTo>
                <a:cubicBezTo>
                  <a:pt x="883" y="797"/>
                  <a:pt x="893" y="806"/>
                  <a:pt x="905" y="806"/>
                </a:cubicBezTo>
                <a:cubicBezTo>
                  <a:pt x="1049" y="806"/>
                  <a:pt x="1049" y="806"/>
                  <a:pt x="1049" y="806"/>
                </a:cubicBezTo>
                <a:cubicBezTo>
                  <a:pt x="1053" y="806"/>
                  <a:pt x="1057" y="810"/>
                  <a:pt x="1057" y="814"/>
                </a:cubicBezTo>
                <a:cubicBezTo>
                  <a:pt x="1057" y="818"/>
                  <a:pt x="1053" y="821"/>
                  <a:pt x="1049" y="821"/>
                </a:cubicBezTo>
                <a:cubicBezTo>
                  <a:pt x="914" y="821"/>
                  <a:pt x="914" y="821"/>
                  <a:pt x="914" y="821"/>
                </a:cubicBezTo>
                <a:cubicBezTo>
                  <a:pt x="902" y="821"/>
                  <a:pt x="892" y="831"/>
                  <a:pt x="892" y="842"/>
                </a:cubicBezTo>
                <a:cubicBezTo>
                  <a:pt x="892" y="854"/>
                  <a:pt x="902" y="864"/>
                  <a:pt x="914" y="864"/>
                </a:cubicBezTo>
                <a:cubicBezTo>
                  <a:pt x="1053" y="864"/>
                  <a:pt x="1053" y="864"/>
                  <a:pt x="1053" y="864"/>
                </a:cubicBezTo>
                <a:cubicBezTo>
                  <a:pt x="1057" y="864"/>
                  <a:pt x="1061" y="867"/>
                  <a:pt x="1061" y="871"/>
                </a:cubicBezTo>
                <a:cubicBezTo>
                  <a:pt x="1061" y="875"/>
                  <a:pt x="1057" y="879"/>
                  <a:pt x="1053" y="879"/>
                </a:cubicBezTo>
                <a:cubicBezTo>
                  <a:pt x="919" y="879"/>
                  <a:pt x="919" y="879"/>
                  <a:pt x="919" y="879"/>
                </a:cubicBezTo>
                <a:cubicBezTo>
                  <a:pt x="907" y="879"/>
                  <a:pt x="898" y="888"/>
                  <a:pt x="898" y="900"/>
                </a:cubicBezTo>
                <a:cubicBezTo>
                  <a:pt x="898" y="912"/>
                  <a:pt x="907" y="922"/>
                  <a:pt x="919" y="922"/>
                </a:cubicBezTo>
                <a:cubicBezTo>
                  <a:pt x="1017" y="922"/>
                  <a:pt x="1017" y="922"/>
                  <a:pt x="1017" y="922"/>
                </a:cubicBezTo>
                <a:cubicBezTo>
                  <a:pt x="1021" y="922"/>
                  <a:pt x="1024" y="925"/>
                  <a:pt x="1024" y="929"/>
                </a:cubicBezTo>
                <a:cubicBezTo>
                  <a:pt x="1024" y="933"/>
                  <a:pt x="1021" y="936"/>
                  <a:pt x="1017" y="936"/>
                </a:cubicBezTo>
                <a:cubicBezTo>
                  <a:pt x="941" y="936"/>
                  <a:pt x="941" y="936"/>
                  <a:pt x="941" y="936"/>
                </a:cubicBezTo>
                <a:cubicBezTo>
                  <a:pt x="929" y="936"/>
                  <a:pt x="919" y="946"/>
                  <a:pt x="919" y="958"/>
                </a:cubicBezTo>
                <a:cubicBezTo>
                  <a:pt x="919" y="970"/>
                  <a:pt x="929" y="980"/>
                  <a:pt x="941" y="980"/>
                </a:cubicBezTo>
                <a:cubicBezTo>
                  <a:pt x="979" y="980"/>
                  <a:pt x="979" y="980"/>
                  <a:pt x="979" y="980"/>
                </a:cubicBezTo>
                <a:cubicBezTo>
                  <a:pt x="983" y="980"/>
                  <a:pt x="986" y="983"/>
                  <a:pt x="986" y="987"/>
                </a:cubicBezTo>
                <a:cubicBezTo>
                  <a:pt x="986" y="991"/>
                  <a:pt x="983" y="994"/>
                  <a:pt x="979" y="994"/>
                </a:cubicBezTo>
                <a:cubicBezTo>
                  <a:pt x="976" y="994"/>
                  <a:pt x="976" y="994"/>
                  <a:pt x="976" y="994"/>
                </a:cubicBezTo>
                <a:cubicBezTo>
                  <a:pt x="956" y="994"/>
                  <a:pt x="940" y="1010"/>
                  <a:pt x="940" y="1030"/>
                </a:cubicBezTo>
                <a:cubicBezTo>
                  <a:pt x="940" y="1050"/>
                  <a:pt x="956" y="1066"/>
                  <a:pt x="976" y="1066"/>
                </a:cubicBezTo>
                <a:cubicBezTo>
                  <a:pt x="1017" y="1066"/>
                  <a:pt x="1017" y="1066"/>
                  <a:pt x="1017" y="1066"/>
                </a:cubicBezTo>
                <a:cubicBezTo>
                  <a:pt x="1029" y="1066"/>
                  <a:pt x="1039" y="1076"/>
                  <a:pt x="1039" y="1088"/>
                </a:cubicBezTo>
                <a:cubicBezTo>
                  <a:pt x="1039" y="1100"/>
                  <a:pt x="1029" y="1110"/>
                  <a:pt x="1017" y="1110"/>
                </a:cubicBezTo>
                <a:cubicBezTo>
                  <a:pt x="443" y="1110"/>
                  <a:pt x="443" y="1110"/>
                  <a:pt x="443" y="1110"/>
                </a:cubicBezTo>
                <a:cubicBezTo>
                  <a:pt x="439" y="1110"/>
                  <a:pt x="436" y="1107"/>
                  <a:pt x="436" y="1103"/>
                </a:cubicBezTo>
                <a:cubicBezTo>
                  <a:pt x="436" y="1099"/>
                  <a:pt x="439" y="1095"/>
                  <a:pt x="443" y="1095"/>
                </a:cubicBezTo>
                <a:cubicBezTo>
                  <a:pt x="472" y="1095"/>
                  <a:pt x="472" y="1095"/>
                  <a:pt x="472" y="1095"/>
                </a:cubicBezTo>
                <a:cubicBezTo>
                  <a:pt x="484" y="1095"/>
                  <a:pt x="493" y="1086"/>
                  <a:pt x="493" y="1074"/>
                </a:cubicBezTo>
                <a:cubicBezTo>
                  <a:pt x="493" y="1062"/>
                  <a:pt x="484" y="1052"/>
                  <a:pt x="472" y="1052"/>
                </a:cubicBezTo>
                <a:cubicBezTo>
                  <a:pt x="443" y="1052"/>
                  <a:pt x="443" y="1052"/>
                  <a:pt x="443" y="1052"/>
                </a:cubicBezTo>
                <a:cubicBezTo>
                  <a:pt x="439" y="1052"/>
                  <a:pt x="436" y="1049"/>
                  <a:pt x="436" y="1045"/>
                </a:cubicBezTo>
                <a:cubicBezTo>
                  <a:pt x="436" y="1041"/>
                  <a:pt x="439" y="1037"/>
                  <a:pt x="443" y="1037"/>
                </a:cubicBezTo>
                <a:cubicBezTo>
                  <a:pt x="495" y="1037"/>
                  <a:pt x="495" y="1037"/>
                  <a:pt x="495" y="1037"/>
                </a:cubicBezTo>
                <a:cubicBezTo>
                  <a:pt x="507" y="1037"/>
                  <a:pt x="517" y="1028"/>
                  <a:pt x="517" y="1016"/>
                </a:cubicBezTo>
                <a:cubicBezTo>
                  <a:pt x="517" y="1004"/>
                  <a:pt x="507" y="994"/>
                  <a:pt x="495" y="994"/>
                </a:cubicBezTo>
                <a:cubicBezTo>
                  <a:pt x="438" y="994"/>
                  <a:pt x="438" y="994"/>
                  <a:pt x="438" y="994"/>
                </a:cubicBezTo>
                <a:cubicBezTo>
                  <a:pt x="434" y="994"/>
                  <a:pt x="431" y="991"/>
                  <a:pt x="431" y="987"/>
                </a:cubicBezTo>
                <a:cubicBezTo>
                  <a:pt x="431" y="983"/>
                  <a:pt x="434" y="980"/>
                  <a:pt x="438" y="980"/>
                </a:cubicBezTo>
                <a:cubicBezTo>
                  <a:pt x="551" y="980"/>
                  <a:pt x="551" y="980"/>
                  <a:pt x="551" y="980"/>
                </a:cubicBezTo>
                <a:cubicBezTo>
                  <a:pt x="563" y="980"/>
                  <a:pt x="572" y="970"/>
                  <a:pt x="572" y="958"/>
                </a:cubicBezTo>
                <a:cubicBezTo>
                  <a:pt x="572" y="946"/>
                  <a:pt x="563" y="936"/>
                  <a:pt x="551" y="936"/>
                </a:cubicBezTo>
                <a:cubicBezTo>
                  <a:pt x="446" y="936"/>
                  <a:pt x="446" y="936"/>
                  <a:pt x="446" y="936"/>
                </a:cubicBezTo>
                <a:cubicBezTo>
                  <a:pt x="442" y="936"/>
                  <a:pt x="439" y="933"/>
                  <a:pt x="439" y="929"/>
                </a:cubicBezTo>
                <a:cubicBezTo>
                  <a:pt x="439" y="925"/>
                  <a:pt x="442" y="922"/>
                  <a:pt x="446" y="922"/>
                </a:cubicBezTo>
                <a:cubicBezTo>
                  <a:pt x="593" y="922"/>
                  <a:pt x="593" y="922"/>
                  <a:pt x="593" y="922"/>
                </a:cubicBezTo>
                <a:cubicBezTo>
                  <a:pt x="605" y="922"/>
                  <a:pt x="614" y="912"/>
                  <a:pt x="614" y="900"/>
                </a:cubicBezTo>
                <a:cubicBezTo>
                  <a:pt x="614" y="888"/>
                  <a:pt x="605" y="879"/>
                  <a:pt x="593" y="879"/>
                </a:cubicBezTo>
                <a:cubicBezTo>
                  <a:pt x="417" y="879"/>
                  <a:pt x="417" y="879"/>
                  <a:pt x="417" y="879"/>
                </a:cubicBezTo>
                <a:cubicBezTo>
                  <a:pt x="413" y="879"/>
                  <a:pt x="410" y="875"/>
                  <a:pt x="410" y="871"/>
                </a:cubicBezTo>
                <a:cubicBezTo>
                  <a:pt x="410" y="867"/>
                  <a:pt x="413" y="864"/>
                  <a:pt x="417" y="864"/>
                </a:cubicBezTo>
                <a:cubicBezTo>
                  <a:pt x="607" y="864"/>
                  <a:pt x="607" y="864"/>
                  <a:pt x="607" y="864"/>
                </a:cubicBezTo>
                <a:cubicBezTo>
                  <a:pt x="619" y="864"/>
                  <a:pt x="629" y="854"/>
                  <a:pt x="629" y="842"/>
                </a:cubicBezTo>
                <a:cubicBezTo>
                  <a:pt x="629" y="831"/>
                  <a:pt x="619" y="821"/>
                  <a:pt x="607" y="821"/>
                </a:cubicBezTo>
                <a:cubicBezTo>
                  <a:pt x="377" y="821"/>
                  <a:pt x="377" y="821"/>
                  <a:pt x="377" y="821"/>
                </a:cubicBezTo>
                <a:cubicBezTo>
                  <a:pt x="373" y="821"/>
                  <a:pt x="370" y="818"/>
                  <a:pt x="370" y="814"/>
                </a:cubicBezTo>
                <a:cubicBezTo>
                  <a:pt x="370" y="810"/>
                  <a:pt x="373" y="806"/>
                  <a:pt x="377" y="806"/>
                </a:cubicBezTo>
                <a:cubicBezTo>
                  <a:pt x="529" y="806"/>
                  <a:pt x="529" y="806"/>
                  <a:pt x="529" y="806"/>
                </a:cubicBezTo>
                <a:cubicBezTo>
                  <a:pt x="541" y="806"/>
                  <a:pt x="551" y="797"/>
                  <a:pt x="551" y="785"/>
                </a:cubicBezTo>
                <a:cubicBezTo>
                  <a:pt x="551" y="773"/>
                  <a:pt x="541" y="763"/>
                  <a:pt x="529" y="763"/>
                </a:cubicBezTo>
                <a:cubicBezTo>
                  <a:pt x="337" y="763"/>
                  <a:pt x="337" y="763"/>
                  <a:pt x="337" y="763"/>
                </a:cubicBezTo>
                <a:cubicBezTo>
                  <a:pt x="333" y="763"/>
                  <a:pt x="330" y="760"/>
                  <a:pt x="330" y="756"/>
                </a:cubicBezTo>
                <a:cubicBezTo>
                  <a:pt x="330" y="752"/>
                  <a:pt x="333" y="748"/>
                  <a:pt x="337" y="748"/>
                </a:cubicBezTo>
                <a:cubicBezTo>
                  <a:pt x="353" y="748"/>
                  <a:pt x="353" y="748"/>
                  <a:pt x="353" y="748"/>
                </a:cubicBezTo>
                <a:cubicBezTo>
                  <a:pt x="365" y="748"/>
                  <a:pt x="375" y="739"/>
                  <a:pt x="375" y="727"/>
                </a:cubicBezTo>
                <a:cubicBezTo>
                  <a:pt x="375" y="715"/>
                  <a:pt x="365" y="705"/>
                  <a:pt x="353" y="705"/>
                </a:cubicBezTo>
                <a:cubicBezTo>
                  <a:pt x="273" y="705"/>
                  <a:pt x="273" y="705"/>
                  <a:pt x="273" y="705"/>
                </a:cubicBezTo>
                <a:cubicBezTo>
                  <a:pt x="269" y="705"/>
                  <a:pt x="266" y="702"/>
                  <a:pt x="266" y="698"/>
                </a:cubicBezTo>
                <a:cubicBezTo>
                  <a:pt x="266" y="694"/>
                  <a:pt x="269" y="691"/>
                  <a:pt x="273" y="691"/>
                </a:cubicBezTo>
                <a:cubicBezTo>
                  <a:pt x="276" y="691"/>
                  <a:pt x="276" y="691"/>
                  <a:pt x="276" y="691"/>
                </a:cubicBezTo>
                <a:cubicBezTo>
                  <a:pt x="288" y="691"/>
                  <a:pt x="297" y="681"/>
                  <a:pt x="297" y="669"/>
                </a:cubicBezTo>
                <a:cubicBezTo>
                  <a:pt x="297" y="657"/>
                  <a:pt x="288" y="647"/>
                  <a:pt x="276" y="647"/>
                </a:cubicBezTo>
                <a:cubicBezTo>
                  <a:pt x="236" y="647"/>
                  <a:pt x="236" y="647"/>
                  <a:pt x="236" y="647"/>
                </a:cubicBezTo>
                <a:cubicBezTo>
                  <a:pt x="232" y="647"/>
                  <a:pt x="229" y="644"/>
                  <a:pt x="229" y="640"/>
                </a:cubicBezTo>
                <a:cubicBezTo>
                  <a:pt x="229" y="636"/>
                  <a:pt x="232" y="633"/>
                  <a:pt x="236" y="633"/>
                </a:cubicBezTo>
                <a:cubicBezTo>
                  <a:pt x="266" y="633"/>
                  <a:pt x="266" y="633"/>
                  <a:pt x="266" y="633"/>
                </a:cubicBezTo>
                <a:cubicBezTo>
                  <a:pt x="278" y="633"/>
                  <a:pt x="288" y="623"/>
                  <a:pt x="288" y="611"/>
                </a:cubicBezTo>
                <a:cubicBezTo>
                  <a:pt x="288" y="599"/>
                  <a:pt x="278" y="590"/>
                  <a:pt x="266" y="590"/>
                </a:cubicBezTo>
                <a:cubicBezTo>
                  <a:pt x="190" y="590"/>
                  <a:pt x="190" y="590"/>
                  <a:pt x="190" y="590"/>
                </a:cubicBezTo>
                <a:cubicBezTo>
                  <a:pt x="186" y="590"/>
                  <a:pt x="182" y="586"/>
                  <a:pt x="182" y="582"/>
                </a:cubicBezTo>
                <a:cubicBezTo>
                  <a:pt x="182" y="578"/>
                  <a:pt x="186" y="575"/>
                  <a:pt x="190" y="575"/>
                </a:cubicBezTo>
                <a:cubicBezTo>
                  <a:pt x="381" y="575"/>
                  <a:pt x="381" y="575"/>
                  <a:pt x="381" y="575"/>
                </a:cubicBezTo>
                <a:cubicBezTo>
                  <a:pt x="393" y="575"/>
                  <a:pt x="402" y="565"/>
                  <a:pt x="402" y="553"/>
                </a:cubicBezTo>
                <a:cubicBezTo>
                  <a:pt x="402" y="541"/>
                  <a:pt x="393" y="532"/>
                  <a:pt x="381" y="532"/>
                </a:cubicBezTo>
                <a:cubicBezTo>
                  <a:pt x="162" y="532"/>
                  <a:pt x="162" y="532"/>
                  <a:pt x="162" y="532"/>
                </a:cubicBezTo>
                <a:cubicBezTo>
                  <a:pt x="158" y="532"/>
                  <a:pt x="154" y="529"/>
                  <a:pt x="154" y="524"/>
                </a:cubicBezTo>
                <a:cubicBezTo>
                  <a:pt x="154" y="520"/>
                  <a:pt x="158" y="517"/>
                  <a:pt x="162" y="517"/>
                </a:cubicBezTo>
                <a:cubicBezTo>
                  <a:pt x="433" y="517"/>
                  <a:pt x="433" y="517"/>
                  <a:pt x="433" y="517"/>
                </a:cubicBezTo>
                <a:cubicBezTo>
                  <a:pt x="445" y="517"/>
                  <a:pt x="454" y="507"/>
                  <a:pt x="454" y="496"/>
                </a:cubicBezTo>
                <a:cubicBezTo>
                  <a:pt x="454" y="484"/>
                  <a:pt x="445" y="474"/>
                  <a:pt x="433" y="474"/>
                </a:cubicBezTo>
                <a:cubicBezTo>
                  <a:pt x="180" y="474"/>
                  <a:pt x="180" y="474"/>
                  <a:pt x="180" y="474"/>
                </a:cubicBezTo>
                <a:cubicBezTo>
                  <a:pt x="176" y="474"/>
                  <a:pt x="173" y="471"/>
                  <a:pt x="173" y="467"/>
                </a:cubicBezTo>
                <a:cubicBezTo>
                  <a:pt x="173" y="463"/>
                  <a:pt x="176" y="459"/>
                  <a:pt x="180" y="459"/>
                </a:cubicBezTo>
                <a:cubicBezTo>
                  <a:pt x="518" y="459"/>
                  <a:pt x="518" y="459"/>
                  <a:pt x="518" y="459"/>
                </a:cubicBezTo>
                <a:cubicBezTo>
                  <a:pt x="530" y="459"/>
                  <a:pt x="540" y="450"/>
                  <a:pt x="540" y="438"/>
                </a:cubicBezTo>
                <a:cubicBezTo>
                  <a:pt x="540" y="426"/>
                  <a:pt x="530" y="416"/>
                  <a:pt x="518" y="416"/>
                </a:cubicBezTo>
                <a:cubicBezTo>
                  <a:pt x="164" y="416"/>
                  <a:pt x="164" y="416"/>
                  <a:pt x="164" y="416"/>
                </a:cubicBezTo>
                <a:cubicBezTo>
                  <a:pt x="160" y="416"/>
                  <a:pt x="156" y="413"/>
                  <a:pt x="156" y="409"/>
                </a:cubicBezTo>
                <a:cubicBezTo>
                  <a:pt x="156" y="405"/>
                  <a:pt x="160" y="402"/>
                  <a:pt x="164" y="402"/>
                </a:cubicBezTo>
                <a:cubicBezTo>
                  <a:pt x="522" y="402"/>
                  <a:pt x="522" y="402"/>
                  <a:pt x="522" y="402"/>
                </a:cubicBezTo>
                <a:cubicBezTo>
                  <a:pt x="534" y="402"/>
                  <a:pt x="544" y="392"/>
                  <a:pt x="544" y="380"/>
                </a:cubicBezTo>
                <a:cubicBezTo>
                  <a:pt x="544" y="378"/>
                  <a:pt x="543" y="375"/>
                  <a:pt x="543" y="373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36" y="373"/>
                  <a:pt x="646" y="363"/>
                  <a:pt x="646" y="351"/>
                </a:cubicBezTo>
                <a:cubicBezTo>
                  <a:pt x="646" y="339"/>
                  <a:pt x="636" y="330"/>
                  <a:pt x="625" y="330"/>
                </a:cubicBezTo>
                <a:cubicBezTo>
                  <a:pt x="601" y="330"/>
                  <a:pt x="601" y="330"/>
                  <a:pt x="601" y="330"/>
                </a:cubicBezTo>
                <a:cubicBezTo>
                  <a:pt x="597" y="330"/>
                  <a:pt x="594" y="326"/>
                  <a:pt x="594" y="322"/>
                </a:cubicBezTo>
                <a:cubicBezTo>
                  <a:pt x="594" y="318"/>
                  <a:pt x="597" y="315"/>
                  <a:pt x="601" y="315"/>
                </a:cubicBezTo>
                <a:cubicBezTo>
                  <a:pt x="721" y="315"/>
                  <a:pt x="721" y="315"/>
                  <a:pt x="721" y="315"/>
                </a:cubicBezTo>
                <a:cubicBezTo>
                  <a:pt x="733" y="315"/>
                  <a:pt x="743" y="305"/>
                  <a:pt x="743" y="294"/>
                </a:cubicBezTo>
                <a:cubicBezTo>
                  <a:pt x="743" y="282"/>
                  <a:pt x="733" y="272"/>
                  <a:pt x="721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596" y="272"/>
                  <a:pt x="593" y="269"/>
                  <a:pt x="593" y="265"/>
                </a:cubicBezTo>
                <a:cubicBezTo>
                  <a:pt x="593" y="261"/>
                  <a:pt x="596" y="257"/>
                  <a:pt x="600" y="257"/>
                </a:cubicBezTo>
                <a:cubicBezTo>
                  <a:pt x="734" y="257"/>
                  <a:pt x="734" y="257"/>
                  <a:pt x="734" y="257"/>
                </a:cubicBezTo>
                <a:cubicBezTo>
                  <a:pt x="746" y="257"/>
                  <a:pt x="756" y="248"/>
                  <a:pt x="756" y="236"/>
                </a:cubicBezTo>
                <a:cubicBezTo>
                  <a:pt x="756" y="224"/>
                  <a:pt x="746" y="214"/>
                  <a:pt x="734" y="214"/>
                </a:cubicBezTo>
                <a:cubicBezTo>
                  <a:pt x="581" y="214"/>
                  <a:pt x="581" y="214"/>
                  <a:pt x="581" y="214"/>
                </a:cubicBezTo>
                <a:cubicBezTo>
                  <a:pt x="577" y="214"/>
                  <a:pt x="573" y="211"/>
                  <a:pt x="573" y="207"/>
                </a:cubicBezTo>
                <a:cubicBezTo>
                  <a:pt x="573" y="203"/>
                  <a:pt x="577" y="200"/>
                  <a:pt x="581" y="200"/>
                </a:cubicBezTo>
                <a:cubicBezTo>
                  <a:pt x="749" y="200"/>
                  <a:pt x="749" y="200"/>
                  <a:pt x="749" y="200"/>
                </a:cubicBezTo>
                <a:cubicBezTo>
                  <a:pt x="760" y="200"/>
                  <a:pt x="770" y="190"/>
                  <a:pt x="770" y="178"/>
                </a:cubicBezTo>
                <a:cubicBezTo>
                  <a:pt x="770" y="166"/>
                  <a:pt x="760" y="156"/>
                  <a:pt x="749" y="156"/>
                </a:cubicBezTo>
                <a:cubicBezTo>
                  <a:pt x="561" y="156"/>
                  <a:pt x="561" y="156"/>
                  <a:pt x="561" y="156"/>
                </a:cubicBezTo>
                <a:cubicBezTo>
                  <a:pt x="557" y="156"/>
                  <a:pt x="554" y="153"/>
                  <a:pt x="554" y="149"/>
                </a:cubicBezTo>
                <a:cubicBezTo>
                  <a:pt x="554" y="145"/>
                  <a:pt x="557" y="142"/>
                  <a:pt x="561" y="142"/>
                </a:cubicBezTo>
                <a:cubicBezTo>
                  <a:pt x="754" y="142"/>
                  <a:pt x="754" y="142"/>
                  <a:pt x="754" y="142"/>
                </a:cubicBezTo>
                <a:cubicBezTo>
                  <a:pt x="766" y="142"/>
                  <a:pt x="776" y="132"/>
                  <a:pt x="776" y="120"/>
                </a:cubicBezTo>
                <a:cubicBezTo>
                  <a:pt x="776" y="108"/>
                  <a:pt x="766" y="99"/>
                  <a:pt x="754" y="99"/>
                </a:cubicBezTo>
                <a:cubicBezTo>
                  <a:pt x="622" y="99"/>
                  <a:pt x="622" y="99"/>
                  <a:pt x="622" y="99"/>
                </a:cubicBezTo>
                <a:cubicBezTo>
                  <a:pt x="618" y="99"/>
                  <a:pt x="614" y="95"/>
                  <a:pt x="614" y="91"/>
                </a:cubicBezTo>
                <a:cubicBezTo>
                  <a:pt x="614" y="87"/>
                  <a:pt x="618" y="84"/>
                  <a:pt x="622" y="84"/>
                </a:cubicBezTo>
                <a:cubicBezTo>
                  <a:pt x="1237" y="84"/>
                  <a:pt x="1237" y="84"/>
                  <a:pt x="1237" y="84"/>
                </a:cubicBezTo>
                <a:cubicBezTo>
                  <a:pt x="1241" y="84"/>
                  <a:pt x="1244" y="87"/>
                  <a:pt x="1244" y="91"/>
                </a:cubicBezTo>
                <a:cubicBezTo>
                  <a:pt x="1244" y="95"/>
                  <a:pt x="1241" y="99"/>
                  <a:pt x="1237" y="99"/>
                </a:cubicBezTo>
                <a:cubicBezTo>
                  <a:pt x="1225" y="99"/>
                  <a:pt x="1225" y="99"/>
                  <a:pt x="1225" y="99"/>
                </a:cubicBezTo>
                <a:cubicBezTo>
                  <a:pt x="1213" y="99"/>
                  <a:pt x="1203" y="108"/>
                  <a:pt x="1203" y="120"/>
                </a:cubicBezTo>
                <a:cubicBezTo>
                  <a:pt x="1203" y="132"/>
                  <a:pt x="1213" y="142"/>
                  <a:pt x="1225" y="142"/>
                </a:cubicBezTo>
                <a:cubicBezTo>
                  <a:pt x="1693" y="142"/>
                  <a:pt x="1693" y="142"/>
                  <a:pt x="1693" y="142"/>
                </a:cubicBezTo>
                <a:cubicBezTo>
                  <a:pt x="1697" y="142"/>
                  <a:pt x="1701" y="145"/>
                  <a:pt x="1701" y="149"/>
                </a:cubicBezTo>
                <a:cubicBezTo>
                  <a:pt x="1701" y="153"/>
                  <a:pt x="1697" y="156"/>
                  <a:pt x="1693" y="156"/>
                </a:cubicBezTo>
                <a:cubicBezTo>
                  <a:pt x="1075" y="156"/>
                  <a:pt x="1075" y="156"/>
                  <a:pt x="1075" y="156"/>
                </a:cubicBezTo>
                <a:cubicBezTo>
                  <a:pt x="1063" y="156"/>
                  <a:pt x="1054" y="166"/>
                  <a:pt x="1054" y="178"/>
                </a:cubicBezTo>
                <a:cubicBezTo>
                  <a:pt x="1054" y="190"/>
                  <a:pt x="1063" y="200"/>
                  <a:pt x="1075" y="200"/>
                </a:cubicBezTo>
                <a:cubicBezTo>
                  <a:pt x="1686" y="200"/>
                  <a:pt x="1686" y="200"/>
                  <a:pt x="1686" y="200"/>
                </a:cubicBezTo>
                <a:cubicBezTo>
                  <a:pt x="1690" y="200"/>
                  <a:pt x="1693" y="203"/>
                  <a:pt x="1693" y="207"/>
                </a:cubicBezTo>
                <a:cubicBezTo>
                  <a:pt x="1693" y="211"/>
                  <a:pt x="1690" y="214"/>
                  <a:pt x="1686" y="214"/>
                </a:cubicBezTo>
                <a:cubicBezTo>
                  <a:pt x="1145" y="214"/>
                  <a:pt x="1145" y="214"/>
                  <a:pt x="1145" y="214"/>
                </a:cubicBezTo>
                <a:cubicBezTo>
                  <a:pt x="1133" y="214"/>
                  <a:pt x="1123" y="224"/>
                  <a:pt x="1123" y="236"/>
                </a:cubicBezTo>
                <a:cubicBezTo>
                  <a:pt x="1123" y="248"/>
                  <a:pt x="1133" y="257"/>
                  <a:pt x="1145" y="257"/>
                </a:cubicBezTo>
                <a:cubicBezTo>
                  <a:pt x="1683" y="257"/>
                  <a:pt x="1683" y="257"/>
                  <a:pt x="1683" y="257"/>
                </a:cubicBezTo>
                <a:cubicBezTo>
                  <a:pt x="1687" y="257"/>
                  <a:pt x="1691" y="261"/>
                  <a:pt x="1691" y="265"/>
                </a:cubicBezTo>
                <a:cubicBezTo>
                  <a:pt x="1691" y="269"/>
                  <a:pt x="1687" y="272"/>
                  <a:pt x="1683" y="272"/>
                </a:cubicBezTo>
                <a:cubicBezTo>
                  <a:pt x="940" y="272"/>
                  <a:pt x="940" y="272"/>
                  <a:pt x="940" y="272"/>
                </a:cubicBezTo>
                <a:cubicBezTo>
                  <a:pt x="929" y="272"/>
                  <a:pt x="919" y="282"/>
                  <a:pt x="919" y="294"/>
                </a:cubicBezTo>
                <a:cubicBezTo>
                  <a:pt x="919" y="305"/>
                  <a:pt x="929" y="315"/>
                  <a:pt x="940" y="315"/>
                </a:cubicBezTo>
                <a:cubicBezTo>
                  <a:pt x="1553" y="315"/>
                  <a:pt x="1553" y="315"/>
                  <a:pt x="1553" y="315"/>
                </a:cubicBezTo>
                <a:cubicBezTo>
                  <a:pt x="1557" y="315"/>
                  <a:pt x="1561" y="318"/>
                  <a:pt x="1561" y="322"/>
                </a:cubicBezTo>
                <a:cubicBezTo>
                  <a:pt x="1561" y="326"/>
                  <a:pt x="1557" y="330"/>
                  <a:pt x="1553" y="330"/>
                </a:cubicBezTo>
                <a:cubicBezTo>
                  <a:pt x="888" y="330"/>
                  <a:pt x="888" y="330"/>
                  <a:pt x="888" y="330"/>
                </a:cubicBezTo>
                <a:cubicBezTo>
                  <a:pt x="876" y="330"/>
                  <a:pt x="867" y="339"/>
                  <a:pt x="867" y="351"/>
                </a:cubicBezTo>
                <a:cubicBezTo>
                  <a:pt x="867" y="354"/>
                  <a:pt x="867" y="356"/>
                  <a:pt x="868" y="3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4824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6275220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030">
                      <a:schemeClr val="tx1"/>
                    </a:gs>
                    <a:gs pos="2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3481"/>
            <a:ext cx="1792850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4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3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1682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4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87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3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69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85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llustr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  <p:sp>
        <p:nvSpPr>
          <p:cNvPr id="85" name="Freeform 6"/>
          <p:cNvSpPr>
            <a:spLocks noEditPoints="1"/>
          </p:cNvSpPr>
          <p:nvPr userDrawn="1"/>
        </p:nvSpPr>
        <p:spPr bwMode="auto">
          <a:xfrm>
            <a:off x="5826762" y="2103611"/>
            <a:ext cx="6096000" cy="3566769"/>
          </a:xfrm>
          <a:custGeom>
            <a:avLst/>
            <a:gdLst>
              <a:gd name="T0" fmla="*/ 1776 w 2020"/>
              <a:gd name="T1" fmla="*/ 1074 h 1182"/>
              <a:gd name="T2" fmla="*/ 1629 w 2020"/>
              <a:gd name="T3" fmla="*/ 1146 h 1182"/>
              <a:gd name="T4" fmla="*/ 1498 w 2020"/>
              <a:gd name="T5" fmla="*/ 1016 h 1182"/>
              <a:gd name="T6" fmla="*/ 1543 w 2020"/>
              <a:gd name="T7" fmla="*/ 901 h 1182"/>
              <a:gd name="T8" fmla="*/ 1585 w 2020"/>
              <a:gd name="T9" fmla="*/ 785 h 1182"/>
              <a:gd name="T10" fmla="*/ 1314 w 2020"/>
              <a:gd name="T11" fmla="*/ 756 h 1182"/>
              <a:gd name="T12" fmla="*/ 1061 w 2020"/>
              <a:gd name="T13" fmla="*/ 640 h 1182"/>
              <a:gd name="T14" fmla="*/ 1032 w 2020"/>
              <a:gd name="T15" fmla="*/ 525 h 1182"/>
              <a:gd name="T16" fmla="*/ 848 w 2020"/>
              <a:gd name="T17" fmla="*/ 409 h 1182"/>
              <a:gd name="T18" fmla="*/ 1553 w 2020"/>
              <a:gd name="T19" fmla="*/ 301 h 1182"/>
              <a:gd name="T20" fmla="*/ 1686 w 2020"/>
              <a:gd name="T21" fmla="*/ 185 h 1182"/>
              <a:gd name="T22" fmla="*/ 1237 w 2020"/>
              <a:gd name="T23" fmla="*/ 70 h 1182"/>
              <a:gd name="T24" fmla="*/ 749 w 2020"/>
              <a:gd name="T25" fmla="*/ 185 h 1182"/>
              <a:gd name="T26" fmla="*/ 721 w 2020"/>
              <a:gd name="T27" fmla="*/ 301 h 1182"/>
              <a:gd name="T28" fmla="*/ 366 w 2020"/>
              <a:gd name="T29" fmla="*/ 344 h 1182"/>
              <a:gd name="T30" fmla="*/ 237 w 2020"/>
              <a:gd name="T31" fmla="*/ 228 h 1182"/>
              <a:gd name="T32" fmla="*/ 318 w 2020"/>
              <a:gd name="T33" fmla="*/ 38 h 1182"/>
              <a:gd name="T34" fmla="*/ 353 w 2020"/>
              <a:gd name="T35" fmla="*/ 264 h 1182"/>
              <a:gd name="T36" fmla="*/ 497 w 2020"/>
              <a:gd name="T37" fmla="*/ 373 h 1182"/>
              <a:gd name="T38" fmla="*/ 180 w 2020"/>
              <a:gd name="T39" fmla="*/ 488 h 1182"/>
              <a:gd name="T40" fmla="*/ 190 w 2020"/>
              <a:gd name="T41" fmla="*/ 604 h 1182"/>
              <a:gd name="T42" fmla="*/ 273 w 2020"/>
              <a:gd name="T43" fmla="*/ 720 h 1182"/>
              <a:gd name="T44" fmla="*/ 377 w 2020"/>
              <a:gd name="T45" fmla="*/ 835 h 1182"/>
              <a:gd name="T46" fmla="*/ 446 w 2020"/>
              <a:gd name="T47" fmla="*/ 951 h 1182"/>
              <a:gd name="T48" fmla="*/ 443 w 2020"/>
              <a:gd name="T49" fmla="*/ 1066 h 1182"/>
              <a:gd name="T50" fmla="*/ 955 w 2020"/>
              <a:gd name="T51" fmla="*/ 1030 h 1182"/>
              <a:gd name="T52" fmla="*/ 912 w 2020"/>
              <a:gd name="T53" fmla="*/ 900 h 1182"/>
              <a:gd name="T54" fmla="*/ 898 w 2020"/>
              <a:gd name="T55" fmla="*/ 785 h 1182"/>
              <a:gd name="T56" fmla="*/ 755 w 2020"/>
              <a:gd name="T57" fmla="*/ 669 h 1182"/>
              <a:gd name="T58" fmla="*/ 798 w 2020"/>
              <a:gd name="T59" fmla="*/ 553 h 1182"/>
              <a:gd name="T60" fmla="*/ 761 w 2020"/>
              <a:gd name="T61" fmla="*/ 438 h 1182"/>
              <a:gd name="T62" fmla="*/ 1592 w 2020"/>
              <a:gd name="T63" fmla="*/ 388 h 1182"/>
              <a:gd name="T64" fmla="*/ 1553 w 2020"/>
              <a:gd name="T65" fmla="*/ 503 h 1182"/>
              <a:gd name="T66" fmla="*/ 1526 w 2020"/>
              <a:gd name="T67" fmla="*/ 619 h 1182"/>
              <a:gd name="T68" fmla="*/ 1454 w 2020"/>
              <a:gd name="T69" fmla="*/ 734 h 1182"/>
              <a:gd name="T70" fmla="*/ 1623 w 2020"/>
              <a:gd name="T71" fmla="*/ 792 h 1182"/>
              <a:gd name="T72" fmla="*/ 1681 w 2020"/>
              <a:gd name="T73" fmla="*/ 879 h 1182"/>
              <a:gd name="T74" fmla="*/ 1712 w 2020"/>
              <a:gd name="T75" fmla="*/ 995 h 1182"/>
              <a:gd name="T76" fmla="*/ 1658 w 2020"/>
              <a:gd name="T77" fmla="*/ 1110 h 1182"/>
              <a:gd name="T78" fmla="*/ 1824 w 2020"/>
              <a:gd name="T79" fmla="*/ 1081 h 1182"/>
              <a:gd name="T80" fmla="*/ 2020 w 2020"/>
              <a:gd name="T81" fmla="*/ 870 h 1182"/>
              <a:gd name="T82" fmla="*/ 969 w 2020"/>
              <a:gd name="T83" fmla="*/ 459 h 1182"/>
              <a:gd name="T84" fmla="*/ 860 w 2020"/>
              <a:gd name="T85" fmla="*/ 575 h 1182"/>
              <a:gd name="T86" fmla="*/ 1046 w 2020"/>
              <a:gd name="T87" fmla="*/ 691 h 1182"/>
              <a:gd name="T88" fmla="*/ 1049 w 2020"/>
              <a:gd name="T89" fmla="*/ 806 h 1182"/>
              <a:gd name="T90" fmla="*/ 1017 w 2020"/>
              <a:gd name="T91" fmla="*/ 922 h 1182"/>
              <a:gd name="T92" fmla="*/ 1017 w 2020"/>
              <a:gd name="T93" fmla="*/ 1066 h 1182"/>
              <a:gd name="T94" fmla="*/ 495 w 2020"/>
              <a:gd name="T95" fmla="*/ 1037 h 1182"/>
              <a:gd name="T96" fmla="*/ 593 w 2020"/>
              <a:gd name="T97" fmla="*/ 922 h 1182"/>
              <a:gd name="T98" fmla="*/ 529 w 2020"/>
              <a:gd name="T99" fmla="*/ 806 h 1182"/>
              <a:gd name="T100" fmla="*/ 276 w 2020"/>
              <a:gd name="T101" fmla="*/ 691 h 1182"/>
              <a:gd name="T102" fmla="*/ 381 w 2020"/>
              <a:gd name="T103" fmla="*/ 575 h 1182"/>
              <a:gd name="T104" fmla="*/ 518 w 2020"/>
              <a:gd name="T105" fmla="*/ 459 h 1182"/>
              <a:gd name="T106" fmla="*/ 601 w 2020"/>
              <a:gd name="T107" fmla="*/ 330 h 1182"/>
              <a:gd name="T108" fmla="*/ 581 w 2020"/>
              <a:gd name="T109" fmla="*/ 214 h 1182"/>
              <a:gd name="T110" fmla="*/ 622 w 2020"/>
              <a:gd name="T111" fmla="*/ 99 h 1182"/>
              <a:gd name="T112" fmla="*/ 1075 w 2020"/>
              <a:gd name="T113" fmla="*/ 156 h 1182"/>
              <a:gd name="T114" fmla="*/ 940 w 2020"/>
              <a:gd name="T115" fmla="*/ 272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20" h="1182">
                <a:moveTo>
                  <a:pt x="2001" y="851"/>
                </a:moveTo>
                <a:cubicBezTo>
                  <a:pt x="1990" y="851"/>
                  <a:pt x="1982" y="860"/>
                  <a:pt x="1982" y="870"/>
                </a:cubicBezTo>
                <a:cubicBezTo>
                  <a:pt x="1982" y="878"/>
                  <a:pt x="1987" y="885"/>
                  <a:pt x="1994" y="887"/>
                </a:cubicBezTo>
                <a:cubicBezTo>
                  <a:pt x="1988" y="947"/>
                  <a:pt x="1938" y="995"/>
                  <a:pt x="1876" y="995"/>
                </a:cubicBezTo>
                <a:cubicBezTo>
                  <a:pt x="1791" y="995"/>
                  <a:pt x="1791" y="995"/>
                  <a:pt x="1791" y="995"/>
                </a:cubicBezTo>
                <a:cubicBezTo>
                  <a:pt x="1779" y="995"/>
                  <a:pt x="1770" y="1004"/>
                  <a:pt x="1770" y="1016"/>
                </a:cubicBezTo>
                <a:cubicBezTo>
                  <a:pt x="1770" y="1028"/>
                  <a:pt x="1779" y="1038"/>
                  <a:pt x="1791" y="1038"/>
                </a:cubicBezTo>
                <a:cubicBezTo>
                  <a:pt x="1843" y="1038"/>
                  <a:pt x="1843" y="1038"/>
                  <a:pt x="1843" y="1038"/>
                </a:cubicBezTo>
                <a:cubicBezTo>
                  <a:pt x="1847" y="1038"/>
                  <a:pt x="1850" y="1041"/>
                  <a:pt x="1850" y="1045"/>
                </a:cubicBezTo>
                <a:cubicBezTo>
                  <a:pt x="1850" y="1049"/>
                  <a:pt x="1847" y="1052"/>
                  <a:pt x="1843" y="1052"/>
                </a:cubicBezTo>
                <a:cubicBezTo>
                  <a:pt x="1797" y="1052"/>
                  <a:pt x="1797" y="1052"/>
                  <a:pt x="1797" y="1052"/>
                </a:cubicBezTo>
                <a:cubicBezTo>
                  <a:pt x="1785" y="1052"/>
                  <a:pt x="1776" y="1062"/>
                  <a:pt x="1776" y="1074"/>
                </a:cubicBezTo>
                <a:cubicBezTo>
                  <a:pt x="1776" y="1086"/>
                  <a:pt x="1785" y="1096"/>
                  <a:pt x="1797" y="1096"/>
                </a:cubicBezTo>
                <a:cubicBezTo>
                  <a:pt x="1824" y="1096"/>
                  <a:pt x="1824" y="1096"/>
                  <a:pt x="1824" y="1096"/>
                </a:cubicBezTo>
                <a:cubicBezTo>
                  <a:pt x="1828" y="1096"/>
                  <a:pt x="1832" y="1099"/>
                  <a:pt x="1832" y="1103"/>
                </a:cubicBezTo>
                <a:cubicBezTo>
                  <a:pt x="1832" y="1107"/>
                  <a:pt x="1828" y="1110"/>
                  <a:pt x="1824" y="1110"/>
                </a:cubicBezTo>
                <a:cubicBezTo>
                  <a:pt x="1766" y="1110"/>
                  <a:pt x="1766" y="1110"/>
                  <a:pt x="1766" y="1110"/>
                </a:cubicBezTo>
                <a:cubicBezTo>
                  <a:pt x="1754" y="1110"/>
                  <a:pt x="1744" y="1120"/>
                  <a:pt x="1744" y="1132"/>
                </a:cubicBezTo>
                <a:cubicBezTo>
                  <a:pt x="1744" y="1144"/>
                  <a:pt x="1754" y="1153"/>
                  <a:pt x="1766" y="1153"/>
                </a:cubicBezTo>
                <a:cubicBezTo>
                  <a:pt x="1789" y="1153"/>
                  <a:pt x="1789" y="1153"/>
                  <a:pt x="1789" y="1153"/>
                </a:cubicBezTo>
                <a:cubicBezTo>
                  <a:pt x="1793" y="1153"/>
                  <a:pt x="1797" y="1157"/>
                  <a:pt x="1797" y="1161"/>
                </a:cubicBezTo>
                <a:cubicBezTo>
                  <a:pt x="1797" y="1165"/>
                  <a:pt x="1793" y="1168"/>
                  <a:pt x="1789" y="1168"/>
                </a:cubicBezTo>
                <a:cubicBezTo>
                  <a:pt x="1650" y="1168"/>
                  <a:pt x="1650" y="1168"/>
                  <a:pt x="1650" y="1168"/>
                </a:cubicBezTo>
                <a:cubicBezTo>
                  <a:pt x="1638" y="1168"/>
                  <a:pt x="1629" y="1158"/>
                  <a:pt x="1629" y="1146"/>
                </a:cubicBezTo>
                <a:cubicBezTo>
                  <a:pt x="1629" y="1134"/>
                  <a:pt x="1638" y="1125"/>
                  <a:pt x="1650" y="1125"/>
                </a:cubicBezTo>
                <a:cubicBezTo>
                  <a:pt x="1658" y="1125"/>
                  <a:pt x="1658" y="1125"/>
                  <a:pt x="1658" y="1125"/>
                </a:cubicBezTo>
                <a:cubicBezTo>
                  <a:pt x="1670" y="1125"/>
                  <a:pt x="1680" y="1115"/>
                  <a:pt x="1680" y="1103"/>
                </a:cubicBezTo>
                <a:cubicBezTo>
                  <a:pt x="1680" y="1091"/>
                  <a:pt x="1670" y="1081"/>
                  <a:pt x="1658" y="1081"/>
                </a:cubicBezTo>
                <a:cubicBezTo>
                  <a:pt x="1635" y="1081"/>
                  <a:pt x="1635" y="1081"/>
                  <a:pt x="1635" y="1081"/>
                </a:cubicBezTo>
                <a:cubicBezTo>
                  <a:pt x="1631" y="1081"/>
                  <a:pt x="1628" y="1078"/>
                  <a:pt x="1628" y="1074"/>
                </a:cubicBezTo>
                <a:cubicBezTo>
                  <a:pt x="1628" y="1070"/>
                  <a:pt x="1631" y="1067"/>
                  <a:pt x="1635" y="1067"/>
                </a:cubicBezTo>
                <a:cubicBezTo>
                  <a:pt x="1693" y="1067"/>
                  <a:pt x="1693" y="1067"/>
                  <a:pt x="1693" y="1067"/>
                </a:cubicBezTo>
                <a:cubicBezTo>
                  <a:pt x="1705" y="1067"/>
                  <a:pt x="1715" y="1057"/>
                  <a:pt x="1715" y="1045"/>
                </a:cubicBezTo>
                <a:cubicBezTo>
                  <a:pt x="1715" y="1033"/>
                  <a:pt x="1705" y="1024"/>
                  <a:pt x="1693" y="1024"/>
                </a:cubicBezTo>
                <a:cubicBezTo>
                  <a:pt x="1505" y="1024"/>
                  <a:pt x="1505" y="1024"/>
                  <a:pt x="1505" y="1024"/>
                </a:cubicBezTo>
                <a:cubicBezTo>
                  <a:pt x="1501" y="1024"/>
                  <a:pt x="1498" y="1020"/>
                  <a:pt x="1498" y="1016"/>
                </a:cubicBezTo>
                <a:cubicBezTo>
                  <a:pt x="1498" y="1012"/>
                  <a:pt x="1501" y="1009"/>
                  <a:pt x="1505" y="1009"/>
                </a:cubicBezTo>
                <a:cubicBezTo>
                  <a:pt x="1712" y="1009"/>
                  <a:pt x="1712" y="1009"/>
                  <a:pt x="1712" y="1009"/>
                </a:cubicBezTo>
                <a:cubicBezTo>
                  <a:pt x="1724" y="1009"/>
                  <a:pt x="1733" y="999"/>
                  <a:pt x="1733" y="987"/>
                </a:cubicBezTo>
                <a:cubicBezTo>
                  <a:pt x="1733" y="975"/>
                  <a:pt x="1724" y="966"/>
                  <a:pt x="1712" y="966"/>
                </a:cubicBezTo>
                <a:cubicBezTo>
                  <a:pt x="1504" y="966"/>
                  <a:pt x="1504" y="966"/>
                  <a:pt x="1504" y="966"/>
                </a:cubicBezTo>
                <a:cubicBezTo>
                  <a:pt x="1500" y="966"/>
                  <a:pt x="1496" y="962"/>
                  <a:pt x="1496" y="958"/>
                </a:cubicBezTo>
                <a:cubicBezTo>
                  <a:pt x="1496" y="954"/>
                  <a:pt x="1500" y="951"/>
                  <a:pt x="1504" y="951"/>
                </a:cubicBezTo>
                <a:cubicBezTo>
                  <a:pt x="1697" y="951"/>
                  <a:pt x="1697" y="951"/>
                  <a:pt x="1697" y="951"/>
                </a:cubicBezTo>
                <a:cubicBezTo>
                  <a:pt x="1709" y="951"/>
                  <a:pt x="1718" y="941"/>
                  <a:pt x="1718" y="929"/>
                </a:cubicBezTo>
                <a:cubicBezTo>
                  <a:pt x="1718" y="918"/>
                  <a:pt x="1709" y="908"/>
                  <a:pt x="1697" y="908"/>
                </a:cubicBezTo>
                <a:cubicBezTo>
                  <a:pt x="1550" y="908"/>
                  <a:pt x="1550" y="908"/>
                  <a:pt x="1550" y="908"/>
                </a:cubicBezTo>
                <a:cubicBezTo>
                  <a:pt x="1546" y="908"/>
                  <a:pt x="1543" y="905"/>
                  <a:pt x="1543" y="901"/>
                </a:cubicBezTo>
                <a:cubicBezTo>
                  <a:pt x="1543" y="897"/>
                  <a:pt x="1546" y="893"/>
                  <a:pt x="1550" y="893"/>
                </a:cubicBezTo>
                <a:cubicBezTo>
                  <a:pt x="1681" y="893"/>
                  <a:pt x="1681" y="893"/>
                  <a:pt x="1681" y="893"/>
                </a:cubicBezTo>
                <a:cubicBezTo>
                  <a:pt x="1701" y="893"/>
                  <a:pt x="1718" y="877"/>
                  <a:pt x="1718" y="857"/>
                </a:cubicBezTo>
                <a:cubicBezTo>
                  <a:pt x="1718" y="837"/>
                  <a:pt x="1701" y="821"/>
                  <a:pt x="1681" y="821"/>
                </a:cubicBezTo>
                <a:cubicBezTo>
                  <a:pt x="1673" y="821"/>
                  <a:pt x="1673" y="821"/>
                  <a:pt x="1673" y="821"/>
                </a:cubicBezTo>
                <a:cubicBezTo>
                  <a:pt x="1669" y="821"/>
                  <a:pt x="1666" y="818"/>
                  <a:pt x="1666" y="814"/>
                </a:cubicBezTo>
                <a:cubicBezTo>
                  <a:pt x="1666" y="810"/>
                  <a:pt x="1669" y="807"/>
                  <a:pt x="1673" y="807"/>
                </a:cubicBezTo>
                <a:cubicBezTo>
                  <a:pt x="1683" y="807"/>
                  <a:pt x="1683" y="807"/>
                  <a:pt x="1683" y="807"/>
                </a:cubicBezTo>
                <a:cubicBezTo>
                  <a:pt x="1694" y="807"/>
                  <a:pt x="1704" y="797"/>
                  <a:pt x="1704" y="785"/>
                </a:cubicBezTo>
                <a:cubicBezTo>
                  <a:pt x="1704" y="773"/>
                  <a:pt x="1694" y="763"/>
                  <a:pt x="1683" y="763"/>
                </a:cubicBezTo>
                <a:cubicBezTo>
                  <a:pt x="1607" y="763"/>
                  <a:pt x="1607" y="763"/>
                  <a:pt x="1607" y="763"/>
                </a:cubicBezTo>
                <a:cubicBezTo>
                  <a:pt x="1595" y="763"/>
                  <a:pt x="1585" y="773"/>
                  <a:pt x="1585" y="785"/>
                </a:cubicBezTo>
                <a:cubicBezTo>
                  <a:pt x="1585" y="797"/>
                  <a:pt x="1595" y="807"/>
                  <a:pt x="1607" y="807"/>
                </a:cubicBezTo>
                <a:cubicBezTo>
                  <a:pt x="1623" y="807"/>
                  <a:pt x="1623" y="807"/>
                  <a:pt x="1623" y="807"/>
                </a:cubicBezTo>
                <a:cubicBezTo>
                  <a:pt x="1627" y="807"/>
                  <a:pt x="1631" y="810"/>
                  <a:pt x="1631" y="814"/>
                </a:cubicBezTo>
                <a:cubicBezTo>
                  <a:pt x="1631" y="818"/>
                  <a:pt x="1627" y="821"/>
                  <a:pt x="1623" y="821"/>
                </a:cubicBezTo>
                <a:cubicBezTo>
                  <a:pt x="1455" y="821"/>
                  <a:pt x="1455" y="821"/>
                  <a:pt x="1455" y="821"/>
                </a:cubicBezTo>
                <a:cubicBezTo>
                  <a:pt x="1451" y="821"/>
                  <a:pt x="1448" y="818"/>
                  <a:pt x="1448" y="814"/>
                </a:cubicBezTo>
                <a:cubicBezTo>
                  <a:pt x="1448" y="810"/>
                  <a:pt x="1451" y="807"/>
                  <a:pt x="1455" y="807"/>
                </a:cubicBezTo>
                <a:cubicBezTo>
                  <a:pt x="1549" y="807"/>
                  <a:pt x="1549" y="807"/>
                  <a:pt x="1549" y="807"/>
                </a:cubicBezTo>
                <a:cubicBezTo>
                  <a:pt x="1561" y="807"/>
                  <a:pt x="1571" y="797"/>
                  <a:pt x="1571" y="785"/>
                </a:cubicBezTo>
                <a:cubicBezTo>
                  <a:pt x="1571" y="773"/>
                  <a:pt x="1561" y="763"/>
                  <a:pt x="1549" y="763"/>
                </a:cubicBezTo>
                <a:cubicBezTo>
                  <a:pt x="1321" y="763"/>
                  <a:pt x="1321" y="763"/>
                  <a:pt x="1321" y="763"/>
                </a:cubicBezTo>
                <a:cubicBezTo>
                  <a:pt x="1317" y="763"/>
                  <a:pt x="1314" y="760"/>
                  <a:pt x="1314" y="756"/>
                </a:cubicBezTo>
                <a:cubicBezTo>
                  <a:pt x="1314" y="752"/>
                  <a:pt x="1317" y="749"/>
                  <a:pt x="1321" y="749"/>
                </a:cubicBezTo>
                <a:cubicBezTo>
                  <a:pt x="1454" y="749"/>
                  <a:pt x="1454" y="749"/>
                  <a:pt x="1454" y="749"/>
                </a:cubicBezTo>
                <a:cubicBezTo>
                  <a:pt x="1466" y="749"/>
                  <a:pt x="1475" y="739"/>
                  <a:pt x="1475" y="727"/>
                </a:cubicBezTo>
                <a:cubicBezTo>
                  <a:pt x="1475" y="715"/>
                  <a:pt x="1466" y="706"/>
                  <a:pt x="1454" y="706"/>
                </a:cubicBezTo>
                <a:cubicBezTo>
                  <a:pt x="1287" y="706"/>
                  <a:pt x="1287" y="706"/>
                  <a:pt x="1287" y="706"/>
                </a:cubicBezTo>
                <a:cubicBezTo>
                  <a:pt x="1283" y="706"/>
                  <a:pt x="1280" y="702"/>
                  <a:pt x="1280" y="698"/>
                </a:cubicBezTo>
                <a:cubicBezTo>
                  <a:pt x="1280" y="694"/>
                  <a:pt x="1283" y="691"/>
                  <a:pt x="1287" y="691"/>
                </a:cubicBezTo>
                <a:cubicBezTo>
                  <a:pt x="1436" y="691"/>
                  <a:pt x="1436" y="691"/>
                  <a:pt x="1436" y="691"/>
                </a:cubicBezTo>
                <a:cubicBezTo>
                  <a:pt x="1448" y="691"/>
                  <a:pt x="1458" y="681"/>
                  <a:pt x="1458" y="669"/>
                </a:cubicBezTo>
                <a:cubicBezTo>
                  <a:pt x="1458" y="657"/>
                  <a:pt x="1448" y="648"/>
                  <a:pt x="1436" y="648"/>
                </a:cubicBezTo>
                <a:cubicBezTo>
                  <a:pt x="1068" y="648"/>
                  <a:pt x="1068" y="648"/>
                  <a:pt x="1068" y="648"/>
                </a:cubicBezTo>
                <a:cubicBezTo>
                  <a:pt x="1064" y="648"/>
                  <a:pt x="1061" y="644"/>
                  <a:pt x="1061" y="640"/>
                </a:cubicBezTo>
                <a:cubicBezTo>
                  <a:pt x="1061" y="636"/>
                  <a:pt x="1064" y="633"/>
                  <a:pt x="1068" y="633"/>
                </a:cubicBezTo>
                <a:cubicBezTo>
                  <a:pt x="1526" y="633"/>
                  <a:pt x="1526" y="633"/>
                  <a:pt x="1526" y="633"/>
                </a:cubicBezTo>
                <a:cubicBezTo>
                  <a:pt x="1538" y="633"/>
                  <a:pt x="1548" y="623"/>
                  <a:pt x="1548" y="612"/>
                </a:cubicBezTo>
                <a:cubicBezTo>
                  <a:pt x="1548" y="600"/>
                  <a:pt x="1538" y="590"/>
                  <a:pt x="1526" y="590"/>
                </a:cubicBezTo>
                <a:cubicBezTo>
                  <a:pt x="1019" y="590"/>
                  <a:pt x="1019" y="590"/>
                  <a:pt x="1019" y="590"/>
                </a:cubicBezTo>
                <a:cubicBezTo>
                  <a:pt x="1015" y="590"/>
                  <a:pt x="1012" y="587"/>
                  <a:pt x="1012" y="583"/>
                </a:cubicBezTo>
                <a:cubicBezTo>
                  <a:pt x="1012" y="579"/>
                  <a:pt x="1015" y="575"/>
                  <a:pt x="1019" y="575"/>
                </a:cubicBezTo>
                <a:cubicBezTo>
                  <a:pt x="1528" y="575"/>
                  <a:pt x="1528" y="575"/>
                  <a:pt x="1528" y="575"/>
                </a:cubicBezTo>
                <a:cubicBezTo>
                  <a:pt x="1540" y="575"/>
                  <a:pt x="1550" y="566"/>
                  <a:pt x="1550" y="554"/>
                </a:cubicBezTo>
                <a:cubicBezTo>
                  <a:pt x="1550" y="542"/>
                  <a:pt x="1540" y="532"/>
                  <a:pt x="1528" y="532"/>
                </a:cubicBezTo>
                <a:cubicBezTo>
                  <a:pt x="1039" y="532"/>
                  <a:pt x="1039" y="532"/>
                  <a:pt x="1039" y="532"/>
                </a:cubicBezTo>
                <a:cubicBezTo>
                  <a:pt x="1035" y="532"/>
                  <a:pt x="1032" y="529"/>
                  <a:pt x="1032" y="525"/>
                </a:cubicBezTo>
                <a:cubicBezTo>
                  <a:pt x="1032" y="521"/>
                  <a:pt x="1035" y="518"/>
                  <a:pt x="1039" y="518"/>
                </a:cubicBezTo>
                <a:cubicBezTo>
                  <a:pt x="1553" y="518"/>
                  <a:pt x="1553" y="518"/>
                  <a:pt x="1553" y="518"/>
                </a:cubicBezTo>
                <a:cubicBezTo>
                  <a:pt x="1564" y="518"/>
                  <a:pt x="1574" y="508"/>
                  <a:pt x="1574" y="496"/>
                </a:cubicBezTo>
                <a:cubicBezTo>
                  <a:pt x="1574" y="484"/>
                  <a:pt x="1564" y="474"/>
                  <a:pt x="1553" y="474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5" y="474"/>
                  <a:pt x="1032" y="471"/>
                  <a:pt x="1032" y="467"/>
                </a:cubicBezTo>
                <a:cubicBezTo>
                  <a:pt x="1032" y="463"/>
                  <a:pt x="1035" y="460"/>
                  <a:pt x="1039" y="460"/>
                </a:cubicBezTo>
                <a:cubicBezTo>
                  <a:pt x="1592" y="460"/>
                  <a:pt x="1592" y="460"/>
                  <a:pt x="1592" y="460"/>
                </a:cubicBezTo>
                <a:cubicBezTo>
                  <a:pt x="1603" y="460"/>
                  <a:pt x="1613" y="450"/>
                  <a:pt x="1613" y="438"/>
                </a:cubicBezTo>
                <a:cubicBezTo>
                  <a:pt x="1613" y="426"/>
                  <a:pt x="1603" y="416"/>
                  <a:pt x="1592" y="416"/>
                </a:cubicBezTo>
                <a:cubicBezTo>
                  <a:pt x="855" y="416"/>
                  <a:pt x="855" y="416"/>
                  <a:pt x="855" y="416"/>
                </a:cubicBezTo>
                <a:cubicBezTo>
                  <a:pt x="851" y="416"/>
                  <a:pt x="848" y="413"/>
                  <a:pt x="848" y="409"/>
                </a:cubicBezTo>
                <a:cubicBezTo>
                  <a:pt x="848" y="405"/>
                  <a:pt x="851" y="402"/>
                  <a:pt x="855" y="402"/>
                </a:cubicBezTo>
                <a:cubicBezTo>
                  <a:pt x="1592" y="402"/>
                  <a:pt x="1592" y="402"/>
                  <a:pt x="1592" y="402"/>
                </a:cubicBezTo>
                <a:cubicBezTo>
                  <a:pt x="1603" y="402"/>
                  <a:pt x="1613" y="392"/>
                  <a:pt x="1613" y="380"/>
                </a:cubicBezTo>
                <a:cubicBezTo>
                  <a:pt x="1613" y="368"/>
                  <a:pt x="1603" y="359"/>
                  <a:pt x="1592" y="359"/>
                </a:cubicBezTo>
                <a:cubicBezTo>
                  <a:pt x="902" y="359"/>
                  <a:pt x="902" y="359"/>
                  <a:pt x="902" y="359"/>
                </a:cubicBezTo>
                <a:cubicBezTo>
                  <a:pt x="902" y="358"/>
                  <a:pt x="902" y="358"/>
                  <a:pt x="902" y="358"/>
                </a:cubicBezTo>
                <a:cubicBezTo>
                  <a:pt x="886" y="358"/>
                  <a:pt x="886" y="358"/>
                  <a:pt x="886" y="358"/>
                </a:cubicBezTo>
                <a:cubicBezTo>
                  <a:pt x="883" y="357"/>
                  <a:pt x="881" y="355"/>
                  <a:pt x="881" y="351"/>
                </a:cubicBezTo>
                <a:cubicBezTo>
                  <a:pt x="881" y="347"/>
                  <a:pt x="884" y="344"/>
                  <a:pt x="888" y="344"/>
                </a:cubicBezTo>
                <a:cubicBezTo>
                  <a:pt x="1553" y="344"/>
                  <a:pt x="1553" y="344"/>
                  <a:pt x="1553" y="344"/>
                </a:cubicBezTo>
                <a:cubicBezTo>
                  <a:pt x="1565" y="344"/>
                  <a:pt x="1575" y="334"/>
                  <a:pt x="1575" y="322"/>
                </a:cubicBezTo>
                <a:cubicBezTo>
                  <a:pt x="1575" y="311"/>
                  <a:pt x="1565" y="301"/>
                  <a:pt x="1553" y="301"/>
                </a:cubicBezTo>
                <a:cubicBezTo>
                  <a:pt x="940" y="301"/>
                  <a:pt x="940" y="301"/>
                  <a:pt x="940" y="301"/>
                </a:cubicBezTo>
                <a:cubicBezTo>
                  <a:pt x="936" y="301"/>
                  <a:pt x="933" y="298"/>
                  <a:pt x="933" y="294"/>
                </a:cubicBezTo>
                <a:cubicBezTo>
                  <a:pt x="933" y="290"/>
                  <a:pt x="936" y="286"/>
                  <a:pt x="940" y="286"/>
                </a:cubicBezTo>
                <a:cubicBezTo>
                  <a:pt x="1683" y="286"/>
                  <a:pt x="1683" y="286"/>
                  <a:pt x="1683" y="286"/>
                </a:cubicBezTo>
                <a:cubicBezTo>
                  <a:pt x="1695" y="286"/>
                  <a:pt x="1705" y="277"/>
                  <a:pt x="1705" y="265"/>
                </a:cubicBezTo>
                <a:cubicBezTo>
                  <a:pt x="1705" y="253"/>
                  <a:pt x="1695" y="243"/>
                  <a:pt x="1683" y="243"/>
                </a:cubicBezTo>
                <a:cubicBezTo>
                  <a:pt x="1145" y="243"/>
                  <a:pt x="1145" y="243"/>
                  <a:pt x="1145" y="243"/>
                </a:cubicBezTo>
                <a:cubicBezTo>
                  <a:pt x="1141" y="243"/>
                  <a:pt x="1137" y="240"/>
                  <a:pt x="1137" y="236"/>
                </a:cubicBezTo>
                <a:cubicBezTo>
                  <a:pt x="1137" y="232"/>
                  <a:pt x="1141" y="228"/>
                  <a:pt x="1145" y="228"/>
                </a:cubicBezTo>
                <a:cubicBezTo>
                  <a:pt x="1686" y="228"/>
                  <a:pt x="1686" y="228"/>
                  <a:pt x="1686" y="228"/>
                </a:cubicBezTo>
                <a:cubicBezTo>
                  <a:pt x="1698" y="228"/>
                  <a:pt x="1708" y="219"/>
                  <a:pt x="1708" y="207"/>
                </a:cubicBezTo>
                <a:cubicBezTo>
                  <a:pt x="1708" y="195"/>
                  <a:pt x="1698" y="185"/>
                  <a:pt x="1686" y="185"/>
                </a:cubicBezTo>
                <a:cubicBezTo>
                  <a:pt x="1075" y="185"/>
                  <a:pt x="1075" y="185"/>
                  <a:pt x="1075" y="185"/>
                </a:cubicBezTo>
                <a:cubicBezTo>
                  <a:pt x="1071" y="185"/>
                  <a:pt x="1068" y="182"/>
                  <a:pt x="1068" y="178"/>
                </a:cubicBezTo>
                <a:cubicBezTo>
                  <a:pt x="1068" y="174"/>
                  <a:pt x="1071" y="171"/>
                  <a:pt x="1075" y="171"/>
                </a:cubicBezTo>
                <a:cubicBezTo>
                  <a:pt x="1693" y="171"/>
                  <a:pt x="1693" y="171"/>
                  <a:pt x="1693" y="171"/>
                </a:cubicBezTo>
                <a:cubicBezTo>
                  <a:pt x="1705" y="171"/>
                  <a:pt x="1715" y="161"/>
                  <a:pt x="1715" y="149"/>
                </a:cubicBezTo>
                <a:cubicBezTo>
                  <a:pt x="1715" y="137"/>
                  <a:pt x="1705" y="127"/>
                  <a:pt x="1693" y="127"/>
                </a:cubicBezTo>
                <a:cubicBezTo>
                  <a:pt x="1225" y="127"/>
                  <a:pt x="1225" y="127"/>
                  <a:pt x="1225" y="127"/>
                </a:cubicBezTo>
                <a:cubicBezTo>
                  <a:pt x="1221" y="127"/>
                  <a:pt x="1218" y="124"/>
                  <a:pt x="1218" y="120"/>
                </a:cubicBezTo>
                <a:cubicBezTo>
                  <a:pt x="1218" y="116"/>
                  <a:pt x="1221" y="113"/>
                  <a:pt x="1225" y="113"/>
                </a:cubicBezTo>
                <a:cubicBezTo>
                  <a:pt x="1237" y="113"/>
                  <a:pt x="1237" y="113"/>
                  <a:pt x="1237" y="113"/>
                </a:cubicBezTo>
                <a:cubicBezTo>
                  <a:pt x="1249" y="113"/>
                  <a:pt x="1258" y="103"/>
                  <a:pt x="1258" y="91"/>
                </a:cubicBezTo>
                <a:cubicBezTo>
                  <a:pt x="1258" y="79"/>
                  <a:pt x="1249" y="70"/>
                  <a:pt x="1237" y="70"/>
                </a:cubicBezTo>
                <a:cubicBezTo>
                  <a:pt x="622" y="70"/>
                  <a:pt x="622" y="70"/>
                  <a:pt x="622" y="70"/>
                </a:cubicBezTo>
                <a:cubicBezTo>
                  <a:pt x="610" y="70"/>
                  <a:pt x="600" y="79"/>
                  <a:pt x="600" y="91"/>
                </a:cubicBezTo>
                <a:cubicBezTo>
                  <a:pt x="600" y="103"/>
                  <a:pt x="610" y="113"/>
                  <a:pt x="622" y="113"/>
                </a:cubicBezTo>
                <a:cubicBezTo>
                  <a:pt x="754" y="113"/>
                  <a:pt x="754" y="113"/>
                  <a:pt x="754" y="113"/>
                </a:cubicBezTo>
                <a:cubicBezTo>
                  <a:pt x="758" y="113"/>
                  <a:pt x="762" y="116"/>
                  <a:pt x="762" y="120"/>
                </a:cubicBezTo>
                <a:cubicBezTo>
                  <a:pt x="762" y="124"/>
                  <a:pt x="758" y="127"/>
                  <a:pt x="754" y="127"/>
                </a:cubicBezTo>
                <a:cubicBezTo>
                  <a:pt x="561" y="127"/>
                  <a:pt x="561" y="127"/>
                  <a:pt x="561" y="127"/>
                </a:cubicBezTo>
                <a:cubicBezTo>
                  <a:pt x="549" y="127"/>
                  <a:pt x="540" y="137"/>
                  <a:pt x="540" y="149"/>
                </a:cubicBezTo>
                <a:cubicBezTo>
                  <a:pt x="540" y="161"/>
                  <a:pt x="549" y="171"/>
                  <a:pt x="561" y="171"/>
                </a:cubicBezTo>
                <a:cubicBezTo>
                  <a:pt x="749" y="171"/>
                  <a:pt x="749" y="171"/>
                  <a:pt x="749" y="171"/>
                </a:cubicBezTo>
                <a:cubicBezTo>
                  <a:pt x="753" y="171"/>
                  <a:pt x="756" y="174"/>
                  <a:pt x="756" y="178"/>
                </a:cubicBezTo>
                <a:cubicBezTo>
                  <a:pt x="756" y="182"/>
                  <a:pt x="753" y="185"/>
                  <a:pt x="749" y="185"/>
                </a:cubicBezTo>
                <a:cubicBezTo>
                  <a:pt x="581" y="185"/>
                  <a:pt x="581" y="185"/>
                  <a:pt x="581" y="185"/>
                </a:cubicBezTo>
                <a:cubicBezTo>
                  <a:pt x="569" y="185"/>
                  <a:pt x="559" y="195"/>
                  <a:pt x="559" y="207"/>
                </a:cubicBezTo>
                <a:cubicBezTo>
                  <a:pt x="559" y="219"/>
                  <a:pt x="569" y="228"/>
                  <a:pt x="581" y="228"/>
                </a:cubicBezTo>
                <a:cubicBezTo>
                  <a:pt x="734" y="228"/>
                  <a:pt x="734" y="228"/>
                  <a:pt x="734" y="228"/>
                </a:cubicBezTo>
                <a:cubicBezTo>
                  <a:pt x="738" y="228"/>
                  <a:pt x="741" y="232"/>
                  <a:pt x="741" y="236"/>
                </a:cubicBezTo>
                <a:cubicBezTo>
                  <a:pt x="741" y="240"/>
                  <a:pt x="738" y="243"/>
                  <a:pt x="734" y="243"/>
                </a:cubicBezTo>
                <a:cubicBezTo>
                  <a:pt x="600" y="243"/>
                  <a:pt x="600" y="243"/>
                  <a:pt x="600" y="243"/>
                </a:cubicBezTo>
                <a:cubicBezTo>
                  <a:pt x="588" y="243"/>
                  <a:pt x="579" y="253"/>
                  <a:pt x="579" y="265"/>
                </a:cubicBezTo>
                <a:cubicBezTo>
                  <a:pt x="579" y="277"/>
                  <a:pt x="588" y="286"/>
                  <a:pt x="600" y="286"/>
                </a:cubicBezTo>
                <a:cubicBezTo>
                  <a:pt x="721" y="286"/>
                  <a:pt x="721" y="286"/>
                  <a:pt x="721" y="286"/>
                </a:cubicBezTo>
                <a:cubicBezTo>
                  <a:pt x="725" y="286"/>
                  <a:pt x="728" y="290"/>
                  <a:pt x="728" y="294"/>
                </a:cubicBezTo>
                <a:cubicBezTo>
                  <a:pt x="728" y="298"/>
                  <a:pt x="725" y="301"/>
                  <a:pt x="721" y="301"/>
                </a:cubicBezTo>
                <a:cubicBezTo>
                  <a:pt x="601" y="301"/>
                  <a:pt x="601" y="301"/>
                  <a:pt x="601" y="301"/>
                </a:cubicBezTo>
                <a:cubicBezTo>
                  <a:pt x="590" y="301"/>
                  <a:pt x="580" y="311"/>
                  <a:pt x="580" y="322"/>
                </a:cubicBezTo>
                <a:cubicBezTo>
                  <a:pt x="580" y="334"/>
                  <a:pt x="590" y="344"/>
                  <a:pt x="601" y="344"/>
                </a:cubicBezTo>
                <a:cubicBezTo>
                  <a:pt x="625" y="344"/>
                  <a:pt x="625" y="344"/>
                  <a:pt x="625" y="344"/>
                </a:cubicBezTo>
                <a:cubicBezTo>
                  <a:pt x="629" y="344"/>
                  <a:pt x="632" y="347"/>
                  <a:pt x="632" y="351"/>
                </a:cubicBezTo>
                <a:cubicBezTo>
                  <a:pt x="632" y="355"/>
                  <a:pt x="629" y="359"/>
                  <a:pt x="625" y="359"/>
                </a:cubicBezTo>
                <a:cubicBezTo>
                  <a:pt x="526" y="359"/>
                  <a:pt x="526" y="359"/>
                  <a:pt x="526" y="359"/>
                </a:cubicBezTo>
                <a:cubicBezTo>
                  <a:pt x="525" y="358"/>
                  <a:pt x="523" y="358"/>
                  <a:pt x="522" y="358"/>
                </a:cubicBezTo>
                <a:cubicBezTo>
                  <a:pt x="157" y="358"/>
                  <a:pt x="157" y="358"/>
                  <a:pt x="157" y="358"/>
                </a:cubicBezTo>
                <a:cubicBezTo>
                  <a:pt x="153" y="358"/>
                  <a:pt x="149" y="355"/>
                  <a:pt x="149" y="351"/>
                </a:cubicBezTo>
                <a:cubicBezTo>
                  <a:pt x="149" y="347"/>
                  <a:pt x="153" y="344"/>
                  <a:pt x="157" y="344"/>
                </a:cubicBezTo>
                <a:cubicBezTo>
                  <a:pt x="366" y="344"/>
                  <a:pt x="366" y="344"/>
                  <a:pt x="366" y="344"/>
                </a:cubicBezTo>
                <a:cubicBezTo>
                  <a:pt x="378" y="344"/>
                  <a:pt x="388" y="334"/>
                  <a:pt x="388" y="322"/>
                </a:cubicBezTo>
                <a:cubicBezTo>
                  <a:pt x="388" y="310"/>
                  <a:pt x="378" y="301"/>
                  <a:pt x="366" y="301"/>
                </a:cubicBezTo>
                <a:cubicBezTo>
                  <a:pt x="22" y="301"/>
                  <a:pt x="22" y="301"/>
                  <a:pt x="22" y="301"/>
                </a:cubicBezTo>
                <a:cubicBezTo>
                  <a:pt x="18" y="301"/>
                  <a:pt x="15" y="297"/>
                  <a:pt x="15" y="293"/>
                </a:cubicBezTo>
                <a:cubicBezTo>
                  <a:pt x="15" y="289"/>
                  <a:pt x="18" y="286"/>
                  <a:pt x="22" y="286"/>
                </a:cubicBezTo>
                <a:cubicBezTo>
                  <a:pt x="346" y="286"/>
                  <a:pt x="346" y="286"/>
                  <a:pt x="346" y="286"/>
                </a:cubicBezTo>
                <a:cubicBezTo>
                  <a:pt x="358" y="286"/>
                  <a:pt x="367" y="276"/>
                  <a:pt x="367" y="264"/>
                </a:cubicBezTo>
                <a:cubicBezTo>
                  <a:pt x="367" y="252"/>
                  <a:pt x="358" y="243"/>
                  <a:pt x="346" y="243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5" y="243"/>
                  <a:pt x="52" y="239"/>
                  <a:pt x="52" y="235"/>
                </a:cubicBezTo>
                <a:cubicBezTo>
                  <a:pt x="52" y="231"/>
                  <a:pt x="55" y="228"/>
                  <a:pt x="59" y="228"/>
                </a:cubicBezTo>
                <a:cubicBezTo>
                  <a:pt x="237" y="228"/>
                  <a:pt x="237" y="228"/>
                  <a:pt x="237" y="228"/>
                </a:cubicBezTo>
                <a:cubicBezTo>
                  <a:pt x="249" y="228"/>
                  <a:pt x="258" y="218"/>
                  <a:pt x="258" y="207"/>
                </a:cubicBezTo>
                <a:cubicBezTo>
                  <a:pt x="258" y="195"/>
                  <a:pt x="249" y="185"/>
                  <a:pt x="237" y="185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8" y="185"/>
                  <a:pt x="64" y="182"/>
                  <a:pt x="64" y="178"/>
                </a:cubicBezTo>
                <a:cubicBezTo>
                  <a:pt x="64" y="174"/>
                  <a:pt x="68" y="170"/>
                  <a:pt x="72" y="170"/>
                </a:cubicBezTo>
                <a:cubicBezTo>
                  <a:pt x="200" y="170"/>
                  <a:pt x="200" y="170"/>
                  <a:pt x="200" y="170"/>
                </a:cubicBezTo>
                <a:cubicBezTo>
                  <a:pt x="273" y="170"/>
                  <a:pt x="333" y="111"/>
                  <a:pt x="33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0"/>
                  <a:pt x="344" y="0"/>
                  <a:pt x="344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318" y="38"/>
                  <a:pt x="318" y="38"/>
                  <a:pt x="318" y="38"/>
                </a:cubicBezTo>
                <a:cubicBezTo>
                  <a:pt x="318" y="103"/>
                  <a:pt x="265" y="156"/>
                  <a:pt x="20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60" y="156"/>
                  <a:pt x="50" y="166"/>
                  <a:pt x="50" y="178"/>
                </a:cubicBezTo>
                <a:cubicBezTo>
                  <a:pt x="50" y="190"/>
                  <a:pt x="60" y="199"/>
                  <a:pt x="72" y="199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41" y="199"/>
                  <a:pt x="244" y="202"/>
                  <a:pt x="244" y="207"/>
                </a:cubicBezTo>
                <a:cubicBezTo>
                  <a:pt x="244" y="211"/>
                  <a:pt x="241" y="214"/>
                  <a:pt x="237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47" y="214"/>
                  <a:pt x="37" y="224"/>
                  <a:pt x="37" y="235"/>
                </a:cubicBezTo>
                <a:cubicBezTo>
                  <a:pt x="37" y="247"/>
                  <a:pt x="47" y="257"/>
                  <a:pt x="59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50" y="257"/>
                  <a:pt x="353" y="260"/>
                  <a:pt x="353" y="264"/>
                </a:cubicBezTo>
                <a:cubicBezTo>
                  <a:pt x="353" y="268"/>
                  <a:pt x="350" y="272"/>
                  <a:pt x="346" y="272"/>
                </a:cubicBezTo>
                <a:cubicBezTo>
                  <a:pt x="22" y="272"/>
                  <a:pt x="22" y="272"/>
                  <a:pt x="22" y="272"/>
                </a:cubicBezTo>
                <a:cubicBezTo>
                  <a:pt x="10" y="272"/>
                  <a:pt x="0" y="281"/>
                  <a:pt x="0" y="293"/>
                </a:cubicBezTo>
                <a:cubicBezTo>
                  <a:pt x="0" y="305"/>
                  <a:pt x="10" y="315"/>
                  <a:pt x="22" y="315"/>
                </a:cubicBezTo>
                <a:cubicBezTo>
                  <a:pt x="366" y="315"/>
                  <a:pt x="366" y="315"/>
                  <a:pt x="366" y="315"/>
                </a:cubicBezTo>
                <a:cubicBezTo>
                  <a:pt x="370" y="315"/>
                  <a:pt x="374" y="318"/>
                  <a:pt x="374" y="322"/>
                </a:cubicBezTo>
                <a:cubicBezTo>
                  <a:pt x="374" y="326"/>
                  <a:pt x="370" y="329"/>
                  <a:pt x="366" y="329"/>
                </a:cubicBezTo>
                <a:cubicBezTo>
                  <a:pt x="157" y="329"/>
                  <a:pt x="157" y="329"/>
                  <a:pt x="157" y="329"/>
                </a:cubicBezTo>
                <a:cubicBezTo>
                  <a:pt x="145" y="329"/>
                  <a:pt x="135" y="339"/>
                  <a:pt x="135" y="351"/>
                </a:cubicBezTo>
                <a:cubicBezTo>
                  <a:pt x="135" y="363"/>
                  <a:pt x="145" y="373"/>
                  <a:pt x="157" y="373"/>
                </a:cubicBezTo>
                <a:cubicBezTo>
                  <a:pt x="497" y="373"/>
                  <a:pt x="497" y="373"/>
                  <a:pt x="497" y="373"/>
                </a:cubicBezTo>
                <a:cubicBezTo>
                  <a:pt x="497" y="373"/>
                  <a:pt x="497" y="373"/>
                  <a:pt x="497" y="373"/>
                </a:cubicBezTo>
                <a:cubicBezTo>
                  <a:pt x="524" y="373"/>
                  <a:pt x="524" y="373"/>
                  <a:pt x="524" y="373"/>
                </a:cubicBezTo>
                <a:cubicBezTo>
                  <a:pt x="527" y="374"/>
                  <a:pt x="530" y="377"/>
                  <a:pt x="530" y="380"/>
                </a:cubicBezTo>
                <a:cubicBezTo>
                  <a:pt x="530" y="384"/>
                  <a:pt x="526" y="387"/>
                  <a:pt x="522" y="387"/>
                </a:cubicBezTo>
                <a:cubicBezTo>
                  <a:pt x="164" y="387"/>
                  <a:pt x="164" y="387"/>
                  <a:pt x="164" y="387"/>
                </a:cubicBezTo>
                <a:cubicBezTo>
                  <a:pt x="152" y="387"/>
                  <a:pt x="142" y="397"/>
                  <a:pt x="142" y="409"/>
                </a:cubicBezTo>
                <a:cubicBezTo>
                  <a:pt x="142" y="421"/>
                  <a:pt x="152" y="430"/>
                  <a:pt x="164" y="430"/>
                </a:cubicBezTo>
                <a:cubicBezTo>
                  <a:pt x="518" y="430"/>
                  <a:pt x="518" y="430"/>
                  <a:pt x="518" y="430"/>
                </a:cubicBezTo>
                <a:cubicBezTo>
                  <a:pt x="522" y="430"/>
                  <a:pt x="525" y="434"/>
                  <a:pt x="525" y="438"/>
                </a:cubicBezTo>
                <a:cubicBezTo>
                  <a:pt x="525" y="442"/>
                  <a:pt x="522" y="445"/>
                  <a:pt x="518" y="445"/>
                </a:cubicBezTo>
                <a:cubicBezTo>
                  <a:pt x="180" y="445"/>
                  <a:pt x="180" y="445"/>
                  <a:pt x="180" y="445"/>
                </a:cubicBezTo>
                <a:cubicBezTo>
                  <a:pt x="168" y="445"/>
                  <a:pt x="158" y="455"/>
                  <a:pt x="158" y="467"/>
                </a:cubicBezTo>
                <a:cubicBezTo>
                  <a:pt x="158" y="479"/>
                  <a:pt x="168" y="488"/>
                  <a:pt x="180" y="488"/>
                </a:cubicBezTo>
                <a:cubicBezTo>
                  <a:pt x="433" y="488"/>
                  <a:pt x="433" y="488"/>
                  <a:pt x="433" y="488"/>
                </a:cubicBezTo>
                <a:cubicBezTo>
                  <a:pt x="437" y="488"/>
                  <a:pt x="440" y="492"/>
                  <a:pt x="440" y="496"/>
                </a:cubicBezTo>
                <a:cubicBezTo>
                  <a:pt x="440" y="500"/>
                  <a:pt x="437" y="503"/>
                  <a:pt x="433" y="503"/>
                </a:cubicBezTo>
                <a:cubicBezTo>
                  <a:pt x="162" y="503"/>
                  <a:pt x="162" y="503"/>
                  <a:pt x="162" y="503"/>
                </a:cubicBezTo>
                <a:cubicBezTo>
                  <a:pt x="150" y="503"/>
                  <a:pt x="140" y="513"/>
                  <a:pt x="140" y="524"/>
                </a:cubicBezTo>
                <a:cubicBezTo>
                  <a:pt x="140" y="536"/>
                  <a:pt x="150" y="546"/>
                  <a:pt x="162" y="546"/>
                </a:cubicBezTo>
                <a:cubicBezTo>
                  <a:pt x="381" y="546"/>
                  <a:pt x="381" y="546"/>
                  <a:pt x="381" y="546"/>
                </a:cubicBezTo>
                <a:cubicBezTo>
                  <a:pt x="385" y="546"/>
                  <a:pt x="388" y="549"/>
                  <a:pt x="388" y="553"/>
                </a:cubicBezTo>
                <a:cubicBezTo>
                  <a:pt x="388" y="557"/>
                  <a:pt x="385" y="561"/>
                  <a:pt x="381" y="561"/>
                </a:cubicBezTo>
                <a:cubicBezTo>
                  <a:pt x="190" y="561"/>
                  <a:pt x="190" y="561"/>
                  <a:pt x="190" y="561"/>
                </a:cubicBezTo>
                <a:cubicBezTo>
                  <a:pt x="178" y="561"/>
                  <a:pt x="168" y="570"/>
                  <a:pt x="168" y="582"/>
                </a:cubicBezTo>
                <a:cubicBezTo>
                  <a:pt x="168" y="594"/>
                  <a:pt x="178" y="604"/>
                  <a:pt x="190" y="604"/>
                </a:cubicBezTo>
                <a:cubicBezTo>
                  <a:pt x="266" y="604"/>
                  <a:pt x="266" y="604"/>
                  <a:pt x="266" y="604"/>
                </a:cubicBezTo>
                <a:cubicBezTo>
                  <a:pt x="270" y="604"/>
                  <a:pt x="273" y="607"/>
                  <a:pt x="273" y="611"/>
                </a:cubicBezTo>
                <a:cubicBezTo>
                  <a:pt x="273" y="615"/>
                  <a:pt x="270" y="619"/>
                  <a:pt x="266" y="619"/>
                </a:cubicBezTo>
                <a:cubicBezTo>
                  <a:pt x="236" y="619"/>
                  <a:pt x="236" y="619"/>
                  <a:pt x="236" y="619"/>
                </a:cubicBezTo>
                <a:cubicBezTo>
                  <a:pt x="224" y="619"/>
                  <a:pt x="215" y="628"/>
                  <a:pt x="215" y="640"/>
                </a:cubicBezTo>
                <a:cubicBezTo>
                  <a:pt x="215" y="652"/>
                  <a:pt x="224" y="662"/>
                  <a:pt x="236" y="662"/>
                </a:cubicBezTo>
                <a:cubicBezTo>
                  <a:pt x="276" y="662"/>
                  <a:pt x="276" y="662"/>
                  <a:pt x="276" y="662"/>
                </a:cubicBezTo>
                <a:cubicBezTo>
                  <a:pt x="280" y="662"/>
                  <a:pt x="283" y="665"/>
                  <a:pt x="283" y="669"/>
                </a:cubicBezTo>
                <a:cubicBezTo>
                  <a:pt x="283" y="673"/>
                  <a:pt x="280" y="676"/>
                  <a:pt x="276" y="676"/>
                </a:cubicBezTo>
                <a:cubicBezTo>
                  <a:pt x="273" y="676"/>
                  <a:pt x="273" y="676"/>
                  <a:pt x="273" y="676"/>
                </a:cubicBezTo>
                <a:cubicBezTo>
                  <a:pt x="261" y="676"/>
                  <a:pt x="252" y="686"/>
                  <a:pt x="252" y="698"/>
                </a:cubicBezTo>
                <a:cubicBezTo>
                  <a:pt x="252" y="710"/>
                  <a:pt x="261" y="720"/>
                  <a:pt x="273" y="720"/>
                </a:cubicBezTo>
                <a:cubicBezTo>
                  <a:pt x="353" y="720"/>
                  <a:pt x="353" y="720"/>
                  <a:pt x="353" y="720"/>
                </a:cubicBezTo>
                <a:cubicBezTo>
                  <a:pt x="357" y="720"/>
                  <a:pt x="360" y="723"/>
                  <a:pt x="360" y="727"/>
                </a:cubicBezTo>
                <a:cubicBezTo>
                  <a:pt x="360" y="731"/>
                  <a:pt x="357" y="734"/>
                  <a:pt x="353" y="734"/>
                </a:cubicBezTo>
                <a:cubicBezTo>
                  <a:pt x="337" y="734"/>
                  <a:pt x="337" y="734"/>
                  <a:pt x="337" y="734"/>
                </a:cubicBezTo>
                <a:cubicBezTo>
                  <a:pt x="325" y="734"/>
                  <a:pt x="316" y="744"/>
                  <a:pt x="316" y="756"/>
                </a:cubicBezTo>
                <a:cubicBezTo>
                  <a:pt x="316" y="768"/>
                  <a:pt x="325" y="777"/>
                  <a:pt x="337" y="777"/>
                </a:cubicBezTo>
                <a:cubicBezTo>
                  <a:pt x="529" y="777"/>
                  <a:pt x="529" y="777"/>
                  <a:pt x="529" y="777"/>
                </a:cubicBezTo>
                <a:cubicBezTo>
                  <a:pt x="533" y="777"/>
                  <a:pt x="537" y="781"/>
                  <a:pt x="537" y="785"/>
                </a:cubicBezTo>
                <a:cubicBezTo>
                  <a:pt x="537" y="789"/>
                  <a:pt x="533" y="792"/>
                  <a:pt x="529" y="792"/>
                </a:cubicBezTo>
                <a:cubicBezTo>
                  <a:pt x="377" y="792"/>
                  <a:pt x="377" y="792"/>
                  <a:pt x="377" y="792"/>
                </a:cubicBezTo>
                <a:cubicBezTo>
                  <a:pt x="365" y="792"/>
                  <a:pt x="356" y="802"/>
                  <a:pt x="356" y="814"/>
                </a:cubicBezTo>
                <a:cubicBezTo>
                  <a:pt x="356" y="825"/>
                  <a:pt x="365" y="835"/>
                  <a:pt x="377" y="835"/>
                </a:cubicBezTo>
                <a:cubicBezTo>
                  <a:pt x="607" y="835"/>
                  <a:pt x="607" y="835"/>
                  <a:pt x="607" y="835"/>
                </a:cubicBezTo>
                <a:cubicBezTo>
                  <a:pt x="611" y="835"/>
                  <a:pt x="615" y="838"/>
                  <a:pt x="615" y="842"/>
                </a:cubicBezTo>
                <a:cubicBezTo>
                  <a:pt x="615" y="846"/>
                  <a:pt x="611" y="850"/>
                  <a:pt x="607" y="850"/>
                </a:cubicBezTo>
                <a:cubicBezTo>
                  <a:pt x="417" y="850"/>
                  <a:pt x="417" y="850"/>
                  <a:pt x="417" y="850"/>
                </a:cubicBezTo>
                <a:cubicBezTo>
                  <a:pt x="405" y="850"/>
                  <a:pt x="396" y="859"/>
                  <a:pt x="396" y="871"/>
                </a:cubicBezTo>
                <a:cubicBezTo>
                  <a:pt x="396" y="883"/>
                  <a:pt x="405" y="893"/>
                  <a:pt x="417" y="893"/>
                </a:cubicBezTo>
                <a:cubicBezTo>
                  <a:pt x="593" y="893"/>
                  <a:pt x="593" y="893"/>
                  <a:pt x="593" y="893"/>
                </a:cubicBezTo>
                <a:cubicBezTo>
                  <a:pt x="597" y="893"/>
                  <a:pt x="600" y="896"/>
                  <a:pt x="600" y="900"/>
                </a:cubicBezTo>
                <a:cubicBezTo>
                  <a:pt x="600" y="904"/>
                  <a:pt x="597" y="908"/>
                  <a:pt x="593" y="908"/>
                </a:cubicBezTo>
                <a:cubicBezTo>
                  <a:pt x="446" y="908"/>
                  <a:pt x="446" y="908"/>
                  <a:pt x="446" y="908"/>
                </a:cubicBezTo>
                <a:cubicBezTo>
                  <a:pt x="434" y="908"/>
                  <a:pt x="425" y="917"/>
                  <a:pt x="425" y="929"/>
                </a:cubicBezTo>
                <a:cubicBezTo>
                  <a:pt x="425" y="941"/>
                  <a:pt x="434" y="951"/>
                  <a:pt x="446" y="951"/>
                </a:cubicBezTo>
                <a:cubicBezTo>
                  <a:pt x="551" y="951"/>
                  <a:pt x="551" y="951"/>
                  <a:pt x="551" y="951"/>
                </a:cubicBezTo>
                <a:cubicBezTo>
                  <a:pt x="555" y="951"/>
                  <a:pt x="558" y="954"/>
                  <a:pt x="558" y="958"/>
                </a:cubicBezTo>
                <a:cubicBezTo>
                  <a:pt x="558" y="962"/>
                  <a:pt x="555" y="965"/>
                  <a:pt x="551" y="965"/>
                </a:cubicBezTo>
                <a:cubicBezTo>
                  <a:pt x="438" y="965"/>
                  <a:pt x="438" y="965"/>
                  <a:pt x="438" y="965"/>
                </a:cubicBezTo>
                <a:cubicBezTo>
                  <a:pt x="426" y="965"/>
                  <a:pt x="417" y="975"/>
                  <a:pt x="417" y="987"/>
                </a:cubicBezTo>
                <a:cubicBezTo>
                  <a:pt x="417" y="999"/>
                  <a:pt x="426" y="1009"/>
                  <a:pt x="438" y="1009"/>
                </a:cubicBezTo>
                <a:cubicBezTo>
                  <a:pt x="495" y="1009"/>
                  <a:pt x="495" y="1009"/>
                  <a:pt x="495" y="1009"/>
                </a:cubicBezTo>
                <a:cubicBezTo>
                  <a:pt x="499" y="1009"/>
                  <a:pt x="502" y="1012"/>
                  <a:pt x="502" y="1016"/>
                </a:cubicBezTo>
                <a:cubicBezTo>
                  <a:pt x="502" y="1020"/>
                  <a:pt x="499" y="1023"/>
                  <a:pt x="495" y="1023"/>
                </a:cubicBezTo>
                <a:cubicBezTo>
                  <a:pt x="443" y="1023"/>
                  <a:pt x="443" y="1023"/>
                  <a:pt x="443" y="1023"/>
                </a:cubicBezTo>
                <a:cubicBezTo>
                  <a:pt x="431" y="1023"/>
                  <a:pt x="422" y="1033"/>
                  <a:pt x="422" y="1045"/>
                </a:cubicBezTo>
                <a:cubicBezTo>
                  <a:pt x="422" y="1057"/>
                  <a:pt x="431" y="1066"/>
                  <a:pt x="443" y="1066"/>
                </a:cubicBezTo>
                <a:cubicBezTo>
                  <a:pt x="472" y="1066"/>
                  <a:pt x="472" y="1066"/>
                  <a:pt x="472" y="1066"/>
                </a:cubicBezTo>
                <a:cubicBezTo>
                  <a:pt x="476" y="1066"/>
                  <a:pt x="479" y="1070"/>
                  <a:pt x="479" y="1074"/>
                </a:cubicBezTo>
                <a:cubicBezTo>
                  <a:pt x="479" y="1078"/>
                  <a:pt x="476" y="1081"/>
                  <a:pt x="472" y="1081"/>
                </a:cubicBezTo>
                <a:cubicBezTo>
                  <a:pt x="443" y="1081"/>
                  <a:pt x="443" y="1081"/>
                  <a:pt x="443" y="1081"/>
                </a:cubicBezTo>
                <a:cubicBezTo>
                  <a:pt x="431" y="1081"/>
                  <a:pt x="422" y="1091"/>
                  <a:pt x="422" y="1103"/>
                </a:cubicBezTo>
                <a:cubicBezTo>
                  <a:pt x="422" y="1115"/>
                  <a:pt x="431" y="1124"/>
                  <a:pt x="443" y="1124"/>
                </a:cubicBezTo>
                <a:cubicBezTo>
                  <a:pt x="462" y="1124"/>
                  <a:pt x="462" y="1124"/>
                  <a:pt x="462" y="1124"/>
                </a:cubicBezTo>
                <a:cubicBezTo>
                  <a:pt x="1017" y="1124"/>
                  <a:pt x="1017" y="1124"/>
                  <a:pt x="1017" y="1124"/>
                </a:cubicBezTo>
                <a:cubicBezTo>
                  <a:pt x="1037" y="1124"/>
                  <a:pt x="1053" y="1108"/>
                  <a:pt x="1053" y="1088"/>
                </a:cubicBezTo>
                <a:cubicBezTo>
                  <a:pt x="1053" y="1068"/>
                  <a:pt x="1037" y="1052"/>
                  <a:pt x="1017" y="1052"/>
                </a:cubicBezTo>
                <a:cubicBezTo>
                  <a:pt x="976" y="1052"/>
                  <a:pt x="976" y="1052"/>
                  <a:pt x="976" y="1052"/>
                </a:cubicBezTo>
                <a:cubicBezTo>
                  <a:pt x="964" y="1052"/>
                  <a:pt x="955" y="1042"/>
                  <a:pt x="955" y="1030"/>
                </a:cubicBezTo>
                <a:cubicBezTo>
                  <a:pt x="955" y="1018"/>
                  <a:pt x="964" y="1009"/>
                  <a:pt x="976" y="1009"/>
                </a:cubicBezTo>
                <a:cubicBezTo>
                  <a:pt x="979" y="1009"/>
                  <a:pt x="979" y="1009"/>
                  <a:pt x="979" y="1009"/>
                </a:cubicBezTo>
                <a:cubicBezTo>
                  <a:pt x="990" y="1009"/>
                  <a:pt x="1000" y="999"/>
                  <a:pt x="1000" y="987"/>
                </a:cubicBezTo>
                <a:cubicBezTo>
                  <a:pt x="1000" y="975"/>
                  <a:pt x="990" y="965"/>
                  <a:pt x="979" y="965"/>
                </a:cubicBezTo>
                <a:cubicBezTo>
                  <a:pt x="941" y="965"/>
                  <a:pt x="941" y="965"/>
                  <a:pt x="941" y="965"/>
                </a:cubicBezTo>
                <a:cubicBezTo>
                  <a:pt x="937" y="965"/>
                  <a:pt x="933" y="962"/>
                  <a:pt x="933" y="958"/>
                </a:cubicBezTo>
                <a:cubicBezTo>
                  <a:pt x="933" y="954"/>
                  <a:pt x="937" y="951"/>
                  <a:pt x="941" y="951"/>
                </a:cubicBezTo>
                <a:cubicBezTo>
                  <a:pt x="1017" y="951"/>
                  <a:pt x="1017" y="951"/>
                  <a:pt x="1017" y="951"/>
                </a:cubicBezTo>
                <a:cubicBezTo>
                  <a:pt x="1029" y="951"/>
                  <a:pt x="1039" y="941"/>
                  <a:pt x="1039" y="929"/>
                </a:cubicBezTo>
                <a:cubicBezTo>
                  <a:pt x="1039" y="917"/>
                  <a:pt x="1029" y="908"/>
                  <a:pt x="1017" y="908"/>
                </a:cubicBezTo>
                <a:cubicBezTo>
                  <a:pt x="919" y="908"/>
                  <a:pt x="919" y="908"/>
                  <a:pt x="919" y="908"/>
                </a:cubicBezTo>
                <a:cubicBezTo>
                  <a:pt x="915" y="908"/>
                  <a:pt x="912" y="904"/>
                  <a:pt x="912" y="900"/>
                </a:cubicBezTo>
                <a:cubicBezTo>
                  <a:pt x="912" y="896"/>
                  <a:pt x="915" y="893"/>
                  <a:pt x="919" y="893"/>
                </a:cubicBezTo>
                <a:cubicBezTo>
                  <a:pt x="1053" y="893"/>
                  <a:pt x="1053" y="893"/>
                  <a:pt x="1053" y="893"/>
                </a:cubicBezTo>
                <a:cubicBezTo>
                  <a:pt x="1065" y="893"/>
                  <a:pt x="1075" y="883"/>
                  <a:pt x="1075" y="871"/>
                </a:cubicBezTo>
                <a:cubicBezTo>
                  <a:pt x="1075" y="859"/>
                  <a:pt x="1065" y="850"/>
                  <a:pt x="1053" y="850"/>
                </a:cubicBezTo>
                <a:cubicBezTo>
                  <a:pt x="914" y="850"/>
                  <a:pt x="914" y="850"/>
                  <a:pt x="914" y="850"/>
                </a:cubicBezTo>
                <a:cubicBezTo>
                  <a:pt x="910" y="850"/>
                  <a:pt x="906" y="846"/>
                  <a:pt x="906" y="842"/>
                </a:cubicBezTo>
                <a:cubicBezTo>
                  <a:pt x="906" y="838"/>
                  <a:pt x="910" y="835"/>
                  <a:pt x="914" y="835"/>
                </a:cubicBezTo>
                <a:cubicBezTo>
                  <a:pt x="1049" y="835"/>
                  <a:pt x="1049" y="835"/>
                  <a:pt x="1049" y="835"/>
                </a:cubicBezTo>
                <a:cubicBezTo>
                  <a:pt x="1061" y="835"/>
                  <a:pt x="1071" y="825"/>
                  <a:pt x="1071" y="814"/>
                </a:cubicBezTo>
                <a:cubicBezTo>
                  <a:pt x="1071" y="802"/>
                  <a:pt x="1061" y="792"/>
                  <a:pt x="1049" y="792"/>
                </a:cubicBezTo>
                <a:cubicBezTo>
                  <a:pt x="905" y="792"/>
                  <a:pt x="905" y="792"/>
                  <a:pt x="905" y="792"/>
                </a:cubicBezTo>
                <a:cubicBezTo>
                  <a:pt x="901" y="792"/>
                  <a:pt x="898" y="789"/>
                  <a:pt x="898" y="785"/>
                </a:cubicBezTo>
                <a:cubicBezTo>
                  <a:pt x="898" y="781"/>
                  <a:pt x="901" y="777"/>
                  <a:pt x="905" y="777"/>
                </a:cubicBezTo>
                <a:cubicBezTo>
                  <a:pt x="1104" y="777"/>
                  <a:pt x="1104" y="777"/>
                  <a:pt x="1104" y="777"/>
                </a:cubicBezTo>
                <a:cubicBezTo>
                  <a:pt x="1116" y="777"/>
                  <a:pt x="1125" y="768"/>
                  <a:pt x="1125" y="756"/>
                </a:cubicBezTo>
                <a:cubicBezTo>
                  <a:pt x="1125" y="744"/>
                  <a:pt x="1116" y="734"/>
                  <a:pt x="1104" y="734"/>
                </a:cubicBezTo>
                <a:cubicBezTo>
                  <a:pt x="791" y="734"/>
                  <a:pt x="791" y="734"/>
                  <a:pt x="791" y="734"/>
                </a:cubicBezTo>
                <a:cubicBezTo>
                  <a:pt x="787" y="734"/>
                  <a:pt x="784" y="731"/>
                  <a:pt x="784" y="727"/>
                </a:cubicBezTo>
                <a:cubicBezTo>
                  <a:pt x="784" y="723"/>
                  <a:pt x="787" y="720"/>
                  <a:pt x="791" y="720"/>
                </a:cubicBezTo>
                <a:cubicBezTo>
                  <a:pt x="1046" y="720"/>
                  <a:pt x="1046" y="720"/>
                  <a:pt x="1046" y="720"/>
                </a:cubicBezTo>
                <a:cubicBezTo>
                  <a:pt x="1058" y="720"/>
                  <a:pt x="1068" y="710"/>
                  <a:pt x="1068" y="698"/>
                </a:cubicBezTo>
                <a:cubicBezTo>
                  <a:pt x="1068" y="686"/>
                  <a:pt x="1058" y="676"/>
                  <a:pt x="1046" y="676"/>
                </a:cubicBezTo>
                <a:cubicBezTo>
                  <a:pt x="763" y="676"/>
                  <a:pt x="763" y="676"/>
                  <a:pt x="763" y="676"/>
                </a:cubicBezTo>
                <a:cubicBezTo>
                  <a:pt x="759" y="676"/>
                  <a:pt x="755" y="673"/>
                  <a:pt x="755" y="669"/>
                </a:cubicBezTo>
                <a:cubicBezTo>
                  <a:pt x="755" y="665"/>
                  <a:pt x="759" y="662"/>
                  <a:pt x="763" y="662"/>
                </a:cubicBezTo>
                <a:cubicBezTo>
                  <a:pt x="1011" y="662"/>
                  <a:pt x="1011" y="662"/>
                  <a:pt x="1011" y="662"/>
                </a:cubicBezTo>
                <a:cubicBezTo>
                  <a:pt x="1022" y="662"/>
                  <a:pt x="1032" y="652"/>
                  <a:pt x="1032" y="640"/>
                </a:cubicBezTo>
                <a:cubicBezTo>
                  <a:pt x="1032" y="628"/>
                  <a:pt x="1022" y="619"/>
                  <a:pt x="1011" y="619"/>
                </a:cubicBezTo>
                <a:cubicBezTo>
                  <a:pt x="805" y="619"/>
                  <a:pt x="805" y="619"/>
                  <a:pt x="805" y="619"/>
                </a:cubicBezTo>
                <a:cubicBezTo>
                  <a:pt x="801" y="619"/>
                  <a:pt x="798" y="615"/>
                  <a:pt x="798" y="611"/>
                </a:cubicBezTo>
                <a:cubicBezTo>
                  <a:pt x="798" y="607"/>
                  <a:pt x="801" y="604"/>
                  <a:pt x="805" y="604"/>
                </a:cubicBezTo>
                <a:cubicBezTo>
                  <a:pt x="860" y="604"/>
                  <a:pt x="860" y="604"/>
                  <a:pt x="860" y="604"/>
                </a:cubicBezTo>
                <a:cubicBezTo>
                  <a:pt x="872" y="604"/>
                  <a:pt x="881" y="594"/>
                  <a:pt x="881" y="582"/>
                </a:cubicBezTo>
                <a:cubicBezTo>
                  <a:pt x="881" y="570"/>
                  <a:pt x="872" y="561"/>
                  <a:pt x="860" y="561"/>
                </a:cubicBezTo>
                <a:cubicBezTo>
                  <a:pt x="805" y="561"/>
                  <a:pt x="805" y="561"/>
                  <a:pt x="805" y="561"/>
                </a:cubicBezTo>
                <a:cubicBezTo>
                  <a:pt x="801" y="561"/>
                  <a:pt x="798" y="557"/>
                  <a:pt x="798" y="553"/>
                </a:cubicBezTo>
                <a:cubicBezTo>
                  <a:pt x="798" y="549"/>
                  <a:pt x="801" y="546"/>
                  <a:pt x="805" y="546"/>
                </a:cubicBezTo>
                <a:cubicBezTo>
                  <a:pt x="972" y="546"/>
                  <a:pt x="972" y="546"/>
                  <a:pt x="972" y="546"/>
                </a:cubicBezTo>
                <a:cubicBezTo>
                  <a:pt x="984" y="546"/>
                  <a:pt x="993" y="536"/>
                  <a:pt x="993" y="524"/>
                </a:cubicBezTo>
                <a:cubicBezTo>
                  <a:pt x="993" y="513"/>
                  <a:pt x="984" y="503"/>
                  <a:pt x="972" y="503"/>
                </a:cubicBezTo>
                <a:cubicBezTo>
                  <a:pt x="846" y="503"/>
                  <a:pt x="846" y="503"/>
                  <a:pt x="846" y="503"/>
                </a:cubicBezTo>
                <a:cubicBezTo>
                  <a:pt x="842" y="503"/>
                  <a:pt x="839" y="500"/>
                  <a:pt x="839" y="496"/>
                </a:cubicBezTo>
                <a:cubicBezTo>
                  <a:pt x="839" y="492"/>
                  <a:pt x="842" y="488"/>
                  <a:pt x="846" y="488"/>
                </a:cubicBezTo>
                <a:cubicBezTo>
                  <a:pt x="969" y="488"/>
                  <a:pt x="969" y="488"/>
                  <a:pt x="969" y="488"/>
                </a:cubicBezTo>
                <a:cubicBezTo>
                  <a:pt x="981" y="488"/>
                  <a:pt x="991" y="479"/>
                  <a:pt x="991" y="467"/>
                </a:cubicBezTo>
                <a:cubicBezTo>
                  <a:pt x="991" y="455"/>
                  <a:pt x="981" y="445"/>
                  <a:pt x="969" y="445"/>
                </a:cubicBezTo>
                <a:cubicBezTo>
                  <a:pt x="768" y="445"/>
                  <a:pt x="768" y="445"/>
                  <a:pt x="768" y="445"/>
                </a:cubicBezTo>
                <a:cubicBezTo>
                  <a:pt x="764" y="445"/>
                  <a:pt x="761" y="442"/>
                  <a:pt x="761" y="438"/>
                </a:cubicBezTo>
                <a:cubicBezTo>
                  <a:pt x="761" y="434"/>
                  <a:pt x="764" y="430"/>
                  <a:pt x="768" y="430"/>
                </a:cubicBezTo>
                <a:cubicBezTo>
                  <a:pt x="804" y="430"/>
                  <a:pt x="804" y="430"/>
                  <a:pt x="804" y="430"/>
                </a:cubicBezTo>
                <a:cubicBezTo>
                  <a:pt x="816" y="430"/>
                  <a:pt x="826" y="421"/>
                  <a:pt x="826" y="409"/>
                </a:cubicBezTo>
                <a:cubicBezTo>
                  <a:pt x="826" y="397"/>
                  <a:pt x="816" y="387"/>
                  <a:pt x="804" y="387"/>
                </a:cubicBezTo>
                <a:cubicBezTo>
                  <a:pt x="766" y="387"/>
                  <a:pt x="766" y="387"/>
                  <a:pt x="766" y="387"/>
                </a:cubicBezTo>
                <a:cubicBezTo>
                  <a:pt x="762" y="387"/>
                  <a:pt x="759" y="384"/>
                  <a:pt x="759" y="380"/>
                </a:cubicBezTo>
                <a:cubicBezTo>
                  <a:pt x="759" y="376"/>
                  <a:pt x="762" y="373"/>
                  <a:pt x="766" y="373"/>
                </a:cubicBezTo>
                <a:cubicBezTo>
                  <a:pt x="885" y="373"/>
                  <a:pt x="885" y="373"/>
                  <a:pt x="885" y="373"/>
                </a:cubicBezTo>
                <a:cubicBezTo>
                  <a:pt x="886" y="373"/>
                  <a:pt x="887" y="373"/>
                  <a:pt x="888" y="373"/>
                </a:cubicBezTo>
                <a:cubicBezTo>
                  <a:pt x="1592" y="373"/>
                  <a:pt x="1592" y="373"/>
                  <a:pt x="1592" y="373"/>
                </a:cubicBezTo>
                <a:cubicBezTo>
                  <a:pt x="1596" y="373"/>
                  <a:pt x="1599" y="376"/>
                  <a:pt x="1599" y="380"/>
                </a:cubicBezTo>
                <a:cubicBezTo>
                  <a:pt x="1599" y="384"/>
                  <a:pt x="1596" y="388"/>
                  <a:pt x="1592" y="388"/>
                </a:cubicBezTo>
                <a:cubicBezTo>
                  <a:pt x="855" y="388"/>
                  <a:pt x="855" y="388"/>
                  <a:pt x="855" y="388"/>
                </a:cubicBezTo>
                <a:cubicBezTo>
                  <a:pt x="843" y="388"/>
                  <a:pt x="834" y="397"/>
                  <a:pt x="834" y="409"/>
                </a:cubicBezTo>
                <a:cubicBezTo>
                  <a:pt x="834" y="421"/>
                  <a:pt x="843" y="431"/>
                  <a:pt x="855" y="431"/>
                </a:cubicBezTo>
                <a:cubicBezTo>
                  <a:pt x="1592" y="431"/>
                  <a:pt x="1592" y="431"/>
                  <a:pt x="1592" y="431"/>
                </a:cubicBezTo>
                <a:cubicBezTo>
                  <a:pt x="1596" y="431"/>
                  <a:pt x="1599" y="434"/>
                  <a:pt x="1599" y="438"/>
                </a:cubicBezTo>
                <a:cubicBezTo>
                  <a:pt x="1599" y="442"/>
                  <a:pt x="1596" y="445"/>
                  <a:pt x="1592" y="445"/>
                </a:cubicBezTo>
                <a:cubicBezTo>
                  <a:pt x="1039" y="445"/>
                  <a:pt x="1039" y="445"/>
                  <a:pt x="1039" y="445"/>
                </a:cubicBezTo>
                <a:cubicBezTo>
                  <a:pt x="1027" y="445"/>
                  <a:pt x="1017" y="455"/>
                  <a:pt x="1017" y="467"/>
                </a:cubicBezTo>
                <a:cubicBezTo>
                  <a:pt x="1017" y="479"/>
                  <a:pt x="1027" y="489"/>
                  <a:pt x="1039" y="489"/>
                </a:cubicBezTo>
                <a:cubicBezTo>
                  <a:pt x="1553" y="489"/>
                  <a:pt x="1553" y="489"/>
                  <a:pt x="1553" y="489"/>
                </a:cubicBezTo>
                <a:cubicBezTo>
                  <a:pt x="1557" y="489"/>
                  <a:pt x="1560" y="492"/>
                  <a:pt x="1560" y="496"/>
                </a:cubicBezTo>
                <a:cubicBezTo>
                  <a:pt x="1560" y="500"/>
                  <a:pt x="1557" y="503"/>
                  <a:pt x="1553" y="503"/>
                </a:cubicBezTo>
                <a:cubicBezTo>
                  <a:pt x="1039" y="503"/>
                  <a:pt x="1039" y="503"/>
                  <a:pt x="1039" y="503"/>
                </a:cubicBezTo>
                <a:cubicBezTo>
                  <a:pt x="1027" y="503"/>
                  <a:pt x="1017" y="513"/>
                  <a:pt x="1017" y="525"/>
                </a:cubicBezTo>
                <a:cubicBezTo>
                  <a:pt x="1017" y="537"/>
                  <a:pt x="1027" y="546"/>
                  <a:pt x="1039" y="546"/>
                </a:cubicBezTo>
                <a:cubicBezTo>
                  <a:pt x="1528" y="546"/>
                  <a:pt x="1528" y="546"/>
                  <a:pt x="1528" y="546"/>
                </a:cubicBezTo>
                <a:cubicBezTo>
                  <a:pt x="1532" y="546"/>
                  <a:pt x="1536" y="550"/>
                  <a:pt x="1536" y="554"/>
                </a:cubicBezTo>
                <a:cubicBezTo>
                  <a:pt x="1536" y="558"/>
                  <a:pt x="1532" y="561"/>
                  <a:pt x="1528" y="561"/>
                </a:cubicBezTo>
                <a:cubicBezTo>
                  <a:pt x="1019" y="561"/>
                  <a:pt x="1019" y="561"/>
                  <a:pt x="1019" y="561"/>
                </a:cubicBezTo>
                <a:cubicBezTo>
                  <a:pt x="1007" y="561"/>
                  <a:pt x="997" y="571"/>
                  <a:pt x="997" y="583"/>
                </a:cubicBezTo>
                <a:cubicBezTo>
                  <a:pt x="997" y="595"/>
                  <a:pt x="1007" y="604"/>
                  <a:pt x="1019" y="604"/>
                </a:cubicBezTo>
                <a:cubicBezTo>
                  <a:pt x="1526" y="604"/>
                  <a:pt x="1526" y="604"/>
                  <a:pt x="1526" y="604"/>
                </a:cubicBezTo>
                <a:cubicBezTo>
                  <a:pt x="1530" y="604"/>
                  <a:pt x="1534" y="607"/>
                  <a:pt x="1534" y="612"/>
                </a:cubicBezTo>
                <a:cubicBezTo>
                  <a:pt x="1534" y="616"/>
                  <a:pt x="1530" y="619"/>
                  <a:pt x="1526" y="619"/>
                </a:cubicBezTo>
                <a:cubicBezTo>
                  <a:pt x="1068" y="619"/>
                  <a:pt x="1068" y="619"/>
                  <a:pt x="1068" y="619"/>
                </a:cubicBezTo>
                <a:cubicBezTo>
                  <a:pt x="1056" y="619"/>
                  <a:pt x="1046" y="629"/>
                  <a:pt x="1046" y="640"/>
                </a:cubicBezTo>
                <a:cubicBezTo>
                  <a:pt x="1046" y="652"/>
                  <a:pt x="1056" y="662"/>
                  <a:pt x="1068" y="662"/>
                </a:cubicBezTo>
                <a:cubicBezTo>
                  <a:pt x="1436" y="662"/>
                  <a:pt x="1436" y="662"/>
                  <a:pt x="1436" y="662"/>
                </a:cubicBezTo>
                <a:cubicBezTo>
                  <a:pt x="1440" y="662"/>
                  <a:pt x="1443" y="665"/>
                  <a:pt x="1443" y="669"/>
                </a:cubicBezTo>
                <a:cubicBezTo>
                  <a:pt x="1443" y="673"/>
                  <a:pt x="1440" y="677"/>
                  <a:pt x="1436" y="677"/>
                </a:cubicBezTo>
                <a:cubicBezTo>
                  <a:pt x="1287" y="677"/>
                  <a:pt x="1287" y="677"/>
                  <a:pt x="1287" y="677"/>
                </a:cubicBezTo>
                <a:cubicBezTo>
                  <a:pt x="1276" y="677"/>
                  <a:pt x="1266" y="686"/>
                  <a:pt x="1266" y="698"/>
                </a:cubicBezTo>
                <a:cubicBezTo>
                  <a:pt x="1266" y="710"/>
                  <a:pt x="1276" y="720"/>
                  <a:pt x="1287" y="720"/>
                </a:cubicBezTo>
                <a:cubicBezTo>
                  <a:pt x="1454" y="720"/>
                  <a:pt x="1454" y="720"/>
                  <a:pt x="1454" y="720"/>
                </a:cubicBezTo>
                <a:cubicBezTo>
                  <a:pt x="1458" y="720"/>
                  <a:pt x="1461" y="723"/>
                  <a:pt x="1461" y="727"/>
                </a:cubicBezTo>
                <a:cubicBezTo>
                  <a:pt x="1461" y="731"/>
                  <a:pt x="1458" y="734"/>
                  <a:pt x="1454" y="734"/>
                </a:cubicBezTo>
                <a:cubicBezTo>
                  <a:pt x="1321" y="734"/>
                  <a:pt x="1321" y="734"/>
                  <a:pt x="1321" y="734"/>
                </a:cubicBezTo>
                <a:cubicBezTo>
                  <a:pt x="1309" y="734"/>
                  <a:pt x="1300" y="744"/>
                  <a:pt x="1300" y="756"/>
                </a:cubicBezTo>
                <a:cubicBezTo>
                  <a:pt x="1300" y="768"/>
                  <a:pt x="1309" y="778"/>
                  <a:pt x="1321" y="778"/>
                </a:cubicBezTo>
                <a:cubicBezTo>
                  <a:pt x="1549" y="778"/>
                  <a:pt x="1549" y="778"/>
                  <a:pt x="1549" y="778"/>
                </a:cubicBezTo>
                <a:cubicBezTo>
                  <a:pt x="1553" y="778"/>
                  <a:pt x="1556" y="781"/>
                  <a:pt x="1556" y="785"/>
                </a:cubicBezTo>
                <a:cubicBezTo>
                  <a:pt x="1556" y="789"/>
                  <a:pt x="1553" y="792"/>
                  <a:pt x="1549" y="792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43" y="792"/>
                  <a:pt x="1434" y="802"/>
                  <a:pt x="1434" y="814"/>
                </a:cubicBezTo>
                <a:cubicBezTo>
                  <a:pt x="1434" y="826"/>
                  <a:pt x="1443" y="835"/>
                  <a:pt x="1455" y="835"/>
                </a:cubicBezTo>
                <a:cubicBezTo>
                  <a:pt x="1623" y="835"/>
                  <a:pt x="1623" y="835"/>
                  <a:pt x="1623" y="835"/>
                </a:cubicBezTo>
                <a:cubicBezTo>
                  <a:pt x="1635" y="835"/>
                  <a:pt x="1645" y="826"/>
                  <a:pt x="1645" y="814"/>
                </a:cubicBezTo>
                <a:cubicBezTo>
                  <a:pt x="1645" y="802"/>
                  <a:pt x="1635" y="792"/>
                  <a:pt x="1623" y="792"/>
                </a:cubicBezTo>
                <a:cubicBezTo>
                  <a:pt x="1607" y="792"/>
                  <a:pt x="1607" y="792"/>
                  <a:pt x="1607" y="792"/>
                </a:cubicBezTo>
                <a:cubicBezTo>
                  <a:pt x="1603" y="792"/>
                  <a:pt x="1600" y="789"/>
                  <a:pt x="1600" y="785"/>
                </a:cubicBezTo>
                <a:cubicBezTo>
                  <a:pt x="1600" y="781"/>
                  <a:pt x="1603" y="778"/>
                  <a:pt x="1607" y="778"/>
                </a:cubicBezTo>
                <a:cubicBezTo>
                  <a:pt x="1683" y="778"/>
                  <a:pt x="1683" y="778"/>
                  <a:pt x="1683" y="778"/>
                </a:cubicBezTo>
                <a:cubicBezTo>
                  <a:pt x="1687" y="778"/>
                  <a:pt x="1690" y="781"/>
                  <a:pt x="1690" y="785"/>
                </a:cubicBezTo>
                <a:cubicBezTo>
                  <a:pt x="1690" y="789"/>
                  <a:pt x="1687" y="792"/>
                  <a:pt x="1683" y="792"/>
                </a:cubicBezTo>
                <a:cubicBezTo>
                  <a:pt x="1673" y="792"/>
                  <a:pt x="1673" y="792"/>
                  <a:pt x="1673" y="792"/>
                </a:cubicBezTo>
                <a:cubicBezTo>
                  <a:pt x="1662" y="792"/>
                  <a:pt x="1652" y="802"/>
                  <a:pt x="1652" y="814"/>
                </a:cubicBezTo>
                <a:cubicBezTo>
                  <a:pt x="1652" y="826"/>
                  <a:pt x="1662" y="835"/>
                  <a:pt x="1673" y="835"/>
                </a:cubicBezTo>
                <a:cubicBezTo>
                  <a:pt x="1681" y="835"/>
                  <a:pt x="1681" y="835"/>
                  <a:pt x="1681" y="835"/>
                </a:cubicBezTo>
                <a:cubicBezTo>
                  <a:pt x="1693" y="835"/>
                  <a:pt x="1703" y="845"/>
                  <a:pt x="1703" y="857"/>
                </a:cubicBezTo>
                <a:cubicBezTo>
                  <a:pt x="1703" y="869"/>
                  <a:pt x="1693" y="879"/>
                  <a:pt x="1681" y="879"/>
                </a:cubicBezTo>
                <a:cubicBezTo>
                  <a:pt x="1550" y="879"/>
                  <a:pt x="1550" y="879"/>
                  <a:pt x="1550" y="879"/>
                </a:cubicBezTo>
                <a:cubicBezTo>
                  <a:pt x="1538" y="879"/>
                  <a:pt x="1529" y="889"/>
                  <a:pt x="1529" y="901"/>
                </a:cubicBezTo>
                <a:cubicBezTo>
                  <a:pt x="1529" y="913"/>
                  <a:pt x="1538" y="922"/>
                  <a:pt x="1550" y="922"/>
                </a:cubicBezTo>
                <a:cubicBezTo>
                  <a:pt x="1697" y="922"/>
                  <a:pt x="1697" y="922"/>
                  <a:pt x="1697" y="922"/>
                </a:cubicBezTo>
                <a:cubicBezTo>
                  <a:pt x="1701" y="922"/>
                  <a:pt x="1704" y="925"/>
                  <a:pt x="1704" y="929"/>
                </a:cubicBezTo>
                <a:cubicBezTo>
                  <a:pt x="1704" y="934"/>
                  <a:pt x="1701" y="937"/>
                  <a:pt x="1697" y="937"/>
                </a:cubicBezTo>
                <a:cubicBezTo>
                  <a:pt x="1504" y="937"/>
                  <a:pt x="1504" y="937"/>
                  <a:pt x="1504" y="937"/>
                </a:cubicBezTo>
                <a:cubicBezTo>
                  <a:pt x="1492" y="937"/>
                  <a:pt x="1482" y="946"/>
                  <a:pt x="1482" y="958"/>
                </a:cubicBezTo>
                <a:cubicBezTo>
                  <a:pt x="1482" y="970"/>
                  <a:pt x="1492" y="980"/>
                  <a:pt x="1504" y="980"/>
                </a:cubicBezTo>
                <a:cubicBezTo>
                  <a:pt x="1712" y="980"/>
                  <a:pt x="1712" y="980"/>
                  <a:pt x="1712" y="980"/>
                </a:cubicBezTo>
                <a:cubicBezTo>
                  <a:pt x="1716" y="980"/>
                  <a:pt x="1719" y="983"/>
                  <a:pt x="1719" y="987"/>
                </a:cubicBezTo>
                <a:cubicBezTo>
                  <a:pt x="1719" y="991"/>
                  <a:pt x="1716" y="995"/>
                  <a:pt x="1712" y="995"/>
                </a:cubicBezTo>
                <a:cubicBezTo>
                  <a:pt x="1505" y="995"/>
                  <a:pt x="1505" y="995"/>
                  <a:pt x="1505" y="995"/>
                </a:cubicBezTo>
                <a:cubicBezTo>
                  <a:pt x="1494" y="995"/>
                  <a:pt x="1484" y="1004"/>
                  <a:pt x="1484" y="1016"/>
                </a:cubicBezTo>
                <a:cubicBezTo>
                  <a:pt x="1484" y="1028"/>
                  <a:pt x="1494" y="1038"/>
                  <a:pt x="1505" y="1038"/>
                </a:cubicBezTo>
                <a:cubicBezTo>
                  <a:pt x="1693" y="1038"/>
                  <a:pt x="1693" y="1038"/>
                  <a:pt x="1693" y="1038"/>
                </a:cubicBezTo>
                <a:cubicBezTo>
                  <a:pt x="1697" y="1038"/>
                  <a:pt x="1701" y="1041"/>
                  <a:pt x="1701" y="1045"/>
                </a:cubicBezTo>
                <a:cubicBezTo>
                  <a:pt x="1701" y="1049"/>
                  <a:pt x="1697" y="1052"/>
                  <a:pt x="1693" y="1052"/>
                </a:cubicBezTo>
                <a:cubicBezTo>
                  <a:pt x="1635" y="1052"/>
                  <a:pt x="1635" y="1052"/>
                  <a:pt x="1635" y="1052"/>
                </a:cubicBezTo>
                <a:cubicBezTo>
                  <a:pt x="1623" y="1052"/>
                  <a:pt x="1613" y="1062"/>
                  <a:pt x="1613" y="1074"/>
                </a:cubicBezTo>
                <a:cubicBezTo>
                  <a:pt x="1613" y="1086"/>
                  <a:pt x="1623" y="1096"/>
                  <a:pt x="1635" y="1096"/>
                </a:cubicBezTo>
                <a:cubicBezTo>
                  <a:pt x="1658" y="1096"/>
                  <a:pt x="1658" y="1096"/>
                  <a:pt x="1658" y="1096"/>
                </a:cubicBezTo>
                <a:cubicBezTo>
                  <a:pt x="1662" y="1096"/>
                  <a:pt x="1665" y="1099"/>
                  <a:pt x="1665" y="1103"/>
                </a:cubicBezTo>
                <a:cubicBezTo>
                  <a:pt x="1665" y="1107"/>
                  <a:pt x="1662" y="1110"/>
                  <a:pt x="1658" y="1110"/>
                </a:cubicBezTo>
                <a:cubicBezTo>
                  <a:pt x="1650" y="1110"/>
                  <a:pt x="1650" y="1110"/>
                  <a:pt x="1650" y="1110"/>
                </a:cubicBezTo>
                <a:cubicBezTo>
                  <a:pt x="1630" y="1110"/>
                  <a:pt x="1614" y="1126"/>
                  <a:pt x="1614" y="1146"/>
                </a:cubicBezTo>
                <a:cubicBezTo>
                  <a:pt x="1614" y="1166"/>
                  <a:pt x="1630" y="1182"/>
                  <a:pt x="1650" y="1182"/>
                </a:cubicBezTo>
                <a:cubicBezTo>
                  <a:pt x="1789" y="1182"/>
                  <a:pt x="1789" y="1182"/>
                  <a:pt x="1789" y="1182"/>
                </a:cubicBezTo>
                <a:cubicBezTo>
                  <a:pt x="1801" y="1182"/>
                  <a:pt x="1811" y="1173"/>
                  <a:pt x="1811" y="1161"/>
                </a:cubicBezTo>
                <a:cubicBezTo>
                  <a:pt x="1811" y="1149"/>
                  <a:pt x="1801" y="1139"/>
                  <a:pt x="1789" y="1139"/>
                </a:cubicBezTo>
                <a:cubicBezTo>
                  <a:pt x="1766" y="1139"/>
                  <a:pt x="1766" y="1139"/>
                  <a:pt x="1766" y="1139"/>
                </a:cubicBezTo>
                <a:cubicBezTo>
                  <a:pt x="1762" y="1139"/>
                  <a:pt x="1759" y="1136"/>
                  <a:pt x="1759" y="1132"/>
                </a:cubicBezTo>
                <a:cubicBezTo>
                  <a:pt x="1759" y="1128"/>
                  <a:pt x="1762" y="1125"/>
                  <a:pt x="1766" y="1125"/>
                </a:cubicBezTo>
                <a:cubicBezTo>
                  <a:pt x="1824" y="1125"/>
                  <a:pt x="1824" y="1125"/>
                  <a:pt x="1824" y="1125"/>
                </a:cubicBezTo>
                <a:cubicBezTo>
                  <a:pt x="1836" y="1125"/>
                  <a:pt x="1846" y="1115"/>
                  <a:pt x="1846" y="1103"/>
                </a:cubicBezTo>
                <a:cubicBezTo>
                  <a:pt x="1846" y="1091"/>
                  <a:pt x="1836" y="1081"/>
                  <a:pt x="1824" y="1081"/>
                </a:cubicBezTo>
                <a:cubicBezTo>
                  <a:pt x="1797" y="1081"/>
                  <a:pt x="1797" y="1081"/>
                  <a:pt x="1797" y="1081"/>
                </a:cubicBezTo>
                <a:cubicBezTo>
                  <a:pt x="1793" y="1081"/>
                  <a:pt x="1790" y="1078"/>
                  <a:pt x="1790" y="1074"/>
                </a:cubicBezTo>
                <a:cubicBezTo>
                  <a:pt x="1790" y="1070"/>
                  <a:pt x="1793" y="1067"/>
                  <a:pt x="1797" y="1067"/>
                </a:cubicBezTo>
                <a:cubicBezTo>
                  <a:pt x="1843" y="1067"/>
                  <a:pt x="1843" y="1067"/>
                  <a:pt x="1843" y="1067"/>
                </a:cubicBezTo>
                <a:cubicBezTo>
                  <a:pt x="1855" y="1067"/>
                  <a:pt x="1864" y="1057"/>
                  <a:pt x="1864" y="1045"/>
                </a:cubicBezTo>
                <a:cubicBezTo>
                  <a:pt x="1864" y="1033"/>
                  <a:pt x="1855" y="1024"/>
                  <a:pt x="1843" y="1024"/>
                </a:cubicBezTo>
                <a:cubicBezTo>
                  <a:pt x="1791" y="1023"/>
                  <a:pt x="1791" y="1023"/>
                  <a:pt x="1791" y="1023"/>
                </a:cubicBezTo>
                <a:cubicBezTo>
                  <a:pt x="1787" y="1023"/>
                  <a:pt x="1784" y="1020"/>
                  <a:pt x="1784" y="1016"/>
                </a:cubicBezTo>
                <a:cubicBezTo>
                  <a:pt x="1784" y="1012"/>
                  <a:pt x="1787" y="1009"/>
                  <a:pt x="1791" y="1009"/>
                </a:cubicBezTo>
                <a:cubicBezTo>
                  <a:pt x="1876" y="1009"/>
                  <a:pt x="1876" y="1009"/>
                  <a:pt x="1876" y="1009"/>
                </a:cubicBezTo>
                <a:cubicBezTo>
                  <a:pt x="1945" y="1009"/>
                  <a:pt x="2002" y="955"/>
                  <a:pt x="2008" y="887"/>
                </a:cubicBezTo>
                <a:cubicBezTo>
                  <a:pt x="2015" y="884"/>
                  <a:pt x="2020" y="878"/>
                  <a:pt x="2020" y="870"/>
                </a:cubicBezTo>
                <a:cubicBezTo>
                  <a:pt x="2020" y="860"/>
                  <a:pt x="2011" y="851"/>
                  <a:pt x="2001" y="851"/>
                </a:cubicBezTo>
                <a:close/>
                <a:moveTo>
                  <a:pt x="868" y="358"/>
                </a:moveTo>
                <a:cubicBezTo>
                  <a:pt x="766" y="358"/>
                  <a:pt x="766" y="358"/>
                  <a:pt x="766" y="358"/>
                </a:cubicBezTo>
                <a:cubicBezTo>
                  <a:pt x="754" y="358"/>
                  <a:pt x="744" y="368"/>
                  <a:pt x="744" y="380"/>
                </a:cubicBezTo>
                <a:cubicBezTo>
                  <a:pt x="744" y="392"/>
                  <a:pt x="754" y="402"/>
                  <a:pt x="766" y="402"/>
                </a:cubicBezTo>
                <a:cubicBezTo>
                  <a:pt x="804" y="402"/>
                  <a:pt x="804" y="402"/>
                  <a:pt x="804" y="402"/>
                </a:cubicBezTo>
                <a:cubicBezTo>
                  <a:pt x="809" y="402"/>
                  <a:pt x="812" y="405"/>
                  <a:pt x="812" y="409"/>
                </a:cubicBezTo>
                <a:cubicBezTo>
                  <a:pt x="812" y="413"/>
                  <a:pt x="809" y="416"/>
                  <a:pt x="804" y="416"/>
                </a:cubicBezTo>
                <a:cubicBezTo>
                  <a:pt x="768" y="416"/>
                  <a:pt x="768" y="416"/>
                  <a:pt x="768" y="416"/>
                </a:cubicBezTo>
                <a:cubicBezTo>
                  <a:pt x="756" y="416"/>
                  <a:pt x="747" y="426"/>
                  <a:pt x="747" y="438"/>
                </a:cubicBezTo>
                <a:cubicBezTo>
                  <a:pt x="747" y="450"/>
                  <a:pt x="756" y="459"/>
                  <a:pt x="768" y="459"/>
                </a:cubicBezTo>
                <a:cubicBezTo>
                  <a:pt x="969" y="459"/>
                  <a:pt x="969" y="459"/>
                  <a:pt x="969" y="459"/>
                </a:cubicBezTo>
                <a:cubicBezTo>
                  <a:pt x="973" y="459"/>
                  <a:pt x="977" y="463"/>
                  <a:pt x="977" y="467"/>
                </a:cubicBezTo>
                <a:cubicBezTo>
                  <a:pt x="977" y="471"/>
                  <a:pt x="973" y="474"/>
                  <a:pt x="969" y="474"/>
                </a:cubicBezTo>
                <a:cubicBezTo>
                  <a:pt x="846" y="474"/>
                  <a:pt x="846" y="474"/>
                  <a:pt x="846" y="474"/>
                </a:cubicBezTo>
                <a:cubicBezTo>
                  <a:pt x="834" y="474"/>
                  <a:pt x="824" y="484"/>
                  <a:pt x="824" y="496"/>
                </a:cubicBezTo>
                <a:cubicBezTo>
                  <a:pt x="824" y="507"/>
                  <a:pt x="834" y="517"/>
                  <a:pt x="846" y="517"/>
                </a:cubicBezTo>
                <a:cubicBezTo>
                  <a:pt x="972" y="517"/>
                  <a:pt x="972" y="517"/>
                  <a:pt x="972" y="517"/>
                </a:cubicBezTo>
                <a:cubicBezTo>
                  <a:pt x="976" y="517"/>
                  <a:pt x="979" y="520"/>
                  <a:pt x="979" y="524"/>
                </a:cubicBezTo>
                <a:cubicBezTo>
                  <a:pt x="979" y="529"/>
                  <a:pt x="976" y="532"/>
                  <a:pt x="972" y="532"/>
                </a:cubicBezTo>
                <a:cubicBezTo>
                  <a:pt x="805" y="532"/>
                  <a:pt x="805" y="532"/>
                  <a:pt x="805" y="532"/>
                </a:cubicBezTo>
                <a:cubicBezTo>
                  <a:pt x="793" y="532"/>
                  <a:pt x="783" y="541"/>
                  <a:pt x="783" y="553"/>
                </a:cubicBezTo>
                <a:cubicBezTo>
                  <a:pt x="783" y="565"/>
                  <a:pt x="793" y="575"/>
                  <a:pt x="805" y="575"/>
                </a:cubicBezTo>
                <a:cubicBezTo>
                  <a:pt x="860" y="575"/>
                  <a:pt x="860" y="575"/>
                  <a:pt x="860" y="575"/>
                </a:cubicBezTo>
                <a:cubicBezTo>
                  <a:pt x="864" y="575"/>
                  <a:pt x="867" y="578"/>
                  <a:pt x="867" y="582"/>
                </a:cubicBezTo>
                <a:cubicBezTo>
                  <a:pt x="867" y="586"/>
                  <a:pt x="864" y="590"/>
                  <a:pt x="860" y="590"/>
                </a:cubicBezTo>
                <a:cubicBezTo>
                  <a:pt x="805" y="590"/>
                  <a:pt x="805" y="590"/>
                  <a:pt x="805" y="590"/>
                </a:cubicBezTo>
                <a:cubicBezTo>
                  <a:pt x="793" y="590"/>
                  <a:pt x="783" y="599"/>
                  <a:pt x="783" y="611"/>
                </a:cubicBezTo>
                <a:cubicBezTo>
                  <a:pt x="783" y="623"/>
                  <a:pt x="793" y="633"/>
                  <a:pt x="805" y="633"/>
                </a:cubicBezTo>
                <a:cubicBezTo>
                  <a:pt x="1011" y="633"/>
                  <a:pt x="1011" y="633"/>
                  <a:pt x="1011" y="633"/>
                </a:cubicBezTo>
                <a:cubicBezTo>
                  <a:pt x="1015" y="633"/>
                  <a:pt x="1018" y="636"/>
                  <a:pt x="1018" y="640"/>
                </a:cubicBezTo>
                <a:cubicBezTo>
                  <a:pt x="1018" y="644"/>
                  <a:pt x="1015" y="647"/>
                  <a:pt x="1011" y="647"/>
                </a:cubicBezTo>
                <a:cubicBezTo>
                  <a:pt x="763" y="647"/>
                  <a:pt x="763" y="647"/>
                  <a:pt x="763" y="647"/>
                </a:cubicBezTo>
                <a:cubicBezTo>
                  <a:pt x="751" y="647"/>
                  <a:pt x="741" y="657"/>
                  <a:pt x="741" y="669"/>
                </a:cubicBezTo>
                <a:cubicBezTo>
                  <a:pt x="741" y="681"/>
                  <a:pt x="751" y="691"/>
                  <a:pt x="763" y="691"/>
                </a:cubicBezTo>
                <a:cubicBezTo>
                  <a:pt x="1046" y="691"/>
                  <a:pt x="1046" y="691"/>
                  <a:pt x="1046" y="691"/>
                </a:cubicBezTo>
                <a:cubicBezTo>
                  <a:pt x="1050" y="691"/>
                  <a:pt x="1054" y="694"/>
                  <a:pt x="1054" y="698"/>
                </a:cubicBezTo>
                <a:cubicBezTo>
                  <a:pt x="1054" y="702"/>
                  <a:pt x="1050" y="705"/>
                  <a:pt x="1046" y="705"/>
                </a:cubicBezTo>
                <a:cubicBezTo>
                  <a:pt x="791" y="705"/>
                  <a:pt x="791" y="705"/>
                  <a:pt x="791" y="705"/>
                </a:cubicBezTo>
                <a:cubicBezTo>
                  <a:pt x="779" y="705"/>
                  <a:pt x="770" y="715"/>
                  <a:pt x="770" y="727"/>
                </a:cubicBezTo>
                <a:cubicBezTo>
                  <a:pt x="770" y="739"/>
                  <a:pt x="779" y="748"/>
                  <a:pt x="791" y="748"/>
                </a:cubicBezTo>
                <a:cubicBezTo>
                  <a:pt x="1104" y="748"/>
                  <a:pt x="1104" y="748"/>
                  <a:pt x="1104" y="748"/>
                </a:cubicBezTo>
                <a:cubicBezTo>
                  <a:pt x="1108" y="748"/>
                  <a:pt x="1111" y="752"/>
                  <a:pt x="1111" y="756"/>
                </a:cubicBezTo>
                <a:cubicBezTo>
                  <a:pt x="1111" y="760"/>
                  <a:pt x="1108" y="763"/>
                  <a:pt x="1104" y="763"/>
                </a:cubicBezTo>
                <a:cubicBezTo>
                  <a:pt x="905" y="763"/>
                  <a:pt x="905" y="763"/>
                  <a:pt x="905" y="763"/>
                </a:cubicBezTo>
                <a:cubicBezTo>
                  <a:pt x="893" y="763"/>
                  <a:pt x="883" y="773"/>
                  <a:pt x="883" y="785"/>
                </a:cubicBezTo>
                <a:cubicBezTo>
                  <a:pt x="883" y="797"/>
                  <a:pt x="893" y="806"/>
                  <a:pt x="905" y="806"/>
                </a:cubicBezTo>
                <a:cubicBezTo>
                  <a:pt x="1049" y="806"/>
                  <a:pt x="1049" y="806"/>
                  <a:pt x="1049" y="806"/>
                </a:cubicBezTo>
                <a:cubicBezTo>
                  <a:pt x="1053" y="806"/>
                  <a:pt x="1057" y="810"/>
                  <a:pt x="1057" y="814"/>
                </a:cubicBezTo>
                <a:cubicBezTo>
                  <a:pt x="1057" y="818"/>
                  <a:pt x="1053" y="821"/>
                  <a:pt x="1049" y="821"/>
                </a:cubicBezTo>
                <a:cubicBezTo>
                  <a:pt x="914" y="821"/>
                  <a:pt x="914" y="821"/>
                  <a:pt x="914" y="821"/>
                </a:cubicBezTo>
                <a:cubicBezTo>
                  <a:pt x="902" y="821"/>
                  <a:pt x="892" y="831"/>
                  <a:pt x="892" y="842"/>
                </a:cubicBezTo>
                <a:cubicBezTo>
                  <a:pt x="892" y="854"/>
                  <a:pt x="902" y="864"/>
                  <a:pt x="914" y="864"/>
                </a:cubicBezTo>
                <a:cubicBezTo>
                  <a:pt x="1053" y="864"/>
                  <a:pt x="1053" y="864"/>
                  <a:pt x="1053" y="864"/>
                </a:cubicBezTo>
                <a:cubicBezTo>
                  <a:pt x="1057" y="864"/>
                  <a:pt x="1061" y="867"/>
                  <a:pt x="1061" y="871"/>
                </a:cubicBezTo>
                <a:cubicBezTo>
                  <a:pt x="1061" y="875"/>
                  <a:pt x="1057" y="879"/>
                  <a:pt x="1053" y="879"/>
                </a:cubicBezTo>
                <a:cubicBezTo>
                  <a:pt x="919" y="879"/>
                  <a:pt x="919" y="879"/>
                  <a:pt x="919" y="879"/>
                </a:cubicBezTo>
                <a:cubicBezTo>
                  <a:pt x="907" y="879"/>
                  <a:pt x="898" y="888"/>
                  <a:pt x="898" y="900"/>
                </a:cubicBezTo>
                <a:cubicBezTo>
                  <a:pt x="898" y="912"/>
                  <a:pt x="907" y="922"/>
                  <a:pt x="919" y="922"/>
                </a:cubicBezTo>
                <a:cubicBezTo>
                  <a:pt x="1017" y="922"/>
                  <a:pt x="1017" y="922"/>
                  <a:pt x="1017" y="922"/>
                </a:cubicBezTo>
                <a:cubicBezTo>
                  <a:pt x="1021" y="922"/>
                  <a:pt x="1024" y="925"/>
                  <a:pt x="1024" y="929"/>
                </a:cubicBezTo>
                <a:cubicBezTo>
                  <a:pt x="1024" y="933"/>
                  <a:pt x="1021" y="936"/>
                  <a:pt x="1017" y="936"/>
                </a:cubicBezTo>
                <a:cubicBezTo>
                  <a:pt x="941" y="936"/>
                  <a:pt x="941" y="936"/>
                  <a:pt x="941" y="936"/>
                </a:cubicBezTo>
                <a:cubicBezTo>
                  <a:pt x="929" y="936"/>
                  <a:pt x="919" y="946"/>
                  <a:pt x="919" y="958"/>
                </a:cubicBezTo>
                <a:cubicBezTo>
                  <a:pt x="919" y="970"/>
                  <a:pt x="929" y="980"/>
                  <a:pt x="941" y="980"/>
                </a:cubicBezTo>
                <a:cubicBezTo>
                  <a:pt x="979" y="980"/>
                  <a:pt x="979" y="980"/>
                  <a:pt x="979" y="980"/>
                </a:cubicBezTo>
                <a:cubicBezTo>
                  <a:pt x="983" y="980"/>
                  <a:pt x="986" y="983"/>
                  <a:pt x="986" y="987"/>
                </a:cubicBezTo>
                <a:cubicBezTo>
                  <a:pt x="986" y="991"/>
                  <a:pt x="983" y="994"/>
                  <a:pt x="979" y="994"/>
                </a:cubicBezTo>
                <a:cubicBezTo>
                  <a:pt x="976" y="994"/>
                  <a:pt x="976" y="994"/>
                  <a:pt x="976" y="994"/>
                </a:cubicBezTo>
                <a:cubicBezTo>
                  <a:pt x="956" y="994"/>
                  <a:pt x="940" y="1010"/>
                  <a:pt x="940" y="1030"/>
                </a:cubicBezTo>
                <a:cubicBezTo>
                  <a:pt x="940" y="1050"/>
                  <a:pt x="956" y="1066"/>
                  <a:pt x="976" y="1066"/>
                </a:cubicBezTo>
                <a:cubicBezTo>
                  <a:pt x="1017" y="1066"/>
                  <a:pt x="1017" y="1066"/>
                  <a:pt x="1017" y="1066"/>
                </a:cubicBezTo>
                <a:cubicBezTo>
                  <a:pt x="1029" y="1066"/>
                  <a:pt x="1039" y="1076"/>
                  <a:pt x="1039" y="1088"/>
                </a:cubicBezTo>
                <a:cubicBezTo>
                  <a:pt x="1039" y="1100"/>
                  <a:pt x="1029" y="1110"/>
                  <a:pt x="1017" y="1110"/>
                </a:cubicBezTo>
                <a:cubicBezTo>
                  <a:pt x="443" y="1110"/>
                  <a:pt x="443" y="1110"/>
                  <a:pt x="443" y="1110"/>
                </a:cubicBezTo>
                <a:cubicBezTo>
                  <a:pt x="439" y="1110"/>
                  <a:pt x="436" y="1107"/>
                  <a:pt x="436" y="1103"/>
                </a:cubicBezTo>
                <a:cubicBezTo>
                  <a:pt x="436" y="1099"/>
                  <a:pt x="439" y="1095"/>
                  <a:pt x="443" y="1095"/>
                </a:cubicBezTo>
                <a:cubicBezTo>
                  <a:pt x="472" y="1095"/>
                  <a:pt x="472" y="1095"/>
                  <a:pt x="472" y="1095"/>
                </a:cubicBezTo>
                <a:cubicBezTo>
                  <a:pt x="484" y="1095"/>
                  <a:pt x="493" y="1086"/>
                  <a:pt x="493" y="1074"/>
                </a:cubicBezTo>
                <a:cubicBezTo>
                  <a:pt x="493" y="1062"/>
                  <a:pt x="484" y="1052"/>
                  <a:pt x="472" y="1052"/>
                </a:cubicBezTo>
                <a:cubicBezTo>
                  <a:pt x="443" y="1052"/>
                  <a:pt x="443" y="1052"/>
                  <a:pt x="443" y="1052"/>
                </a:cubicBezTo>
                <a:cubicBezTo>
                  <a:pt x="439" y="1052"/>
                  <a:pt x="436" y="1049"/>
                  <a:pt x="436" y="1045"/>
                </a:cubicBezTo>
                <a:cubicBezTo>
                  <a:pt x="436" y="1041"/>
                  <a:pt x="439" y="1037"/>
                  <a:pt x="443" y="1037"/>
                </a:cubicBezTo>
                <a:cubicBezTo>
                  <a:pt x="495" y="1037"/>
                  <a:pt x="495" y="1037"/>
                  <a:pt x="495" y="1037"/>
                </a:cubicBezTo>
                <a:cubicBezTo>
                  <a:pt x="507" y="1037"/>
                  <a:pt x="517" y="1028"/>
                  <a:pt x="517" y="1016"/>
                </a:cubicBezTo>
                <a:cubicBezTo>
                  <a:pt x="517" y="1004"/>
                  <a:pt x="507" y="994"/>
                  <a:pt x="495" y="994"/>
                </a:cubicBezTo>
                <a:cubicBezTo>
                  <a:pt x="438" y="994"/>
                  <a:pt x="438" y="994"/>
                  <a:pt x="438" y="994"/>
                </a:cubicBezTo>
                <a:cubicBezTo>
                  <a:pt x="434" y="994"/>
                  <a:pt x="431" y="991"/>
                  <a:pt x="431" y="987"/>
                </a:cubicBezTo>
                <a:cubicBezTo>
                  <a:pt x="431" y="983"/>
                  <a:pt x="434" y="980"/>
                  <a:pt x="438" y="980"/>
                </a:cubicBezTo>
                <a:cubicBezTo>
                  <a:pt x="551" y="980"/>
                  <a:pt x="551" y="980"/>
                  <a:pt x="551" y="980"/>
                </a:cubicBezTo>
                <a:cubicBezTo>
                  <a:pt x="563" y="980"/>
                  <a:pt x="572" y="970"/>
                  <a:pt x="572" y="958"/>
                </a:cubicBezTo>
                <a:cubicBezTo>
                  <a:pt x="572" y="946"/>
                  <a:pt x="563" y="936"/>
                  <a:pt x="551" y="936"/>
                </a:cubicBezTo>
                <a:cubicBezTo>
                  <a:pt x="446" y="936"/>
                  <a:pt x="446" y="936"/>
                  <a:pt x="446" y="936"/>
                </a:cubicBezTo>
                <a:cubicBezTo>
                  <a:pt x="442" y="936"/>
                  <a:pt x="439" y="933"/>
                  <a:pt x="439" y="929"/>
                </a:cubicBezTo>
                <a:cubicBezTo>
                  <a:pt x="439" y="925"/>
                  <a:pt x="442" y="922"/>
                  <a:pt x="446" y="922"/>
                </a:cubicBezTo>
                <a:cubicBezTo>
                  <a:pt x="593" y="922"/>
                  <a:pt x="593" y="922"/>
                  <a:pt x="593" y="922"/>
                </a:cubicBezTo>
                <a:cubicBezTo>
                  <a:pt x="605" y="922"/>
                  <a:pt x="614" y="912"/>
                  <a:pt x="614" y="900"/>
                </a:cubicBezTo>
                <a:cubicBezTo>
                  <a:pt x="614" y="888"/>
                  <a:pt x="605" y="879"/>
                  <a:pt x="593" y="879"/>
                </a:cubicBezTo>
                <a:cubicBezTo>
                  <a:pt x="417" y="879"/>
                  <a:pt x="417" y="879"/>
                  <a:pt x="417" y="879"/>
                </a:cubicBezTo>
                <a:cubicBezTo>
                  <a:pt x="413" y="879"/>
                  <a:pt x="410" y="875"/>
                  <a:pt x="410" y="871"/>
                </a:cubicBezTo>
                <a:cubicBezTo>
                  <a:pt x="410" y="867"/>
                  <a:pt x="413" y="864"/>
                  <a:pt x="417" y="864"/>
                </a:cubicBezTo>
                <a:cubicBezTo>
                  <a:pt x="607" y="864"/>
                  <a:pt x="607" y="864"/>
                  <a:pt x="607" y="864"/>
                </a:cubicBezTo>
                <a:cubicBezTo>
                  <a:pt x="619" y="864"/>
                  <a:pt x="629" y="854"/>
                  <a:pt x="629" y="842"/>
                </a:cubicBezTo>
                <a:cubicBezTo>
                  <a:pt x="629" y="831"/>
                  <a:pt x="619" y="821"/>
                  <a:pt x="607" y="821"/>
                </a:cubicBezTo>
                <a:cubicBezTo>
                  <a:pt x="377" y="821"/>
                  <a:pt x="377" y="821"/>
                  <a:pt x="377" y="821"/>
                </a:cubicBezTo>
                <a:cubicBezTo>
                  <a:pt x="373" y="821"/>
                  <a:pt x="370" y="818"/>
                  <a:pt x="370" y="814"/>
                </a:cubicBezTo>
                <a:cubicBezTo>
                  <a:pt x="370" y="810"/>
                  <a:pt x="373" y="806"/>
                  <a:pt x="377" y="806"/>
                </a:cubicBezTo>
                <a:cubicBezTo>
                  <a:pt x="529" y="806"/>
                  <a:pt x="529" y="806"/>
                  <a:pt x="529" y="806"/>
                </a:cubicBezTo>
                <a:cubicBezTo>
                  <a:pt x="541" y="806"/>
                  <a:pt x="551" y="797"/>
                  <a:pt x="551" y="785"/>
                </a:cubicBezTo>
                <a:cubicBezTo>
                  <a:pt x="551" y="773"/>
                  <a:pt x="541" y="763"/>
                  <a:pt x="529" y="763"/>
                </a:cubicBezTo>
                <a:cubicBezTo>
                  <a:pt x="337" y="763"/>
                  <a:pt x="337" y="763"/>
                  <a:pt x="337" y="763"/>
                </a:cubicBezTo>
                <a:cubicBezTo>
                  <a:pt x="333" y="763"/>
                  <a:pt x="330" y="760"/>
                  <a:pt x="330" y="756"/>
                </a:cubicBezTo>
                <a:cubicBezTo>
                  <a:pt x="330" y="752"/>
                  <a:pt x="333" y="748"/>
                  <a:pt x="337" y="748"/>
                </a:cubicBezTo>
                <a:cubicBezTo>
                  <a:pt x="353" y="748"/>
                  <a:pt x="353" y="748"/>
                  <a:pt x="353" y="748"/>
                </a:cubicBezTo>
                <a:cubicBezTo>
                  <a:pt x="365" y="748"/>
                  <a:pt x="375" y="739"/>
                  <a:pt x="375" y="727"/>
                </a:cubicBezTo>
                <a:cubicBezTo>
                  <a:pt x="375" y="715"/>
                  <a:pt x="365" y="705"/>
                  <a:pt x="353" y="705"/>
                </a:cubicBezTo>
                <a:cubicBezTo>
                  <a:pt x="273" y="705"/>
                  <a:pt x="273" y="705"/>
                  <a:pt x="273" y="705"/>
                </a:cubicBezTo>
                <a:cubicBezTo>
                  <a:pt x="269" y="705"/>
                  <a:pt x="266" y="702"/>
                  <a:pt x="266" y="698"/>
                </a:cubicBezTo>
                <a:cubicBezTo>
                  <a:pt x="266" y="694"/>
                  <a:pt x="269" y="691"/>
                  <a:pt x="273" y="691"/>
                </a:cubicBezTo>
                <a:cubicBezTo>
                  <a:pt x="276" y="691"/>
                  <a:pt x="276" y="691"/>
                  <a:pt x="276" y="691"/>
                </a:cubicBezTo>
                <a:cubicBezTo>
                  <a:pt x="288" y="691"/>
                  <a:pt x="297" y="681"/>
                  <a:pt x="297" y="669"/>
                </a:cubicBezTo>
                <a:cubicBezTo>
                  <a:pt x="297" y="657"/>
                  <a:pt x="288" y="647"/>
                  <a:pt x="276" y="647"/>
                </a:cubicBezTo>
                <a:cubicBezTo>
                  <a:pt x="236" y="647"/>
                  <a:pt x="236" y="647"/>
                  <a:pt x="236" y="647"/>
                </a:cubicBezTo>
                <a:cubicBezTo>
                  <a:pt x="232" y="647"/>
                  <a:pt x="229" y="644"/>
                  <a:pt x="229" y="640"/>
                </a:cubicBezTo>
                <a:cubicBezTo>
                  <a:pt x="229" y="636"/>
                  <a:pt x="232" y="633"/>
                  <a:pt x="236" y="633"/>
                </a:cubicBezTo>
                <a:cubicBezTo>
                  <a:pt x="266" y="633"/>
                  <a:pt x="266" y="633"/>
                  <a:pt x="266" y="633"/>
                </a:cubicBezTo>
                <a:cubicBezTo>
                  <a:pt x="278" y="633"/>
                  <a:pt x="288" y="623"/>
                  <a:pt x="288" y="611"/>
                </a:cubicBezTo>
                <a:cubicBezTo>
                  <a:pt x="288" y="599"/>
                  <a:pt x="278" y="590"/>
                  <a:pt x="266" y="590"/>
                </a:cubicBezTo>
                <a:cubicBezTo>
                  <a:pt x="190" y="590"/>
                  <a:pt x="190" y="590"/>
                  <a:pt x="190" y="590"/>
                </a:cubicBezTo>
                <a:cubicBezTo>
                  <a:pt x="186" y="590"/>
                  <a:pt x="182" y="586"/>
                  <a:pt x="182" y="582"/>
                </a:cubicBezTo>
                <a:cubicBezTo>
                  <a:pt x="182" y="578"/>
                  <a:pt x="186" y="575"/>
                  <a:pt x="190" y="575"/>
                </a:cubicBezTo>
                <a:cubicBezTo>
                  <a:pt x="381" y="575"/>
                  <a:pt x="381" y="575"/>
                  <a:pt x="381" y="575"/>
                </a:cubicBezTo>
                <a:cubicBezTo>
                  <a:pt x="393" y="575"/>
                  <a:pt x="402" y="565"/>
                  <a:pt x="402" y="553"/>
                </a:cubicBezTo>
                <a:cubicBezTo>
                  <a:pt x="402" y="541"/>
                  <a:pt x="393" y="532"/>
                  <a:pt x="381" y="532"/>
                </a:cubicBezTo>
                <a:cubicBezTo>
                  <a:pt x="162" y="532"/>
                  <a:pt x="162" y="532"/>
                  <a:pt x="162" y="532"/>
                </a:cubicBezTo>
                <a:cubicBezTo>
                  <a:pt x="158" y="532"/>
                  <a:pt x="154" y="529"/>
                  <a:pt x="154" y="524"/>
                </a:cubicBezTo>
                <a:cubicBezTo>
                  <a:pt x="154" y="520"/>
                  <a:pt x="158" y="517"/>
                  <a:pt x="162" y="517"/>
                </a:cubicBezTo>
                <a:cubicBezTo>
                  <a:pt x="433" y="517"/>
                  <a:pt x="433" y="517"/>
                  <a:pt x="433" y="517"/>
                </a:cubicBezTo>
                <a:cubicBezTo>
                  <a:pt x="445" y="517"/>
                  <a:pt x="454" y="507"/>
                  <a:pt x="454" y="496"/>
                </a:cubicBezTo>
                <a:cubicBezTo>
                  <a:pt x="454" y="484"/>
                  <a:pt x="445" y="474"/>
                  <a:pt x="433" y="474"/>
                </a:cubicBezTo>
                <a:cubicBezTo>
                  <a:pt x="180" y="474"/>
                  <a:pt x="180" y="474"/>
                  <a:pt x="180" y="474"/>
                </a:cubicBezTo>
                <a:cubicBezTo>
                  <a:pt x="176" y="474"/>
                  <a:pt x="173" y="471"/>
                  <a:pt x="173" y="467"/>
                </a:cubicBezTo>
                <a:cubicBezTo>
                  <a:pt x="173" y="463"/>
                  <a:pt x="176" y="459"/>
                  <a:pt x="180" y="459"/>
                </a:cubicBezTo>
                <a:cubicBezTo>
                  <a:pt x="518" y="459"/>
                  <a:pt x="518" y="459"/>
                  <a:pt x="518" y="459"/>
                </a:cubicBezTo>
                <a:cubicBezTo>
                  <a:pt x="530" y="459"/>
                  <a:pt x="540" y="450"/>
                  <a:pt x="540" y="438"/>
                </a:cubicBezTo>
                <a:cubicBezTo>
                  <a:pt x="540" y="426"/>
                  <a:pt x="530" y="416"/>
                  <a:pt x="518" y="416"/>
                </a:cubicBezTo>
                <a:cubicBezTo>
                  <a:pt x="164" y="416"/>
                  <a:pt x="164" y="416"/>
                  <a:pt x="164" y="416"/>
                </a:cubicBezTo>
                <a:cubicBezTo>
                  <a:pt x="160" y="416"/>
                  <a:pt x="156" y="413"/>
                  <a:pt x="156" y="409"/>
                </a:cubicBezTo>
                <a:cubicBezTo>
                  <a:pt x="156" y="405"/>
                  <a:pt x="160" y="402"/>
                  <a:pt x="164" y="402"/>
                </a:cubicBezTo>
                <a:cubicBezTo>
                  <a:pt x="522" y="402"/>
                  <a:pt x="522" y="402"/>
                  <a:pt x="522" y="402"/>
                </a:cubicBezTo>
                <a:cubicBezTo>
                  <a:pt x="534" y="402"/>
                  <a:pt x="544" y="392"/>
                  <a:pt x="544" y="380"/>
                </a:cubicBezTo>
                <a:cubicBezTo>
                  <a:pt x="544" y="378"/>
                  <a:pt x="543" y="375"/>
                  <a:pt x="543" y="373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36" y="373"/>
                  <a:pt x="646" y="363"/>
                  <a:pt x="646" y="351"/>
                </a:cubicBezTo>
                <a:cubicBezTo>
                  <a:pt x="646" y="339"/>
                  <a:pt x="636" y="330"/>
                  <a:pt x="625" y="330"/>
                </a:cubicBezTo>
                <a:cubicBezTo>
                  <a:pt x="601" y="330"/>
                  <a:pt x="601" y="330"/>
                  <a:pt x="601" y="330"/>
                </a:cubicBezTo>
                <a:cubicBezTo>
                  <a:pt x="597" y="330"/>
                  <a:pt x="594" y="326"/>
                  <a:pt x="594" y="322"/>
                </a:cubicBezTo>
                <a:cubicBezTo>
                  <a:pt x="594" y="318"/>
                  <a:pt x="597" y="315"/>
                  <a:pt x="601" y="315"/>
                </a:cubicBezTo>
                <a:cubicBezTo>
                  <a:pt x="721" y="315"/>
                  <a:pt x="721" y="315"/>
                  <a:pt x="721" y="315"/>
                </a:cubicBezTo>
                <a:cubicBezTo>
                  <a:pt x="733" y="315"/>
                  <a:pt x="743" y="305"/>
                  <a:pt x="743" y="294"/>
                </a:cubicBezTo>
                <a:cubicBezTo>
                  <a:pt x="743" y="282"/>
                  <a:pt x="733" y="272"/>
                  <a:pt x="721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596" y="272"/>
                  <a:pt x="593" y="269"/>
                  <a:pt x="593" y="265"/>
                </a:cubicBezTo>
                <a:cubicBezTo>
                  <a:pt x="593" y="261"/>
                  <a:pt x="596" y="257"/>
                  <a:pt x="600" y="257"/>
                </a:cubicBezTo>
                <a:cubicBezTo>
                  <a:pt x="734" y="257"/>
                  <a:pt x="734" y="257"/>
                  <a:pt x="734" y="257"/>
                </a:cubicBezTo>
                <a:cubicBezTo>
                  <a:pt x="746" y="257"/>
                  <a:pt x="756" y="248"/>
                  <a:pt x="756" y="236"/>
                </a:cubicBezTo>
                <a:cubicBezTo>
                  <a:pt x="756" y="224"/>
                  <a:pt x="746" y="214"/>
                  <a:pt x="734" y="214"/>
                </a:cubicBezTo>
                <a:cubicBezTo>
                  <a:pt x="581" y="214"/>
                  <a:pt x="581" y="214"/>
                  <a:pt x="581" y="214"/>
                </a:cubicBezTo>
                <a:cubicBezTo>
                  <a:pt x="577" y="214"/>
                  <a:pt x="573" y="211"/>
                  <a:pt x="573" y="207"/>
                </a:cubicBezTo>
                <a:cubicBezTo>
                  <a:pt x="573" y="203"/>
                  <a:pt x="577" y="200"/>
                  <a:pt x="581" y="200"/>
                </a:cubicBezTo>
                <a:cubicBezTo>
                  <a:pt x="749" y="200"/>
                  <a:pt x="749" y="200"/>
                  <a:pt x="749" y="200"/>
                </a:cubicBezTo>
                <a:cubicBezTo>
                  <a:pt x="760" y="200"/>
                  <a:pt x="770" y="190"/>
                  <a:pt x="770" y="178"/>
                </a:cubicBezTo>
                <a:cubicBezTo>
                  <a:pt x="770" y="166"/>
                  <a:pt x="760" y="156"/>
                  <a:pt x="749" y="156"/>
                </a:cubicBezTo>
                <a:cubicBezTo>
                  <a:pt x="561" y="156"/>
                  <a:pt x="561" y="156"/>
                  <a:pt x="561" y="156"/>
                </a:cubicBezTo>
                <a:cubicBezTo>
                  <a:pt x="557" y="156"/>
                  <a:pt x="554" y="153"/>
                  <a:pt x="554" y="149"/>
                </a:cubicBezTo>
                <a:cubicBezTo>
                  <a:pt x="554" y="145"/>
                  <a:pt x="557" y="142"/>
                  <a:pt x="561" y="142"/>
                </a:cubicBezTo>
                <a:cubicBezTo>
                  <a:pt x="754" y="142"/>
                  <a:pt x="754" y="142"/>
                  <a:pt x="754" y="142"/>
                </a:cubicBezTo>
                <a:cubicBezTo>
                  <a:pt x="766" y="142"/>
                  <a:pt x="776" y="132"/>
                  <a:pt x="776" y="120"/>
                </a:cubicBezTo>
                <a:cubicBezTo>
                  <a:pt x="776" y="108"/>
                  <a:pt x="766" y="99"/>
                  <a:pt x="754" y="99"/>
                </a:cubicBezTo>
                <a:cubicBezTo>
                  <a:pt x="622" y="99"/>
                  <a:pt x="622" y="99"/>
                  <a:pt x="622" y="99"/>
                </a:cubicBezTo>
                <a:cubicBezTo>
                  <a:pt x="618" y="99"/>
                  <a:pt x="614" y="95"/>
                  <a:pt x="614" y="91"/>
                </a:cubicBezTo>
                <a:cubicBezTo>
                  <a:pt x="614" y="87"/>
                  <a:pt x="618" y="84"/>
                  <a:pt x="622" y="84"/>
                </a:cubicBezTo>
                <a:cubicBezTo>
                  <a:pt x="1237" y="84"/>
                  <a:pt x="1237" y="84"/>
                  <a:pt x="1237" y="84"/>
                </a:cubicBezTo>
                <a:cubicBezTo>
                  <a:pt x="1241" y="84"/>
                  <a:pt x="1244" y="87"/>
                  <a:pt x="1244" y="91"/>
                </a:cubicBezTo>
                <a:cubicBezTo>
                  <a:pt x="1244" y="95"/>
                  <a:pt x="1241" y="99"/>
                  <a:pt x="1237" y="99"/>
                </a:cubicBezTo>
                <a:cubicBezTo>
                  <a:pt x="1225" y="99"/>
                  <a:pt x="1225" y="99"/>
                  <a:pt x="1225" y="99"/>
                </a:cubicBezTo>
                <a:cubicBezTo>
                  <a:pt x="1213" y="99"/>
                  <a:pt x="1203" y="108"/>
                  <a:pt x="1203" y="120"/>
                </a:cubicBezTo>
                <a:cubicBezTo>
                  <a:pt x="1203" y="132"/>
                  <a:pt x="1213" y="142"/>
                  <a:pt x="1225" y="142"/>
                </a:cubicBezTo>
                <a:cubicBezTo>
                  <a:pt x="1693" y="142"/>
                  <a:pt x="1693" y="142"/>
                  <a:pt x="1693" y="142"/>
                </a:cubicBezTo>
                <a:cubicBezTo>
                  <a:pt x="1697" y="142"/>
                  <a:pt x="1701" y="145"/>
                  <a:pt x="1701" y="149"/>
                </a:cubicBezTo>
                <a:cubicBezTo>
                  <a:pt x="1701" y="153"/>
                  <a:pt x="1697" y="156"/>
                  <a:pt x="1693" y="156"/>
                </a:cubicBezTo>
                <a:cubicBezTo>
                  <a:pt x="1075" y="156"/>
                  <a:pt x="1075" y="156"/>
                  <a:pt x="1075" y="156"/>
                </a:cubicBezTo>
                <a:cubicBezTo>
                  <a:pt x="1063" y="156"/>
                  <a:pt x="1054" y="166"/>
                  <a:pt x="1054" y="178"/>
                </a:cubicBezTo>
                <a:cubicBezTo>
                  <a:pt x="1054" y="190"/>
                  <a:pt x="1063" y="200"/>
                  <a:pt x="1075" y="200"/>
                </a:cubicBezTo>
                <a:cubicBezTo>
                  <a:pt x="1686" y="200"/>
                  <a:pt x="1686" y="200"/>
                  <a:pt x="1686" y="200"/>
                </a:cubicBezTo>
                <a:cubicBezTo>
                  <a:pt x="1690" y="200"/>
                  <a:pt x="1693" y="203"/>
                  <a:pt x="1693" y="207"/>
                </a:cubicBezTo>
                <a:cubicBezTo>
                  <a:pt x="1693" y="211"/>
                  <a:pt x="1690" y="214"/>
                  <a:pt x="1686" y="214"/>
                </a:cubicBezTo>
                <a:cubicBezTo>
                  <a:pt x="1145" y="214"/>
                  <a:pt x="1145" y="214"/>
                  <a:pt x="1145" y="214"/>
                </a:cubicBezTo>
                <a:cubicBezTo>
                  <a:pt x="1133" y="214"/>
                  <a:pt x="1123" y="224"/>
                  <a:pt x="1123" y="236"/>
                </a:cubicBezTo>
                <a:cubicBezTo>
                  <a:pt x="1123" y="248"/>
                  <a:pt x="1133" y="257"/>
                  <a:pt x="1145" y="257"/>
                </a:cubicBezTo>
                <a:cubicBezTo>
                  <a:pt x="1683" y="257"/>
                  <a:pt x="1683" y="257"/>
                  <a:pt x="1683" y="257"/>
                </a:cubicBezTo>
                <a:cubicBezTo>
                  <a:pt x="1687" y="257"/>
                  <a:pt x="1691" y="261"/>
                  <a:pt x="1691" y="265"/>
                </a:cubicBezTo>
                <a:cubicBezTo>
                  <a:pt x="1691" y="269"/>
                  <a:pt x="1687" y="272"/>
                  <a:pt x="1683" y="272"/>
                </a:cubicBezTo>
                <a:cubicBezTo>
                  <a:pt x="940" y="272"/>
                  <a:pt x="940" y="272"/>
                  <a:pt x="940" y="272"/>
                </a:cubicBezTo>
                <a:cubicBezTo>
                  <a:pt x="929" y="272"/>
                  <a:pt x="919" y="282"/>
                  <a:pt x="919" y="294"/>
                </a:cubicBezTo>
                <a:cubicBezTo>
                  <a:pt x="919" y="305"/>
                  <a:pt x="929" y="315"/>
                  <a:pt x="940" y="315"/>
                </a:cubicBezTo>
                <a:cubicBezTo>
                  <a:pt x="1553" y="315"/>
                  <a:pt x="1553" y="315"/>
                  <a:pt x="1553" y="315"/>
                </a:cubicBezTo>
                <a:cubicBezTo>
                  <a:pt x="1557" y="315"/>
                  <a:pt x="1561" y="318"/>
                  <a:pt x="1561" y="322"/>
                </a:cubicBezTo>
                <a:cubicBezTo>
                  <a:pt x="1561" y="326"/>
                  <a:pt x="1557" y="330"/>
                  <a:pt x="1553" y="330"/>
                </a:cubicBezTo>
                <a:cubicBezTo>
                  <a:pt x="888" y="330"/>
                  <a:pt x="888" y="330"/>
                  <a:pt x="888" y="330"/>
                </a:cubicBezTo>
                <a:cubicBezTo>
                  <a:pt x="876" y="330"/>
                  <a:pt x="867" y="339"/>
                  <a:pt x="867" y="351"/>
                </a:cubicBezTo>
                <a:cubicBezTo>
                  <a:pt x="867" y="354"/>
                  <a:pt x="867" y="356"/>
                  <a:pt x="868" y="3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27451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067761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2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9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7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0302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9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3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1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3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3559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10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40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82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5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5534"/>
          <a:stretch/>
        </p:blipFill>
        <p:spPr>
          <a:xfrm>
            <a:off x="0" y="0"/>
            <a:ext cx="12191377" cy="685897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084172"/>
            <a:ext cx="6274974" cy="3496553"/>
          </a:xfrm>
          <a:prstGeom prst="rect">
            <a:avLst/>
          </a:prstGeom>
          <a:solidFill>
            <a:srgbClr val="D83B01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86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0"/>
            <a:ext cx="6276530" cy="170344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7" y="6002431"/>
            <a:ext cx="1792845" cy="3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5" y="6001381"/>
            <a:ext cx="1792850" cy="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269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0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2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08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A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2014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3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9" t="685"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01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4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9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 smtClean="0"/>
              <a:t>Pull 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 smtClean="0"/>
              <a:t> </a:t>
            </a:r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 smtClean="0"/>
              <a:t> </a:t>
            </a:r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 smtClean="0"/>
              <a:t> 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4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5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61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212.xml"/><Relationship Id="rId1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17" Type="http://schemas.openxmlformats.org/officeDocument/2006/relationships/slideLayout" Target="../slideLayouts/slideLayout216.xml"/><Relationship Id="rId25" Type="http://schemas.openxmlformats.org/officeDocument/2006/relationships/theme" Target="../theme/theme10.xml"/><Relationship Id="rId2" Type="http://schemas.openxmlformats.org/officeDocument/2006/relationships/slideLayout" Target="../slideLayouts/slideLayout201.xml"/><Relationship Id="rId16" Type="http://schemas.openxmlformats.org/officeDocument/2006/relationships/slideLayout" Target="../slideLayouts/slideLayout215.xml"/><Relationship Id="rId2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24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214.xml"/><Relationship Id="rId23" Type="http://schemas.openxmlformats.org/officeDocument/2006/relationships/slideLayout" Target="../slideLayouts/slideLayout222.xml"/><Relationship Id="rId10" Type="http://schemas.openxmlformats.org/officeDocument/2006/relationships/slideLayout" Target="../slideLayouts/slideLayout209.xml"/><Relationship Id="rId19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22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slideLayout" Target="../slideLayouts/slideLayout236.xml"/><Relationship Id="rId18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26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230.xml"/><Relationship Id="rId12" Type="http://schemas.openxmlformats.org/officeDocument/2006/relationships/slideLayout" Target="../slideLayouts/slideLayout235.xml"/><Relationship Id="rId17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25.xml"/><Relationship Id="rId16" Type="http://schemas.openxmlformats.org/officeDocument/2006/relationships/slideLayout" Target="../slideLayouts/slideLayout239.xml"/><Relationship Id="rId20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33.xml"/><Relationship Id="rId19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Relationship Id="rId14" Type="http://schemas.openxmlformats.org/officeDocument/2006/relationships/slideLayout" Target="../slideLayouts/slideLayout23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46.xml"/><Relationship Id="rId7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0" Type="http://schemas.openxmlformats.org/officeDocument/2006/relationships/theme" Target="../theme/theme12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13" Type="http://schemas.openxmlformats.org/officeDocument/2006/relationships/slideLayout" Target="../slideLayouts/slideLayout275.xml"/><Relationship Id="rId18" Type="http://schemas.openxmlformats.org/officeDocument/2006/relationships/slideLayout" Target="../slideLayouts/slideLayout280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274.xml"/><Relationship Id="rId17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64.xml"/><Relationship Id="rId16" Type="http://schemas.openxmlformats.org/officeDocument/2006/relationships/slideLayout" Target="../slideLayouts/slideLayout278.xml"/><Relationship Id="rId20" Type="http://schemas.openxmlformats.org/officeDocument/2006/relationships/theme" Target="../theme/theme13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5" Type="http://schemas.openxmlformats.org/officeDocument/2006/relationships/slideLayout" Target="../slideLayouts/slideLayout277.xml"/><Relationship Id="rId10" Type="http://schemas.openxmlformats.org/officeDocument/2006/relationships/slideLayout" Target="../slideLayouts/slideLayout272.xml"/><Relationship Id="rId19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Relationship Id="rId14" Type="http://schemas.openxmlformats.org/officeDocument/2006/relationships/slideLayout" Target="../slideLayouts/slideLayout27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9.xml"/><Relationship Id="rId13" Type="http://schemas.openxmlformats.org/officeDocument/2006/relationships/slideLayout" Target="../slideLayouts/slideLayout294.xml"/><Relationship Id="rId18" Type="http://schemas.openxmlformats.org/officeDocument/2006/relationships/slideLayout" Target="../slideLayouts/slideLayout299.xml"/><Relationship Id="rId3" Type="http://schemas.openxmlformats.org/officeDocument/2006/relationships/slideLayout" Target="../slideLayouts/slideLayout284.xml"/><Relationship Id="rId7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93.xml"/><Relationship Id="rId17" Type="http://schemas.openxmlformats.org/officeDocument/2006/relationships/slideLayout" Target="../slideLayouts/slideLayout298.xml"/><Relationship Id="rId2" Type="http://schemas.openxmlformats.org/officeDocument/2006/relationships/slideLayout" Target="../slideLayouts/slideLayout283.xml"/><Relationship Id="rId16" Type="http://schemas.openxmlformats.org/officeDocument/2006/relationships/slideLayout" Target="../slideLayouts/slideLayout297.xml"/><Relationship Id="rId20" Type="http://schemas.openxmlformats.org/officeDocument/2006/relationships/theme" Target="../theme/theme14.xml"/><Relationship Id="rId1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96.xml"/><Relationship Id="rId10" Type="http://schemas.openxmlformats.org/officeDocument/2006/relationships/slideLayout" Target="../slideLayouts/slideLayout291.xml"/><Relationship Id="rId19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285.xml"/><Relationship Id="rId9" Type="http://schemas.openxmlformats.org/officeDocument/2006/relationships/slideLayout" Target="../slideLayouts/slideLayout290.xml"/><Relationship Id="rId14" Type="http://schemas.openxmlformats.org/officeDocument/2006/relationships/slideLayout" Target="../slideLayouts/slideLayout29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slideLayout" Target="../slideLayouts/slideLayout313.xml"/><Relationship Id="rId18" Type="http://schemas.openxmlformats.org/officeDocument/2006/relationships/slideLayout" Target="../slideLayouts/slideLayout318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17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02.xml"/><Relationship Id="rId16" Type="http://schemas.openxmlformats.org/officeDocument/2006/relationships/slideLayout" Target="../slideLayouts/slideLayout316.xml"/><Relationship Id="rId20" Type="http://schemas.openxmlformats.org/officeDocument/2006/relationships/theme" Target="../theme/theme15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5" Type="http://schemas.openxmlformats.org/officeDocument/2006/relationships/slideLayout" Target="../slideLayouts/slideLayout315.xml"/><Relationship Id="rId10" Type="http://schemas.openxmlformats.org/officeDocument/2006/relationships/slideLayout" Target="../slideLayouts/slideLayout310.xml"/><Relationship Id="rId19" Type="http://schemas.openxmlformats.org/officeDocument/2006/relationships/slideLayout" Target="../slideLayouts/slideLayout319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slideLayout" Target="../slideLayouts/slideLayout31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slideLayout" Target="../slideLayouts/slideLayout332.xml"/><Relationship Id="rId18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slideLayout" Target="../slideLayouts/slideLayout331.xml"/><Relationship Id="rId17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21.xml"/><Relationship Id="rId16" Type="http://schemas.openxmlformats.org/officeDocument/2006/relationships/slideLayout" Target="../slideLayouts/slideLayout335.xml"/><Relationship Id="rId20" Type="http://schemas.openxmlformats.org/officeDocument/2006/relationships/theme" Target="../theme/theme16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5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29.xml"/><Relationship Id="rId19" Type="http://schemas.openxmlformats.org/officeDocument/2006/relationships/slideLayout" Target="../slideLayouts/slideLayout338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slideLayout" Target="../slideLayouts/slideLayout33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6.xml"/><Relationship Id="rId13" Type="http://schemas.openxmlformats.org/officeDocument/2006/relationships/slideLayout" Target="../slideLayouts/slideLayout351.xml"/><Relationship Id="rId18" Type="http://schemas.openxmlformats.org/officeDocument/2006/relationships/slideLayout" Target="../slideLayouts/slideLayout356.xml"/><Relationship Id="rId26" Type="http://schemas.openxmlformats.org/officeDocument/2006/relationships/theme" Target="../theme/theme17.xml"/><Relationship Id="rId3" Type="http://schemas.openxmlformats.org/officeDocument/2006/relationships/slideLayout" Target="../slideLayouts/slideLayout341.xml"/><Relationship Id="rId21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45.xml"/><Relationship Id="rId12" Type="http://schemas.openxmlformats.org/officeDocument/2006/relationships/slideLayout" Target="../slideLayouts/slideLayout350.xml"/><Relationship Id="rId17" Type="http://schemas.openxmlformats.org/officeDocument/2006/relationships/slideLayout" Target="../slideLayouts/slideLayout355.xml"/><Relationship Id="rId25" Type="http://schemas.openxmlformats.org/officeDocument/2006/relationships/slideLayout" Target="../slideLayouts/slideLayout363.xml"/><Relationship Id="rId2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54.xml"/><Relationship Id="rId20" Type="http://schemas.openxmlformats.org/officeDocument/2006/relationships/slideLayout" Target="../slideLayouts/slideLayout358.xml"/><Relationship Id="rId1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9.xml"/><Relationship Id="rId24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53.xml"/><Relationship Id="rId23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48.xml"/><Relationship Id="rId19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52.xml"/><Relationship Id="rId22" Type="http://schemas.openxmlformats.org/officeDocument/2006/relationships/slideLayout" Target="../slideLayouts/slideLayout360.xml"/><Relationship Id="rId27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slideLayout" Target="../slideLayouts/slideLayout376.xml"/><Relationship Id="rId18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66.xml"/><Relationship Id="rId21" Type="http://schemas.openxmlformats.org/officeDocument/2006/relationships/slideLayout" Target="../slideLayouts/slideLayout384.xml"/><Relationship Id="rId7" Type="http://schemas.openxmlformats.org/officeDocument/2006/relationships/slideLayout" Target="../slideLayouts/slideLayout370.xml"/><Relationship Id="rId12" Type="http://schemas.openxmlformats.org/officeDocument/2006/relationships/slideLayout" Target="../slideLayouts/slideLayout375.xml"/><Relationship Id="rId17" Type="http://schemas.openxmlformats.org/officeDocument/2006/relationships/slideLayout" Target="../slideLayouts/slideLayout380.xml"/><Relationship Id="rId2" Type="http://schemas.openxmlformats.org/officeDocument/2006/relationships/slideLayout" Target="../slideLayouts/slideLayout365.xml"/><Relationship Id="rId16" Type="http://schemas.openxmlformats.org/officeDocument/2006/relationships/slideLayout" Target="../slideLayouts/slideLayout379.xml"/><Relationship Id="rId20" Type="http://schemas.openxmlformats.org/officeDocument/2006/relationships/slideLayout" Target="../slideLayouts/slideLayout383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5" Type="http://schemas.openxmlformats.org/officeDocument/2006/relationships/slideLayout" Target="../slideLayouts/slideLayout37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73.xml"/><Relationship Id="rId19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slideLayout" Target="../slideLayouts/slideLayout377.xml"/><Relationship Id="rId22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13" Type="http://schemas.openxmlformats.org/officeDocument/2006/relationships/slideLayout" Target="../slideLayouts/slideLayout397.xml"/><Relationship Id="rId18" Type="http://schemas.openxmlformats.org/officeDocument/2006/relationships/slideLayout" Target="../slideLayouts/slideLayout402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87.xml"/><Relationship Id="rId21" Type="http://schemas.openxmlformats.org/officeDocument/2006/relationships/slideLayout" Target="../slideLayouts/slideLayout405.xml"/><Relationship Id="rId7" Type="http://schemas.openxmlformats.org/officeDocument/2006/relationships/slideLayout" Target="../slideLayouts/slideLayout391.xml"/><Relationship Id="rId12" Type="http://schemas.openxmlformats.org/officeDocument/2006/relationships/slideLayout" Target="../slideLayouts/slideLayout396.xml"/><Relationship Id="rId17" Type="http://schemas.openxmlformats.org/officeDocument/2006/relationships/slideLayout" Target="../slideLayouts/slideLayout401.xml"/><Relationship Id="rId25" Type="http://schemas.openxmlformats.org/officeDocument/2006/relationships/theme" Target="../theme/theme19.xml"/><Relationship Id="rId2" Type="http://schemas.openxmlformats.org/officeDocument/2006/relationships/slideLayout" Target="../slideLayouts/slideLayout386.xml"/><Relationship Id="rId16" Type="http://schemas.openxmlformats.org/officeDocument/2006/relationships/slideLayout" Target="../slideLayouts/slideLayout400.xml"/><Relationship Id="rId20" Type="http://schemas.openxmlformats.org/officeDocument/2006/relationships/slideLayout" Target="../slideLayouts/slideLayout404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24" Type="http://schemas.openxmlformats.org/officeDocument/2006/relationships/slideLayout" Target="../slideLayouts/slideLayout408.xml"/><Relationship Id="rId5" Type="http://schemas.openxmlformats.org/officeDocument/2006/relationships/slideLayout" Target="../slideLayouts/slideLayout389.xml"/><Relationship Id="rId15" Type="http://schemas.openxmlformats.org/officeDocument/2006/relationships/slideLayout" Target="../slideLayouts/slideLayout399.xml"/><Relationship Id="rId23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394.xml"/><Relationship Id="rId19" Type="http://schemas.openxmlformats.org/officeDocument/2006/relationships/slideLayout" Target="../slideLayouts/slideLayout403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Relationship Id="rId14" Type="http://schemas.openxmlformats.org/officeDocument/2006/relationships/slideLayout" Target="../slideLayouts/slideLayout398.xml"/><Relationship Id="rId22" Type="http://schemas.openxmlformats.org/officeDocument/2006/relationships/slideLayout" Target="../slideLayouts/slideLayout4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slideLayout" Target="../slideLayouts/slideLayout421.xml"/><Relationship Id="rId18" Type="http://schemas.openxmlformats.org/officeDocument/2006/relationships/slideLayout" Target="../slideLayouts/slideLayout426.xml"/><Relationship Id="rId3" Type="http://schemas.openxmlformats.org/officeDocument/2006/relationships/slideLayout" Target="../slideLayouts/slideLayout411.xml"/><Relationship Id="rId21" Type="http://schemas.openxmlformats.org/officeDocument/2006/relationships/slideLayout" Target="../slideLayouts/slideLayout429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slideLayout" Target="../slideLayouts/slideLayout425.xml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20" Type="http://schemas.openxmlformats.org/officeDocument/2006/relationships/slideLayout" Target="../slideLayouts/slideLayout428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18.xml"/><Relationship Id="rId19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Relationship Id="rId22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slideLayout" Target="../slideLayouts/slideLayout442.xml"/><Relationship Id="rId18" Type="http://schemas.openxmlformats.org/officeDocument/2006/relationships/slideLayout" Target="../slideLayouts/slideLayout447.xml"/><Relationship Id="rId26" Type="http://schemas.openxmlformats.org/officeDocument/2006/relationships/theme" Target="../theme/theme21.xml"/><Relationship Id="rId3" Type="http://schemas.openxmlformats.org/officeDocument/2006/relationships/slideLayout" Target="../slideLayouts/slideLayout432.xml"/><Relationship Id="rId21" Type="http://schemas.openxmlformats.org/officeDocument/2006/relationships/slideLayout" Target="../slideLayouts/slideLayout450.xml"/><Relationship Id="rId7" Type="http://schemas.openxmlformats.org/officeDocument/2006/relationships/slideLayout" Target="../slideLayouts/slideLayout436.xml"/><Relationship Id="rId12" Type="http://schemas.openxmlformats.org/officeDocument/2006/relationships/slideLayout" Target="../slideLayouts/slideLayout441.xml"/><Relationship Id="rId17" Type="http://schemas.openxmlformats.org/officeDocument/2006/relationships/slideLayout" Target="../slideLayouts/slideLayout446.xml"/><Relationship Id="rId25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31.xml"/><Relationship Id="rId16" Type="http://schemas.openxmlformats.org/officeDocument/2006/relationships/slideLayout" Target="../slideLayouts/slideLayout445.xml"/><Relationship Id="rId20" Type="http://schemas.openxmlformats.org/officeDocument/2006/relationships/slideLayout" Target="../slideLayouts/slideLayout449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24" Type="http://schemas.openxmlformats.org/officeDocument/2006/relationships/slideLayout" Target="../slideLayouts/slideLayout453.xml"/><Relationship Id="rId5" Type="http://schemas.openxmlformats.org/officeDocument/2006/relationships/slideLayout" Target="../slideLayouts/slideLayout434.xml"/><Relationship Id="rId15" Type="http://schemas.openxmlformats.org/officeDocument/2006/relationships/slideLayout" Target="../slideLayouts/slideLayout444.xml"/><Relationship Id="rId23" Type="http://schemas.openxmlformats.org/officeDocument/2006/relationships/slideLayout" Target="../slideLayouts/slideLayout452.xml"/><Relationship Id="rId10" Type="http://schemas.openxmlformats.org/officeDocument/2006/relationships/slideLayout" Target="../slideLayouts/slideLayout439.xml"/><Relationship Id="rId19" Type="http://schemas.openxmlformats.org/officeDocument/2006/relationships/slideLayout" Target="../slideLayouts/slideLayout448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Relationship Id="rId14" Type="http://schemas.openxmlformats.org/officeDocument/2006/relationships/slideLayout" Target="../slideLayouts/slideLayout443.xml"/><Relationship Id="rId22" Type="http://schemas.openxmlformats.org/officeDocument/2006/relationships/slideLayout" Target="../slideLayouts/slideLayout451.xml"/><Relationship Id="rId27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2.xml"/><Relationship Id="rId13" Type="http://schemas.openxmlformats.org/officeDocument/2006/relationships/slideLayout" Target="../slideLayouts/slideLayout467.xml"/><Relationship Id="rId18" Type="http://schemas.openxmlformats.org/officeDocument/2006/relationships/slideLayout" Target="../slideLayouts/slideLayout472.xml"/><Relationship Id="rId3" Type="http://schemas.openxmlformats.org/officeDocument/2006/relationships/slideLayout" Target="../slideLayouts/slideLayout457.xml"/><Relationship Id="rId21" Type="http://schemas.openxmlformats.org/officeDocument/2006/relationships/slideLayout" Target="../slideLayouts/slideLayout475.xml"/><Relationship Id="rId7" Type="http://schemas.openxmlformats.org/officeDocument/2006/relationships/slideLayout" Target="../slideLayouts/slideLayout461.xml"/><Relationship Id="rId12" Type="http://schemas.openxmlformats.org/officeDocument/2006/relationships/slideLayout" Target="../slideLayouts/slideLayout466.xml"/><Relationship Id="rId17" Type="http://schemas.openxmlformats.org/officeDocument/2006/relationships/slideLayout" Target="../slideLayouts/slideLayout471.xml"/><Relationship Id="rId2" Type="http://schemas.openxmlformats.org/officeDocument/2006/relationships/slideLayout" Target="../slideLayouts/slideLayout456.xml"/><Relationship Id="rId16" Type="http://schemas.openxmlformats.org/officeDocument/2006/relationships/slideLayout" Target="../slideLayouts/slideLayout470.xml"/><Relationship Id="rId20" Type="http://schemas.openxmlformats.org/officeDocument/2006/relationships/slideLayout" Target="../slideLayouts/slideLayout474.xml"/><Relationship Id="rId1" Type="http://schemas.openxmlformats.org/officeDocument/2006/relationships/slideLayout" Target="../slideLayouts/slideLayout455.xml"/><Relationship Id="rId6" Type="http://schemas.openxmlformats.org/officeDocument/2006/relationships/slideLayout" Target="../slideLayouts/slideLayout460.xml"/><Relationship Id="rId11" Type="http://schemas.openxmlformats.org/officeDocument/2006/relationships/slideLayout" Target="../slideLayouts/slideLayout465.xml"/><Relationship Id="rId5" Type="http://schemas.openxmlformats.org/officeDocument/2006/relationships/slideLayout" Target="../slideLayouts/slideLayout459.xml"/><Relationship Id="rId15" Type="http://schemas.openxmlformats.org/officeDocument/2006/relationships/slideLayout" Target="../slideLayouts/slideLayout46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64.xml"/><Relationship Id="rId19" Type="http://schemas.openxmlformats.org/officeDocument/2006/relationships/slideLayout" Target="../slideLayouts/slideLayout473.xml"/><Relationship Id="rId4" Type="http://schemas.openxmlformats.org/officeDocument/2006/relationships/slideLayout" Target="../slideLayouts/slideLayout458.xml"/><Relationship Id="rId9" Type="http://schemas.openxmlformats.org/officeDocument/2006/relationships/slideLayout" Target="../slideLayouts/slideLayout463.xml"/><Relationship Id="rId14" Type="http://schemas.openxmlformats.org/officeDocument/2006/relationships/slideLayout" Target="../slideLayouts/slideLayout468.xml"/><Relationship Id="rId22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3.xml"/><Relationship Id="rId13" Type="http://schemas.openxmlformats.org/officeDocument/2006/relationships/slideLayout" Target="../slideLayouts/slideLayout488.xml"/><Relationship Id="rId18" Type="http://schemas.openxmlformats.org/officeDocument/2006/relationships/slideLayout" Target="../slideLayouts/slideLayout493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78.xml"/><Relationship Id="rId21" Type="http://schemas.openxmlformats.org/officeDocument/2006/relationships/slideLayout" Target="../slideLayouts/slideLayout496.xml"/><Relationship Id="rId7" Type="http://schemas.openxmlformats.org/officeDocument/2006/relationships/slideLayout" Target="../slideLayouts/slideLayout482.xml"/><Relationship Id="rId12" Type="http://schemas.openxmlformats.org/officeDocument/2006/relationships/slideLayout" Target="../slideLayouts/slideLayout487.xml"/><Relationship Id="rId17" Type="http://schemas.openxmlformats.org/officeDocument/2006/relationships/slideLayout" Target="../slideLayouts/slideLayout492.xml"/><Relationship Id="rId25" Type="http://schemas.openxmlformats.org/officeDocument/2006/relationships/theme" Target="../theme/theme23.xml"/><Relationship Id="rId2" Type="http://schemas.openxmlformats.org/officeDocument/2006/relationships/slideLayout" Target="../slideLayouts/slideLayout477.xml"/><Relationship Id="rId16" Type="http://schemas.openxmlformats.org/officeDocument/2006/relationships/slideLayout" Target="../slideLayouts/slideLayout491.xml"/><Relationship Id="rId20" Type="http://schemas.openxmlformats.org/officeDocument/2006/relationships/slideLayout" Target="../slideLayouts/slideLayout495.xml"/><Relationship Id="rId1" Type="http://schemas.openxmlformats.org/officeDocument/2006/relationships/slideLayout" Target="../slideLayouts/slideLayout476.xml"/><Relationship Id="rId6" Type="http://schemas.openxmlformats.org/officeDocument/2006/relationships/slideLayout" Target="../slideLayouts/slideLayout481.xml"/><Relationship Id="rId11" Type="http://schemas.openxmlformats.org/officeDocument/2006/relationships/slideLayout" Target="../slideLayouts/slideLayout486.xml"/><Relationship Id="rId24" Type="http://schemas.openxmlformats.org/officeDocument/2006/relationships/slideLayout" Target="../slideLayouts/slideLayout499.xml"/><Relationship Id="rId5" Type="http://schemas.openxmlformats.org/officeDocument/2006/relationships/slideLayout" Target="../slideLayouts/slideLayout480.xml"/><Relationship Id="rId15" Type="http://schemas.openxmlformats.org/officeDocument/2006/relationships/slideLayout" Target="../slideLayouts/slideLayout490.xml"/><Relationship Id="rId23" Type="http://schemas.openxmlformats.org/officeDocument/2006/relationships/slideLayout" Target="../slideLayouts/slideLayout498.xml"/><Relationship Id="rId10" Type="http://schemas.openxmlformats.org/officeDocument/2006/relationships/slideLayout" Target="../slideLayouts/slideLayout485.xml"/><Relationship Id="rId19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79.xml"/><Relationship Id="rId9" Type="http://schemas.openxmlformats.org/officeDocument/2006/relationships/slideLayout" Target="../slideLayouts/slideLayout484.xml"/><Relationship Id="rId14" Type="http://schemas.openxmlformats.org/officeDocument/2006/relationships/slideLayout" Target="../slideLayouts/slideLayout489.xml"/><Relationship Id="rId22" Type="http://schemas.openxmlformats.org/officeDocument/2006/relationships/slideLayout" Target="../slideLayouts/slideLayout497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7.xml"/><Relationship Id="rId13" Type="http://schemas.openxmlformats.org/officeDocument/2006/relationships/slideLayout" Target="../slideLayouts/slideLayout512.xml"/><Relationship Id="rId18" Type="http://schemas.openxmlformats.org/officeDocument/2006/relationships/slideLayout" Target="../slideLayouts/slideLayout517.xml"/><Relationship Id="rId3" Type="http://schemas.openxmlformats.org/officeDocument/2006/relationships/slideLayout" Target="../slideLayouts/slideLayout502.xml"/><Relationship Id="rId21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06.xml"/><Relationship Id="rId12" Type="http://schemas.openxmlformats.org/officeDocument/2006/relationships/slideLayout" Target="../slideLayouts/slideLayout511.xml"/><Relationship Id="rId17" Type="http://schemas.openxmlformats.org/officeDocument/2006/relationships/slideLayout" Target="../slideLayouts/slideLayout516.xml"/><Relationship Id="rId2" Type="http://schemas.openxmlformats.org/officeDocument/2006/relationships/slideLayout" Target="../slideLayouts/slideLayout501.xml"/><Relationship Id="rId16" Type="http://schemas.openxmlformats.org/officeDocument/2006/relationships/slideLayout" Target="../slideLayouts/slideLayout515.xml"/><Relationship Id="rId20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00.xml"/><Relationship Id="rId6" Type="http://schemas.openxmlformats.org/officeDocument/2006/relationships/slideLayout" Target="../slideLayouts/slideLayout505.xml"/><Relationship Id="rId11" Type="http://schemas.openxmlformats.org/officeDocument/2006/relationships/slideLayout" Target="../slideLayouts/slideLayout510.xml"/><Relationship Id="rId5" Type="http://schemas.openxmlformats.org/officeDocument/2006/relationships/slideLayout" Target="../slideLayouts/slideLayout504.xml"/><Relationship Id="rId15" Type="http://schemas.openxmlformats.org/officeDocument/2006/relationships/slideLayout" Target="../slideLayouts/slideLayout514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09.xml"/><Relationship Id="rId19" Type="http://schemas.openxmlformats.org/officeDocument/2006/relationships/slideLayout" Target="../slideLayouts/slideLayout518.xml"/><Relationship Id="rId4" Type="http://schemas.openxmlformats.org/officeDocument/2006/relationships/slideLayout" Target="../slideLayouts/slideLayout503.xml"/><Relationship Id="rId9" Type="http://schemas.openxmlformats.org/officeDocument/2006/relationships/slideLayout" Target="../slideLayouts/slideLayout508.xml"/><Relationship Id="rId14" Type="http://schemas.openxmlformats.org/officeDocument/2006/relationships/slideLayout" Target="../slideLayouts/slideLayout513.xml"/><Relationship Id="rId22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8.xml"/><Relationship Id="rId13" Type="http://schemas.openxmlformats.org/officeDocument/2006/relationships/slideLayout" Target="../slideLayouts/slideLayout533.xml"/><Relationship Id="rId18" Type="http://schemas.openxmlformats.org/officeDocument/2006/relationships/slideLayout" Target="../slideLayouts/slideLayout53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523.xml"/><Relationship Id="rId21" Type="http://schemas.openxmlformats.org/officeDocument/2006/relationships/slideLayout" Target="../slideLayouts/slideLayout541.xml"/><Relationship Id="rId7" Type="http://schemas.openxmlformats.org/officeDocument/2006/relationships/slideLayout" Target="../slideLayouts/slideLayout527.xml"/><Relationship Id="rId12" Type="http://schemas.openxmlformats.org/officeDocument/2006/relationships/slideLayout" Target="../slideLayouts/slideLayout532.xml"/><Relationship Id="rId17" Type="http://schemas.openxmlformats.org/officeDocument/2006/relationships/slideLayout" Target="../slideLayouts/slideLayout537.xml"/><Relationship Id="rId25" Type="http://schemas.openxmlformats.org/officeDocument/2006/relationships/theme" Target="../theme/theme25.xml"/><Relationship Id="rId2" Type="http://schemas.openxmlformats.org/officeDocument/2006/relationships/slideLayout" Target="../slideLayouts/slideLayout522.xml"/><Relationship Id="rId16" Type="http://schemas.openxmlformats.org/officeDocument/2006/relationships/slideLayout" Target="../slideLayouts/slideLayout536.xml"/><Relationship Id="rId20" Type="http://schemas.openxmlformats.org/officeDocument/2006/relationships/slideLayout" Target="../slideLayouts/slideLayout540.xml"/><Relationship Id="rId1" Type="http://schemas.openxmlformats.org/officeDocument/2006/relationships/slideLayout" Target="../slideLayouts/slideLayout521.xml"/><Relationship Id="rId6" Type="http://schemas.openxmlformats.org/officeDocument/2006/relationships/slideLayout" Target="../slideLayouts/slideLayout526.xml"/><Relationship Id="rId11" Type="http://schemas.openxmlformats.org/officeDocument/2006/relationships/slideLayout" Target="../slideLayouts/slideLayout531.xml"/><Relationship Id="rId24" Type="http://schemas.openxmlformats.org/officeDocument/2006/relationships/slideLayout" Target="../slideLayouts/slideLayout544.xml"/><Relationship Id="rId5" Type="http://schemas.openxmlformats.org/officeDocument/2006/relationships/slideLayout" Target="../slideLayouts/slideLayout525.xml"/><Relationship Id="rId15" Type="http://schemas.openxmlformats.org/officeDocument/2006/relationships/slideLayout" Target="../slideLayouts/slideLayout535.xml"/><Relationship Id="rId23" Type="http://schemas.openxmlformats.org/officeDocument/2006/relationships/slideLayout" Target="../slideLayouts/slideLayout543.xml"/><Relationship Id="rId10" Type="http://schemas.openxmlformats.org/officeDocument/2006/relationships/slideLayout" Target="../slideLayouts/slideLayout530.xml"/><Relationship Id="rId19" Type="http://schemas.openxmlformats.org/officeDocument/2006/relationships/slideLayout" Target="../slideLayouts/slideLayout539.xml"/><Relationship Id="rId4" Type="http://schemas.openxmlformats.org/officeDocument/2006/relationships/slideLayout" Target="../slideLayouts/slideLayout524.xml"/><Relationship Id="rId9" Type="http://schemas.openxmlformats.org/officeDocument/2006/relationships/slideLayout" Target="../slideLayouts/slideLayout529.xml"/><Relationship Id="rId14" Type="http://schemas.openxmlformats.org/officeDocument/2006/relationships/slideLayout" Target="../slideLayouts/slideLayout534.xml"/><Relationship Id="rId22" Type="http://schemas.openxmlformats.org/officeDocument/2006/relationships/slideLayout" Target="../slideLayouts/slideLayout54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2.xml"/><Relationship Id="rId13" Type="http://schemas.openxmlformats.org/officeDocument/2006/relationships/slideLayout" Target="../slideLayouts/slideLayout557.xml"/><Relationship Id="rId18" Type="http://schemas.openxmlformats.org/officeDocument/2006/relationships/slideLayout" Target="../slideLayouts/slideLayout562.xml"/><Relationship Id="rId3" Type="http://schemas.openxmlformats.org/officeDocument/2006/relationships/slideLayout" Target="../slideLayouts/slideLayout547.xml"/><Relationship Id="rId21" Type="http://schemas.openxmlformats.org/officeDocument/2006/relationships/slideLayout" Target="../slideLayouts/slideLayout565.xml"/><Relationship Id="rId7" Type="http://schemas.openxmlformats.org/officeDocument/2006/relationships/slideLayout" Target="../slideLayouts/slideLayout551.xml"/><Relationship Id="rId12" Type="http://schemas.openxmlformats.org/officeDocument/2006/relationships/slideLayout" Target="../slideLayouts/slideLayout556.xml"/><Relationship Id="rId17" Type="http://schemas.openxmlformats.org/officeDocument/2006/relationships/slideLayout" Target="../slideLayouts/slideLayout561.xml"/><Relationship Id="rId2" Type="http://schemas.openxmlformats.org/officeDocument/2006/relationships/slideLayout" Target="../slideLayouts/slideLayout546.xml"/><Relationship Id="rId16" Type="http://schemas.openxmlformats.org/officeDocument/2006/relationships/slideLayout" Target="../slideLayouts/slideLayout560.xml"/><Relationship Id="rId20" Type="http://schemas.openxmlformats.org/officeDocument/2006/relationships/slideLayout" Target="../slideLayouts/slideLayout564.xml"/><Relationship Id="rId1" Type="http://schemas.openxmlformats.org/officeDocument/2006/relationships/slideLayout" Target="../slideLayouts/slideLayout545.xml"/><Relationship Id="rId6" Type="http://schemas.openxmlformats.org/officeDocument/2006/relationships/slideLayout" Target="../slideLayouts/slideLayout550.xml"/><Relationship Id="rId11" Type="http://schemas.openxmlformats.org/officeDocument/2006/relationships/slideLayout" Target="../slideLayouts/slideLayout555.xml"/><Relationship Id="rId5" Type="http://schemas.openxmlformats.org/officeDocument/2006/relationships/slideLayout" Target="../slideLayouts/slideLayout549.xml"/><Relationship Id="rId15" Type="http://schemas.openxmlformats.org/officeDocument/2006/relationships/slideLayout" Target="../slideLayouts/slideLayout55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54.xml"/><Relationship Id="rId19" Type="http://schemas.openxmlformats.org/officeDocument/2006/relationships/slideLayout" Target="../slideLayouts/slideLayout563.xml"/><Relationship Id="rId4" Type="http://schemas.openxmlformats.org/officeDocument/2006/relationships/slideLayout" Target="../slideLayouts/slideLayout548.xml"/><Relationship Id="rId9" Type="http://schemas.openxmlformats.org/officeDocument/2006/relationships/slideLayout" Target="../slideLayouts/slideLayout553.xml"/><Relationship Id="rId14" Type="http://schemas.openxmlformats.org/officeDocument/2006/relationships/slideLayout" Target="../slideLayouts/slideLayout558.xml"/><Relationship Id="rId22" Type="http://schemas.openxmlformats.org/officeDocument/2006/relationships/theme" Target="../theme/theme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29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slideLayout" Target="../slideLayouts/slideLayout118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1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48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59.xml"/><Relationship Id="rId21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92.xml"/><Relationship Id="rId1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82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17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1.xml"/><Relationship Id="rId16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89.xml"/><Relationship Id="rId19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3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4011" r:id="rId22"/>
    <p:sldLayoutId id="2147484012" r:id="rId23"/>
    <p:sldLayoutId id="2147484013" r:id="rId2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58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1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  <p:sldLayoutId id="2147483947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4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6" r:id="rId18"/>
    <p:sldLayoutId id="2147483987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23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4" r:id="rId20"/>
    <p:sldLayoutId id="2147484035" r:id="rId21"/>
    <p:sldLayoutId id="2147484036" r:id="rId22"/>
    <p:sldLayoutId id="2147484037" r:id="rId23"/>
    <p:sldLayoutId id="2147484038" r:id="rId24"/>
    <p:sldLayoutId id="2147484039" r:id="rId2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  <p:sldLayoutId id="2147484058" r:id="rId18"/>
    <p:sldLayoutId id="2147484059" r:id="rId19"/>
    <p:sldLayoutId id="2147484060" r:id="rId20"/>
    <p:sldLayoutId id="2147484061" r:id="rId2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7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  <p:sldLayoutId id="2147484080" r:id="rId18"/>
    <p:sldLayoutId id="2147484081" r:id="rId19"/>
    <p:sldLayoutId id="2147484082" r:id="rId20"/>
    <p:sldLayoutId id="2147484083" r:id="rId21"/>
    <p:sldLayoutId id="2147484084" r:id="rId22"/>
    <p:sldLayoutId id="2147484085" r:id="rId23"/>
    <p:sldLayoutId id="2147484086" r:id="rId2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2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5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  <p:sldLayoutId id="2147484105" r:id="rId18"/>
    <p:sldLayoutId id="2147484106" r:id="rId19"/>
    <p:sldLayoutId id="2147484107" r:id="rId20"/>
    <p:sldLayoutId id="2147484108" r:id="rId2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0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  <p:sldLayoutId id="2147484153" r:id="rId18"/>
    <p:sldLayoutId id="2147484154" r:id="rId19"/>
    <p:sldLayoutId id="2147484155" r:id="rId20"/>
    <p:sldLayoutId id="2147484156" r:id="rId2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  <p:sldLayoutId id="2147484175" r:id="rId18"/>
    <p:sldLayoutId id="2147484176" r:id="rId19"/>
    <p:sldLayoutId id="2147484177" r:id="rId20"/>
    <p:sldLayoutId id="2147484178" r:id="rId21"/>
    <p:sldLayoutId id="2147484179" r:id="rId22"/>
    <p:sldLayoutId id="2147484180" r:id="rId23"/>
    <p:sldLayoutId id="2147484181" r:id="rId2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00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  <p:sldLayoutId id="2147484200" r:id="rId18"/>
    <p:sldLayoutId id="2147484201" r:id="rId19"/>
    <p:sldLayoutId id="2147484202" r:id="rId20"/>
    <p:sldLayoutId id="2147484203" r:id="rId2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3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  <p:sldLayoutId id="2147484218" r:id="rId14"/>
    <p:sldLayoutId id="2147484219" r:id="rId15"/>
    <p:sldLayoutId id="2147484220" r:id="rId16"/>
    <p:sldLayoutId id="2147484221" r:id="rId17"/>
    <p:sldLayoutId id="2147484222" r:id="rId18"/>
    <p:sldLayoutId id="2147484223" r:id="rId19"/>
    <p:sldLayoutId id="2147484224" r:id="rId20"/>
    <p:sldLayoutId id="2147484225" r:id="rId21"/>
    <p:sldLayoutId id="2147484226" r:id="rId22"/>
    <p:sldLayoutId id="2147484227" r:id="rId23"/>
    <p:sldLayoutId id="2147484228" r:id="rId2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  <p:sldLayoutId id="2147484247" r:id="rId18"/>
    <p:sldLayoutId id="2147484248" r:id="rId19"/>
    <p:sldLayoutId id="2147484249" r:id="rId20"/>
    <p:sldLayoutId id="2147484250" r:id="rId2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9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83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Microsoft Confidential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75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0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7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  <p:sldLayoutId id="2147483841" r:id="rId18"/>
    <p:sldLayoutId id="2147483842" r:id="rId19"/>
    <p:sldLayoutId id="2147483843" r:id="rId20"/>
    <p:sldLayoutId id="2147484008" r:id="rId21"/>
    <p:sldLayoutId id="2147484009" r:id="rId22"/>
    <p:sldLayoutId id="2147484010" r:id="rId2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96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6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Tuning Pit Stop for DBAs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Ayman El-Ghazali</a:t>
            </a:r>
          </a:p>
          <a:p>
            <a:r>
              <a:rPr lang="en-US" dirty="0" smtClean="0"/>
              <a:t>Senior Consultant @ Microsoft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TheSQLPro</a:t>
            </a:r>
            <a:endParaRPr lang="en-US" dirty="0" smtClean="0"/>
          </a:p>
          <a:p>
            <a:r>
              <a:rPr lang="en-US" dirty="0" smtClean="0"/>
              <a:t>TheSQLPro.com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5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62174"/>
          </a:xfrm>
        </p:spPr>
        <p:txBody>
          <a:bodyPr/>
          <a:lstStyle/>
          <a:p>
            <a:r>
              <a:rPr lang="en-US" dirty="0" smtClean="0"/>
              <a:t>Remember that communal pool that everyone used to go to? Remember what the little kids used to do? Now you’re ready to learn about </a:t>
            </a:r>
            <a:r>
              <a:rPr lang="en-US" dirty="0" err="1" smtClean="0"/>
              <a:t>TempDB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files allow for multiple threads to use </a:t>
            </a:r>
            <a:r>
              <a:rPr lang="en-US" dirty="0" err="1" smtClean="0"/>
              <a:t>TempDB</a:t>
            </a:r>
            <a:endParaRPr lang="en-US" dirty="0" smtClean="0"/>
          </a:p>
          <a:p>
            <a:r>
              <a:rPr lang="en-US" dirty="0" smtClean="0"/>
              <a:t>Reduces “System” Page Contention (GAM, SGAM, PFS)</a:t>
            </a:r>
          </a:p>
          <a:p>
            <a:pPr lvl="1"/>
            <a:r>
              <a:rPr lang="en-US" dirty="0" smtClean="0"/>
              <a:t>These internal pages help SQL Server allocate/track space for objects such as tables. Therefore when contention is reduced, performance is increased.</a:t>
            </a:r>
          </a:p>
          <a:p>
            <a:r>
              <a:rPr lang="en-US" dirty="0" smtClean="0"/>
              <a:t>Start with 4-8 files, do not exceed 8 unless needed</a:t>
            </a:r>
          </a:p>
          <a:p>
            <a:r>
              <a:rPr lang="en-US" dirty="0" smtClean="0"/>
              <a:t>Pre-size them equally according to your workload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TEST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r>
              <a:rPr lang="en-US" dirty="0" smtClean="0"/>
              <a:t> – Server’s Community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TempDB</a:t>
            </a:r>
            <a:r>
              <a:rPr lang="en-US" dirty="0"/>
              <a:t> and Data Files</a:t>
            </a:r>
          </a:p>
        </p:txBody>
      </p:sp>
      <p:pic>
        <p:nvPicPr>
          <p:cNvPr id="2050" name="Picture 2" descr="https://c2.staticflickr.com/4/3106/2757631695_b05369c491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45" y="11891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1960" y="5940475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https://c2.staticflickr.com/4/3106/2757631695_b05369c491_z.jpg</a:t>
            </a:r>
          </a:p>
        </p:txBody>
      </p:sp>
    </p:spTree>
    <p:extLst>
      <p:ext uri="{BB962C8B-B14F-4D97-AF65-F5344CB8AC3E}">
        <p14:creationId xmlns:p14="http://schemas.microsoft.com/office/powerpoint/2010/main" val="1671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57056"/>
          </a:xfrm>
        </p:spPr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/>
              <a:t>Prevents database files from “Zeroing Out” or  “Zero-Filling” upon creation and </a:t>
            </a:r>
            <a:r>
              <a:rPr lang="en-US" dirty="0" smtClean="0"/>
              <a:t>growth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 File Initialization - 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.technet.microsoft.com/dynimg/IC3065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42" y="1347470"/>
            <a:ext cx="6795881" cy="497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lded Corner 7"/>
          <p:cNvSpPr/>
          <p:nvPr/>
        </p:nvSpPr>
        <p:spPr>
          <a:xfrm>
            <a:off x="3070841" y="2782602"/>
            <a:ext cx="787961" cy="79674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236289" y="2659621"/>
            <a:ext cx="1186774" cy="120623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2154" y="2606674"/>
            <a:ext cx="125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00000000000000000000000000000000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63626" y="165516"/>
            <a:ext cx="9404723" cy="1400530"/>
          </a:xfrm>
        </p:spPr>
        <p:txBody>
          <a:bodyPr/>
          <a:lstStyle/>
          <a:p>
            <a:r>
              <a:rPr lang="en-US" dirty="0" smtClean="0"/>
              <a:t>File Deletion vs. File Erasure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2161" y="2899062"/>
            <a:ext cx="13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“Available”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84484" y="6498636"/>
            <a:ext cx="663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Image source: http://i.technet.microsoft.com/dynimg/IC306536.jpg</a:t>
            </a:r>
          </a:p>
        </p:txBody>
      </p:sp>
    </p:spTree>
    <p:extLst>
      <p:ext uri="{BB962C8B-B14F-4D97-AF65-F5344CB8AC3E}">
        <p14:creationId xmlns:p14="http://schemas.microsoft.com/office/powerpoint/2010/main" val="25726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i.technet.microsoft.com/dynimg/IC3065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42" y="1347470"/>
            <a:ext cx="6795881" cy="497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IFI Off vs IFI 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252195" y="3782123"/>
            <a:ext cx="1300350" cy="90004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3252195" y="2597285"/>
            <a:ext cx="1300350" cy="13429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5425" y="2895436"/>
            <a:ext cx="119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000000000000000000000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5425" y="3943355"/>
            <a:ext cx="119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00000000000000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381344" y="3638695"/>
            <a:ext cx="1245141" cy="90004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381345" y="2498152"/>
            <a:ext cx="1245140" cy="13376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/>
      <p:bldP spid="10" grpId="0"/>
      <p:bldP spid="11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Makes Database file creation and growth faster</a:t>
            </a:r>
          </a:p>
          <a:p>
            <a:r>
              <a:rPr lang="en-US" dirty="0" smtClean="0"/>
              <a:t>Creating database files faster means that rebuilding </a:t>
            </a:r>
            <a:r>
              <a:rPr lang="en-US" dirty="0" err="1" smtClean="0"/>
              <a:t>TempDB</a:t>
            </a:r>
            <a:r>
              <a:rPr lang="en-US" dirty="0" smtClean="0"/>
              <a:t> is faster</a:t>
            </a:r>
          </a:p>
          <a:p>
            <a:pPr marL="742950" lvl="2" indent="-342900"/>
            <a:r>
              <a:rPr lang="en-US" dirty="0">
                <a:latin typeface="+mj-lt"/>
              </a:rPr>
              <a:t>Occurs with Server restart or SQL Services restarting, potentially speeding up Cluster </a:t>
            </a:r>
            <a:r>
              <a:rPr lang="en-US" dirty="0" smtClean="0">
                <a:latin typeface="+mj-lt"/>
              </a:rPr>
              <a:t>failovers</a:t>
            </a:r>
          </a:p>
          <a:p>
            <a:r>
              <a:rPr lang="en-US" dirty="0" smtClean="0"/>
              <a:t>Who doesn’t want a performance boost?</a:t>
            </a:r>
          </a:p>
          <a:p>
            <a:r>
              <a:rPr lang="en-US" dirty="0" smtClean="0"/>
              <a:t>Does not affect Log Files, only applies to Data files</a:t>
            </a:r>
          </a:p>
          <a:p>
            <a:r>
              <a:rPr lang="en-US" dirty="0" smtClean="0"/>
              <a:t>Does not work with databases that use Transparent Data Encryption (TDE) and a few other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6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Two ways:</a:t>
            </a:r>
          </a:p>
          <a:p>
            <a:pPr lvl="1"/>
            <a:r>
              <a:rPr lang="en-US" dirty="0" smtClean="0">
                <a:latin typeface="+mj-lt"/>
              </a:rPr>
              <a:t>The Crazy way – by adding the SQL Server service as an admin on the server. Works but is dangerous!</a:t>
            </a:r>
          </a:p>
          <a:p>
            <a:pPr lvl="1"/>
            <a:r>
              <a:rPr lang="en-US" dirty="0" smtClean="0">
                <a:latin typeface="+mj-lt"/>
              </a:rPr>
              <a:t>The Right way – by adding the SQL Server service to the “Perform volume maintenance tasks” security policy</a:t>
            </a:r>
          </a:p>
          <a:p>
            <a:pPr lvl="2"/>
            <a:r>
              <a:rPr lang="en-US" dirty="0">
                <a:latin typeface="+mj-lt"/>
              </a:rPr>
              <a:t>Can be found under Control Panel&gt;Administrative Tools&gt;Local Security Policy</a:t>
            </a:r>
          </a:p>
          <a:p>
            <a:pPr lvl="3"/>
            <a:r>
              <a:rPr lang="en-US" dirty="0">
                <a:latin typeface="+mj-lt"/>
              </a:rPr>
              <a:t>Under Local Policies&gt;User Rights Assignment&gt;Perform Volume Maintenance </a:t>
            </a:r>
            <a:r>
              <a:rPr lang="en-US" dirty="0" smtClean="0">
                <a:latin typeface="+mj-lt"/>
              </a:rPr>
              <a:t>Tasks</a:t>
            </a:r>
          </a:p>
          <a:p>
            <a:pPr lvl="1"/>
            <a:r>
              <a:rPr lang="en-US" dirty="0" smtClean="0">
                <a:latin typeface="+mj-lt"/>
              </a:rPr>
              <a:t>Use Trace Flag 3004 and 3605 to test</a:t>
            </a:r>
          </a:p>
          <a:p>
            <a:pPr lvl="2"/>
            <a:r>
              <a:rPr lang="en-US" dirty="0" smtClean="0">
                <a:latin typeface="+mj-lt"/>
              </a:rPr>
              <a:t>3004 shows backup and file creation info; 3605 writes it to the SQL Server Log</a:t>
            </a:r>
          </a:p>
          <a:p>
            <a:pPr lvl="2"/>
            <a:r>
              <a:rPr lang="en-US" dirty="0">
                <a:latin typeface="+mj-lt"/>
              </a:rPr>
              <a:t>DBCC </a:t>
            </a:r>
            <a:r>
              <a:rPr lang="en-US" dirty="0" smtClean="0">
                <a:latin typeface="+mj-lt"/>
              </a:rPr>
              <a:t>TRACEON (</a:t>
            </a:r>
            <a:r>
              <a:rPr lang="en-US" dirty="0">
                <a:latin typeface="+mj-lt"/>
              </a:rPr>
              <a:t>3004,3605,-</a:t>
            </a:r>
            <a:r>
              <a:rPr lang="en-US" dirty="0" smtClean="0">
                <a:latin typeface="+mj-lt"/>
              </a:rPr>
              <a:t>1)</a:t>
            </a:r>
          </a:p>
          <a:p>
            <a:pPr lvl="2"/>
            <a:r>
              <a:rPr lang="en-US" dirty="0">
                <a:latin typeface="+mj-lt"/>
              </a:rPr>
              <a:t>EXEC </a:t>
            </a:r>
            <a:r>
              <a:rPr lang="en-US" dirty="0" err="1" smtClean="0">
                <a:latin typeface="+mj-lt"/>
              </a:rPr>
              <a:t>sp_readerrorlog</a:t>
            </a:r>
            <a:r>
              <a:rPr lang="en-US" dirty="0" smtClean="0">
                <a:latin typeface="+mj-lt"/>
              </a:rPr>
              <a:t> – Use this command to read the error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set it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49083"/>
          </a:xfrm>
        </p:spPr>
        <p:txBody>
          <a:bodyPr/>
          <a:lstStyle/>
          <a:p>
            <a:r>
              <a:rPr lang="en-US" dirty="0" smtClean="0"/>
              <a:t>Internal logical structures of Log Files</a:t>
            </a:r>
          </a:p>
          <a:p>
            <a:r>
              <a:rPr lang="en-US" dirty="0" smtClean="0"/>
              <a:t>Can cause major performance problems</a:t>
            </a:r>
          </a:p>
          <a:p>
            <a:pPr lvl="1"/>
            <a:r>
              <a:rPr lang="en-US" dirty="0" smtClean="0"/>
              <a:t>Too many - Slow Restores, Inserts, Updates, Deletes, sign of fragmented log file</a:t>
            </a:r>
          </a:p>
          <a:p>
            <a:pPr lvl="1"/>
            <a:r>
              <a:rPr lang="en-US" dirty="0" smtClean="0"/>
              <a:t>Excessive Locking</a:t>
            </a:r>
          </a:p>
          <a:p>
            <a:pPr lvl="1"/>
            <a:r>
              <a:rPr lang="en-US" dirty="0" smtClean="0"/>
              <a:t>Can slow HA features such as Mirroring/Availability Groups</a:t>
            </a:r>
          </a:p>
          <a:p>
            <a:pPr lvl="1"/>
            <a:r>
              <a:rPr lang="en-US" dirty="0"/>
              <a:t>Too large – T-Log backups can be </a:t>
            </a:r>
            <a:r>
              <a:rPr lang="en-US" dirty="0" smtClean="0"/>
              <a:t>slow, takes longer to clear</a:t>
            </a:r>
          </a:p>
          <a:p>
            <a:r>
              <a:rPr lang="en-US" dirty="0" smtClean="0"/>
              <a:t>Easy to detect and solve</a:t>
            </a:r>
          </a:p>
          <a:p>
            <a:pPr lvl="1"/>
            <a:r>
              <a:rPr lang="en-US" dirty="0" smtClean="0"/>
              <a:t>Pre-Sizing, using regular sized (MB/GB) interval for sizing not percentage</a:t>
            </a:r>
          </a:p>
          <a:p>
            <a:r>
              <a:rPr lang="en-US" dirty="0"/>
              <a:t>DBCC </a:t>
            </a:r>
            <a:r>
              <a:rPr lang="en-US" dirty="0" smtClean="0"/>
              <a:t>LOGINFO</a:t>
            </a:r>
          </a:p>
          <a:p>
            <a:pPr lvl="1"/>
            <a:r>
              <a:rPr lang="en-US" dirty="0" smtClean="0"/>
              <a:t>Returns # of Records, which is the # of VLFs</a:t>
            </a:r>
          </a:p>
          <a:p>
            <a:pPr lvl="1"/>
            <a:r>
              <a:rPr lang="en-US" dirty="0" smtClean="0"/>
              <a:t>Undocumented but well known (aka my disclaimer)</a:t>
            </a:r>
          </a:p>
          <a:p>
            <a:pPr marL="33614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Log Files - VLFs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VLF Dissected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 bwMode="auto">
          <a:xfrm rot="16200000">
            <a:off x="4829177" y="-2297432"/>
            <a:ext cx="2526030" cy="11292843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an 8"/>
          <p:cNvSpPr/>
          <p:nvPr/>
        </p:nvSpPr>
        <p:spPr bwMode="auto">
          <a:xfrm rot="16200000">
            <a:off x="8837301" y="1710688"/>
            <a:ext cx="2526030" cy="3276597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an 7"/>
          <p:cNvSpPr/>
          <p:nvPr/>
        </p:nvSpPr>
        <p:spPr bwMode="auto">
          <a:xfrm rot="16200000">
            <a:off x="6448759" y="1956412"/>
            <a:ext cx="2526030" cy="2785112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an 6"/>
          <p:cNvSpPr/>
          <p:nvPr/>
        </p:nvSpPr>
        <p:spPr bwMode="auto">
          <a:xfrm rot="16200000">
            <a:off x="4262278" y="1956412"/>
            <a:ext cx="2526030" cy="2785112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lowchart: Direct Access Storage 10"/>
          <p:cNvSpPr/>
          <p:nvPr/>
        </p:nvSpPr>
        <p:spPr bwMode="auto">
          <a:xfrm>
            <a:off x="1258800" y="2181997"/>
            <a:ext cx="2871620" cy="285750"/>
          </a:xfrm>
          <a:prstGeom prst="flowChartMagneticDrum">
            <a:avLst/>
          </a:prstGeom>
          <a:solidFill>
            <a:srgbClr val="FFFF00">
              <a:alpha val="6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T1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Direct Access Storage 11"/>
          <p:cNvSpPr/>
          <p:nvPr/>
        </p:nvSpPr>
        <p:spPr bwMode="auto">
          <a:xfrm>
            <a:off x="4895489" y="2767921"/>
            <a:ext cx="4044721" cy="285750"/>
          </a:xfrm>
          <a:prstGeom prst="flowChartMagneticDrum">
            <a:avLst/>
          </a:prstGeom>
          <a:solidFill>
            <a:srgbClr val="FFFF00">
              <a:alpha val="6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Direct Access Storage 12"/>
          <p:cNvSpPr/>
          <p:nvPr/>
        </p:nvSpPr>
        <p:spPr bwMode="auto">
          <a:xfrm>
            <a:off x="5988729" y="3474992"/>
            <a:ext cx="4044721" cy="285750"/>
          </a:xfrm>
          <a:prstGeom prst="flowChartMagneticDrum">
            <a:avLst/>
          </a:prstGeom>
          <a:solidFill>
            <a:srgbClr val="FFFF00">
              <a:alpha val="6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T3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lowchart: Direct Access Storage 13"/>
          <p:cNvSpPr/>
          <p:nvPr/>
        </p:nvSpPr>
        <p:spPr bwMode="auto">
          <a:xfrm>
            <a:off x="4771619" y="4026706"/>
            <a:ext cx="2063521" cy="285750"/>
          </a:xfrm>
          <a:prstGeom prst="flowChartMagneticDrum">
            <a:avLst/>
          </a:prstGeom>
          <a:solidFill>
            <a:srgbClr val="FFFF00">
              <a:alpha val="64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T4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ircular Arrow 14"/>
          <p:cNvSpPr/>
          <p:nvPr/>
        </p:nvSpPr>
        <p:spPr bwMode="auto">
          <a:xfrm rot="10800000">
            <a:off x="880108" y="2914649"/>
            <a:ext cx="10754083" cy="3817619"/>
          </a:xfrm>
          <a:prstGeom prst="circularArrow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063342"/>
            <a:ext cx="11653523" cy="6249211"/>
          </a:xfrm>
        </p:spPr>
        <p:txBody>
          <a:bodyPr/>
          <a:lstStyle/>
          <a:p>
            <a:r>
              <a:rPr lang="en-US" dirty="0" smtClean="0"/>
              <a:t>What your VLF probably looks like, but not as attractive</a:t>
            </a:r>
          </a:p>
          <a:p>
            <a:r>
              <a:rPr lang="en-US" dirty="0" smtClean="0"/>
              <a:t>Pre-size based on your work load</a:t>
            </a:r>
          </a:p>
          <a:p>
            <a:endParaRPr lang="en-US" dirty="0"/>
          </a:p>
          <a:p>
            <a:r>
              <a:rPr lang="en-US" dirty="0" smtClean="0"/>
              <a:t>Growth size determines number of VLFs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many should I have? It depends!</a:t>
            </a:r>
          </a:p>
          <a:p>
            <a:pPr lvl="1"/>
            <a:r>
              <a:rPr lang="en-US" dirty="0" smtClean="0"/>
              <a:t>Too few big VLFs - log backups take longer. Do not exceed 512MB per VLFs</a:t>
            </a:r>
          </a:p>
          <a:p>
            <a:pPr lvl="1"/>
            <a:r>
              <a:rPr lang="en-US" dirty="0" smtClean="0"/>
              <a:t>Too many small VLFs - longer recovery, locking issues, etc. Do not exceed 100.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VLF Nightmare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an 5"/>
          <p:cNvSpPr>
            <a:spLocks noChangeAspect="1"/>
          </p:cNvSpPr>
          <p:nvPr/>
        </p:nvSpPr>
        <p:spPr bwMode="auto">
          <a:xfrm rot="16200000">
            <a:off x="5238532" y="-2561971"/>
            <a:ext cx="396973" cy="10340083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an 8"/>
          <p:cNvSpPr>
            <a:spLocks noChangeAspect="1"/>
          </p:cNvSpPr>
          <p:nvPr/>
        </p:nvSpPr>
        <p:spPr bwMode="auto">
          <a:xfrm rot="16200000">
            <a:off x="10365867" y="256534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an 7"/>
          <p:cNvSpPr>
            <a:spLocks noChangeAspect="1"/>
          </p:cNvSpPr>
          <p:nvPr/>
        </p:nvSpPr>
        <p:spPr bwMode="auto">
          <a:xfrm rot="16200000">
            <a:off x="10070131" y="2562401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an 6"/>
          <p:cNvSpPr>
            <a:spLocks noChangeAspect="1"/>
          </p:cNvSpPr>
          <p:nvPr/>
        </p:nvSpPr>
        <p:spPr bwMode="auto">
          <a:xfrm rot="16200000">
            <a:off x="9791535" y="256516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an 15"/>
          <p:cNvSpPr>
            <a:spLocks noChangeAspect="1"/>
          </p:cNvSpPr>
          <p:nvPr/>
        </p:nvSpPr>
        <p:spPr bwMode="auto">
          <a:xfrm rot="16200000">
            <a:off x="9516047" y="256535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an 16"/>
          <p:cNvSpPr>
            <a:spLocks noChangeAspect="1"/>
          </p:cNvSpPr>
          <p:nvPr/>
        </p:nvSpPr>
        <p:spPr bwMode="auto">
          <a:xfrm rot="16200000">
            <a:off x="9220311" y="2562412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an 17"/>
          <p:cNvSpPr>
            <a:spLocks noChangeAspect="1"/>
          </p:cNvSpPr>
          <p:nvPr/>
        </p:nvSpPr>
        <p:spPr bwMode="auto">
          <a:xfrm rot="16200000">
            <a:off x="8941715" y="2565172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an 18"/>
          <p:cNvSpPr>
            <a:spLocks noChangeAspect="1"/>
          </p:cNvSpPr>
          <p:nvPr/>
        </p:nvSpPr>
        <p:spPr bwMode="auto">
          <a:xfrm rot="16200000">
            <a:off x="8677505" y="2565362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an 19"/>
          <p:cNvSpPr>
            <a:spLocks noChangeAspect="1"/>
          </p:cNvSpPr>
          <p:nvPr/>
        </p:nvSpPr>
        <p:spPr bwMode="auto">
          <a:xfrm rot="16200000">
            <a:off x="8381769" y="256241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an 20"/>
          <p:cNvSpPr>
            <a:spLocks noChangeAspect="1"/>
          </p:cNvSpPr>
          <p:nvPr/>
        </p:nvSpPr>
        <p:spPr bwMode="auto">
          <a:xfrm rot="16200000">
            <a:off x="8103173" y="256517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an 21"/>
          <p:cNvSpPr>
            <a:spLocks noChangeAspect="1"/>
          </p:cNvSpPr>
          <p:nvPr/>
        </p:nvSpPr>
        <p:spPr bwMode="auto">
          <a:xfrm rot="16200000">
            <a:off x="7850072" y="2565328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an 22"/>
          <p:cNvSpPr>
            <a:spLocks noChangeAspect="1"/>
          </p:cNvSpPr>
          <p:nvPr/>
        </p:nvSpPr>
        <p:spPr bwMode="auto">
          <a:xfrm rot="16200000">
            <a:off x="7554336" y="256238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an 23"/>
          <p:cNvSpPr>
            <a:spLocks noChangeAspect="1"/>
          </p:cNvSpPr>
          <p:nvPr/>
        </p:nvSpPr>
        <p:spPr bwMode="auto">
          <a:xfrm rot="16200000">
            <a:off x="7275740" y="2565144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an 24"/>
          <p:cNvSpPr>
            <a:spLocks noChangeAspect="1"/>
          </p:cNvSpPr>
          <p:nvPr/>
        </p:nvSpPr>
        <p:spPr bwMode="auto">
          <a:xfrm rot="16200000">
            <a:off x="7000252" y="2565339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an 25"/>
          <p:cNvSpPr>
            <a:spLocks noChangeAspect="1"/>
          </p:cNvSpPr>
          <p:nvPr/>
        </p:nvSpPr>
        <p:spPr bwMode="auto">
          <a:xfrm rot="16200000">
            <a:off x="6704516" y="256239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an 26"/>
          <p:cNvSpPr>
            <a:spLocks noChangeAspect="1"/>
          </p:cNvSpPr>
          <p:nvPr/>
        </p:nvSpPr>
        <p:spPr bwMode="auto">
          <a:xfrm rot="16200000">
            <a:off x="6425920" y="2565155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an 27"/>
          <p:cNvSpPr>
            <a:spLocks noChangeAspect="1"/>
          </p:cNvSpPr>
          <p:nvPr/>
        </p:nvSpPr>
        <p:spPr bwMode="auto">
          <a:xfrm rot="16200000">
            <a:off x="6161710" y="256534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an 28"/>
          <p:cNvSpPr>
            <a:spLocks noChangeAspect="1"/>
          </p:cNvSpPr>
          <p:nvPr/>
        </p:nvSpPr>
        <p:spPr bwMode="auto">
          <a:xfrm rot="16200000">
            <a:off x="5865974" y="2562401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an 29"/>
          <p:cNvSpPr>
            <a:spLocks noChangeAspect="1"/>
          </p:cNvSpPr>
          <p:nvPr/>
        </p:nvSpPr>
        <p:spPr bwMode="auto">
          <a:xfrm rot="16200000">
            <a:off x="5587378" y="256516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an 30"/>
          <p:cNvSpPr>
            <a:spLocks noChangeAspect="1"/>
          </p:cNvSpPr>
          <p:nvPr/>
        </p:nvSpPr>
        <p:spPr bwMode="auto">
          <a:xfrm rot="16200000">
            <a:off x="5321596" y="2565311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an 31"/>
          <p:cNvSpPr>
            <a:spLocks noChangeAspect="1"/>
          </p:cNvSpPr>
          <p:nvPr/>
        </p:nvSpPr>
        <p:spPr bwMode="auto">
          <a:xfrm rot="16200000">
            <a:off x="5025860" y="256236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an 32"/>
          <p:cNvSpPr>
            <a:spLocks noChangeAspect="1"/>
          </p:cNvSpPr>
          <p:nvPr/>
        </p:nvSpPr>
        <p:spPr bwMode="auto">
          <a:xfrm rot="16200000">
            <a:off x="4747264" y="256512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an 33"/>
          <p:cNvSpPr>
            <a:spLocks noChangeAspect="1"/>
          </p:cNvSpPr>
          <p:nvPr/>
        </p:nvSpPr>
        <p:spPr bwMode="auto">
          <a:xfrm rot="16200000">
            <a:off x="4471776" y="2565322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an 34"/>
          <p:cNvSpPr>
            <a:spLocks noChangeAspect="1"/>
          </p:cNvSpPr>
          <p:nvPr/>
        </p:nvSpPr>
        <p:spPr bwMode="auto">
          <a:xfrm rot="16200000">
            <a:off x="4176040" y="256237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an 35"/>
          <p:cNvSpPr>
            <a:spLocks noChangeAspect="1"/>
          </p:cNvSpPr>
          <p:nvPr/>
        </p:nvSpPr>
        <p:spPr bwMode="auto">
          <a:xfrm rot="16200000">
            <a:off x="3897444" y="256513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an 36"/>
          <p:cNvSpPr>
            <a:spLocks noChangeAspect="1"/>
          </p:cNvSpPr>
          <p:nvPr/>
        </p:nvSpPr>
        <p:spPr bwMode="auto">
          <a:xfrm rot="16200000">
            <a:off x="3633234" y="2565328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an 37"/>
          <p:cNvSpPr>
            <a:spLocks noChangeAspect="1"/>
          </p:cNvSpPr>
          <p:nvPr/>
        </p:nvSpPr>
        <p:spPr bwMode="auto">
          <a:xfrm rot="16200000">
            <a:off x="3337498" y="256238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an 38"/>
          <p:cNvSpPr>
            <a:spLocks noChangeAspect="1"/>
          </p:cNvSpPr>
          <p:nvPr/>
        </p:nvSpPr>
        <p:spPr bwMode="auto">
          <a:xfrm rot="16200000">
            <a:off x="3058902" y="2565144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an 39"/>
          <p:cNvSpPr>
            <a:spLocks noChangeAspect="1"/>
          </p:cNvSpPr>
          <p:nvPr/>
        </p:nvSpPr>
        <p:spPr bwMode="auto">
          <a:xfrm rot="16200000">
            <a:off x="2782259" y="2565271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an 40"/>
          <p:cNvSpPr>
            <a:spLocks noChangeAspect="1"/>
          </p:cNvSpPr>
          <p:nvPr/>
        </p:nvSpPr>
        <p:spPr bwMode="auto">
          <a:xfrm rot="16200000">
            <a:off x="2486523" y="256232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an 41"/>
          <p:cNvSpPr>
            <a:spLocks noChangeAspect="1"/>
          </p:cNvSpPr>
          <p:nvPr/>
        </p:nvSpPr>
        <p:spPr bwMode="auto">
          <a:xfrm rot="16200000">
            <a:off x="2207927" y="256508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an 42"/>
          <p:cNvSpPr>
            <a:spLocks noChangeAspect="1"/>
          </p:cNvSpPr>
          <p:nvPr/>
        </p:nvSpPr>
        <p:spPr bwMode="auto">
          <a:xfrm rot="16200000">
            <a:off x="1932439" y="2565282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an 43"/>
          <p:cNvSpPr>
            <a:spLocks noChangeAspect="1"/>
          </p:cNvSpPr>
          <p:nvPr/>
        </p:nvSpPr>
        <p:spPr bwMode="auto">
          <a:xfrm rot="16200000">
            <a:off x="1636703" y="256233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an 44"/>
          <p:cNvSpPr>
            <a:spLocks noChangeAspect="1"/>
          </p:cNvSpPr>
          <p:nvPr/>
        </p:nvSpPr>
        <p:spPr bwMode="auto">
          <a:xfrm rot="16200000">
            <a:off x="1358107" y="256509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an 45"/>
          <p:cNvSpPr>
            <a:spLocks noChangeAspect="1"/>
          </p:cNvSpPr>
          <p:nvPr/>
        </p:nvSpPr>
        <p:spPr bwMode="auto">
          <a:xfrm rot="16200000">
            <a:off x="877008" y="2551023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an 46"/>
          <p:cNvSpPr>
            <a:spLocks noChangeAspect="1"/>
          </p:cNvSpPr>
          <p:nvPr/>
        </p:nvSpPr>
        <p:spPr bwMode="auto">
          <a:xfrm rot="16200000">
            <a:off x="798161" y="256234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an 47"/>
          <p:cNvSpPr>
            <a:spLocks noChangeAspect="1"/>
          </p:cNvSpPr>
          <p:nvPr/>
        </p:nvSpPr>
        <p:spPr bwMode="auto">
          <a:xfrm rot="16200000">
            <a:off x="757325" y="2565086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Can 122"/>
          <p:cNvSpPr>
            <a:spLocks noChangeAspect="1"/>
          </p:cNvSpPr>
          <p:nvPr/>
        </p:nvSpPr>
        <p:spPr bwMode="auto">
          <a:xfrm rot="16200000">
            <a:off x="1085211" y="2565461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Can 123"/>
          <p:cNvSpPr>
            <a:spLocks noChangeAspect="1"/>
          </p:cNvSpPr>
          <p:nvPr/>
        </p:nvSpPr>
        <p:spPr bwMode="auto">
          <a:xfrm rot="16200000">
            <a:off x="1006364" y="2576782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an 124"/>
          <p:cNvSpPr>
            <a:spLocks noChangeAspect="1"/>
          </p:cNvSpPr>
          <p:nvPr/>
        </p:nvSpPr>
        <p:spPr bwMode="auto">
          <a:xfrm rot="16200000">
            <a:off x="965528" y="2579524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an 125"/>
          <p:cNvSpPr>
            <a:spLocks noChangeAspect="1"/>
          </p:cNvSpPr>
          <p:nvPr/>
        </p:nvSpPr>
        <p:spPr bwMode="auto">
          <a:xfrm rot="16200000">
            <a:off x="1279834" y="2565443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an 126"/>
          <p:cNvSpPr>
            <a:spLocks noChangeAspect="1"/>
          </p:cNvSpPr>
          <p:nvPr/>
        </p:nvSpPr>
        <p:spPr bwMode="auto">
          <a:xfrm rot="16200000">
            <a:off x="1200987" y="257676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an 127"/>
          <p:cNvSpPr>
            <a:spLocks noChangeAspect="1"/>
          </p:cNvSpPr>
          <p:nvPr/>
        </p:nvSpPr>
        <p:spPr bwMode="auto">
          <a:xfrm rot="16200000">
            <a:off x="1160151" y="2579506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an 128"/>
          <p:cNvSpPr>
            <a:spLocks noChangeAspect="1"/>
          </p:cNvSpPr>
          <p:nvPr/>
        </p:nvSpPr>
        <p:spPr bwMode="auto">
          <a:xfrm rot="16200000">
            <a:off x="697763" y="2551150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an 129"/>
          <p:cNvSpPr>
            <a:spLocks noChangeAspect="1"/>
          </p:cNvSpPr>
          <p:nvPr/>
        </p:nvSpPr>
        <p:spPr bwMode="auto">
          <a:xfrm rot="16200000">
            <a:off x="618916" y="2562471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an 130"/>
          <p:cNvSpPr>
            <a:spLocks noChangeAspect="1"/>
          </p:cNvSpPr>
          <p:nvPr/>
        </p:nvSpPr>
        <p:spPr bwMode="auto">
          <a:xfrm rot="16200000">
            <a:off x="578080" y="2565213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Can 131"/>
          <p:cNvSpPr>
            <a:spLocks noChangeAspect="1"/>
          </p:cNvSpPr>
          <p:nvPr/>
        </p:nvSpPr>
        <p:spPr bwMode="auto">
          <a:xfrm rot="16200000">
            <a:off x="526848" y="2565442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Can 132"/>
          <p:cNvSpPr>
            <a:spLocks noChangeAspect="1"/>
          </p:cNvSpPr>
          <p:nvPr/>
        </p:nvSpPr>
        <p:spPr bwMode="auto">
          <a:xfrm rot="16200000">
            <a:off x="448001" y="2576763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Can 133"/>
          <p:cNvSpPr>
            <a:spLocks noChangeAspect="1"/>
          </p:cNvSpPr>
          <p:nvPr/>
        </p:nvSpPr>
        <p:spPr bwMode="auto">
          <a:xfrm rot="16200000">
            <a:off x="407165" y="2579505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Can 134"/>
          <p:cNvSpPr>
            <a:spLocks noChangeAspect="1"/>
          </p:cNvSpPr>
          <p:nvPr/>
        </p:nvSpPr>
        <p:spPr bwMode="auto">
          <a:xfrm rot="16200000">
            <a:off x="2333625" y="256506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Can 135"/>
          <p:cNvSpPr>
            <a:spLocks noChangeAspect="1"/>
          </p:cNvSpPr>
          <p:nvPr/>
        </p:nvSpPr>
        <p:spPr bwMode="auto">
          <a:xfrm rot="16200000">
            <a:off x="1852526" y="255098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7" name="Can 136"/>
          <p:cNvSpPr>
            <a:spLocks noChangeAspect="1"/>
          </p:cNvSpPr>
          <p:nvPr/>
        </p:nvSpPr>
        <p:spPr bwMode="auto">
          <a:xfrm rot="16200000">
            <a:off x="1773679" y="256230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Can 137"/>
          <p:cNvSpPr>
            <a:spLocks noChangeAspect="1"/>
          </p:cNvSpPr>
          <p:nvPr/>
        </p:nvSpPr>
        <p:spPr bwMode="auto">
          <a:xfrm rot="16200000">
            <a:off x="1732843" y="256504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Can 138"/>
          <p:cNvSpPr>
            <a:spLocks noChangeAspect="1"/>
          </p:cNvSpPr>
          <p:nvPr/>
        </p:nvSpPr>
        <p:spPr bwMode="auto">
          <a:xfrm rot="16200000">
            <a:off x="2060729" y="256542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Can 139"/>
          <p:cNvSpPr>
            <a:spLocks noChangeAspect="1"/>
          </p:cNvSpPr>
          <p:nvPr/>
        </p:nvSpPr>
        <p:spPr bwMode="auto">
          <a:xfrm rot="16200000">
            <a:off x="1981882" y="257674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Can 140"/>
          <p:cNvSpPr>
            <a:spLocks noChangeAspect="1"/>
          </p:cNvSpPr>
          <p:nvPr/>
        </p:nvSpPr>
        <p:spPr bwMode="auto">
          <a:xfrm rot="16200000">
            <a:off x="1941046" y="257948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2" name="Can 141"/>
          <p:cNvSpPr>
            <a:spLocks noChangeAspect="1"/>
          </p:cNvSpPr>
          <p:nvPr/>
        </p:nvSpPr>
        <p:spPr bwMode="auto">
          <a:xfrm rot="16200000">
            <a:off x="2255352" y="256540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Can 142"/>
          <p:cNvSpPr>
            <a:spLocks noChangeAspect="1"/>
          </p:cNvSpPr>
          <p:nvPr/>
        </p:nvSpPr>
        <p:spPr bwMode="auto">
          <a:xfrm rot="16200000">
            <a:off x="2176505" y="257672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4" name="Can 143"/>
          <p:cNvSpPr>
            <a:spLocks noChangeAspect="1"/>
          </p:cNvSpPr>
          <p:nvPr/>
        </p:nvSpPr>
        <p:spPr bwMode="auto">
          <a:xfrm rot="16200000">
            <a:off x="2135669" y="257946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an 144"/>
          <p:cNvSpPr>
            <a:spLocks noChangeAspect="1"/>
          </p:cNvSpPr>
          <p:nvPr/>
        </p:nvSpPr>
        <p:spPr bwMode="auto">
          <a:xfrm rot="16200000">
            <a:off x="1673281" y="2551113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6" name="Can 145"/>
          <p:cNvSpPr>
            <a:spLocks noChangeAspect="1"/>
          </p:cNvSpPr>
          <p:nvPr/>
        </p:nvSpPr>
        <p:spPr bwMode="auto">
          <a:xfrm rot="16200000">
            <a:off x="1594434" y="256243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7" name="Can 146"/>
          <p:cNvSpPr>
            <a:spLocks noChangeAspect="1"/>
          </p:cNvSpPr>
          <p:nvPr/>
        </p:nvSpPr>
        <p:spPr bwMode="auto">
          <a:xfrm rot="16200000">
            <a:off x="1553598" y="2565176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an 147"/>
          <p:cNvSpPr>
            <a:spLocks noChangeAspect="1"/>
          </p:cNvSpPr>
          <p:nvPr/>
        </p:nvSpPr>
        <p:spPr bwMode="auto">
          <a:xfrm rot="16200000">
            <a:off x="1502366" y="256540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an 148"/>
          <p:cNvSpPr>
            <a:spLocks noChangeAspect="1"/>
          </p:cNvSpPr>
          <p:nvPr/>
        </p:nvSpPr>
        <p:spPr bwMode="auto">
          <a:xfrm rot="16200000">
            <a:off x="1423519" y="257672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Can 149"/>
          <p:cNvSpPr>
            <a:spLocks noChangeAspect="1"/>
          </p:cNvSpPr>
          <p:nvPr/>
        </p:nvSpPr>
        <p:spPr bwMode="auto">
          <a:xfrm rot="16200000">
            <a:off x="1382683" y="257946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an 150"/>
          <p:cNvSpPr>
            <a:spLocks noChangeAspect="1"/>
          </p:cNvSpPr>
          <p:nvPr/>
        </p:nvSpPr>
        <p:spPr bwMode="auto">
          <a:xfrm rot="16200000">
            <a:off x="3270789" y="2565042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Can 151"/>
          <p:cNvSpPr>
            <a:spLocks noChangeAspect="1"/>
          </p:cNvSpPr>
          <p:nvPr/>
        </p:nvSpPr>
        <p:spPr bwMode="auto">
          <a:xfrm rot="16200000">
            <a:off x="2789690" y="255096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an 152"/>
          <p:cNvSpPr>
            <a:spLocks noChangeAspect="1"/>
          </p:cNvSpPr>
          <p:nvPr/>
        </p:nvSpPr>
        <p:spPr bwMode="auto">
          <a:xfrm rot="16200000">
            <a:off x="2710843" y="256228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Can 153"/>
          <p:cNvSpPr>
            <a:spLocks noChangeAspect="1"/>
          </p:cNvSpPr>
          <p:nvPr/>
        </p:nvSpPr>
        <p:spPr bwMode="auto">
          <a:xfrm rot="16200000">
            <a:off x="2670007" y="256503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Can 154"/>
          <p:cNvSpPr>
            <a:spLocks noChangeAspect="1"/>
          </p:cNvSpPr>
          <p:nvPr/>
        </p:nvSpPr>
        <p:spPr bwMode="auto">
          <a:xfrm rot="16200000">
            <a:off x="2997893" y="256540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Can 155"/>
          <p:cNvSpPr>
            <a:spLocks noChangeAspect="1"/>
          </p:cNvSpPr>
          <p:nvPr/>
        </p:nvSpPr>
        <p:spPr bwMode="auto">
          <a:xfrm rot="16200000">
            <a:off x="2919046" y="257672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" name="Can 156"/>
          <p:cNvSpPr>
            <a:spLocks noChangeAspect="1"/>
          </p:cNvSpPr>
          <p:nvPr/>
        </p:nvSpPr>
        <p:spPr bwMode="auto">
          <a:xfrm rot="16200000">
            <a:off x="2878210" y="257946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8" name="Can 157"/>
          <p:cNvSpPr>
            <a:spLocks noChangeAspect="1"/>
          </p:cNvSpPr>
          <p:nvPr/>
        </p:nvSpPr>
        <p:spPr bwMode="auto">
          <a:xfrm rot="16200000">
            <a:off x="3192516" y="256538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Can 158"/>
          <p:cNvSpPr>
            <a:spLocks noChangeAspect="1"/>
          </p:cNvSpPr>
          <p:nvPr/>
        </p:nvSpPr>
        <p:spPr bwMode="auto">
          <a:xfrm rot="16200000">
            <a:off x="3113669" y="257670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Can 159"/>
          <p:cNvSpPr>
            <a:spLocks noChangeAspect="1"/>
          </p:cNvSpPr>
          <p:nvPr/>
        </p:nvSpPr>
        <p:spPr bwMode="auto">
          <a:xfrm rot="16200000">
            <a:off x="3072833" y="257945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Can 160"/>
          <p:cNvSpPr>
            <a:spLocks noChangeAspect="1"/>
          </p:cNvSpPr>
          <p:nvPr/>
        </p:nvSpPr>
        <p:spPr bwMode="auto">
          <a:xfrm rot="16200000">
            <a:off x="2610445" y="255109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Can 161"/>
          <p:cNvSpPr>
            <a:spLocks noChangeAspect="1"/>
          </p:cNvSpPr>
          <p:nvPr/>
        </p:nvSpPr>
        <p:spPr bwMode="auto">
          <a:xfrm rot="16200000">
            <a:off x="2531598" y="256241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Can 162"/>
          <p:cNvSpPr>
            <a:spLocks noChangeAspect="1"/>
          </p:cNvSpPr>
          <p:nvPr/>
        </p:nvSpPr>
        <p:spPr bwMode="auto">
          <a:xfrm rot="16200000">
            <a:off x="2490762" y="256515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" name="Can 163"/>
          <p:cNvSpPr>
            <a:spLocks noChangeAspect="1"/>
          </p:cNvSpPr>
          <p:nvPr/>
        </p:nvSpPr>
        <p:spPr bwMode="auto">
          <a:xfrm rot="16200000">
            <a:off x="2439530" y="256538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" name="Can 164"/>
          <p:cNvSpPr>
            <a:spLocks noChangeAspect="1"/>
          </p:cNvSpPr>
          <p:nvPr/>
        </p:nvSpPr>
        <p:spPr bwMode="auto">
          <a:xfrm rot="16200000">
            <a:off x="2360683" y="257670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6" name="Can 165"/>
          <p:cNvSpPr>
            <a:spLocks noChangeAspect="1"/>
          </p:cNvSpPr>
          <p:nvPr/>
        </p:nvSpPr>
        <p:spPr bwMode="auto">
          <a:xfrm rot="16200000">
            <a:off x="2319847" y="257944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7" name="Can 166"/>
          <p:cNvSpPr>
            <a:spLocks noChangeAspect="1"/>
          </p:cNvSpPr>
          <p:nvPr/>
        </p:nvSpPr>
        <p:spPr bwMode="auto">
          <a:xfrm rot="16200000">
            <a:off x="4344886" y="2565042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8" name="Can 167"/>
          <p:cNvSpPr>
            <a:spLocks noChangeAspect="1"/>
          </p:cNvSpPr>
          <p:nvPr/>
        </p:nvSpPr>
        <p:spPr bwMode="auto">
          <a:xfrm rot="16200000">
            <a:off x="3863787" y="255096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9" name="Can 168"/>
          <p:cNvSpPr>
            <a:spLocks noChangeAspect="1"/>
          </p:cNvSpPr>
          <p:nvPr/>
        </p:nvSpPr>
        <p:spPr bwMode="auto">
          <a:xfrm rot="16200000">
            <a:off x="3784940" y="256228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0" name="Can 169"/>
          <p:cNvSpPr>
            <a:spLocks noChangeAspect="1"/>
          </p:cNvSpPr>
          <p:nvPr/>
        </p:nvSpPr>
        <p:spPr bwMode="auto">
          <a:xfrm rot="16200000">
            <a:off x="3744104" y="256503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Can 170"/>
          <p:cNvSpPr>
            <a:spLocks noChangeAspect="1"/>
          </p:cNvSpPr>
          <p:nvPr/>
        </p:nvSpPr>
        <p:spPr bwMode="auto">
          <a:xfrm rot="16200000">
            <a:off x="4071990" y="256540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2" name="Can 171"/>
          <p:cNvSpPr>
            <a:spLocks noChangeAspect="1"/>
          </p:cNvSpPr>
          <p:nvPr/>
        </p:nvSpPr>
        <p:spPr bwMode="auto">
          <a:xfrm rot="16200000">
            <a:off x="3993143" y="257672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an 172"/>
          <p:cNvSpPr>
            <a:spLocks noChangeAspect="1"/>
          </p:cNvSpPr>
          <p:nvPr/>
        </p:nvSpPr>
        <p:spPr bwMode="auto">
          <a:xfrm rot="16200000">
            <a:off x="3952307" y="257946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" name="Can 173"/>
          <p:cNvSpPr>
            <a:spLocks noChangeAspect="1"/>
          </p:cNvSpPr>
          <p:nvPr/>
        </p:nvSpPr>
        <p:spPr bwMode="auto">
          <a:xfrm rot="16200000">
            <a:off x="4266613" y="256538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an 174"/>
          <p:cNvSpPr>
            <a:spLocks noChangeAspect="1"/>
          </p:cNvSpPr>
          <p:nvPr/>
        </p:nvSpPr>
        <p:spPr bwMode="auto">
          <a:xfrm rot="16200000">
            <a:off x="4187766" y="257670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an 175"/>
          <p:cNvSpPr>
            <a:spLocks noChangeAspect="1"/>
          </p:cNvSpPr>
          <p:nvPr/>
        </p:nvSpPr>
        <p:spPr bwMode="auto">
          <a:xfrm rot="16200000">
            <a:off x="4146930" y="257945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Can 176"/>
          <p:cNvSpPr>
            <a:spLocks noChangeAspect="1"/>
          </p:cNvSpPr>
          <p:nvPr/>
        </p:nvSpPr>
        <p:spPr bwMode="auto">
          <a:xfrm rot="16200000">
            <a:off x="3684542" y="255109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8" name="Can 177"/>
          <p:cNvSpPr>
            <a:spLocks noChangeAspect="1"/>
          </p:cNvSpPr>
          <p:nvPr/>
        </p:nvSpPr>
        <p:spPr bwMode="auto">
          <a:xfrm rot="16200000">
            <a:off x="3605695" y="256241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9" name="Can 178"/>
          <p:cNvSpPr>
            <a:spLocks noChangeAspect="1"/>
          </p:cNvSpPr>
          <p:nvPr/>
        </p:nvSpPr>
        <p:spPr bwMode="auto">
          <a:xfrm rot="16200000">
            <a:off x="3564859" y="256515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0" name="Can 179"/>
          <p:cNvSpPr>
            <a:spLocks noChangeAspect="1"/>
          </p:cNvSpPr>
          <p:nvPr/>
        </p:nvSpPr>
        <p:spPr bwMode="auto">
          <a:xfrm rot="16200000">
            <a:off x="3513627" y="256538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1" name="Can 180"/>
          <p:cNvSpPr>
            <a:spLocks noChangeAspect="1"/>
          </p:cNvSpPr>
          <p:nvPr/>
        </p:nvSpPr>
        <p:spPr bwMode="auto">
          <a:xfrm rot="16200000">
            <a:off x="3434780" y="257670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2" name="Can 181"/>
          <p:cNvSpPr>
            <a:spLocks noChangeAspect="1"/>
          </p:cNvSpPr>
          <p:nvPr/>
        </p:nvSpPr>
        <p:spPr bwMode="auto">
          <a:xfrm rot="16200000">
            <a:off x="3393944" y="257944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3" name="Can 182"/>
          <p:cNvSpPr>
            <a:spLocks noChangeAspect="1"/>
          </p:cNvSpPr>
          <p:nvPr/>
        </p:nvSpPr>
        <p:spPr bwMode="auto">
          <a:xfrm rot="16200000">
            <a:off x="5327736" y="2552563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4" name="Can 183"/>
          <p:cNvSpPr>
            <a:spLocks noChangeAspect="1"/>
          </p:cNvSpPr>
          <p:nvPr/>
        </p:nvSpPr>
        <p:spPr bwMode="auto">
          <a:xfrm rot="16200000">
            <a:off x="4846637" y="2538488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Can 184"/>
          <p:cNvSpPr>
            <a:spLocks noChangeAspect="1"/>
          </p:cNvSpPr>
          <p:nvPr/>
        </p:nvSpPr>
        <p:spPr bwMode="auto">
          <a:xfrm rot="16200000">
            <a:off x="4767790" y="2549809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6" name="Can 185"/>
          <p:cNvSpPr>
            <a:spLocks noChangeAspect="1"/>
          </p:cNvSpPr>
          <p:nvPr/>
        </p:nvSpPr>
        <p:spPr bwMode="auto">
          <a:xfrm rot="16200000">
            <a:off x="4726954" y="255255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7" name="Can 186"/>
          <p:cNvSpPr>
            <a:spLocks noChangeAspect="1"/>
          </p:cNvSpPr>
          <p:nvPr/>
        </p:nvSpPr>
        <p:spPr bwMode="auto">
          <a:xfrm rot="16200000">
            <a:off x="5054840" y="255292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8" name="Can 187"/>
          <p:cNvSpPr>
            <a:spLocks noChangeAspect="1"/>
          </p:cNvSpPr>
          <p:nvPr/>
        </p:nvSpPr>
        <p:spPr bwMode="auto">
          <a:xfrm rot="16200000">
            <a:off x="4975993" y="256424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Can 188"/>
          <p:cNvSpPr>
            <a:spLocks noChangeAspect="1"/>
          </p:cNvSpPr>
          <p:nvPr/>
        </p:nvSpPr>
        <p:spPr bwMode="auto">
          <a:xfrm rot="16200000">
            <a:off x="4935157" y="256698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0" name="Can 189"/>
          <p:cNvSpPr>
            <a:spLocks noChangeAspect="1"/>
          </p:cNvSpPr>
          <p:nvPr/>
        </p:nvSpPr>
        <p:spPr bwMode="auto">
          <a:xfrm rot="16200000">
            <a:off x="5249463" y="2552908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1" name="Can 190"/>
          <p:cNvSpPr>
            <a:spLocks noChangeAspect="1"/>
          </p:cNvSpPr>
          <p:nvPr/>
        </p:nvSpPr>
        <p:spPr bwMode="auto">
          <a:xfrm rot="16200000">
            <a:off x="5170616" y="2564229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2" name="Can 191"/>
          <p:cNvSpPr>
            <a:spLocks noChangeAspect="1"/>
          </p:cNvSpPr>
          <p:nvPr/>
        </p:nvSpPr>
        <p:spPr bwMode="auto">
          <a:xfrm rot="16200000">
            <a:off x="5129780" y="256697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3" name="Can 192"/>
          <p:cNvSpPr>
            <a:spLocks noChangeAspect="1"/>
          </p:cNvSpPr>
          <p:nvPr/>
        </p:nvSpPr>
        <p:spPr bwMode="auto">
          <a:xfrm rot="16200000">
            <a:off x="4667392" y="253861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Can 193"/>
          <p:cNvSpPr>
            <a:spLocks noChangeAspect="1"/>
          </p:cNvSpPr>
          <p:nvPr/>
        </p:nvSpPr>
        <p:spPr bwMode="auto">
          <a:xfrm rot="16200000">
            <a:off x="4588545" y="254993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Can 194"/>
          <p:cNvSpPr>
            <a:spLocks noChangeAspect="1"/>
          </p:cNvSpPr>
          <p:nvPr/>
        </p:nvSpPr>
        <p:spPr bwMode="auto">
          <a:xfrm rot="16200000">
            <a:off x="4547709" y="255267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6" name="Can 195"/>
          <p:cNvSpPr>
            <a:spLocks noChangeAspect="1"/>
          </p:cNvSpPr>
          <p:nvPr/>
        </p:nvSpPr>
        <p:spPr bwMode="auto">
          <a:xfrm rot="16200000">
            <a:off x="4496477" y="255290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7" name="Can 196"/>
          <p:cNvSpPr>
            <a:spLocks noChangeAspect="1"/>
          </p:cNvSpPr>
          <p:nvPr/>
        </p:nvSpPr>
        <p:spPr bwMode="auto">
          <a:xfrm rot="16200000">
            <a:off x="4417630" y="256422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8" name="Can 197"/>
          <p:cNvSpPr>
            <a:spLocks noChangeAspect="1"/>
          </p:cNvSpPr>
          <p:nvPr/>
        </p:nvSpPr>
        <p:spPr bwMode="auto">
          <a:xfrm rot="16200000">
            <a:off x="4376794" y="256697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9" name="Can 198"/>
          <p:cNvSpPr>
            <a:spLocks noChangeAspect="1"/>
          </p:cNvSpPr>
          <p:nvPr/>
        </p:nvSpPr>
        <p:spPr bwMode="auto">
          <a:xfrm rot="16200000">
            <a:off x="6344765" y="2550623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0" name="Can 199"/>
          <p:cNvSpPr>
            <a:spLocks noChangeAspect="1"/>
          </p:cNvSpPr>
          <p:nvPr/>
        </p:nvSpPr>
        <p:spPr bwMode="auto">
          <a:xfrm rot="16200000">
            <a:off x="5863666" y="2536548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1" name="Can 200"/>
          <p:cNvSpPr>
            <a:spLocks noChangeAspect="1"/>
          </p:cNvSpPr>
          <p:nvPr/>
        </p:nvSpPr>
        <p:spPr bwMode="auto">
          <a:xfrm rot="16200000">
            <a:off x="5784819" y="2547869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2" name="Can 201"/>
          <p:cNvSpPr>
            <a:spLocks noChangeAspect="1"/>
          </p:cNvSpPr>
          <p:nvPr/>
        </p:nvSpPr>
        <p:spPr bwMode="auto">
          <a:xfrm rot="16200000">
            <a:off x="5743983" y="255061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an 202"/>
          <p:cNvSpPr>
            <a:spLocks noChangeAspect="1"/>
          </p:cNvSpPr>
          <p:nvPr/>
        </p:nvSpPr>
        <p:spPr bwMode="auto">
          <a:xfrm rot="16200000">
            <a:off x="6071869" y="255098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4" name="Can 203"/>
          <p:cNvSpPr>
            <a:spLocks noChangeAspect="1"/>
          </p:cNvSpPr>
          <p:nvPr/>
        </p:nvSpPr>
        <p:spPr bwMode="auto">
          <a:xfrm rot="16200000">
            <a:off x="5993022" y="256230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5" name="Can 204"/>
          <p:cNvSpPr>
            <a:spLocks noChangeAspect="1"/>
          </p:cNvSpPr>
          <p:nvPr/>
        </p:nvSpPr>
        <p:spPr bwMode="auto">
          <a:xfrm rot="16200000">
            <a:off x="5952186" y="256504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Can 205"/>
          <p:cNvSpPr>
            <a:spLocks noChangeAspect="1"/>
          </p:cNvSpPr>
          <p:nvPr/>
        </p:nvSpPr>
        <p:spPr bwMode="auto">
          <a:xfrm rot="16200000">
            <a:off x="6266492" y="2550968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Can 206"/>
          <p:cNvSpPr>
            <a:spLocks noChangeAspect="1"/>
          </p:cNvSpPr>
          <p:nvPr/>
        </p:nvSpPr>
        <p:spPr bwMode="auto">
          <a:xfrm rot="16200000">
            <a:off x="6187645" y="2562289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Can 207"/>
          <p:cNvSpPr>
            <a:spLocks noChangeAspect="1"/>
          </p:cNvSpPr>
          <p:nvPr/>
        </p:nvSpPr>
        <p:spPr bwMode="auto">
          <a:xfrm rot="16200000">
            <a:off x="6146809" y="256503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Can 208"/>
          <p:cNvSpPr>
            <a:spLocks noChangeAspect="1"/>
          </p:cNvSpPr>
          <p:nvPr/>
        </p:nvSpPr>
        <p:spPr bwMode="auto">
          <a:xfrm rot="16200000">
            <a:off x="5684421" y="253667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Can 209"/>
          <p:cNvSpPr>
            <a:spLocks noChangeAspect="1"/>
          </p:cNvSpPr>
          <p:nvPr/>
        </p:nvSpPr>
        <p:spPr bwMode="auto">
          <a:xfrm rot="16200000">
            <a:off x="5605574" y="254799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Can 210"/>
          <p:cNvSpPr>
            <a:spLocks noChangeAspect="1"/>
          </p:cNvSpPr>
          <p:nvPr/>
        </p:nvSpPr>
        <p:spPr bwMode="auto">
          <a:xfrm rot="16200000">
            <a:off x="5564738" y="255073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Can 211"/>
          <p:cNvSpPr>
            <a:spLocks noChangeAspect="1"/>
          </p:cNvSpPr>
          <p:nvPr/>
        </p:nvSpPr>
        <p:spPr bwMode="auto">
          <a:xfrm rot="16200000">
            <a:off x="5513506" y="255096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3" name="Can 212"/>
          <p:cNvSpPr>
            <a:spLocks noChangeAspect="1"/>
          </p:cNvSpPr>
          <p:nvPr/>
        </p:nvSpPr>
        <p:spPr bwMode="auto">
          <a:xfrm rot="16200000">
            <a:off x="5434659" y="256228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Can 213"/>
          <p:cNvSpPr>
            <a:spLocks noChangeAspect="1"/>
          </p:cNvSpPr>
          <p:nvPr/>
        </p:nvSpPr>
        <p:spPr bwMode="auto">
          <a:xfrm rot="16200000">
            <a:off x="5393823" y="256503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Can 214"/>
          <p:cNvSpPr>
            <a:spLocks noChangeAspect="1"/>
          </p:cNvSpPr>
          <p:nvPr/>
        </p:nvSpPr>
        <p:spPr bwMode="auto">
          <a:xfrm rot="16200000">
            <a:off x="7455648" y="2565042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Can 215"/>
          <p:cNvSpPr>
            <a:spLocks noChangeAspect="1"/>
          </p:cNvSpPr>
          <p:nvPr/>
        </p:nvSpPr>
        <p:spPr bwMode="auto">
          <a:xfrm rot="16200000">
            <a:off x="6974549" y="255096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7" name="Can 216"/>
          <p:cNvSpPr>
            <a:spLocks noChangeAspect="1"/>
          </p:cNvSpPr>
          <p:nvPr/>
        </p:nvSpPr>
        <p:spPr bwMode="auto">
          <a:xfrm rot="16200000">
            <a:off x="6895702" y="256228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8" name="Can 217"/>
          <p:cNvSpPr>
            <a:spLocks noChangeAspect="1"/>
          </p:cNvSpPr>
          <p:nvPr/>
        </p:nvSpPr>
        <p:spPr bwMode="auto">
          <a:xfrm rot="16200000">
            <a:off x="6854866" y="256503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9" name="Can 218"/>
          <p:cNvSpPr>
            <a:spLocks noChangeAspect="1"/>
          </p:cNvSpPr>
          <p:nvPr/>
        </p:nvSpPr>
        <p:spPr bwMode="auto">
          <a:xfrm rot="16200000">
            <a:off x="7182752" y="256540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0" name="Can 219"/>
          <p:cNvSpPr>
            <a:spLocks noChangeAspect="1"/>
          </p:cNvSpPr>
          <p:nvPr/>
        </p:nvSpPr>
        <p:spPr bwMode="auto">
          <a:xfrm rot="16200000">
            <a:off x="7103905" y="257672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1" name="Can 220"/>
          <p:cNvSpPr>
            <a:spLocks noChangeAspect="1"/>
          </p:cNvSpPr>
          <p:nvPr/>
        </p:nvSpPr>
        <p:spPr bwMode="auto">
          <a:xfrm rot="16200000">
            <a:off x="7063069" y="257946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2" name="Can 221"/>
          <p:cNvSpPr>
            <a:spLocks noChangeAspect="1"/>
          </p:cNvSpPr>
          <p:nvPr/>
        </p:nvSpPr>
        <p:spPr bwMode="auto">
          <a:xfrm rot="16200000">
            <a:off x="7377375" y="256538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3" name="Can 222"/>
          <p:cNvSpPr>
            <a:spLocks noChangeAspect="1"/>
          </p:cNvSpPr>
          <p:nvPr/>
        </p:nvSpPr>
        <p:spPr bwMode="auto">
          <a:xfrm rot="16200000">
            <a:off x="7298528" y="257670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Can 223"/>
          <p:cNvSpPr>
            <a:spLocks noChangeAspect="1"/>
          </p:cNvSpPr>
          <p:nvPr/>
        </p:nvSpPr>
        <p:spPr bwMode="auto">
          <a:xfrm rot="16200000">
            <a:off x="7257692" y="257945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5" name="Can 224"/>
          <p:cNvSpPr>
            <a:spLocks noChangeAspect="1"/>
          </p:cNvSpPr>
          <p:nvPr/>
        </p:nvSpPr>
        <p:spPr bwMode="auto">
          <a:xfrm rot="16200000">
            <a:off x="6795304" y="255109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6" name="Can 225"/>
          <p:cNvSpPr>
            <a:spLocks noChangeAspect="1"/>
          </p:cNvSpPr>
          <p:nvPr/>
        </p:nvSpPr>
        <p:spPr bwMode="auto">
          <a:xfrm rot="16200000">
            <a:off x="6716457" y="256241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7" name="Can 226"/>
          <p:cNvSpPr>
            <a:spLocks noChangeAspect="1"/>
          </p:cNvSpPr>
          <p:nvPr/>
        </p:nvSpPr>
        <p:spPr bwMode="auto">
          <a:xfrm rot="16200000">
            <a:off x="6675621" y="256515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8" name="Can 227"/>
          <p:cNvSpPr>
            <a:spLocks noChangeAspect="1"/>
          </p:cNvSpPr>
          <p:nvPr/>
        </p:nvSpPr>
        <p:spPr bwMode="auto">
          <a:xfrm rot="16200000">
            <a:off x="6624389" y="256538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9" name="Can 228"/>
          <p:cNvSpPr>
            <a:spLocks noChangeAspect="1"/>
          </p:cNvSpPr>
          <p:nvPr/>
        </p:nvSpPr>
        <p:spPr bwMode="auto">
          <a:xfrm rot="16200000">
            <a:off x="6545542" y="257670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0" name="Can 229"/>
          <p:cNvSpPr>
            <a:spLocks noChangeAspect="1"/>
          </p:cNvSpPr>
          <p:nvPr/>
        </p:nvSpPr>
        <p:spPr bwMode="auto">
          <a:xfrm rot="16200000">
            <a:off x="6504706" y="257944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5" name="Can 294"/>
          <p:cNvSpPr>
            <a:spLocks noChangeAspect="1"/>
          </p:cNvSpPr>
          <p:nvPr/>
        </p:nvSpPr>
        <p:spPr bwMode="auto">
          <a:xfrm rot="16200000">
            <a:off x="8580520" y="256931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6" name="Can 295"/>
          <p:cNvSpPr>
            <a:spLocks noChangeAspect="1"/>
          </p:cNvSpPr>
          <p:nvPr/>
        </p:nvSpPr>
        <p:spPr bwMode="auto">
          <a:xfrm rot="16200000">
            <a:off x="8099421" y="255523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7" name="Can 296"/>
          <p:cNvSpPr>
            <a:spLocks noChangeAspect="1"/>
          </p:cNvSpPr>
          <p:nvPr/>
        </p:nvSpPr>
        <p:spPr bwMode="auto">
          <a:xfrm rot="16200000">
            <a:off x="8020574" y="256655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8" name="Can 297"/>
          <p:cNvSpPr>
            <a:spLocks noChangeAspect="1"/>
          </p:cNvSpPr>
          <p:nvPr/>
        </p:nvSpPr>
        <p:spPr bwMode="auto">
          <a:xfrm rot="16200000">
            <a:off x="7979738" y="256929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9" name="Can 298"/>
          <p:cNvSpPr>
            <a:spLocks noChangeAspect="1"/>
          </p:cNvSpPr>
          <p:nvPr/>
        </p:nvSpPr>
        <p:spPr bwMode="auto">
          <a:xfrm rot="16200000">
            <a:off x="8307624" y="256967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0" name="Can 299"/>
          <p:cNvSpPr>
            <a:spLocks noChangeAspect="1"/>
          </p:cNvSpPr>
          <p:nvPr/>
        </p:nvSpPr>
        <p:spPr bwMode="auto">
          <a:xfrm rot="16200000">
            <a:off x="8228777" y="258099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1" name="Can 300"/>
          <p:cNvSpPr>
            <a:spLocks noChangeAspect="1"/>
          </p:cNvSpPr>
          <p:nvPr/>
        </p:nvSpPr>
        <p:spPr bwMode="auto">
          <a:xfrm rot="16200000">
            <a:off x="8187941" y="258373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2" name="Can 301"/>
          <p:cNvSpPr>
            <a:spLocks noChangeAspect="1"/>
          </p:cNvSpPr>
          <p:nvPr/>
        </p:nvSpPr>
        <p:spPr bwMode="auto">
          <a:xfrm rot="16200000">
            <a:off x="8502247" y="256965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3" name="Can 302"/>
          <p:cNvSpPr>
            <a:spLocks noChangeAspect="1"/>
          </p:cNvSpPr>
          <p:nvPr/>
        </p:nvSpPr>
        <p:spPr bwMode="auto">
          <a:xfrm rot="16200000">
            <a:off x="8423400" y="258097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4" name="Can 303"/>
          <p:cNvSpPr>
            <a:spLocks noChangeAspect="1"/>
          </p:cNvSpPr>
          <p:nvPr/>
        </p:nvSpPr>
        <p:spPr bwMode="auto">
          <a:xfrm rot="16200000">
            <a:off x="8382564" y="258371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5" name="Can 304"/>
          <p:cNvSpPr>
            <a:spLocks noChangeAspect="1"/>
          </p:cNvSpPr>
          <p:nvPr/>
        </p:nvSpPr>
        <p:spPr bwMode="auto">
          <a:xfrm rot="16200000">
            <a:off x="7920176" y="2555363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6" name="Can 305"/>
          <p:cNvSpPr>
            <a:spLocks noChangeAspect="1"/>
          </p:cNvSpPr>
          <p:nvPr/>
        </p:nvSpPr>
        <p:spPr bwMode="auto">
          <a:xfrm rot="16200000">
            <a:off x="7841329" y="256668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7" name="Can 306"/>
          <p:cNvSpPr>
            <a:spLocks noChangeAspect="1"/>
          </p:cNvSpPr>
          <p:nvPr/>
        </p:nvSpPr>
        <p:spPr bwMode="auto">
          <a:xfrm rot="16200000">
            <a:off x="7800493" y="2569426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8" name="Can 307"/>
          <p:cNvSpPr>
            <a:spLocks noChangeAspect="1"/>
          </p:cNvSpPr>
          <p:nvPr/>
        </p:nvSpPr>
        <p:spPr bwMode="auto">
          <a:xfrm rot="16200000">
            <a:off x="7749261" y="256965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9" name="Can 308"/>
          <p:cNvSpPr>
            <a:spLocks noChangeAspect="1"/>
          </p:cNvSpPr>
          <p:nvPr/>
        </p:nvSpPr>
        <p:spPr bwMode="auto">
          <a:xfrm rot="16200000">
            <a:off x="7670414" y="258097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0" name="Can 309"/>
          <p:cNvSpPr>
            <a:spLocks noChangeAspect="1"/>
          </p:cNvSpPr>
          <p:nvPr/>
        </p:nvSpPr>
        <p:spPr bwMode="auto">
          <a:xfrm rot="16200000">
            <a:off x="7629578" y="258371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1" name="Can 310"/>
          <p:cNvSpPr>
            <a:spLocks noChangeAspect="1"/>
          </p:cNvSpPr>
          <p:nvPr/>
        </p:nvSpPr>
        <p:spPr bwMode="auto">
          <a:xfrm rot="16200000">
            <a:off x="9619816" y="2550622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2" name="Can 311"/>
          <p:cNvSpPr>
            <a:spLocks noChangeAspect="1"/>
          </p:cNvSpPr>
          <p:nvPr/>
        </p:nvSpPr>
        <p:spPr bwMode="auto">
          <a:xfrm rot="16200000">
            <a:off x="9138717" y="253654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3" name="Can 312"/>
          <p:cNvSpPr>
            <a:spLocks noChangeAspect="1"/>
          </p:cNvSpPr>
          <p:nvPr/>
        </p:nvSpPr>
        <p:spPr bwMode="auto">
          <a:xfrm rot="16200000">
            <a:off x="9059870" y="254786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4" name="Can 313"/>
          <p:cNvSpPr>
            <a:spLocks noChangeAspect="1"/>
          </p:cNvSpPr>
          <p:nvPr/>
        </p:nvSpPr>
        <p:spPr bwMode="auto">
          <a:xfrm rot="16200000">
            <a:off x="9019034" y="255061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5" name="Can 314"/>
          <p:cNvSpPr>
            <a:spLocks noChangeAspect="1"/>
          </p:cNvSpPr>
          <p:nvPr/>
        </p:nvSpPr>
        <p:spPr bwMode="auto">
          <a:xfrm rot="16200000">
            <a:off x="9346920" y="255098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6" name="Can 315"/>
          <p:cNvSpPr>
            <a:spLocks noChangeAspect="1"/>
          </p:cNvSpPr>
          <p:nvPr/>
        </p:nvSpPr>
        <p:spPr bwMode="auto">
          <a:xfrm rot="16200000">
            <a:off x="9268073" y="256230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7" name="Can 316"/>
          <p:cNvSpPr>
            <a:spLocks noChangeAspect="1"/>
          </p:cNvSpPr>
          <p:nvPr/>
        </p:nvSpPr>
        <p:spPr bwMode="auto">
          <a:xfrm rot="16200000">
            <a:off x="9227237" y="256504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8" name="Can 317"/>
          <p:cNvSpPr>
            <a:spLocks noChangeAspect="1"/>
          </p:cNvSpPr>
          <p:nvPr/>
        </p:nvSpPr>
        <p:spPr bwMode="auto">
          <a:xfrm rot="16200000">
            <a:off x="9541543" y="2550967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9" name="Can 318"/>
          <p:cNvSpPr>
            <a:spLocks noChangeAspect="1"/>
          </p:cNvSpPr>
          <p:nvPr/>
        </p:nvSpPr>
        <p:spPr bwMode="auto">
          <a:xfrm rot="16200000">
            <a:off x="9462696" y="2562288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0" name="Can 319"/>
          <p:cNvSpPr>
            <a:spLocks noChangeAspect="1"/>
          </p:cNvSpPr>
          <p:nvPr/>
        </p:nvSpPr>
        <p:spPr bwMode="auto">
          <a:xfrm rot="16200000">
            <a:off x="9421860" y="2565030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1" name="Can 320"/>
          <p:cNvSpPr>
            <a:spLocks noChangeAspect="1"/>
          </p:cNvSpPr>
          <p:nvPr/>
        </p:nvSpPr>
        <p:spPr bwMode="auto">
          <a:xfrm rot="16200000">
            <a:off x="8959472" y="253667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2" name="Can 321"/>
          <p:cNvSpPr>
            <a:spLocks noChangeAspect="1"/>
          </p:cNvSpPr>
          <p:nvPr/>
        </p:nvSpPr>
        <p:spPr bwMode="auto">
          <a:xfrm rot="16200000">
            <a:off x="8880625" y="254799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3" name="Can 322"/>
          <p:cNvSpPr>
            <a:spLocks noChangeAspect="1"/>
          </p:cNvSpPr>
          <p:nvPr/>
        </p:nvSpPr>
        <p:spPr bwMode="auto">
          <a:xfrm rot="16200000">
            <a:off x="8839789" y="255073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4" name="Can 323"/>
          <p:cNvSpPr>
            <a:spLocks noChangeAspect="1"/>
          </p:cNvSpPr>
          <p:nvPr/>
        </p:nvSpPr>
        <p:spPr bwMode="auto">
          <a:xfrm rot="16200000">
            <a:off x="8788557" y="255096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5" name="Can 324"/>
          <p:cNvSpPr>
            <a:spLocks noChangeAspect="1"/>
          </p:cNvSpPr>
          <p:nvPr/>
        </p:nvSpPr>
        <p:spPr bwMode="auto">
          <a:xfrm rot="16200000">
            <a:off x="8709710" y="256228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6" name="Can 325"/>
          <p:cNvSpPr>
            <a:spLocks noChangeAspect="1"/>
          </p:cNvSpPr>
          <p:nvPr/>
        </p:nvSpPr>
        <p:spPr bwMode="auto">
          <a:xfrm rot="16200000">
            <a:off x="8668874" y="256502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7" name="Can 326"/>
          <p:cNvSpPr>
            <a:spLocks noChangeAspect="1"/>
          </p:cNvSpPr>
          <p:nvPr/>
        </p:nvSpPr>
        <p:spPr bwMode="auto">
          <a:xfrm rot="16200000">
            <a:off x="10672006" y="2548371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8" name="Can 327"/>
          <p:cNvSpPr>
            <a:spLocks noChangeAspect="1"/>
          </p:cNvSpPr>
          <p:nvPr/>
        </p:nvSpPr>
        <p:spPr bwMode="auto">
          <a:xfrm rot="16200000">
            <a:off x="10190907" y="253429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9" name="Can 328"/>
          <p:cNvSpPr>
            <a:spLocks noChangeAspect="1"/>
          </p:cNvSpPr>
          <p:nvPr/>
        </p:nvSpPr>
        <p:spPr bwMode="auto">
          <a:xfrm rot="16200000">
            <a:off x="10112060" y="254561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0" name="Can 329"/>
          <p:cNvSpPr>
            <a:spLocks noChangeAspect="1"/>
          </p:cNvSpPr>
          <p:nvPr/>
        </p:nvSpPr>
        <p:spPr bwMode="auto">
          <a:xfrm rot="16200000">
            <a:off x="10071224" y="254835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Can 330"/>
          <p:cNvSpPr>
            <a:spLocks noChangeAspect="1"/>
          </p:cNvSpPr>
          <p:nvPr/>
        </p:nvSpPr>
        <p:spPr bwMode="auto">
          <a:xfrm rot="16200000">
            <a:off x="10399110" y="2548734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2" name="Can 331"/>
          <p:cNvSpPr>
            <a:spLocks noChangeAspect="1"/>
          </p:cNvSpPr>
          <p:nvPr/>
        </p:nvSpPr>
        <p:spPr bwMode="auto">
          <a:xfrm rot="16200000">
            <a:off x="10320263" y="2560055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3" name="Can 332"/>
          <p:cNvSpPr>
            <a:spLocks noChangeAspect="1"/>
          </p:cNvSpPr>
          <p:nvPr/>
        </p:nvSpPr>
        <p:spPr bwMode="auto">
          <a:xfrm rot="16200000">
            <a:off x="10279427" y="2562797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4" name="Can 333"/>
          <p:cNvSpPr>
            <a:spLocks noChangeAspect="1"/>
          </p:cNvSpPr>
          <p:nvPr/>
        </p:nvSpPr>
        <p:spPr bwMode="auto">
          <a:xfrm rot="16200000">
            <a:off x="10593733" y="2548716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5" name="Can 334"/>
          <p:cNvSpPr>
            <a:spLocks noChangeAspect="1"/>
          </p:cNvSpPr>
          <p:nvPr/>
        </p:nvSpPr>
        <p:spPr bwMode="auto">
          <a:xfrm rot="16200000">
            <a:off x="10514886" y="2560037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6" name="Can 335"/>
          <p:cNvSpPr>
            <a:spLocks noChangeAspect="1"/>
          </p:cNvSpPr>
          <p:nvPr/>
        </p:nvSpPr>
        <p:spPr bwMode="auto">
          <a:xfrm rot="16200000">
            <a:off x="10474050" y="2562779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7" name="Can 336"/>
          <p:cNvSpPr>
            <a:spLocks noChangeAspect="1"/>
          </p:cNvSpPr>
          <p:nvPr/>
        </p:nvSpPr>
        <p:spPr bwMode="auto">
          <a:xfrm rot="16200000">
            <a:off x="10011662" y="2534423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8" name="Can 337"/>
          <p:cNvSpPr>
            <a:spLocks noChangeAspect="1"/>
          </p:cNvSpPr>
          <p:nvPr/>
        </p:nvSpPr>
        <p:spPr bwMode="auto">
          <a:xfrm rot="16200000">
            <a:off x="9932815" y="2545744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9" name="Can 338"/>
          <p:cNvSpPr>
            <a:spLocks noChangeAspect="1"/>
          </p:cNvSpPr>
          <p:nvPr/>
        </p:nvSpPr>
        <p:spPr bwMode="auto">
          <a:xfrm rot="16200000">
            <a:off x="9891979" y="2548486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0" name="Can 339"/>
          <p:cNvSpPr>
            <a:spLocks noChangeAspect="1"/>
          </p:cNvSpPr>
          <p:nvPr/>
        </p:nvSpPr>
        <p:spPr bwMode="auto">
          <a:xfrm rot="16200000">
            <a:off x="9840747" y="2548715"/>
            <a:ext cx="396973" cy="85410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1" name="Can 340"/>
          <p:cNvSpPr>
            <a:spLocks noChangeAspect="1"/>
          </p:cNvSpPr>
          <p:nvPr/>
        </p:nvSpPr>
        <p:spPr bwMode="auto">
          <a:xfrm rot="16200000">
            <a:off x="9761900" y="2560036"/>
            <a:ext cx="396973" cy="91297"/>
          </a:xfrm>
          <a:prstGeom prst="can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2" name="Can 341"/>
          <p:cNvSpPr>
            <a:spLocks noChangeAspect="1"/>
          </p:cNvSpPr>
          <p:nvPr/>
        </p:nvSpPr>
        <p:spPr bwMode="auto">
          <a:xfrm rot="16200000">
            <a:off x="9721064" y="2562778"/>
            <a:ext cx="396973" cy="8577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8429"/>
              </p:ext>
            </p:extLst>
          </p:nvPr>
        </p:nvGraphicFramePr>
        <p:xfrm>
          <a:off x="1290255" y="364322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VLFs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 64MB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VLFs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64MB</a:t>
                      </a:r>
                      <a:r>
                        <a:rPr lang="en-US" baseline="0" dirty="0" smtClean="0"/>
                        <a:t> – 1GB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VLFs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VLFs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845844"/>
          </a:xfrm>
        </p:spPr>
        <p:txBody>
          <a:bodyPr/>
          <a:lstStyle/>
          <a:p>
            <a:r>
              <a:rPr lang="en-US" dirty="0" smtClean="0"/>
              <a:t>Make your system faster with as little downtime and with the least amount of impact in terms of re-architecture/re-coding</a:t>
            </a:r>
          </a:p>
          <a:p>
            <a:r>
              <a:rPr lang="en-US" dirty="0" smtClean="0"/>
              <a:t>Or simply, become a </a:t>
            </a:r>
            <a:r>
              <a:rPr lang="en-US" dirty="0" err="1" smtClean="0"/>
              <a:t>PerfTuning</a:t>
            </a:r>
            <a:r>
              <a:rPr lang="en-US" dirty="0" smtClean="0"/>
              <a:t> </a:t>
            </a:r>
            <a:r>
              <a:rPr lang="en-US" dirty="0" smtClean="0"/>
              <a:t>Ninja</a:t>
            </a:r>
            <a:endParaRPr lang="en-US" dirty="0"/>
          </a:p>
          <a:p>
            <a:r>
              <a:rPr lang="en-US" dirty="0" smtClean="0"/>
              <a:t>Test Twice, Don’t Break Production Once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1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VLFs and IFI</a:t>
            </a:r>
            <a:endParaRPr lang="en-US" dirty="0"/>
          </a:p>
        </p:txBody>
      </p:sp>
      <p:pic>
        <p:nvPicPr>
          <p:cNvPr id="3074" name="Picture 2" descr="https://c2.staticflickr.com/8/7364/8723155674_1ae7c47ea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070" y="1189176"/>
            <a:ext cx="7089250" cy="43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05050" y="5769025"/>
            <a:ext cx="7113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https://c2.staticflickr.com/8/7364/8723155674_1ae7c47ea9_b.jpg</a:t>
            </a:r>
          </a:p>
        </p:txBody>
      </p:sp>
    </p:spTree>
    <p:extLst>
      <p:ext uri="{BB962C8B-B14F-4D97-AF65-F5344CB8AC3E}">
        <p14:creationId xmlns:p14="http://schemas.microsoft.com/office/powerpoint/2010/main" val="17282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061581"/>
            <a:ext cx="11653523" cy="5344092"/>
          </a:xfrm>
        </p:spPr>
        <p:txBody>
          <a:bodyPr/>
          <a:lstStyle/>
          <a:p>
            <a:r>
              <a:rPr lang="en-US" dirty="0" smtClean="0"/>
              <a:t>Indirect Checkpoints (SQL 2012+), Delayed Durability (SQL 2014+) – Please research</a:t>
            </a:r>
          </a:p>
          <a:p>
            <a:r>
              <a:rPr lang="en-US" dirty="0" smtClean="0"/>
              <a:t>Buffer Pool </a:t>
            </a:r>
            <a:r>
              <a:rPr lang="en-US" smtClean="0"/>
              <a:t>Extension, In </a:t>
            </a:r>
            <a:r>
              <a:rPr lang="en-US" dirty="0" smtClean="0"/>
              <a:t>Memory OLTP</a:t>
            </a:r>
          </a:p>
          <a:p>
            <a:r>
              <a:rPr lang="en-US" dirty="0" smtClean="0"/>
              <a:t>Indexes – Clustered, Non-Clustered, Filtered, </a:t>
            </a:r>
            <a:r>
              <a:rPr lang="en-US" dirty="0" err="1" smtClean="0"/>
              <a:t>ColumnStore</a:t>
            </a:r>
            <a:endParaRPr lang="en-US" dirty="0" smtClean="0"/>
          </a:p>
          <a:p>
            <a:r>
              <a:rPr lang="en-US" dirty="0" smtClean="0"/>
              <a:t>Performance Tuning Indexes</a:t>
            </a:r>
          </a:p>
          <a:p>
            <a:r>
              <a:rPr lang="en-US" dirty="0" smtClean="0"/>
              <a:t>Table Partitioning</a:t>
            </a:r>
          </a:p>
          <a:p>
            <a:r>
              <a:rPr lang="en-US" dirty="0" smtClean="0"/>
              <a:t>Setting Read-Only for databases that are loaded nightly</a:t>
            </a:r>
          </a:p>
          <a:p>
            <a:r>
              <a:rPr lang="en-US" dirty="0" smtClean="0"/>
              <a:t>Avoid thin provisioning on Virtual Disks</a:t>
            </a:r>
          </a:p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the Finish Line!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3365" y="6054775"/>
            <a:ext cx="738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https://c1.staticflickr.com/5/4133/5036929273_e5de9770b2_z.jpg</a:t>
            </a:r>
          </a:p>
        </p:txBody>
      </p:sp>
      <p:pic>
        <p:nvPicPr>
          <p:cNvPr id="4098" name="Picture 2" descr="https://c1.staticflickr.com/5/4133/5036929273_e5de9770b2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65" y="1331213"/>
            <a:ext cx="6096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3510" y="1348740"/>
            <a:ext cx="442341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870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0"/>
            <a:ext cx="5299364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063083"/>
          </a:xfrm>
        </p:spPr>
        <p:txBody>
          <a:bodyPr/>
          <a:lstStyle/>
          <a:p>
            <a:r>
              <a:rPr lang="en-US" dirty="0" smtClean="0"/>
              <a:t>Check Engine, Baseline with PAL Tools</a:t>
            </a:r>
          </a:p>
          <a:p>
            <a:r>
              <a:rPr lang="en-US" dirty="0" smtClean="0"/>
              <a:t>Files </a:t>
            </a:r>
            <a:r>
              <a:rPr lang="en-US" dirty="0" err="1" smtClean="0"/>
              <a:t>Files</a:t>
            </a:r>
            <a:r>
              <a:rPr lang="en-US" dirty="0" smtClean="0"/>
              <a:t> </a:t>
            </a:r>
            <a:r>
              <a:rPr lang="en-US" dirty="0" err="1" smtClean="0"/>
              <a:t>Files</a:t>
            </a:r>
            <a:r>
              <a:rPr lang="en-US" dirty="0" smtClean="0"/>
              <a:t> &amp; </a:t>
            </a:r>
            <a:r>
              <a:rPr lang="en-US" dirty="0" err="1" smtClean="0"/>
              <a:t>FileGroups</a:t>
            </a:r>
            <a:endParaRPr lang="en-US" dirty="0" smtClean="0"/>
          </a:p>
          <a:p>
            <a:r>
              <a:rPr lang="en-US" dirty="0" smtClean="0"/>
              <a:t>Configuration of </a:t>
            </a:r>
            <a:r>
              <a:rPr lang="en-US" dirty="0" err="1" smtClean="0"/>
              <a:t>TempDB</a:t>
            </a:r>
            <a:endParaRPr lang="en-US" dirty="0" smtClean="0"/>
          </a:p>
          <a:p>
            <a:r>
              <a:rPr lang="en-US" dirty="0" smtClean="0"/>
              <a:t>IFI,VLF, WTH? And other Acronyms</a:t>
            </a:r>
          </a:p>
          <a:p>
            <a:r>
              <a:rPr lang="en-US" dirty="0" smtClean="0"/>
              <a:t>Other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98337"/>
          </a:xfrm>
        </p:spPr>
        <p:txBody>
          <a:bodyPr/>
          <a:lstStyle/>
          <a:p>
            <a:r>
              <a:rPr lang="en-US" dirty="0"/>
              <a:t>Power Settings in OS and BIOS</a:t>
            </a:r>
          </a:p>
          <a:p>
            <a:r>
              <a:rPr lang="en-US" dirty="0" smtClean="0"/>
              <a:t>Check SQL Max Memory Settings</a:t>
            </a:r>
          </a:p>
          <a:p>
            <a:pPr lvl="1"/>
            <a:r>
              <a:rPr lang="en-US" dirty="0" smtClean="0"/>
              <a:t>Should leave 10% or more to the OS</a:t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1GB Free for OS for each 4GB for the first 16GB of RAM. 1GB Free for OS for each 16GB thereafter. So for a 64GB Server leave 7GB Free which is about 10%.</a:t>
            </a:r>
          </a:p>
          <a:p>
            <a:pPr lvl="1"/>
            <a:r>
              <a:rPr lang="en-US" dirty="0" smtClean="0"/>
              <a:t>Other considerations if SSIS/SSAS/SSRS or other services are running</a:t>
            </a:r>
            <a:endParaRPr lang="en-US" dirty="0"/>
          </a:p>
          <a:p>
            <a:r>
              <a:rPr lang="en-US" dirty="0" smtClean="0"/>
              <a:t>Check disk cluster size (Allocation Units) – 64KB</a:t>
            </a:r>
          </a:p>
          <a:p>
            <a:r>
              <a:rPr lang="en-US" dirty="0" smtClean="0"/>
              <a:t>Auto-Shrink/Auto-Close disabled</a:t>
            </a:r>
          </a:p>
          <a:p>
            <a:r>
              <a:rPr lang="en-US" dirty="0" smtClean="0"/>
              <a:t>Do not disable Auto-Grow of DB/Log files but do not rely on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Engine 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have a baseline? Because there is always that one annoying person that says “I want proof”</a:t>
            </a:r>
          </a:p>
          <a:p>
            <a:r>
              <a:rPr lang="en-US" dirty="0" smtClean="0"/>
              <a:t>Baselines help you determine the effectiveness of your tuning</a:t>
            </a:r>
          </a:p>
          <a:p>
            <a:r>
              <a:rPr lang="en-US" dirty="0" smtClean="0"/>
              <a:t>Baselines help you determine activity/data growth and this can be used for many things (requesting more hardware, team members,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call yourself a scientist afterward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with PAL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upload.wikimedia.org/wikipedia/commons/0/04/4x4_Dynamom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5" y="1280616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0610" y="6357442"/>
            <a:ext cx="893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http://upload.wikimedia.org/wikipedia/commons/0/04/4x4_Dynamometer.jpg</a:t>
            </a:r>
          </a:p>
        </p:txBody>
      </p:sp>
    </p:spTree>
    <p:extLst>
      <p:ext uri="{BB962C8B-B14F-4D97-AF65-F5344CB8AC3E}">
        <p14:creationId xmlns:p14="http://schemas.microsoft.com/office/powerpoint/2010/main" val="8248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20826"/>
          </a:xfrm>
        </p:spPr>
        <p:txBody>
          <a:bodyPr/>
          <a:lstStyle/>
          <a:p>
            <a:r>
              <a:rPr lang="en-US" dirty="0" smtClean="0"/>
              <a:t>Modern DBMS has multi-threading capabilities</a:t>
            </a:r>
          </a:p>
          <a:p>
            <a:r>
              <a:rPr lang="en-US" dirty="0" smtClean="0"/>
              <a:t>The DB Engine can take advantage of this to allow multiple working processes to use one or more threads to complete work</a:t>
            </a:r>
          </a:p>
          <a:p>
            <a:r>
              <a:rPr lang="en-US" dirty="0" smtClean="0"/>
              <a:t>File placement, size, and number can make or break performance</a:t>
            </a:r>
          </a:p>
          <a:p>
            <a:r>
              <a:rPr lang="en-US" dirty="0" smtClean="0"/>
              <a:t>Data/Indexes can be distributed across different </a:t>
            </a:r>
            <a:r>
              <a:rPr lang="en-US" dirty="0" err="1" smtClean="0"/>
              <a:t>FileGroups</a:t>
            </a:r>
            <a:r>
              <a:rPr lang="en-US" dirty="0" smtClean="0"/>
              <a:t> as well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r>
              <a:rPr lang="en-US" dirty="0" err="1" smtClean="0"/>
              <a:t>Files</a:t>
            </a:r>
            <a:r>
              <a:rPr lang="en-US" dirty="0" smtClean="0"/>
              <a:t> </a:t>
            </a:r>
            <a:r>
              <a:rPr lang="en-US" dirty="0" err="1" smtClean="0"/>
              <a:t>Files</a:t>
            </a:r>
            <a:r>
              <a:rPr lang="en-US" dirty="0" smtClean="0"/>
              <a:t> &amp; </a:t>
            </a:r>
            <a:r>
              <a:rPr lang="en-US" dirty="0" err="1" smtClean="0"/>
              <a:t>FileGroups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51870"/>
          </a:xfrm>
        </p:spPr>
        <p:txBody>
          <a:bodyPr/>
          <a:lstStyle/>
          <a:p>
            <a:r>
              <a:rPr lang="en-US" dirty="0" smtClean="0"/>
              <a:t>Round Robin Proportional Fill-Algorithm</a:t>
            </a:r>
          </a:p>
          <a:p>
            <a:r>
              <a:rPr lang="en-US" dirty="0" smtClean="0"/>
              <a:t>Make sure Data files are equally sized</a:t>
            </a:r>
          </a:p>
          <a:p>
            <a:r>
              <a:rPr lang="en-US" dirty="0" smtClean="0"/>
              <a:t>Make sure that you pre-size your data files in advance</a:t>
            </a:r>
          </a:p>
          <a:p>
            <a:r>
              <a:rPr lang="en-US" dirty="0" smtClean="0"/>
              <a:t>Use separate physical disks when available/appropriate</a:t>
            </a:r>
          </a:p>
          <a:p>
            <a:r>
              <a:rPr lang="en-US" dirty="0" smtClean="0"/>
              <a:t>Separate from Log and </a:t>
            </a:r>
            <a:r>
              <a:rPr lang="en-US" dirty="0" err="1" smtClean="0"/>
              <a:t>TempDB</a:t>
            </a:r>
            <a:r>
              <a:rPr lang="en-US" dirty="0" smtClean="0"/>
              <a:t> Files; consider this a requirement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&amp; Free Space Matters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038538" y="4028833"/>
            <a:ext cx="1300350" cy="1342907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500MB</a:t>
            </a:r>
          </a:p>
          <a:p>
            <a:pPr algn="ctr"/>
            <a:r>
              <a:rPr lang="en-US" dirty="0" smtClean="0"/>
              <a:t>100% Free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25560" y="3150788"/>
            <a:ext cx="1300350" cy="2208856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1GB</a:t>
            </a:r>
          </a:p>
          <a:p>
            <a:pPr algn="ctr"/>
            <a:r>
              <a:rPr lang="en-US" dirty="0"/>
              <a:t>100% Free</a:t>
            </a:r>
          </a:p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8993777" y="4016737"/>
            <a:ext cx="1300350" cy="13429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500MB</a:t>
            </a:r>
          </a:p>
          <a:p>
            <a:pPr algn="ctr"/>
            <a:r>
              <a:rPr lang="en-US" dirty="0"/>
              <a:t>100% Free</a:t>
            </a:r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168521" y="4016738"/>
            <a:ext cx="1300350" cy="13429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500MB</a:t>
            </a:r>
          </a:p>
          <a:p>
            <a:pPr algn="ctr"/>
            <a:r>
              <a:rPr lang="en-US" dirty="0"/>
              <a:t>100% Free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91116" y="1584251"/>
            <a:ext cx="1498265" cy="28707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91116" y="2122865"/>
            <a:ext cx="1498265" cy="28707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08247" y="1584250"/>
            <a:ext cx="1498265" cy="28707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021033" y="1584251"/>
            <a:ext cx="1498265" cy="2870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021033" y="2122865"/>
            <a:ext cx="1498265" cy="2870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9138164" y="1584250"/>
            <a:ext cx="1498265" cy="2870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Record3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138164" y="2118340"/>
            <a:ext cx="1498265" cy="28707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808247" y="2122865"/>
            <a:ext cx="1498265" cy="28707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Record4</a:t>
            </a:r>
          </a:p>
        </p:txBody>
      </p:sp>
      <p:sp>
        <p:nvSpPr>
          <p:cNvPr id="20" name="Smiley Face 19"/>
          <p:cNvSpPr/>
          <p:nvPr/>
        </p:nvSpPr>
        <p:spPr bwMode="auto">
          <a:xfrm>
            <a:off x="8223601" y="5383673"/>
            <a:ext cx="1078521" cy="1138519"/>
          </a:xfrm>
          <a:prstGeom prst="smileyFac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Smiley Face 20"/>
          <p:cNvSpPr/>
          <p:nvPr/>
        </p:nvSpPr>
        <p:spPr bwMode="auto">
          <a:xfrm>
            <a:off x="1960017" y="5371740"/>
            <a:ext cx="1078521" cy="1138519"/>
          </a:xfrm>
          <a:prstGeom prst="smileyFace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C9C3234-2339-4DAF-A47B-F3F7479B742D}"/>
    </a:ext>
  </a:extLst>
</a:theme>
</file>

<file path=ppt/theme/theme10.xml><?xml version="1.0" encoding="utf-8"?>
<a:theme xmlns:a="http://schemas.openxmlformats.org/drawingml/2006/main" name="Modern Apps">
  <a:themeElements>
    <a:clrScheme name="STB Template Purple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22112C"/>
      </a:hlink>
      <a:folHlink>
        <a:srgbClr val="34103D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1B7DDCC-E639-4039-8EB9-CF4020A25295}"/>
    </a:ext>
  </a:extLst>
</a:theme>
</file>

<file path=ppt/theme/theme11.xml><?xml version="1.0" encoding="utf-8"?>
<a:theme xmlns:a="http://schemas.openxmlformats.org/drawingml/2006/main" name="Windows Azure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739722A-6731-46C8-BB8E-F4F2AFD803E9}"/>
    </a:ext>
  </a:extLst>
</a:theme>
</file>

<file path=ppt/theme/theme12.xml><?xml version="1.0" encoding="utf-8"?>
<a:theme xmlns:a="http://schemas.openxmlformats.org/drawingml/2006/main" name="Windows Server">
  <a:themeElements>
    <a:clrScheme name="Windows Server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8DA195EE-1D94-42C0-BFF1-0DE4AAF76066}"/>
    </a:ext>
  </a:extLst>
</a:theme>
</file>

<file path=ppt/theme/theme13.xml><?xml version="1.0" encoding="utf-8"?>
<a:theme xmlns:a="http://schemas.openxmlformats.org/drawingml/2006/main" name="1_Windows Server">
  <a:themeElements>
    <a:clrScheme name="SQL Server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FC80AC6-014F-43DA-AA47-AE26B0C097B8}"/>
    </a:ext>
  </a:extLst>
</a:theme>
</file>

<file path=ppt/theme/theme14.xml><?xml version="1.0" encoding="utf-8"?>
<a:theme xmlns:a="http://schemas.openxmlformats.org/drawingml/2006/main" name="Windows Intune">
  <a:themeElements>
    <a:clrScheme name="Windows Intun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7EB87D1B-C947-45A2-98AE-C4283D3B7F61}"/>
    </a:ext>
  </a:extLst>
</a:theme>
</file>

<file path=ppt/theme/theme15.xml><?xml version="1.0" encoding="utf-8"?>
<a:theme xmlns:a="http://schemas.openxmlformats.org/drawingml/2006/main" name="System Center">
  <a:themeElements>
    <a:clrScheme name="System Center">
      <a:dk1>
        <a:srgbClr val="505050"/>
      </a:dk1>
      <a:lt1>
        <a:srgbClr val="FFFFFF"/>
      </a:lt1>
      <a:dk2>
        <a:srgbClr val="002050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C3B11EF6-C027-4BA7-B6A2-190EEB857CD9}"/>
    </a:ext>
  </a:extLst>
</a:theme>
</file>

<file path=ppt/theme/theme16.xml><?xml version="1.0" encoding="utf-8"?>
<a:theme xmlns:a="http://schemas.openxmlformats.org/drawingml/2006/main" name="BizTalk Server">
  <a:themeElements>
    <a:clrScheme name="BizTalk Server">
      <a:dk1>
        <a:srgbClr val="505050"/>
      </a:dk1>
      <a:lt1>
        <a:srgbClr val="FFFFFF"/>
      </a:lt1>
      <a:dk2>
        <a:srgbClr val="4668C5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01A7AE01-E756-4437-94F0-606DE6D7553A}"/>
    </a:ext>
  </a:extLst>
</a:theme>
</file>

<file path=ppt/theme/theme17.xml><?xml version="1.0" encoding="utf-8"?>
<a:theme xmlns:a="http://schemas.openxmlformats.org/drawingml/2006/main" name="2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4.potx" id="{54469752-06A8-4542-B180-B362A54777DF}" vid="{22EB14DD-13CF-4739-82DD-0E5AD50A22AF}"/>
    </a:ext>
  </a:extLst>
</a:theme>
</file>

<file path=ppt/theme/theme18.xml><?xml version="1.0" encoding="utf-8"?>
<a:theme xmlns:a="http://schemas.openxmlformats.org/drawingml/2006/main" name="2_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4.potx" id="{54469752-06A8-4542-B180-B362A54777DF}" vid="{F2498E88-608B-444A-B49B-5F35989DC53F}"/>
    </a:ext>
  </a:extLst>
</a:theme>
</file>

<file path=ppt/theme/theme19.xml><?xml version="1.0" encoding="utf-8"?>
<a:theme xmlns:a="http://schemas.openxmlformats.org/drawingml/2006/main" name="3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BLUE_2.potx" id="{821A7E2A-AB47-4FCA-9016-8AE238481E5D}" vid="{6E173DA7-44EC-4D3B-B367-4A1D4234FBA8}"/>
    </a:ext>
  </a:extLst>
</a:theme>
</file>

<file path=ppt/theme/theme2.xml><?xml version="1.0" encoding="utf-8"?>
<a:theme xmlns:a="http://schemas.openxmlformats.org/drawingml/2006/main" name="COLOR TEMPLATE">
  <a:themeElements>
    <a:clrScheme name="MSVID Dark Blue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107C10"/>
      </a:accent1>
      <a:accent2>
        <a:srgbClr val="B4009E"/>
      </a:accent2>
      <a:accent3>
        <a:srgbClr val="0078D7"/>
      </a:accent3>
      <a:accent4>
        <a:srgbClr val="5C2D91"/>
      </a:accent4>
      <a:accent5>
        <a:srgbClr val="008272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.potx" id="{D492926E-EC08-4AFD-807A-4127C70CFD99}" vid="{448CC406-24DD-4783-95CB-AC7FC09E6033}"/>
    </a:ext>
  </a:extLst>
</a:theme>
</file>

<file path=ppt/theme/theme20.xml><?xml version="1.0" encoding="utf-8"?>
<a:theme xmlns:a="http://schemas.openxmlformats.org/drawingml/2006/main" name="3_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BLUE_2.potx" id="{821A7E2A-AB47-4FCA-9016-8AE238481E5D}" vid="{371C5808-966F-46C8-8472-321D865FE172}"/>
    </a:ext>
  </a:extLst>
</a:theme>
</file>

<file path=ppt/theme/theme21.xml><?xml version="1.0" encoding="utf-8"?>
<a:theme xmlns:a="http://schemas.openxmlformats.org/drawingml/2006/main" name="4_WHITE TEMPLATE">
  <a:themeElements>
    <a:clrScheme name="Custom 9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107C1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.potx" id="{4C0B2D38-FA0F-4EDF-B20F-9BB62B2BE380}" vid="{44074E3C-7581-4CA8-9509-99C34A3ECA3B}"/>
    </a:ext>
  </a:extLst>
</a:theme>
</file>

<file path=ppt/theme/theme22.xml><?xml version="1.0" encoding="utf-8"?>
<a:theme xmlns:a="http://schemas.openxmlformats.org/drawingml/2006/main" name="4_COLOR TEMPLATE">
  <a:themeElements>
    <a:clrScheme name="Custom 3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107C1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.potx" id="{4C0B2D38-FA0F-4EDF-B20F-9BB62B2BE380}" vid="{2F3666DA-F50E-4E30-A919-7843DA91E482}"/>
    </a:ext>
  </a:extLst>
</a:theme>
</file>

<file path=ppt/theme/theme23.xml><?xml version="1.0" encoding="utf-8"?>
<a:theme xmlns:a="http://schemas.openxmlformats.org/drawingml/2006/main" name="5_WHITE TEMPLATE">
  <a:themeElements>
    <a:clrScheme name="MSVID White and Green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5C2D91"/>
      </a:accent2>
      <a:accent3>
        <a:srgbClr val="0078D7"/>
      </a:accent3>
      <a:accent4>
        <a:srgbClr val="B4009E"/>
      </a:accent4>
      <a:accent5>
        <a:srgbClr val="002050"/>
      </a:accent5>
      <a:accent6>
        <a:srgbClr val="D83B01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GREEN_2.potx" id="{05973E6B-8257-4B54-973A-DD30EEC1C490}" vid="{AA4A0C7F-CCEE-4FBD-85AE-4D6D1BDD957F}"/>
    </a:ext>
  </a:extLst>
</a:theme>
</file>

<file path=ppt/theme/theme24.xml><?xml version="1.0" encoding="utf-8"?>
<a:theme xmlns:a="http://schemas.openxmlformats.org/drawingml/2006/main" name="5_COLOR TEMPLATE">
  <a:themeElements>
    <a:clrScheme name="MSVID Dark Green">
      <a:dk1>
        <a:srgbClr val="505050"/>
      </a:dk1>
      <a:lt1>
        <a:srgbClr val="FFFFFF"/>
      </a:lt1>
      <a:dk2>
        <a:srgbClr val="004B1C"/>
      </a:dk2>
      <a:lt2>
        <a:srgbClr val="D5F7E5"/>
      </a:lt2>
      <a:accent1>
        <a:srgbClr val="107C10"/>
      </a:accent1>
      <a:accent2>
        <a:srgbClr val="5C2D91"/>
      </a:accent2>
      <a:accent3>
        <a:srgbClr val="0078D7"/>
      </a:accent3>
      <a:accent4>
        <a:srgbClr val="B4009E"/>
      </a:accent4>
      <a:accent5>
        <a:srgbClr val="32145A"/>
      </a:accent5>
      <a:accent6>
        <a:srgbClr val="D83B01"/>
      </a:accent6>
      <a:hlink>
        <a:srgbClr val="D5F7E5"/>
      </a:hlink>
      <a:folHlink>
        <a:srgbClr val="D5F7E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GREEN_2.potx" id="{05973E6B-8257-4B54-973A-DD30EEC1C490}" vid="{CE6CC4B3-B58E-46FF-AE40-CC4BF02E5853}"/>
    </a:ext>
  </a:extLst>
</a:theme>
</file>

<file path=ppt/theme/theme25.xml><?xml version="1.0" encoding="utf-8"?>
<a:theme xmlns:a="http://schemas.openxmlformats.org/drawingml/2006/main" name="6_WHITE TEMPLATE">
  <a:themeElements>
    <a:clrScheme name="MSVID White and Mid Blue">
      <a:dk1>
        <a:srgbClr val="505050"/>
      </a:dk1>
      <a:lt1>
        <a:srgbClr val="FFFFFF"/>
      </a:lt1>
      <a:dk2>
        <a:srgbClr val="00188F"/>
      </a:dk2>
      <a:lt2>
        <a:srgbClr val="00BCF2"/>
      </a:lt2>
      <a:accent1>
        <a:srgbClr val="00188F"/>
      </a:accent1>
      <a:accent2>
        <a:srgbClr val="B4009E"/>
      </a:accent2>
      <a:accent3>
        <a:srgbClr val="0078D7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MID-BLUE_3.potx" id="{9F3C3879-106C-453C-A964-668F7EE593F8}" vid="{1C28A7F0-1674-405A-A8DF-20B360486B84}"/>
    </a:ext>
  </a:extLst>
</a:theme>
</file>

<file path=ppt/theme/theme26.xml><?xml version="1.0" encoding="utf-8"?>
<a:theme xmlns:a="http://schemas.openxmlformats.org/drawingml/2006/main" name="6_COLOR TEMPLATE">
  <a:themeElements>
    <a:clrScheme name="MSVID Mid-Blue">
      <a:dk1>
        <a:srgbClr val="505050"/>
      </a:dk1>
      <a:lt1>
        <a:srgbClr val="FFFFFF"/>
      </a:lt1>
      <a:dk2>
        <a:srgbClr val="00188F"/>
      </a:dk2>
      <a:lt2>
        <a:srgbClr val="CDF4FF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20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MID-BLUE_3.potx" id="{9F3C3879-106C-453C-A964-668F7EE593F8}" vid="{441F0C78-2E42-44D2-9B5D-C4D16D8B5EF8}"/>
    </a:ext>
  </a:extLst>
</a:theme>
</file>

<file path=ppt/theme/theme3.xml><?xml version="1.0" encoding="utf-8"?>
<a:theme xmlns:a="http://schemas.openxmlformats.org/drawingml/2006/main" name="1_WHITE TEMPLATE">
  <a:themeElements>
    <a:clrScheme name="MSVID White with Orange">
      <a:dk1>
        <a:srgbClr val="505050"/>
      </a:dk1>
      <a:lt1>
        <a:srgbClr val="FFFFFF"/>
      </a:lt1>
      <a:dk2>
        <a:srgbClr val="D83B01"/>
      </a:dk2>
      <a:lt2>
        <a:srgbClr val="FFE5E5"/>
      </a:lt2>
      <a:accent1>
        <a:srgbClr val="D83B01"/>
      </a:accent1>
      <a:accent2>
        <a:srgbClr val="00188F"/>
      </a:accent2>
      <a:accent3>
        <a:srgbClr val="107C10"/>
      </a:accent3>
      <a:accent4>
        <a:srgbClr val="5C2D91"/>
      </a:accent4>
      <a:accent5>
        <a:srgbClr val="0078D7"/>
      </a:accent5>
      <a:accent6>
        <a:srgbClr val="008272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ORANGE_1.potx" id="{7CA1A7A9-0A6F-431E-A3ED-239E79103CF2}" vid="{84C12811-E990-43B5-A310-46663CA929F4}"/>
    </a:ext>
  </a:extLst>
</a:theme>
</file>

<file path=ppt/theme/theme4.xml><?xml version="1.0" encoding="utf-8"?>
<a:theme xmlns:a="http://schemas.openxmlformats.org/drawingml/2006/main" name="1_COLOR TEMPLATE">
  <a:themeElements>
    <a:clrScheme name="MSVID Orange">
      <a:dk1>
        <a:srgbClr val="505050"/>
      </a:dk1>
      <a:lt1>
        <a:srgbClr val="FFFFFF"/>
      </a:lt1>
      <a:dk2>
        <a:srgbClr val="D83B01"/>
      </a:dk2>
      <a:lt2>
        <a:srgbClr val="FFE5E5"/>
      </a:lt2>
      <a:accent1>
        <a:srgbClr val="00188F"/>
      </a:accent1>
      <a:accent2>
        <a:srgbClr val="107C10"/>
      </a:accent2>
      <a:accent3>
        <a:srgbClr val="0078D7"/>
      </a:accent3>
      <a:accent4>
        <a:srgbClr val="5C2D91"/>
      </a:accent4>
      <a:accent5>
        <a:srgbClr val="008272"/>
      </a:accent5>
      <a:accent6>
        <a:srgbClr val="A80000"/>
      </a:accent6>
      <a:hlink>
        <a:srgbClr val="FFE5E5"/>
      </a:hlink>
      <a:folHlink>
        <a:srgbClr val="FFE5E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ORANGE_1.potx" id="{7CA1A7A9-0A6F-431E-A3ED-239E79103CF2}" vid="{95352235-4192-498B-AA8F-36FCFB938087}"/>
    </a:ext>
  </a:extLst>
</a:theme>
</file>

<file path=ppt/theme/theme5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6.xml><?xml version="1.0" encoding="utf-8"?>
<a:theme xmlns:a="http://schemas.openxmlformats.org/drawingml/2006/main" name="Transform the Datacenter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9469EE65-A5BE-40EC-8EF5-1BBAFC029094}"/>
    </a:ext>
  </a:extLst>
</a:theme>
</file>

<file path=ppt/theme/theme7.xml><?xml version="1.0" encoding="utf-8"?>
<a:theme xmlns:a="http://schemas.openxmlformats.org/drawingml/2006/main" name="CloudOS">
  <a:themeElements>
    <a:clrScheme name="STB Template Blue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81192D97-C069-469D-919F-BDBFA53A12D0}"/>
    </a:ext>
  </a:extLst>
</a:theme>
</file>

<file path=ppt/theme/theme8.xml><?xml version="1.0" encoding="utf-8"?>
<a:theme xmlns:a="http://schemas.openxmlformats.org/drawingml/2006/main" name="Data Insights">
  <a:themeElements>
    <a:clrScheme name="STB Template Orange">
      <a:dk1>
        <a:srgbClr val="505050"/>
      </a:dk1>
      <a:lt1>
        <a:srgbClr val="FFFFFF"/>
      </a:lt1>
      <a:dk2>
        <a:srgbClr val="DC3C00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6E1D0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A37DF81B-A8DE-4273-9585-060E06BBA8DD}"/>
    </a:ext>
  </a:extLst>
</a:theme>
</file>

<file path=ppt/theme/theme9.xml><?xml version="1.0" encoding="utf-8"?>
<a:theme xmlns:a="http://schemas.openxmlformats.org/drawingml/2006/main" name="People-Centric IT">
  <a:themeElements>
    <a:clrScheme name="STB Template Teal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21E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9A8E657C-465A-4BBD-9062-958AEFC89CE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13E7965E63E49B8C388BB2887B98E" ma:contentTypeVersion="0" ma:contentTypeDescription="Create a new document." ma:contentTypeScope="" ma:versionID="b5a9b3b5af1fcc0f4266ee1eda8de3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c355292b7217db2cc4d833eb72b7e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1D3E1-7F05-44BE-9EC9-E8B6C7BD7E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FC5C40-D8F1-4EDF-8644-FAD8DE4DA0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7DFFB5-9800-4568-BEB8-2CC9365A6DCD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Brand_template_16-9_Business_DARK_BLUE_1</Template>
  <TotalTime>273</TotalTime>
  <Words>877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23</vt:i4>
      </vt:variant>
    </vt:vector>
  </HeadingPairs>
  <TitlesOfParts>
    <vt:vector size="57" baseType="lpstr">
      <vt:lpstr>Arial</vt:lpstr>
      <vt:lpstr>Consolas</vt:lpstr>
      <vt:lpstr>Myriad Pro</vt:lpstr>
      <vt:lpstr>Segoe Pro</vt:lpstr>
      <vt:lpstr>Segoe Pro Light</vt:lpstr>
      <vt:lpstr>Segoe UI</vt:lpstr>
      <vt:lpstr>Segoe UI Light</vt:lpstr>
      <vt:lpstr>Wingdings</vt:lpstr>
      <vt:lpstr>WHITE TEMPLATE</vt:lpstr>
      <vt:lpstr>COLOR TEMPLATE</vt:lpstr>
      <vt:lpstr>1_WHITE TEMPLATE</vt:lpstr>
      <vt:lpstr>1_COLOR TEMPLATE</vt:lpstr>
      <vt:lpstr>Server and Cloud 2013</vt:lpstr>
      <vt:lpstr>Transform the Datacenter</vt:lpstr>
      <vt:lpstr>CloudOS</vt:lpstr>
      <vt:lpstr>Data Insights</vt:lpstr>
      <vt:lpstr>People-Centric IT</vt:lpstr>
      <vt:lpstr>Modern Apps</vt:lpstr>
      <vt:lpstr>Windows Azure</vt:lpstr>
      <vt:lpstr>Windows Server</vt:lpstr>
      <vt:lpstr>1_Windows Server</vt:lpstr>
      <vt:lpstr>Windows Intune</vt:lpstr>
      <vt:lpstr>System Center</vt:lpstr>
      <vt:lpstr>BizTalk Server</vt:lpstr>
      <vt:lpstr>2_WHITE TEMPLATE</vt:lpstr>
      <vt:lpstr>2_COLOR TEMPLATE</vt:lpstr>
      <vt:lpstr>3_WHITE TEMPLATE</vt:lpstr>
      <vt:lpstr>3_COLOR TEMPLATE</vt:lpstr>
      <vt:lpstr>4_WHITE TEMPLATE</vt:lpstr>
      <vt:lpstr>4_COLOR TEMPLATE</vt:lpstr>
      <vt:lpstr>5_WHITE TEMPLATE</vt:lpstr>
      <vt:lpstr>5_COLOR TEMPLATE</vt:lpstr>
      <vt:lpstr>6_WHITE TEMPLATE</vt:lpstr>
      <vt:lpstr>6_COLOR TEMPLATE</vt:lpstr>
      <vt:lpstr>Performance Tuning Pit Stop for DBAs </vt:lpstr>
      <vt:lpstr>The Goal</vt:lpstr>
      <vt:lpstr>Agenda</vt:lpstr>
      <vt:lpstr>Check Engine Light</vt:lpstr>
      <vt:lpstr>Baseline with PAL Tools</vt:lpstr>
      <vt:lpstr>Demo</vt:lpstr>
      <vt:lpstr>Files Files Files &amp; FileGroups</vt:lpstr>
      <vt:lpstr>Data Files</vt:lpstr>
      <vt:lpstr>Size &amp; Free Space Matters</vt:lpstr>
      <vt:lpstr>TempDB – Server’s Community Pool</vt:lpstr>
      <vt:lpstr>Demo – TempDB and Data Files</vt:lpstr>
      <vt:lpstr>Instant File Initialization - IFI</vt:lpstr>
      <vt:lpstr>File Deletion vs. File Erasure</vt:lpstr>
      <vt:lpstr>IFI Off vs IFI On</vt:lpstr>
      <vt:lpstr>Why is it useful?</vt:lpstr>
      <vt:lpstr>How do you set it up?</vt:lpstr>
      <vt:lpstr>Virtual Log Files - VLFs</vt:lpstr>
      <vt:lpstr>VLF Dissected</vt:lpstr>
      <vt:lpstr>VLF Nightmare </vt:lpstr>
      <vt:lpstr>Demo – VLFs and IFI</vt:lpstr>
      <vt:lpstr>Other Considerations</vt:lpstr>
      <vt:lpstr>Cross the Finish Line!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Pit Stop for DBAs</dc:title>
  <dc:creator>Ayman El-Ghazali</dc:creator>
  <cp:lastModifiedBy>Ayman El-Ghazali</cp:lastModifiedBy>
  <cp:revision>48</cp:revision>
  <dcterms:created xsi:type="dcterms:W3CDTF">2014-11-04T02:38:52Z</dcterms:created>
  <dcterms:modified xsi:type="dcterms:W3CDTF">2015-01-06T13:05:40Z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0x01010011313E7965E63E49B8C388BB2887B98E</vt:lpwstr>
  </property>
</Properties>
</file>