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diagrams/data4.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61" r:id="rId2"/>
    <p:sldId id="298" r:id="rId3"/>
    <p:sldId id="272" r:id="rId4"/>
    <p:sldId id="299" r:id="rId5"/>
    <p:sldId id="284" r:id="rId6"/>
    <p:sldId id="287" r:id="rId7"/>
    <p:sldId id="288" r:id="rId8"/>
    <p:sldId id="289" r:id="rId9"/>
    <p:sldId id="301" r:id="rId10"/>
    <p:sldId id="290" r:id="rId11"/>
    <p:sldId id="291" r:id="rId12"/>
    <p:sldId id="292" r:id="rId13"/>
    <p:sldId id="293" r:id="rId14"/>
    <p:sldId id="295" r:id="rId15"/>
    <p:sldId id="297" r:id="rId16"/>
    <p:sldId id="294"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D03490-5E87-4F15-B4FE-F961DB1FCA05}" v="51" dt="2023-02-25T21:04:54.559"/>
  </p1510:revLst>
</p1510:revInfo>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3447" autoAdjust="0"/>
  </p:normalViewPr>
  <p:slideViewPr>
    <p:cSldViewPr snapToGrid="0">
      <p:cViewPr varScale="1">
        <p:scale>
          <a:sx n="59" d="100"/>
          <a:sy n="59" d="100"/>
        </p:scale>
        <p:origin x="836" y="76"/>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avinda Krishna Gorantla" userId="a95d55a0-e159-43c9-8dd9-f14c925ba559" providerId="ADAL" clId="{E310B362-75AB-450C-BE73-8A4238A4816E}"/>
    <pc:docChg chg="undo redo custSel addSld delSld modSld sldOrd">
      <pc:chgData name="Aravinda Krishna Gorantla" userId="a95d55a0-e159-43c9-8dd9-f14c925ba559" providerId="ADAL" clId="{E310B362-75AB-450C-BE73-8A4238A4816E}" dt="2022-12-09T19:12:32.380" v="1442" actId="20577"/>
      <pc:docMkLst>
        <pc:docMk/>
      </pc:docMkLst>
      <pc:sldChg chg="addSp delSp modSp mod">
        <pc:chgData name="Aravinda Krishna Gorantla" userId="a95d55a0-e159-43c9-8dd9-f14c925ba559" providerId="ADAL" clId="{E310B362-75AB-450C-BE73-8A4238A4816E}" dt="2022-12-07T05:59:57.998" v="809" actId="120"/>
        <pc:sldMkLst>
          <pc:docMk/>
          <pc:sldMk cId="3984617762" sldId="257"/>
        </pc:sldMkLst>
        <pc:spChg chg="add del mod">
          <ac:chgData name="Aravinda Krishna Gorantla" userId="a95d55a0-e159-43c9-8dd9-f14c925ba559" providerId="ADAL" clId="{E310B362-75AB-450C-BE73-8A4238A4816E}" dt="2022-12-07T04:58:40.141" v="465" actId="478"/>
          <ac:spMkLst>
            <pc:docMk/>
            <pc:sldMk cId="3984617762" sldId="257"/>
            <ac:spMk id="2" creationId="{00000000-0000-0000-0000-000000000000}"/>
          </ac:spMkLst>
        </pc:spChg>
        <pc:spChg chg="mod">
          <ac:chgData name="Aravinda Krishna Gorantla" userId="a95d55a0-e159-43c9-8dd9-f14c925ba559" providerId="ADAL" clId="{E310B362-75AB-450C-BE73-8A4238A4816E}" dt="2022-12-07T04:52:35.618" v="148" actId="27636"/>
          <ac:spMkLst>
            <pc:docMk/>
            <pc:sldMk cId="3984617762" sldId="257"/>
            <ac:spMk id="3" creationId="{00000000-0000-0000-0000-000000000000}"/>
          </ac:spMkLst>
        </pc:spChg>
        <pc:spChg chg="add mod">
          <ac:chgData name="Aravinda Krishna Gorantla" userId="a95d55a0-e159-43c9-8dd9-f14c925ba559" providerId="ADAL" clId="{E310B362-75AB-450C-BE73-8A4238A4816E}" dt="2022-12-07T04:50:38.737" v="105" actId="1076"/>
          <ac:spMkLst>
            <pc:docMk/>
            <pc:sldMk cId="3984617762" sldId="257"/>
            <ac:spMk id="4" creationId="{0271F462-9E1E-E2A4-067E-D42A852F2AB8}"/>
          </ac:spMkLst>
        </pc:spChg>
        <pc:spChg chg="add del mod">
          <ac:chgData name="Aravinda Krishna Gorantla" userId="a95d55a0-e159-43c9-8dd9-f14c925ba559" providerId="ADAL" clId="{E310B362-75AB-450C-BE73-8A4238A4816E}" dt="2022-12-07T04:58:38.573" v="464" actId="478"/>
          <ac:spMkLst>
            <pc:docMk/>
            <pc:sldMk cId="3984617762" sldId="257"/>
            <ac:spMk id="6" creationId="{108B13D3-820E-47BB-D9B1-F0E40E4C0144}"/>
          </ac:spMkLst>
        </pc:spChg>
        <pc:spChg chg="add del mod">
          <ac:chgData name="Aravinda Krishna Gorantla" userId="a95d55a0-e159-43c9-8dd9-f14c925ba559" providerId="ADAL" clId="{E310B362-75AB-450C-BE73-8A4238A4816E}" dt="2022-12-07T04:58:45.263" v="466" actId="478"/>
          <ac:spMkLst>
            <pc:docMk/>
            <pc:sldMk cId="3984617762" sldId="257"/>
            <ac:spMk id="8" creationId="{834916D3-6F5D-49CF-1243-1F98CE2BB81D}"/>
          </ac:spMkLst>
        </pc:spChg>
        <pc:spChg chg="add mod">
          <ac:chgData name="Aravinda Krishna Gorantla" userId="a95d55a0-e159-43c9-8dd9-f14c925ba559" providerId="ADAL" clId="{E310B362-75AB-450C-BE73-8A4238A4816E}" dt="2022-12-07T05:59:57.998" v="809" actId="120"/>
          <ac:spMkLst>
            <pc:docMk/>
            <pc:sldMk cId="3984617762" sldId="257"/>
            <ac:spMk id="9" creationId="{B42C0FA0-E597-521F-1856-4CB54CDF2462}"/>
          </ac:spMkLst>
        </pc:spChg>
      </pc:sldChg>
      <pc:sldChg chg="addSp delSp modSp mod">
        <pc:chgData name="Aravinda Krishna Gorantla" userId="a95d55a0-e159-43c9-8dd9-f14c925ba559" providerId="ADAL" clId="{E310B362-75AB-450C-BE73-8A4238A4816E}" dt="2022-12-09T00:48:15.928" v="1439" actId="21"/>
        <pc:sldMkLst>
          <pc:docMk/>
          <pc:sldMk cId="106904919" sldId="261"/>
        </pc:sldMkLst>
        <pc:spChg chg="mod">
          <ac:chgData name="Aravinda Krishna Gorantla" userId="a95d55a0-e159-43c9-8dd9-f14c925ba559" providerId="ADAL" clId="{E310B362-75AB-450C-BE73-8A4238A4816E}" dt="2022-12-07T06:11:12.061" v="1286" actId="14100"/>
          <ac:spMkLst>
            <pc:docMk/>
            <pc:sldMk cId="106904919" sldId="261"/>
            <ac:spMk id="2" creationId="{00000000-0000-0000-0000-000000000000}"/>
          </ac:spMkLst>
        </pc:spChg>
        <pc:spChg chg="del">
          <ac:chgData name="Aravinda Krishna Gorantla" userId="a95d55a0-e159-43c9-8dd9-f14c925ba559" providerId="ADAL" clId="{E310B362-75AB-450C-BE73-8A4238A4816E}" dt="2022-12-07T06:10:48.379" v="1284" actId="478"/>
          <ac:spMkLst>
            <pc:docMk/>
            <pc:sldMk cId="106904919" sldId="261"/>
            <ac:spMk id="3" creationId="{00000000-0000-0000-0000-000000000000}"/>
          </ac:spMkLst>
        </pc:spChg>
        <pc:spChg chg="add mod">
          <ac:chgData name="Aravinda Krishna Gorantla" userId="a95d55a0-e159-43c9-8dd9-f14c925ba559" providerId="ADAL" clId="{E310B362-75AB-450C-BE73-8A4238A4816E}" dt="2022-12-09T00:48:15.928" v="1439" actId="21"/>
          <ac:spMkLst>
            <pc:docMk/>
            <pc:sldMk cId="106904919" sldId="261"/>
            <ac:spMk id="4" creationId="{823754EC-F373-60C0-2076-1E3EE128CD31}"/>
          </ac:spMkLst>
        </pc:spChg>
        <pc:spChg chg="add del mod">
          <ac:chgData name="Aravinda Krishna Gorantla" userId="a95d55a0-e159-43c9-8dd9-f14c925ba559" providerId="ADAL" clId="{E310B362-75AB-450C-BE73-8A4238A4816E}" dt="2022-12-07T06:10:50.891" v="1285" actId="478"/>
          <ac:spMkLst>
            <pc:docMk/>
            <pc:sldMk cId="106904919" sldId="261"/>
            <ac:spMk id="6" creationId="{BA1ACBD5-FF97-1FE5-9966-530448C35785}"/>
          </ac:spMkLst>
        </pc:spChg>
      </pc:sldChg>
      <pc:sldChg chg="del">
        <pc:chgData name="Aravinda Krishna Gorantla" userId="a95d55a0-e159-43c9-8dd9-f14c925ba559" providerId="ADAL" clId="{E310B362-75AB-450C-BE73-8A4238A4816E}" dt="2022-12-07T04:52:48.361" v="149" actId="47"/>
        <pc:sldMkLst>
          <pc:docMk/>
          <pc:sldMk cId="1476019738" sldId="262"/>
        </pc:sldMkLst>
      </pc:sldChg>
      <pc:sldChg chg="del">
        <pc:chgData name="Aravinda Krishna Gorantla" userId="a95d55a0-e159-43c9-8dd9-f14c925ba559" providerId="ADAL" clId="{E310B362-75AB-450C-BE73-8A4238A4816E}" dt="2022-12-07T04:52:48.361" v="149" actId="47"/>
        <pc:sldMkLst>
          <pc:docMk/>
          <pc:sldMk cId="2475092730" sldId="263"/>
        </pc:sldMkLst>
      </pc:sldChg>
      <pc:sldChg chg="del">
        <pc:chgData name="Aravinda Krishna Gorantla" userId="a95d55a0-e159-43c9-8dd9-f14c925ba559" providerId="ADAL" clId="{E310B362-75AB-450C-BE73-8A4238A4816E}" dt="2022-12-07T04:52:49.767" v="150" actId="47"/>
        <pc:sldMkLst>
          <pc:docMk/>
          <pc:sldMk cId="2761515851" sldId="264"/>
        </pc:sldMkLst>
      </pc:sldChg>
      <pc:sldChg chg="del">
        <pc:chgData name="Aravinda Krishna Gorantla" userId="a95d55a0-e159-43c9-8dd9-f14c925ba559" providerId="ADAL" clId="{E310B362-75AB-450C-BE73-8A4238A4816E}" dt="2022-12-07T04:52:51.091" v="151" actId="47"/>
        <pc:sldMkLst>
          <pc:docMk/>
          <pc:sldMk cId="2362296366" sldId="265"/>
        </pc:sldMkLst>
      </pc:sldChg>
      <pc:sldChg chg="del">
        <pc:chgData name="Aravinda Krishna Gorantla" userId="a95d55a0-e159-43c9-8dd9-f14c925ba559" providerId="ADAL" clId="{E310B362-75AB-450C-BE73-8A4238A4816E}" dt="2022-12-07T04:52:56.519" v="152" actId="47"/>
        <pc:sldMkLst>
          <pc:docMk/>
          <pc:sldMk cId="3229171051" sldId="266"/>
        </pc:sldMkLst>
      </pc:sldChg>
      <pc:sldChg chg="del">
        <pc:chgData name="Aravinda Krishna Gorantla" userId="a95d55a0-e159-43c9-8dd9-f14c925ba559" providerId="ADAL" clId="{E310B362-75AB-450C-BE73-8A4238A4816E}" dt="2022-12-07T04:52:56.519" v="152" actId="47"/>
        <pc:sldMkLst>
          <pc:docMk/>
          <pc:sldMk cId="452733939" sldId="267"/>
        </pc:sldMkLst>
      </pc:sldChg>
      <pc:sldChg chg="del">
        <pc:chgData name="Aravinda Krishna Gorantla" userId="a95d55a0-e159-43c9-8dd9-f14c925ba559" providerId="ADAL" clId="{E310B362-75AB-450C-BE73-8A4238A4816E}" dt="2022-12-07T04:52:56.519" v="152" actId="47"/>
        <pc:sldMkLst>
          <pc:docMk/>
          <pc:sldMk cId="1544302913" sldId="268"/>
        </pc:sldMkLst>
      </pc:sldChg>
      <pc:sldChg chg="del">
        <pc:chgData name="Aravinda Krishna Gorantla" userId="a95d55a0-e159-43c9-8dd9-f14c925ba559" providerId="ADAL" clId="{E310B362-75AB-450C-BE73-8A4238A4816E}" dt="2022-12-07T04:52:56.519" v="152" actId="47"/>
        <pc:sldMkLst>
          <pc:docMk/>
          <pc:sldMk cId="4101607575" sldId="269"/>
        </pc:sldMkLst>
      </pc:sldChg>
      <pc:sldChg chg="delSp modSp mod">
        <pc:chgData name="Aravinda Krishna Gorantla" userId="a95d55a0-e159-43c9-8dd9-f14c925ba559" providerId="ADAL" clId="{E310B362-75AB-450C-BE73-8A4238A4816E}" dt="2022-12-07T06:05:22.502" v="1059" actId="404"/>
        <pc:sldMkLst>
          <pc:docMk/>
          <pc:sldMk cId="2794409471" sldId="270"/>
        </pc:sldMkLst>
        <pc:spChg chg="mod">
          <ac:chgData name="Aravinda Krishna Gorantla" userId="a95d55a0-e159-43c9-8dd9-f14c925ba559" providerId="ADAL" clId="{E310B362-75AB-450C-BE73-8A4238A4816E}" dt="2022-12-07T06:05:22.502" v="1059" actId="404"/>
          <ac:spMkLst>
            <pc:docMk/>
            <pc:sldMk cId="2794409471" sldId="270"/>
            <ac:spMk id="3" creationId="{00000000-0000-0000-0000-000000000000}"/>
          </ac:spMkLst>
        </pc:spChg>
        <pc:spChg chg="del">
          <ac:chgData name="Aravinda Krishna Gorantla" userId="a95d55a0-e159-43c9-8dd9-f14c925ba559" providerId="ADAL" clId="{E310B362-75AB-450C-BE73-8A4238A4816E}" dt="2022-12-07T06:04:51.014" v="1048" actId="478"/>
          <ac:spMkLst>
            <pc:docMk/>
            <pc:sldMk cId="2794409471" sldId="270"/>
            <ac:spMk id="5" creationId="{00000000-0000-0000-0000-000000000000}"/>
          </ac:spMkLst>
        </pc:spChg>
        <pc:spChg chg="del">
          <ac:chgData name="Aravinda Krishna Gorantla" userId="a95d55a0-e159-43c9-8dd9-f14c925ba559" providerId="ADAL" clId="{E310B362-75AB-450C-BE73-8A4238A4816E}" dt="2022-12-07T06:05:01.820" v="1056" actId="478"/>
          <ac:spMkLst>
            <pc:docMk/>
            <pc:sldMk cId="2794409471" sldId="270"/>
            <ac:spMk id="6" creationId="{00000000-0000-0000-0000-000000000000}"/>
          </ac:spMkLst>
        </pc:spChg>
      </pc:sldChg>
      <pc:sldChg chg="addSp delSp modSp add mod">
        <pc:chgData name="Aravinda Krishna Gorantla" userId="a95d55a0-e159-43c9-8dd9-f14c925ba559" providerId="ADAL" clId="{E310B362-75AB-450C-BE73-8A4238A4816E}" dt="2022-12-07T06:22:03.014" v="1351" actId="20577"/>
        <pc:sldMkLst>
          <pc:docMk/>
          <pc:sldMk cId="2332738548" sldId="271"/>
        </pc:sldMkLst>
        <pc:spChg chg="del">
          <ac:chgData name="Aravinda Krishna Gorantla" userId="a95d55a0-e159-43c9-8dd9-f14c925ba559" providerId="ADAL" clId="{E310B362-75AB-450C-BE73-8A4238A4816E}" dt="2022-12-07T04:58:48.991" v="467" actId="478"/>
          <ac:spMkLst>
            <pc:docMk/>
            <pc:sldMk cId="2332738548" sldId="271"/>
            <ac:spMk id="2" creationId="{00000000-0000-0000-0000-000000000000}"/>
          </ac:spMkLst>
        </pc:spChg>
        <pc:spChg chg="mod">
          <ac:chgData name="Aravinda Krishna Gorantla" userId="a95d55a0-e159-43c9-8dd9-f14c925ba559" providerId="ADAL" clId="{E310B362-75AB-450C-BE73-8A4238A4816E}" dt="2022-12-07T06:22:03.014" v="1351" actId="20577"/>
          <ac:spMkLst>
            <pc:docMk/>
            <pc:sldMk cId="2332738548" sldId="271"/>
            <ac:spMk id="3" creationId="{00000000-0000-0000-0000-000000000000}"/>
          </ac:spMkLst>
        </pc:spChg>
        <pc:spChg chg="add del mod">
          <ac:chgData name="Aravinda Krishna Gorantla" userId="a95d55a0-e159-43c9-8dd9-f14c925ba559" providerId="ADAL" clId="{E310B362-75AB-450C-BE73-8A4238A4816E}" dt="2022-12-07T06:02:33" v="869" actId="478"/>
          <ac:spMkLst>
            <pc:docMk/>
            <pc:sldMk cId="2332738548" sldId="271"/>
            <ac:spMk id="4" creationId="{0271F462-9E1E-E2A4-067E-D42A852F2AB8}"/>
          </ac:spMkLst>
        </pc:spChg>
        <pc:spChg chg="add del mod">
          <ac:chgData name="Aravinda Krishna Gorantla" userId="a95d55a0-e159-43c9-8dd9-f14c925ba559" providerId="ADAL" clId="{E310B362-75AB-450C-BE73-8A4238A4816E}" dt="2022-12-07T04:58:50.926" v="468" actId="478"/>
          <ac:spMkLst>
            <pc:docMk/>
            <pc:sldMk cId="2332738548" sldId="271"/>
            <ac:spMk id="6" creationId="{53DB8AD3-93AA-A4CF-F4B5-2155F9076A79}"/>
          </ac:spMkLst>
        </pc:spChg>
        <pc:spChg chg="add mod">
          <ac:chgData name="Aravinda Krishna Gorantla" userId="a95d55a0-e159-43c9-8dd9-f14c925ba559" providerId="ADAL" clId="{E310B362-75AB-450C-BE73-8A4238A4816E}" dt="2022-12-07T06:00:30.930" v="841" actId="20577"/>
          <ac:spMkLst>
            <pc:docMk/>
            <pc:sldMk cId="2332738548" sldId="271"/>
            <ac:spMk id="7" creationId="{8DDAE800-AF8B-90A5-58A8-56B4897B848A}"/>
          </ac:spMkLst>
        </pc:spChg>
      </pc:sldChg>
      <pc:sldChg chg="addSp delSp modSp add mod ord">
        <pc:chgData name="Aravinda Krishna Gorantla" userId="a95d55a0-e159-43c9-8dd9-f14c925ba559" providerId="ADAL" clId="{E310B362-75AB-450C-BE73-8A4238A4816E}" dt="2022-12-09T19:12:32.380" v="1442" actId="20577"/>
        <pc:sldMkLst>
          <pc:docMk/>
          <pc:sldMk cId="3387820818" sldId="272"/>
        </pc:sldMkLst>
        <pc:spChg chg="del">
          <ac:chgData name="Aravinda Krishna Gorantla" userId="a95d55a0-e159-43c9-8dd9-f14c925ba559" providerId="ADAL" clId="{E310B362-75AB-450C-BE73-8A4238A4816E}" dt="2022-12-07T04:58:54.499" v="469" actId="478"/>
          <ac:spMkLst>
            <pc:docMk/>
            <pc:sldMk cId="3387820818" sldId="272"/>
            <ac:spMk id="2" creationId="{00000000-0000-0000-0000-000000000000}"/>
          </ac:spMkLst>
        </pc:spChg>
        <pc:spChg chg="mod">
          <ac:chgData name="Aravinda Krishna Gorantla" userId="a95d55a0-e159-43c9-8dd9-f14c925ba559" providerId="ADAL" clId="{E310B362-75AB-450C-BE73-8A4238A4816E}" dt="2022-12-09T19:12:32.380" v="1442" actId="20577"/>
          <ac:spMkLst>
            <pc:docMk/>
            <pc:sldMk cId="3387820818" sldId="272"/>
            <ac:spMk id="3" creationId="{00000000-0000-0000-0000-000000000000}"/>
          </ac:spMkLst>
        </pc:spChg>
        <pc:spChg chg="add del mod">
          <ac:chgData name="Aravinda Krishna Gorantla" userId="a95d55a0-e159-43c9-8dd9-f14c925ba559" providerId="ADAL" clId="{E310B362-75AB-450C-BE73-8A4238A4816E}" dt="2022-12-07T04:58:56.506" v="470" actId="478"/>
          <ac:spMkLst>
            <pc:docMk/>
            <pc:sldMk cId="3387820818" sldId="272"/>
            <ac:spMk id="6" creationId="{D9B44686-E469-D3EB-E42A-2724A68A59AF}"/>
          </ac:spMkLst>
        </pc:spChg>
        <pc:spChg chg="add mod">
          <ac:chgData name="Aravinda Krishna Gorantla" userId="a95d55a0-e159-43c9-8dd9-f14c925ba559" providerId="ADAL" clId="{E310B362-75AB-450C-BE73-8A4238A4816E}" dt="2022-12-07T06:00:04.594" v="810" actId="1076"/>
          <ac:spMkLst>
            <pc:docMk/>
            <pc:sldMk cId="3387820818" sldId="272"/>
            <ac:spMk id="7" creationId="{7C34E2F0-0699-0F44-1524-B46215769AC3}"/>
          </ac:spMkLst>
        </pc:spChg>
      </pc:sldChg>
      <pc:sldChg chg="addSp delSp modSp add del mod">
        <pc:chgData name="Aravinda Krishna Gorantla" userId="a95d55a0-e159-43c9-8dd9-f14c925ba559" providerId="ADAL" clId="{E310B362-75AB-450C-BE73-8A4238A4816E}" dt="2022-12-07T05:58:25.523" v="758" actId="47"/>
        <pc:sldMkLst>
          <pc:docMk/>
          <pc:sldMk cId="258390251" sldId="273"/>
        </pc:sldMkLst>
        <pc:spChg chg="del">
          <ac:chgData name="Aravinda Krishna Gorantla" userId="a95d55a0-e159-43c9-8dd9-f14c925ba559" providerId="ADAL" clId="{E310B362-75AB-450C-BE73-8A4238A4816E}" dt="2022-12-07T04:59:00.168" v="471" actId="478"/>
          <ac:spMkLst>
            <pc:docMk/>
            <pc:sldMk cId="258390251" sldId="273"/>
            <ac:spMk id="2" creationId="{00000000-0000-0000-0000-000000000000}"/>
          </ac:spMkLst>
        </pc:spChg>
        <pc:spChg chg="del mod">
          <ac:chgData name="Aravinda Krishna Gorantla" userId="a95d55a0-e159-43c9-8dd9-f14c925ba559" providerId="ADAL" clId="{E310B362-75AB-450C-BE73-8A4238A4816E}" dt="2022-12-07T05:58:01.587" v="739" actId="21"/>
          <ac:spMkLst>
            <pc:docMk/>
            <pc:sldMk cId="258390251" sldId="273"/>
            <ac:spMk id="3" creationId="{00000000-0000-0000-0000-000000000000}"/>
          </ac:spMkLst>
        </pc:spChg>
        <pc:spChg chg="add del mod">
          <ac:chgData name="Aravinda Krishna Gorantla" userId="a95d55a0-e159-43c9-8dd9-f14c925ba559" providerId="ADAL" clId="{E310B362-75AB-450C-BE73-8A4238A4816E}" dt="2022-12-07T04:59:05.060" v="472" actId="478"/>
          <ac:spMkLst>
            <pc:docMk/>
            <pc:sldMk cId="258390251" sldId="273"/>
            <ac:spMk id="6" creationId="{B1E405D4-6559-64D2-4139-60B104A01D87}"/>
          </ac:spMkLst>
        </pc:spChg>
        <pc:spChg chg="add mod">
          <ac:chgData name="Aravinda Krishna Gorantla" userId="a95d55a0-e159-43c9-8dd9-f14c925ba559" providerId="ADAL" clId="{E310B362-75AB-450C-BE73-8A4238A4816E}" dt="2022-12-07T05:58:01.587" v="739" actId="21"/>
          <ac:spMkLst>
            <pc:docMk/>
            <pc:sldMk cId="258390251" sldId="273"/>
            <ac:spMk id="8" creationId="{A0ACCB61-F90C-CD48-35CA-D9B8251906E3}"/>
          </ac:spMkLst>
        </pc:spChg>
      </pc:sldChg>
      <pc:sldChg chg="addSp delSp modSp add mod ord">
        <pc:chgData name="Aravinda Krishna Gorantla" userId="a95d55a0-e159-43c9-8dd9-f14c925ba559" providerId="ADAL" clId="{E310B362-75AB-450C-BE73-8A4238A4816E}" dt="2022-12-07T06:05:39.965" v="1063"/>
        <pc:sldMkLst>
          <pc:docMk/>
          <pc:sldMk cId="1075099497" sldId="274"/>
        </pc:sldMkLst>
        <pc:spChg chg="del mod">
          <ac:chgData name="Aravinda Krishna Gorantla" userId="a95d55a0-e159-43c9-8dd9-f14c925ba559" providerId="ADAL" clId="{E310B362-75AB-450C-BE73-8A4238A4816E}" dt="2022-12-07T05:02:19.945" v="613"/>
          <ac:spMkLst>
            <pc:docMk/>
            <pc:sldMk cId="1075099497" sldId="274"/>
            <ac:spMk id="3" creationId="{00000000-0000-0000-0000-000000000000}"/>
          </ac:spMkLst>
        </pc:spChg>
        <pc:spChg chg="add del mod">
          <ac:chgData name="Aravinda Krishna Gorantla" userId="a95d55a0-e159-43c9-8dd9-f14c925ba559" providerId="ADAL" clId="{E310B362-75AB-450C-BE73-8A4238A4816E}" dt="2022-12-07T05:03:39.666" v="654" actId="478"/>
          <ac:spMkLst>
            <pc:docMk/>
            <pc:sldMk cId="1075099497" sldId="274"/>
            <ac:spMk id="5" creationId="{6AC61650-527C-071C-E0E0-FF7670C55313}"/>
          </ac:spMkLst>
        </pc:spChg>
        <pc:spChg chg="add mod ord">
          <ac:chgData name="Aravinda Krishna Gorantla" userId="a95d55a0-e159-43c9-8dd9-f14c925ba559" providerId="ADAL" clId="{E310B362-75AB-450C-BE73-8A4238A4816E}" dt="2022-12-07T05:05:28.082" v="730" actId="1038"/>
          <ac:spMkLst>
            <pc:docMk/>
            <pc:sldMk cId="1075099497" sldId="274"/>
            <ac:spMk id="6" creationId="{3CA35EBB-00FB-BA9D-5207-CC385BCC660A}"/>
          </ac:spMkLst>
        </pc:spChg>
        <pc:spChg chg="add del mod">
          <ac:chgData name="Aravinda Krishna Gorantla" userId="a95d55a0-e159-43c9-8dd9-f14c925ba559" providerId="ADAL" clId="{E310B362-75AB-450C-BE73-8A4238A4816E}" dt="2022-12-07T05:04:35.291" v="675" actId="478"/>
          <ac:spMkLst>
            <pc:docMk/>
            <pc:sldMk cId="1075099497" sldId="274"/>
            <ac:spMk id="8" creationId="{154D13A4-5F12-ACEE-3626-426084C01DA1}"/>
          </ac:spMkLst>
        </pc:spChg>
        <pc:spChg chg="add mod">
          <ac:chgData name="Aravinda Krishna Gorantla" userId="a95d55a0-e159-43c9-8dd9-f14c925ba559" providerId="ADAL" clId="{E310B362-75AB-450C-BE73-8A4238A4816E}" dt="2022-12-07T05:58:19.177" v="757" actId="1036"/>
          <ac:spMkLst>
            <pc:docMk/>
            <pc:sldMk cId="1075099497" sldId="274"/>
            <ac:spMk id="11" creationId="{ED86F106-03CB-338A-DA82-3133EF5A8508}"/>
          </ac:spMkLst>
        </pc:spChg>
        <pc:picChg chg="add del mod modCrop">
          <ac:chgData name="Aravinda Krishna Gorantla" userId="a95d55a0-e159-43c9-8dd9-f14c925ba559" providerId="ADAL" clId="{E310B362-75AB-450C-BE73-8A4238A4816E}" dt="2022-12-07T05:04:32.922" v="674" actId="478"/>
          <ac:picMkLst>
            <pc:docMk/>
            <pc:sldMk cId="1075099497" sldId="274"/>
            <ac:picMk id="2" creationId="{6AD8FA73-B949-143A-15B2-07DC1361363E}"/>
          </ac:picMkLst>
        </pc:picChg>
        <pc:picChg chg="add mod ord">
          <ac:chgData name="Aravinda Krishna Gorantla" userId="a95d55a0-e159-43c9-8dd9-f14c925ba559" providerId="ADAL" clId="{E310B362-75AB-450C-BE73-8A4238A4816E}" dt="2022-12-07T05:57:23.436" v="732" actId="167"/>
          <ac:picMkLst>
            <pc:docMk/>
            <pc:sldMk cId="1075099497" sldId="274"/>
            <ac:picMk id="10" creationId="{A7C58946-ED8D-D1F3-3E88-8FBB5D090F48}"/>
          </ac:picMkLst>
        </pc:picChg>
      </pc:sldChg>
      <pc:sldChg chg="modSp add del mod">
        <pc:chgData name="Aravinda Krishna Gorantla" userId="a95d55a0-e159-43c9-8dd9-f14c925ba559" providerId="ADAL" clId="{E310B362-75AB-450C-BE73-8A4238A4816E}" dt="2022-12-07T06:04:24.042" v="1034" actId="47"/>
        <pc:sldMkLst>
          <pc:docMk/>
          <pc:sldMk cId="298813172" sldId="275"/>
        </pc:sldMkLst>
        <pc:spChg chg="mod">
          <ac:chgData name="Aravinda Krishna Gorantla" userId="a95d55a0-e159-43c9-8dd9-f14c925ba559" providerId="ADAL" clId="{E310B362-75AB-450C-BE73-8A4238A4816E}" dt="2022-12-07T06:04:18.794" v="1031" actId="20577"/>
          <ac:spMkLst>
            <pc:docMk/>
            <pc:sldMk cId="298813172" sldId="275"/>
            <ac:spMk id="3" creationId="{00000000-0000-0000-0000-000000000000}"/>
          </ac:spMkLst>
        </pc:spChg>
      </pc:sldChg>
      <pc:sldChg chg="addSp modSp new mod">
        <pc:chgData name="Aravinda Krishna Gorantla" userId="a95d55a0-e159-43c9-8dd9-f14c925ba559" providerId="ADAL" clId="{E310B362-75AB-450C-BE73-8A4238A4816E}" dt="2022-12-07T06:13:37.355" v="1315" actId="1076"/>
        <pc:sldMkLst>
          <pc:docMk/>
          <pc:sldMk cId="1625599804" sldId="275"/>
        </pc:sldMkLst>
        <pc:spChg chg="add mod">
          <ac:chgData name="Aravinda Krishna Gorantla" userId="a95d55a0-e159-43c9-8dd9-f14c925ba559" providerId="ADAL" clId="{E310B362-75AB-450C-BE73-8A4238A4816E}" dt="2022-12-07T06:13:37.355" v="1315" actId="1076"/>
          <ac:spMkLst>
            <pc:docMk/>
            <pc:sldMk cId="1625599804" sldId="275"/>
            <ac:spMk id="2" creationId="{3A949A84-3AFB-4A3E-0F5F-6113791A1704}"/>
          </ac:spMkLst>
        </pc:spChg>
      </pc:sldChg>
      <pc:sldChg chg="add del ord">
        <pc:chgData name="Aravinda Krishna Gorantla" userId="a95d55a0-e159-43c9-8dd9-f14c925ba559" providerId="ADAL" clId="{E310B362-75AB-450C-BE73-8A4238A4816E}" dt="2022-12-07T05:57:54.780" v="737" actId="47"/>
        <pc:sldMkLst>
          <pc:docMk/>
          <pc:sldMk cId="2113933870" sldId="275"/>
        </pc:sldMkLst>
      </pc:sldChg>
      <pc:sldChg chg="add del">
        <pc:chgData name="Aravinda Krishna Gorantla" userId="a95d55a0-e159-43c9-8dd9-f14c925ba559" providerId="ADAL" clId="{E310B362-75AB-450C-BE73-8A4238A4816E}" dt="2022-12-07T05:59:50.182" v="808"/>
        <pc:sldMkLst>
          <pc:docMk/>
          <pc:sldMk cId="3184107368" sldId="275"/>
        </pc:sldMkLst>
      </pc:sldChg>
      <pc:sldChg chg="add del">
        <pc:chgData name="Aravinda Krishna Gorantla" userId="a95d55a0-e159-43c9-8dd9-f14c925ba559" providerId="ADAL" clId="{E310B362-75AB-450C-BE73-8A4238A4816E}" dt="2022-12-07T06:02:34.834" v="870" actId="47"/>
        <pc:sldMkLst>
          <pc:docMk/>
          <pc:sldMk cId="3451687498" sldId="275"/>
        </pc:sldMkLst>
      </pc:sldChg>
      <pc:sldChg chg="modSp add mod">
        <pc:chgData name="Aravinda Krishna Gorantla" userId="a95d55a0-e159-43c9-8dd9-f14c925ba559" providerId="ADAL" clId="{E310B362-75AB-450C-BE73-8A4238A4816E}" dt="2022-12-07T06:14:32.976" v="1344" actId="20577"/>
        <pc:sldMkLst>
          <pc:docMk/>
          <pc:sldMk cId="2091110284" sldId="276"/>
        </pc:sldMkLst>
        <pc:spChg chg="mod">
          <ac:chgData name="Aravinda Krishna Gorantla" userId="a95d55a0-e159-43c9-8dd9-f14c925ba559" providerId="ADAL" clId="{E310B362-75AB-450C-BE73-8A4238A4816E}" dt="2022-12-07T06:14:32.976" v="1344" actId="20577"/>
          <ac:spMkLst>
            <pc:docMk/>
            <pc:sldMk cId="2091110284" sldId="276"/>
            <ac:spMk id="2" creationId="{3A949A84-3AFB-4A3E-0F5F-6113791A1704}"/>
          </ac:spMkLst>
        </pc:spChg>
      </pc:sldChg>
    </pc:docChg>
  </pc:docChgLst>
  <pc:docChgLst>
    <pc:chgData name="Aravinda Krishna Gorantla" userId="a95d55a0-e159-43c9-8dd9-f14c925ba559" providerId="ADAL" clId="{E1D03490-5E87-4F15-B4FE-F961DB1FCA05}"/>
    <pc:docChg chg="undo redo custSel addSld delSld modSld sldOrd">
      <pc:chgData name="Aravinda Krishna Gorantla" userId="a95d55a0-e159-43c9-8dd9-f14c925ba559" providerId="ADAL" clId="{E1D03490-5E87-4F15-B4FE-F961DB1FCA05}" dt="2023-02-25T21:49:22.450" v="1335" actId="20577"/>
      <pc:docMkLst>
        <pc:docMk/>
      </pc:docMkLst>
      <pc:sldChg chg="addSp delSp modSp add del mod">
        <pc:chgData name="Aravinda Krishna Gorantla" userId="a95d55a0-e159-43c9-8dd9-f14c925ba559" providerId="ADAL" clId="{E1D03490-5E87-4F15-B4FE-F961DB1FCA05}" dt="2023-02-25T21:17:51.060" v="1285" actId="20577"/>
        <pc:sldMkLst>
          <pc:docMk/>
          <pc:sldMk cId="3984617762" sldId="257"/>
        </pc:sldMkLst>
        <pc:spChg chg="add del mod">
          <ac:chgData name="Aravinda Krishna Gorantla" userId="a95d55a0-e159-43c9-8dd9-f14c925ba559" providerId="ADAL" clId="{E1D03490-5E87-4F15-B4FE-F961DB1FCA05}" dt="2023-02-24T04:52:37.362" v="86"/>
          <ac:spMkLst>
            <pc:docMk/>
            <pc:sldMk cId="3984617762" sldId="257"/>
            <ac:spMk id="2" creationId="{1D496A08-8B32-E9F1-927D-3F9D7B8B5C7D}"/>
          </ac:spMkLst>
        </pc:spChg>
        <pc:spChg chg="add del mod">
          <ac:chgData name="Aravinda Krishna Gorantla" userId="a95d55a0-e159-43c9-8dd9-f14c925ba559" providerId="ADAL" clId="{E1D03490-5E87-4F15-B4FE-F961DB1FCA05}" dt="2023-02-25T21:17:51.060" v="1285" actId="20577"/>
          <ac:spMkLst>
            <pc:docMk/>
            <pc:sldMk cId="3984617762" sldId="257"/>
            <ac:spMk id="3" creationId="{00000000-0000-0000-0000-000000000000}"/>
          </ac:spMkLst>
        </pc:spChg>
        <pc:spChg chg="add del mod">
          <ac:chgData name="Aravinda Krishna Gorantla" userId="a95d55a0-e159-43c9-8dd9-f14c925ba559" providerId="ADAL" clId="{E1D03490-5E87-4F15-B4FE-F961DB1FCA05}" dt="2023-02-25T21:14:44.546" v="1152" actId="1076"/>
          <ac:spMkLst>
            <pc:docMk/>
            <pc:sldMk cId="3984617762" sldId="257"/>
            <ac:spMk id="4" creationId="{0271F462-9E1E-E2A4-067E-D42A852F2AB8}"/>
          </ac:spMkLst>
        </pc:spChg>
        <pc:spChg chg="add mod">
          <ac:chgData name="Aravinda Krishna Gorantla" userId="a95d55a0-e159-43c9-8dd9-f14c925ba559" providerId="ADAL" clId="{E1D03490-5E87-4F15-B4FE-F961DB1FCA05}" dt="2023-02-24T04:54:42.267" v="117" actId="1076"/>
          <ac:spMkLst>
            <pc:docMk/>
            <pc:sldMk cId="3984617762" sldId="257"/>
            <ac:spMk id="5" creationId="{0FF6B0EB-FDEC-B5CB-6FC4-15B12EADF357}"/>
          </ac:spMkLst>
        </pc:spChg>
        <pc:spChg chg="add del mod">
          <ac:chgData name="Aravinda Krishna Gorantla" userId="a95d55a0-e159-43c9-8dd9-f14c925ba559" providerId="ADAL" clId="{E1D03490-5E87-4F15-B4FE-F961DB1FCA05}" dt="2023-02-25T21:14:34.477" v="1148" actId="478"/>
          <ac:spMkLst>
            <pc:docMk/>
            <pc:sldMk cId="3984617762" sldId="257"/>
            <ac:spMk id="6" creationId="{FB3E5794-225A-9A2A-C500-42434F0052B3}"/>
          </ac:spMkLst>
        </pc:spChg>
        <pc:spChg chg="add del mod">
          <ac:chgData name="Aravinda Krishna Gorantla" userId="a95d55a0-e159-43c9-8dd9-f14c925ba559" providerId="ADAL" clId="{E1D03490-5E87-4F15-B4FE-F961DB1FCA05}" dt="2023-02-25T21:14:38.859" v="1150" actId="478"/>
          <ac:spMkLst>
            <pc:docMk/>
            <pc:sldMk cId="3984617762" sldId="257"/>
            <ac:spMk id="8" creationId="{5CD29004-FD5A-8BC3-BA15-994379DCA2DC}"/>
          </ac:spMkLst>
        </pc:spChg>
        <pc:spChg chg="mod">
          <ac:chgData name="Aravinda Krishna Gorantla" userId="a95d55a0-e159-43c9-8dd9-f14c925ba559" providerId="ADAL" clId="{E1D03490-5E87-4F15-B4FE-F961DB1FCA05}" dt="2023-02-24T04:50:57.116" v="76" actId="20577"/>
          <ac:spMkLst>
            <pc:docMk/>
            <pc:sldMk cId="3984617762" sldId="257"/>
            <ac:spMk id="9" creationId="{B42C0FA0-E597-521F-1856-4CB54CDF2462}"/>
          </ac:spMkLst>
        </pc:spChg>
      </pc:sldChg>
      <pc:sldChg chg="addSp delSp modSp mod">
        <pc:chgData name="Aravinda Krishna Gorantla" userId="a95d55a0-e159-43c9-8dd9-f14c925ba559" providerId="ADAL" clId="{E1D03490-5E87-4F15-B4FE-F961DB1FCA05}" dt="2023-02-25T20:03:40.421" v="416" actId="1076"/>
        <pc:sldMkLst>
          <pc:docMk/>
          <pc:sldMk cId="106904919" sldId="261"/>
        </pc:sldMkLst>
        <pc:spChg chg="add del mod">
          <ac:chgData name="Aravinda Krishna Gorantla" userId="a95d55a0-e159-43c9-8dd9-f14c925ba559" providerId="ADAL" clId="{E1D03490-5E87-4F15-B4FE-F961DB1FCA05}" dt="2023-02-25T20:03:40.421" v="416" actId="1076"/>
          <ac:spMkLst>
            <pc:docMk/>
            <pc:sldMk cId="106904919" sldId="261"/>
            <ac:spMk id="2" creationId="{00000000-0000-0000-0000-000000000000}"/>
          </ac:spMkLst>
        </pc:spChg>
        <pc:spChg chg="add mod">
          <ac:chgData name="Aravinda Krishna Gorantla" userId="a95d55a0-e159-43c9-8dd9-f14c925ba559" providerId="ADAL" clId="{E1D03490-5E87-4F15-B4FE-F961DB1FCA05}" dt="2023-02-25T20:01:42.115" v="357" actId="1076"/>
          <ac:spMkLst>
            <pc:docMk/>
            <pc:sldMk cId="106904919" sldId="261"/>
            <ac:spMk id="3" creationId="{9E5334DA-9085-4342-100A-5A4E795FEA62}"/>
          </ac:spMkLst>
        </pc:spChg>
        <pc:spChg chg="mod">
          <ac:chgData name="Aravinda Krishna Gorantla" userId="a95d55a0-e159-43c9-8dd9-f14c925ba559" providerId="ADAL" clId="{E1D03490-5E87-4F15-B4FE-F961DB1FCA05}" dt="2023-02-25T20:03:21.756" v="395" actId="1076"/>
          <ac:spMkLst>
            <pc:docMk/>
            <pc:sldMk cId="106904919" sldId="261"/>
            <ac:spMk id="4" creationId="{823754EC-F373-60C0-2076-1E3EE128CD31}"/>
          </ac:spMkLst>
        </pc:spChg>
        <pc:spChg chg="add del mod">
          <ac:chgData name="Aravinda Krishna Gorantla" userId="a95d55a0-e159-43c9-8dd9-f14c925ba559" providerId="ADAL" clId="{E1D03490-5E87-4F15-B4FE-F961DB1FCA05}" dt="2023-02-24T04:45:38.123" v="5" actId="478"/>
          <ac:spMkLst>
            <pc:docMk/>
            <pc:sldMk cId="106904919" sldId="261"/>
            <ac:spMk id="6" creationId="{5C17A56A-1789-3B26-BB13-0C36C79ADEF7}"/>
          </ac:spMkLst>
        </pc:spChg>
        <pc:graphicFrameChg chg="add del mod modGraphic">
          <ac:chgData name="Aravinda Krishna Gorantla" userId="a95d55a0-e159-43c9-8dd9-f14c925ba559" providerId="ADAL" clId="{E1D03490-5E87-4F15-B4FE-F961DB1FCA05}" dt="2023-02-24T04:48:02.156" v="56" actId="478"/>
          <ac:graphicFrameMkLst>
            <pc:docMk/>
            <pc:sldMk cId="106904919" sldId="261"/>
            <ac:graphicFrameMk id="3" creationId="{19C5D7E8-54CF-25A2-E6DE-5E30D41BF0B3}"/>
          </ac:graphicFrameMkLst>
        </pc:graphicFrameChg>
      </pc:sldChg>
      <pc:sldChg chg="addSp modSp mod">
        <pc:chgData name="Aravinda Krishna Gorantla" userId="a95d55a0-e159-43c9-8dd9-f14c925ba559" providerId="ADAL" clId="{E1D03490-5E87-4F15-B4FE-F961DB1FCA05}" dt="2023-02-24T04:50:26.599" v="73" actId="1076"/>
        <pc:sldMkLst>
          <pc:docMk/>
          <pc:sldMk cId="2794409471" sldId="270"/>
        </pc:sldMkLst>
        <pc:picChg chg="add mod">
          <ac:chgData name="Aravinda Krishna Gorantla" userId="a95d55a0-e159-43c9-8dd9-f14c925ba559" providerId="ADAL" clId="{E1D03490-5E87-4F15-B4FE-F961DB1FCA05}" dt="2023-02-24T04:50:26.599" v="73" actId="1076"/>
          <ac:picMkLst>
            <pc:docMk/>
            <pc:sldMk cId="2794409471" sldId="270"/>
            <ac:picMk id="2" creationId="{CDCA7C43-6415-7E03-BED7-56826BDD3F4E}"/>
          </ac:picMkLst>
        </pc:picChg>
      </pc:sldChg>
      <pc:sldChg chg="del">
        <pc:chgData name="Aravinda Krishna Gorantla" userId="a95d55a0-e159-43c9-8dd9-f14c925ba559" providerId="ADAL" clId="{E1D03490-5E87-4F15-B4FE-F961DB1FCA05}" dt="2023-02-24T04:51:16.339" v="81" actId="47"/>
        <pc:sldMkLst>
          <pc:docMk/>
          <pc:sldMk cId="2332738548" sldId="271"/>
        </pc:sldMkLst>
      </pc:sldChg>
      <pc:sldChg chg="addSp delSp modSp add del mod ord">
        <pc:chgData name="Aravinda Krishna Gorantla" userId="a95d55a0-e159-43c9-8dd9-f14c925ba559" providerId="ADAL" clId="{E1D03490-5E87-4F15-B4FE-F961DB1FCA05}" dt="2023-02-25T21:13:09.003" v="1145" actId="20577"/>
        <pc:sldMkLst>
          <pc:docMk/>
          <pc:sldMk cId="3387820818" sldId="272"/>
        </pc:sldMkLst>
        <pc:spChg chg="add mod">
          <ac:chgData name="Aravinda Krishna Gorantla" userId="a95d55a0-e159-43c9-8dd9-f14c925ba559" providerId="ADAL" clId="{E1D03490-5E87-4F15-B4FE-F961DB1FCA05}" dt="2023-02-24T04:55:23.807" v="133" actId="14100"/>
          <ac:spMkLst>
            <pc:docMk/>
            <pc:sldMk cId="3387820818" sldId="272"/>
            <ac:spMk id="2" creationId="{1B44A65E-E61A-83DB-4717-1E8A6BF0A142}"/>
          </ac:spMkLst>
        </pc:spChg>
        <pc:spChg chg="mod">
          <ac:chgData name="Aravinda Krishna Gorantla" userId="a95d55a0-e159-43c9-8dd9-f14c925ba559" providerId="ADAL" clId="{E1D03490-5E87-4F15-B4FE-F961DB1FCA05}" dt="2023-02-24T04:51:10.245" v="80" actId="5793"/>
          <ac:spMkLst>
            <pc:docMk/>
            <pc:sldMk cId="3387820818" sldId="272"/>
            <ac:spMk id="3" creationId="{00000000-0000-0000-0000-000000000000}"/>
          </ac:spMkLst>
        </pc:spChg>
        <pc:spChg chg="mod">
          <ac:chgData name="Aravinda Krishna Gorantla" userId="a95d55a0-e159-43c9-8dd9-f14c925ba559" providerId="ADAL" clId="{E1D03490-5E87-4F15-B4FE-F961DB1FCA05}" dt="2023-02-25T21:13:09.003" v="1145" actId="20577"/>
          <ac:spMkLst>
            <pc:docMk/>
            <pc:sldMk cId="3387820818" sldId="272"/>
            <ac:spMk id="6" creationId="{B6CBC136-A0F6-660E-11D3-5D8413AD3121}"/>
          </ac:spMkLst>
        </pc:spChg>
        <pc:spChg chg="del">
          <ac:chgData name="Aravinda Krishna Gorantla" userId="a95d55a0-e159-43c9-8dd9-f14c925ba559" providerId="ADAL" clId="{E1D03490-5E87-4F15-B4FE-F961DB1FCA05}" dt="2023-02-24T04:51:06.568" v="77" actId="478"/>
          <ac:spMkLst>
            <pc:docMk/>
            <pc:sldMk cId="3387820818" sldId="272"/>
            <ac:spMk id="7" creationId="{7C34E2F0-0699-0F44-1524-B46215769AC3}"/>
          </ac:spMkLst>
        </pc:spChg>
      </pc:sldChg>
      <pc:sldChg chg="del">
        <pc:chgData name="Aravinda Krishna Gorantla" userId="a95d55a0-e159-43c9-8dd9-f14c925ba559" providerId="ADAL" clId="{E1D03490-5E87-4F15-B4FE-F961DB1FCA05}" dt="2023-02-24T04:51:16.339" v="81" actId="47"/>
        <pc:sldMkLst>
          <pc:docMk/>
          <pc:sldMk cId="1075099497" sldId="274"/>
        </pc:sldMkLst>
      </pc:sldChg>
      <pc:sldChg chg="del">
        <pc:chgData name="Aravinda Krishna Gorantla" userId="a95d55a0-e159-43c9-8dd9-f14c925ba559" providerId="ADAL" clId="{E1D03490-5E87-4F15-B4FE-F961DB1FCA05}" dt="2023-02-24T04:51:18.483" v="82" actId="47"/>
        <pc:sldMkLst>
          <pc:docMk/>
          <pc:sldMk cId="1625599804" sldId="275"/>
        </pc:sldMkLst>
      </pc:sldChg>
      <pc:sldChg chg="del">
        <pc:chgData name="Aravinda Krishna Gorantla" userId="a95d55a0-e159-43c9-8dd9-f14c925ba559" providerId="ADAL" clId="{E1D03490-5E87-4F15-B4FE-F961DB1FCA05}" dt="2023-02-24T21:59:39.304" v="333" actId="47"/>
        <pc:sldMkLst>
          <pc:docMk/>
          <pc:sldMk cId="2091110284" sldId="276"/>
        </pc:sldMkLst>
      </pc:sldChg>
      <pc:sldChg chg="modSp add del mod">
        <pc:chgData name="Aravinda Krishna Gorantla" userId="a95d55a0-e159-43c9-8dd9-f14c925ba559" providerId="ADAL" clId="{E1D03490-5E87-4F15-B4FE-F961DB1FCA05}" dt="2023-02-25T20:04:10.512" v="419" actId="47"/>
        <pc:sldMkLst>
          <pc:docMk/>
          <pc:sldMk cId="3625691592" sldId="277"/>
        </pc:sldMkLst>
        <pc:spChg chg="mod">
          <ac:chgData name="Aravinda Krishna Gorantla" userId="a95d55a0-e159-43c9-8dd9-f14c925ba559" providerId="ADAL" clId="{E1D03490-5E87-4F15-B4FE-F961DB1FCA05}" dt="2023-02-25T02:45:34.754" v="350" actId="20577"/>
          <ac:spMkLst>
            <pc:docMk/>
            <pc:sldMk cId="3625691592" sldId="277"/>
            <ac:spMk id="2" creationId="{1B44A65E-E61A-83DB-4717-1E8A6BF0A142}"/>
          </ac:spMkLst>
        </pc:spChg>
      </pc:sldChg>
      <pc:sldChg chg="addSp delSp modSp add mod">
        <pc:chgData name="Aravinda Krishna Gorantla" userId="a95d55a0-e159-43c9-8dd9-f14c925ba559" providerId="ADAL" clId="{E1D03490-5E87-4F15-B4FE-F961DB1FCA05}" dt="2023-02-25T21:06:28.486" v="1135" actId="1582"/>
        <pc:sldMkLst>
          <pc:docMk/>
          <pc:sldMk cId="4023291423" sldId="278"/>
        </pc:sldMkLst>
        <pc:spChg chg="mod">
          <ac:chgData name="Aravinda Krishna Gorantla" userId="a95d55a0-e159-43c9-8dd9-f14c925ba559" providerId="ADAL" clId="{E1D03490-5E87-4F15-B4FE-F961DB1FCA05}" dt="2023-02-25T20:42:53.706" v="819" actId="1076"/>
          <ac:spMkLst>
            <pc:docMk/>
            <pc:sldMk cId="4023291423" sldId="278"/>
            <ac:spMk id="2" creationId="{1B44A65E-E61A-83DB-4717-1E8A6BF0A142}"/>
          </ac:spMkLst>
        </pc:spChg>
        <pc:spChg chg="del">
          <ac:chgData name="Aravinda Krishna Gorantla" userId="a95d55a0-e159-43c9-8dd9-f14c925ba559" providerId="ADAL" clId="{E1D03490-5E87-4F15-B4FE-F961DB1FCA05}" dt="2023-02-25T20:41:53.119" v="788" actId="478"/>
          <ac:spMkLst>
            <pc:docMk/>
            <pc:sldMk cId="4023291423" sldId="278"/>
            <ac:spMk id="3" creationId="{00000000-0000-0000-0000-000000000000}"/>
          </ac:spMkLst>
        </pc:spChg>
        <pc:spChg chg="add mod">
          <ac:chgData name="Aravinda Krishna Gorantla" userId="a95d55a0-e159-43c9-8dd9-f14c925ba559" providerId="ADAL" clId="{E1D03490-5E87-4F15-B4FE-F961DB1FCA05}" dt="2023-02-25T20:42:43.419" v="814" actId="1076"/>
          <ac:spMkLst>
            <pc:docMk/>
            <pc:sldMk cId="4023291423" sldId="278"/>
            <ac:spMk id="6" creationId="{60D921CE-6F5C-FCB8-BC1C-D63F13037D44}"/>
          </ac:spMkLst>
        </pc:spChg>
        <pc:spChg chg="add mod">
          <ac:chgData name="Aravinda Krishna Gorantla" userId="a95d55a0-e159-43c9-8dd9-f14c925ba559" providerId="ADAL" clId="{E1D03490-5E87-4F15-B4FE-F961DB1FCA05}" dt="2023-02-25T21:06:28.486" v="1135" actId="1582"/>
          <ac:spMkLst>
            <pc:docMk/>
            <pc:sldMk cId="4023291423" sldId="278"/>
            <ac:spMk id="7" creationId="{7BFD76EB-B3AB-918A-881A-42D1A4D941B9}"/>
          </ac:spMkLst>
        </pc:spChg>
        <pc:spChg chg="add mod">
          <ac:chgData name="Aravinda Krishna Gorantla" userId="a95d55a0-e159-43c9-8dd9-f14c925ba559" providerId="ADAL" clId="{E1D03490-5E87-4F15-B4FE-F961DB1FCA05}" dt="2023-02-25T20:56:34.253" v="1009" actId="2711"/>
          <ac:spMkLst>
            <pc:docMk/>
            <pc:sldMk cId="4023291423" sldId="278"/>
            <ac:spMk id="8" creationId="{DD0E07F7-2DAC-A5BF-472F-9544EC0B624E}"/>
          </ac:spMkLst>
        </pc:spChg>
        <pc:spChg chg="add del mod">
          <ac:chgData name="Aravinda Krishna Gorantla" userId="a95d55a0-e159-43c9-8dd9-f14c925ba559" providerId="ADAL" clId="{E1D03490-5E87-4F15-B4FE-F961DB1FCA05}" dt="2023-02-24T05:04:53.354" v="208" actId="478"/>
          <ac:spMkLst>
            <pc:docMk/>
            <pc:sldMk cId="4023291423" sldId="278"/>
            <ac:spMk id="8" creationId="{E8760702-DA3D-919A-311B-319F6DF87EEB}"/>
          </ac:spMkLst>
        </pc:spChg>
        <pc:spChg chg="add del">
          <ac:chgData name="Aravinda Krishna Gorantla" userId="a95d55a0-e159-43c9-8dd9-f14c925ba559" providerId="ADAL" clId="{E1D03490-5E87-4F15-B4FE-F961DB1FCA05}" dt="2023-02-25T20:53:13.880" v="900" actId="22"/>
          <ac:spMkLst>
            <pc:docMk/>
            <pc:sldMk cId="4023291423" sldId="278"/>
            <ac:spMk id="10" creationId="{D863C9FA-92CC-7C47-054A-464746B28FF7}"/>
          </ac:spMkLst>
        </pc:spChg>
      </pc:sldChg>
      <pc:sldChg chg="addSp delSp modSp add del mod">
        <pc:chgData name="Aravinda Krishna Gorantla" userId="a95d55a0-e159-43c9-8dd9-f14c925ba559" providerId="ADAL" clId="{E1D03490-5E87-4F15-B4FE-F961DB1FCA05}" dt="2023-02-25T20:52:26.599" v="892" actId="47"/>
        <pc:sldMkLst>
          <pc:docMk/>
          <pc:sldMk cId="203676961" sldId="279"/>
        </pc:sldMkLst>
        <pc:spChg chg="del">
          <ac:chgData name="Aravinda Krishna Gorantla" userId="a95d55a0-e159-43c9-8dd9-f14c925ba559" providerId="ADAL" clId="{E1D03490-5E87-4F15-B4FE-F961DB1FCA05}" dt="2023-02-24T04:56:43.739" v="170" actId="478"/>
          <ac:spMkLst>
            <pc:docMk/>
            <pc:sldMk cId="203676961" sldId="279"/>
            <ac:spMk id="2" creationId="{1B44A65E-E61A-83DB-4717-1E8A6BF0A142}"/>
          </ac:spMkLst>
        </pc:spChg>
        <pc:spChg chg="add mod">
          <ac:chgData name="Aravinda Krishna Gorantla" userId="a95d55a0-e159-43c9-8dd9-f14c925ba559" providerId="ADAL" clId="{E1D03490-5E87-4F15-B4FE-F961DB1FCA05}" dt="2023-02-24T04:56:48.028" v="175" actId="20577"/>
          <ac:spMkLst>
            <pc:docMk/>
            <pc:sldMk cId="203676961" sldId="279"/>
            <ac:spMk id="5" creationId="{AEF8322B-C6B1-C41E-B3FB-33D8406603B9}"/>
          </ac:spMkLst>
        </pc:spChg>
        <pc:spChg chg="add del mod">
          <ac:chgData name="Aravinda Krishna Gorantla" userId="a95d55a0-e159-43c9-8dd9-f14c925ba559" providerId="ADAL" clId="{E1D03490-5E87-4F15-B4FE-F961DB1FCA05}" dt="2023-02-24T05:07:23.795" v="269" actId="478"/>
          <ac:spMkLst>
            <pc:docMk/>
            <pc:sldMk cId="203676961" sldId="279"/>
            <ac:spMk id="7" creationId="{2D1AD0BC-DE0A-36CF-2EAC-77FC77903BFB}"/>
          </ac:spMkLst>
        </pc:spChg>
        <pc:spChg chg="add mod">
          <ac:chgData name="Aravinda Krishna Gorantla" userId="a95d55a0-e159-43c9-8dd9-f14c925ba559" providerId="ADAL" clId="{E1D03490-5E87-4F15-B4FE-F961DB1FCA05}" dt="2023-02-24T05:11:05.921" v="328" actId="14100"/>
          <ac:spMkLst>
            <pc:docMk/>
            <pc:sldMk cId="203676961" sldId="279"/>
            <ac:spMk id="8" creationId="{809361D8-A13E-3008-8E96-159E29DB06B5}"/>
          </ac:spMkLst>
        </pc:spChg>
      </pc:sldChg>
      <pc:sldChg chg="addSp delSp modSp add mod">
        <pc:chgData name="Aravinda Krishna Gorantla" userId="a95d55a0-e159-43c9-8dd9-f14c925ba559" providerId="ADAL" clId="{E1D03490-5E87-4F15-B4FE-F961DB1FCA05}" dt="2023-02-25T21:49:22.450" v="1335" actId="20577"/>
        <pc:sldMkLst>
          <pc:docMk/>
          <pc:sldMk cId="1614410301" sldId="280"/>
        </pc:sldMkLst>
        <pc:spChg chg="del">
          <ac:chgData name="Aravinda Krishna Gorantla" userId="a95d55a0-e159-43c9-8dd9-f14c925ba559" providerId="ADAL" clId="{E1D03490-5E87-4F15-B4FE-F961DB1FCA05}" dt="2023-02-24T04:56:52.227" v="176" actId="478"/>
          <ac:spMkLst>
            <pc:docMk/>
            <pc:sldMk cId="1614410301" sldId="280"/>
            <ac:spMk id="2" creationId="{1B44A65E-E61A-83DB-4717-1E8A6BF0A142}"/>
          </ac:spMkLst>
        </pc:spChg>
        <pc:spChg chg="add del">
          <ac:chgData name="Aravinda Krishna Gorantla" userId="a95d55a0-e159-43c9-8dd9-f14c925ba559" providerId="ADAL" clId="{E1D03490-5E87-4F15-B4FE-F961DB1FCA05}" dt="2023-02-25T20:31:45.963" v="593" actId="478"/>
          <ac:spMkLst>
            <pc:docMk/>
            <pc:sldMk cId="1614410301" sldId="280"/>
            <ac:spMk id="3" creationId="{00000000-0000-0000-0000-000000000000}"/>
          </ac:spMkLst>
        </pc:spChg>
        <pc:spChg chg="add del mod">
          <ac:chgData name="Aravinda Krishna Gorantla" userId="a95d55a0-e159-43c9-8dd9-f14c925ba559" providerId="ADAL" clId="{E1D03490-5E87-4F15-B4FE-F961DB1FCA05}" dt="2023-02-25T20:55:28.796" v="940" actId="478"/>
          <ac:spMkLst>
            <pc:docMk/>
            <pc:sldMk cId="1614410301" sldId="280"/>
            <ac:spMk id="5" creationId="{0E4E5213-A36F-6F16-B1B7-BF05D3C786A4}"/>
          </ac:spMkLst>
        </pc:spChg>
        <pc:spChg chg="mod">
          <ac:chgData name="Aravinda Krishna Gorantla" userId="a95d55a0-e159-43c9-8dd9-f14c925ba559" providerId="ADAL" clId="{E1D03490-5E87-4F15-B4FE-F961DB1FCA05}" dt="2023-02-25T20:30:32.798" v="540"/>
          <ac:spMkLst>
            <pc:docMk/>
            <pc:sldMk cId="1614410301" sldId="280"/>
            <ac:spMk id="6" creationId="{D6DCA392-CA29-5434-AD25-349E16E28085}"/>
          </ac:spMkLst>
        </pc:spChg>
        <pc:spChg chg="add del mod">
          <ac:chgData name="Aravinda Krishna Gorantla" userId="a95d55a0-e159-43c9-8dd9-f14c925ba559" providerId="ADAL" clId="{E1D03490-5E87-4F15-B4FE-F961DB1FCA05}" dt="2023-02-24T05:08:17.225" v="285" actId="478"/>
          <ac:spMkLst>
            <pc:docMk/>
            <pc:sldMk cId="1614410301" sldId="280"/>
            <ac:spMk id="7" creationId="{28535FA8-DA7F-24A1-3EFA-B0E02B84A097}"/>
          </ac:spMkLst>
        </pc:spChg>
        <pc:spChg chg="mod">
          <ac:chgData name="Aravinda Krishna Gorantla" userId="a95d55a0-e159-43c9-8dd9-f14c925ba559" providerId="ADAL" clId="{E1D03490-5E87-4F15-B4FE-F961DB1FCA05}" dt="2023-02-25T20:30:32.798" v="540"/>
          <ac:spMkLst>
            <pc:docMk/>
            <pc:sldMk cId="1614410301" sldId="280"/>
            <ac:spMk id="7" creationId="{BDAED0B8-5063-57F0-C9B9-449F3F6BA107}"/>
          </ac:spMkLst>
        </pc:spChg>
        <pc:spChg chg="mod">
          <ac:chgData name="Aravinda Krishna Gorantla" userId="a95d55a0-e159-43c9-8dd9-f14c925ba559" providerId="ADAL" clId="{E1D03490-5E87-4F15-B4FE-F961DB1FCA05}" dt="2023-02-25T20:30:32.798" v="540"/>
          <ac:spMkLst>
            <pc:docMk/>
            <pc:sldMk cId="1614410301" sldId="280"/>
            <ac:spMk id="8" creationId="{ABCBE0FB-823B-B22E-43D2-1249F3926578}"/>
          </ac:spMkLst>
        </pc:spChg>
        <pc:spChg chg="add del">
          <ac:chgData name="Aravinda Krishna Gorantla" userId="a95d55a0-e159-43c9-8dd9-f14c925ba559" providerId="ADAL" clId="{E1D03490-5E87-4F15-B4FE-F961DB1FCA05}" dt="2023-02-24T05:07:38.781" v="271" actId="22"/>
          <ac:spMkLst>
            <pc:docMk/>
            <pc:sldMk cId="1614410301" sldId="280"/>
            <ac:spMk id="9" creationId="{7D7235F2-52F5-184A-B217-61AC5CC2A848}"/>
          </ac:spMkLst>
        </pc:spChg>
        <pc:spChg chg="mod">
          <ac:chgData name="Aravinda Krishna Gorantla" userId="a95d55a0-e159-43c9-8dd9-f14c925ba559" providerId="ADAL" clId="{E1D03490-5E87-4F15-B4FE-F961DB1FCA05}" dt="2023-02-25T20:30:32.798" v="540"/>
          <ac:spMkLst>
            <pc:docMk/>
            <pc:sldMk cId="1614410301" sldId="280"/>
            <ac:spMk id="9" creationId="{E7B6A2F0-3D2E-9697-F388-63219CFF8BD8}"/>
          </ac:spMkLst>
        </pc:spChg>
        <pc:spChg chg="add mod">
          <ac:chgData name="Aravinda Krishna Gorantla" userId="a95d55a0-e159-43c9-8dd9-f14c925ba559" providerId="ADAL" clId="{E1D03490-5E87-4F15-B4FE-F961DB1FCA05}" dt="2023-02-25T20:55:35.999" v="950" actId="1035"/>
          <ac:spMkLst>
            <pc:docMk/>
            <pc:sldMk cId="1614410301" sldId="280"/>
            <ac:spMk id="10" creationId="{79B4D808-5763-A4A2-05D7-F88726E84622}"/>
          </ac:spMkLst>
        </pc:spChg>
        <pc:spChg chg="mod">
          <ac:chgData name="Aravinda Krishna Gorantla" userId="a95d55a0-e159-43c9-8dd9-f14c925ba559" providerId="ADAL" clId="{E1D03490-5E87-4F15-B4FE-F961DB1FCA05}" dt="2023-02-25T20:30:32.798" v="540"/>
          <ac:spMkLst>
            <pc:docMk/>
            <pc:sldMk cId="1614410301" sldId="280"/>
            <ac:spMk id="11" creationId="{0BB1ADAA-1E22-E74A-E1E9-CEB7C485808F}"/>
          </ac:spMkLst>
        </pc:spChg>
        <pc:spChg chg="mod">
          <ac:chgData name="Aravinda Krishna Gorantla" userId="a95d55a0-e159-43c9-8dd9-f14c925ba559" providerId="ADAL" clId="{E1D03490-5E87-4F15-B4FE-F961DB1FCA05}" dt="2023-02-25T20:30:32.798" v="540"/>
          <ac:spMkLst>
            <pc:docMk/>
            <pc:sldMk cId="1614410301" sldId="280"/>
            <ac:spMk id="12" creationId="{59E956ED-65ED-C798-B95A-FAEE3C53C906}"/>
          </ac:spMkLst>
        </pc:spChg>
        <pc:spChg chg="mod">
          <ac:chgData name="Aravinda Krishna Gorantla" userId="a95d55a0-e159-43c9-8dd9-f14c925ba559" providerId="ADAL" clId="{E1D03490-5E87-4F15-B4FE-F961DB1FCA05}" dt="2023-02-25T20:30:32.798" v="540"/>
          <ac:spMkLst>
            <pc:docMk/>
            <pc:sldMk cId="1614410301" sldId="280"/>
            <ac:spMk id="14" creationId="{8B6F7457-1BE8-01BD-1192-69D75B2276B4}"/>
          </ac:spMkLst>
        </pc:spChg>
        <pc:spChg chg="mod">
          <ac:chgData name="Aravinda Krishna Gorantla" userId="a95d55a0-e159-43c9-8dd9-f14c925ba559" providerId="ADAL" clId="{E1D03490-5E87-4F15-B4FE-F961DB1FCA05}" dt="2023-02-25T20:30:32.798" v="540"/>
          <ac:spMkLst>
            <pc:docMk/>
            <pc:sldMk cId="1614410301" sldId="280"/>
            <ac:spMk id="15" creationId="{F1BEC49D-29C2-ECAC-9824-C77159CE922A}"/>
          </ac:spMkLst>
        </pc:spChg>
        <pc:spChg chg="mod">
          <ac:chgData name="Aravinda Krishna Gorantla" userId="a95d55a0-e159-43c9-8dd9-f14c925ba559" providerId="ADAL" clId="{E1D03490-5E87-4F15-B4FE-F961DB1FCA05}" dt="2023-02-25T20:30:32.798" v="540"/>
          <ac:spMkLst>
            <pc:docMk/>
            <pc:sldMk cId="1614410301" sldId="280"/>
            <ac:spMk id="16" creationId="{D1B6D22A-3E7F-2F6A-8112-0820C04082C7}"/>
          </ac:spMkLst>
        </pc:spChg>
        <pc:spChg chg="mod">
          <ac:chgData name="Aravinda Krishna Gorantla" userId="a95d55a0-e159-43c9-8dd9-f14c925ba559" providerId="ADAL" clId="{E1D03490-5E87-4F15-B4FE-F961DB1FCA05}" dt="2023-02-25T20:30:32.798" v="540"/>
          <ac:spMkLst>
            <pc:docMk/>
            <pc:sldMk cId="1614410301" sldId="280"/>
            <ac:spMk id="17" creationId="{90333F3A-996B-747B-C6F0-DF98B444D587}"/>
          </ac:spMkLst>
        </pc:spChg>
        <pc:spChg chg="mod">
          <ac:chgData name="Aravinda Krishna Gorantla" userId="a95d55a0-e159-43c9-8dd9-f14c925ba559" providerId="ADAL" clId="{E1D03490-5E87-4F15-B4FE-F961DB1FCA05}" dt="2023-02-25T20:30:32.798" v="540"/>
          <ac:spMkLst>
            <pc:docMk/>
            <pc:sldMk cId="1614410301" sldId="280"/>
            <ac:spMk id="18" creationId="{75F08648-9530-2C1D-26EB-85463336794E}"/>
          </ac:spMkLst>
        </pc:spChg>
        <pc:spChg chg="mod">
          <ac:chgData name="Aravinda Krishna Gorantla" userId="a95d55a0-e159-43c9-8dd9-f14c925ba559" providerId="ADAL" clId="{E1D03490-5E87-4F15-B4FE-F961DB1FCA05}" dt="2023-02-25T20:30:32.798" v="540"/>
          <ac:spMkLst>
            <pc:docMk/>
            <pc:sldMk cId="1614410301" sldId="280"/>
            <ac:spMk id="19" creationId="{5C4CD69D-3A3D-B426-AD8A-898F5984DA3B}"/>
          </ac:spMkLst>
        </pc:spChg>
        <pc:spChg chg="mod">
          <ac:chgData name="Aravinda Krishna Gorantla" userId="a95d55a0-e159-43c9-8dd9-f14c925ba559" providerId="ADAL" clId="{E1D03490-5E87-4F15-B4FE-F961DB1FCA05}" dt="2023-02-25T20:30:32.798" v="540"/>
          <ac:spMkLst>
            <pc:docMk/>
            <pc:sldMk cId="1614410301" sldId="280"/>
            <ac:spMk id="20" creationId="{5D58D167-B00F-6C9A-F800-4850F4587753}"/>
          </ac:spMkLst>
        </pc:spChg>
        <pc:spChg chg="mod">
          <ac:chgData name="Aravinda Krishna Gorantla" userId="a95d55a0-e159-43c9-8dd9-f14c925ba559" providerId="ADAL" clId="{E1D03490-5E87-4F15-B4FE-F961DB1FCA05}" dt="2023-02-25T20:30:32.798" v="540"/>
          <ac:spMkLst>
            <pc:docMk/>
            <pc:sldMk cId="1614410301" sldId="280"/>
            <ac:spMk id="21" creationId="{0105DBB6-0CD7-A9BD-71F5-A332DCE02A7D}"/>
          </ac:spMkLst>
        </pc:spChg>
        <pc:spChg chg="mod">
          <ac:chgData name="Aravinda Krishna Gorantla" userId="a95d55a0-e159-43c9-8dd9-f14c925ba559" providerId="ADAL" clId="{E1D03490-5E87-4F15-B4FE-F961DB1FCA05}" dt="2023-02-25T20:30:32.798" v="540"/>
          <ac:spMkLst>
            <pc:docMk/>
            <pc:sldMk cId="1614410301" sldId="280"/>
            <ac:spMk id="22" creationId="{15823BB0-1C92-73BF-9B6D-60C60461ACBD}"/>
          </ac:spMkLst>
        </pc:spChg>
        <pc:spChg chg="mod">
          <ac:chgData name="Aravinda Krishna Gorantla" userId="a95d55a0-e159-43c9-8dd9-f14c925ba559" providerId="ADAL" clId="{E1D03490-5E87-4F15-B4FE-F961DB1FCA05}" dt="2023-02-25T20:30:32.798" v="540"/>
          <ac:spMkLst>
            <pc:docMk/>
            <pc:sldMk cId="1614410301" sldId="280"/>
            <ac:spMk id="23" creationId="{DA9D76B6-B8B5-FE2B-31AA-8135B3E7014A}"/>
          </ac:spMkLst>
        </pc:spChg>
        <pc:spChg chg="mod">
          <ac:chgData name="Aravinda Krishna Gorantla" userId="a95d55a0-e159-43c9-8dd9-f14c925ba559" providerId="ADAL" clId="{E1D03490-5E87-4F15-B4FE-F961DB1FCA05}" dt="2023-02-25T20:30:32.798" v="540"/>
          <ac:spMkLst>
            <pc:docMk/>
            <pc:sldMk cId="1614410301" sldId="280"/>
            <ac:spMk id="24" creationId="{DC8C6915-A4EF-3DDF-2F81-A06525200135}"/>
          </ac:spMkLst>
        </pc:spChg>
        <pc:spChg chg="mod">
          <ac:chgData name="Aravinda Krishna Gorantla" userId="a95d55a0-e159-43c9-8dd9-f14c925ba559" providerId="ADAL" clId="{E1D03490-5E87-4F15-B4FE-F961DB1FCA05}" dt="2023-02-25T20:30:32.798" v="540"/>
          <ac:spMkLst>
            <pc:docMk/>
            <pc:sldMk cId="1614410301" sldId="280"/>
            <ac:spMk id="25" creationId="{C3C48584-685A-E8C7-DFC8-71F4E5CE5D9D}"/>
          </ac:spMkLst>
        </pc:spChg>
        <pc:spChg chg="mod">
          <ac:chgData name="Aravinda Krishna Gorantla" userId="a95d55a0-e159-43c9-8dd9-f14c925ba559" providerId="ADAL" clId="{E1D03490-5E87-4F15-B4FE-F961DB1FCA05}" dt="2023-02-25T20:30:32.798" v="540"/>
          <ac:spMkLst>
            <pc:docMk/>
            <pc:sldMk cId="1614410301" sldId="280"/>
            <ac:spMk id="26" creationId="{ED22D324-B551-B6F1-49E9-A0C3C391FBBB}"/>
          </ac:spMkLst>
        </pc:spChg>
        <pc:spChg chg="mod">
          <ac:chgData name="Aravinda Krishna Gorantla" userId="a95d55a0-e159-43c9-8dd9-f14c925ba559" providerId="ADAL" clId="{E1D03490-5E87-4F15-B4FE-F961DB1FCA05}" dt="2023-02-25T20:30:32.798" v="540"/>
          <ac:spMkLst>
            <pc:docMk/>
            <pc:sldMk cId="1614410301" sldId="280"/>
            <ac:spMk id="27" creationId="{F16878DE-FB9D-AACE-E853-95E920CCB4C4}"/>
          </ac:spMkLst>
        </pc:spChg>
        <pc:spChg chg="mod">
          <ac:chgData name="Aravinda Krishna Gorantla" userId="a95d55a0-e159-43c9-8dd9-f14c925ba559" providerId="ADAL" clId="{E1D03490-5E87-4F15-B4FE-F961DB1FCA05}" dt="2023-02-25T20:30:32.798" v="540"/>
          <ac:spMkLst>
            <pc:docMk/>
            <pc:sldMk cId="1614410301" sldId="280"/>
            <ac:spMk id="28" creationId="{3213262B-6653-8B2D-CBD7-9DD39C8F4C51}"/>
          </ac:spMkLst>
        </pc:spChg>
        <pc:spChg chg="add del mod">
          <ac:chgData name="Aravinda Krishna Gorantla" userId="a95d55a0-e159-43c9-8dd9-f14c925ba559" providerId="ADAL" clId="{E1D03490-5E87-4F15-B4FE-F961DB1FCA05}" dt="2023-02-25T20:31:30.736" v="588"/>
          <ac:spMkLst>
            <pc:docMk/>
            <pc:sldMk cId="1614410301" sldId="280"/>
            <ac:spMk id="29" creationId="{6CB1B4E0-01C0-4EC3-1FBB-4486F673E67B}"/>
          </ac:spMkLst>
        </pc:spChg>
        <pc:spChg chg="add del mod">
          <ac:chgData name="Aravinda Krishna Gorantla" userId="a95d55a0-e159-43c9-8dd9-f14c925ba559" providerId="ADAL" clId="{E1D03490-5E87-4F15-B4FE-F961DB1FCA05}" dt="2023-02-25T20:31:30.736" v="588"/>
          <ac:spMkLst>
            <pc:docMk/>
            <pc:sldMk cId="1614410301" sldId="280"/>
            <ac:spMk id="30" creationId="{05136FF2-877A-0497-4874-6FCA2539A6A1}"/>
          </ac:spMkLst>
        </pc:spChg>
        <pc:spChg chg="mod">
          <ac:chgData name="Aravinda Krishna Gorantla" userId="a95d55a0-e159-43c9-8dd9-f14c925ba559" providerId="ADAL" clId="{E1D03490-5E87-4F15-B4FE-F961DB1FCA05}" dt="2023-02-25T20:31:55.342" v="597" actId="404"/>
          <ac:spMkLst>
            <pc:docMk/>
            <pc:sldMk cId="1614410301" sldId="280"/>
            <ac:spMk id="32" creationId="{B826743F-0310-EA55-0345-9DB618CD9AED}"/>
          </ac:spMkLst>
        </pc:spChg>
        <pc:spChg chg="mod">
          <ac:chgData name="Aravinda Krishna Gorantla" userId="a95d55a0-e159-43c9-8dd9-f14c925ba559" providerId="ADAL" clId="{E1D03490-5E87-4F15-B4FE-F961DB1FCA05}" dt="2023-02-25T20:31:55.342" v="597" actId="404"/>
          <ac:spMkLst>
            <pc:docMk/>
            <pc:sldMk cId="1614410301" sldId="280"/>
            <ac:spMk id="34" creationId="{DF8F4345-4AFA-D275-5398-9A192D31665E}"/>
          </ac:spMkLst>
        </pc:spChg>
        <pc:spChg chg="mod">
          <ac:chgData name="Aravinda Krishna Gorantla" userId="a95d55a0-e159-43c9-8dd9-f14c925ba559" providerId="ADAL" clId="{E1D03490-5E87-4F15-B4FE-F961DB1FCA05}" dt="2023-02-25T20:31:55.342" v="597" actId="404"/>
          <ac:spMkLst>
            <pc:docMk/>
            <pc:sldMk cId="1614410301" sldId="280"/>
            <ac:spMk id="35" creationId="{DC71682C-CB3A-CF60-95A4-6E2FD4DE8469}"/>
          </ac:spMkLst>
        </pc:spChg>
        <pc:spChg chg="mod">
          <ac:chgData name="Aravinda Krishna Gorantla" userId="a95d55a0-e159-43c9-8dd9-f14c925ba559" providerId="ADAL" clId="{E1D03490-5E87-4F15-B4FE-F961DB1FCA05}" dt="2023-02-25T20:31:55.342" v="597" actId="404"/>
          <ac:spMkLst>
            <pc:docMk/>
            <pc:sldMk cId="1614410301" sldId="280"/>
            <ac:spMk id="36" creationId="{6509A3F2-B1F6-F8E0-9C41-3F83D359385B}"/>
          </ac:spMkLst>
        </pc:spChg>
        <pc:spChg chg="mod">
          <ac:chgData name="Aravinda Krishna Gorantla" userId="a95d55a0-e159-43c9-8dd9-f14c925ba559" providerId="ADAL" clId="{E1D03490-5E87-4F15-B4FE-F961DB1FCA05}" dt="2023-02-25T20:31:55.342" v="597" actId="404"/>
          <ac:spMkLst>
            <pc:docMk/>
            <pc:sldMk cId="1614410301" sldId="280"/>
            <ac:spMk id="37" creationId="{AB63772D-8456-B4BF-112E-3E245248BF81}"/>
          </ac:spMkLst>
        </pc:spChg>
        <pc:spChg chg="mod">
          <ac:chgData name="Aravinda Krishna Gorantla" userId="a95d55a0-e159-43c9-8dd9-f14c925ba559" providerId="ADAL" clId="{E1D03490-5E87-4F15-B4FE-F961DB1FCA05}" dt="2023-02-25T20:31:55.342" v="597" actId="404"/>
          <ac:spMkLst>
            <pc:docMk/>
            <pc:sldMk cId="1614410301" sldId="280"/>
            <ac:spMk id="38" creationId="{5258FE07-FE6D-43A2-0991-94D22EB0E5F4}"/>
          </ac:spMkLst>
        </pc:spChg>
        <pc:spChg chg="mod">
          <ac:chgData name="Aravinda Krishna Gorantla" userId="a95d55a0-e159-43c9-8dd9-f14c925ba559" providerId="ADAL" clId="{E1D03490-5E87-4F15-B4FE-F961DB1FCA05}" dt="2023-02-25T20:31:55.342" v="597" actId="404"/>
          <ac:spMkLst>
            <pc:docMk/>
            <pc:sldMk cId="1614410301" sldId="280"/>
            <ac:spMk id="39" creationId="{1648075A-0C35-9D90-3E35-1B3058510B1F}"/>
          </ac:spMkLst>
        </pc:spChg>
        <pc:spChg chg="mod">
          <ac:chgData name="Aravinda Krishna Gorantla" userId="a95d55a0-e159-43c9-8dd9-f14c925ba559" providerId="ADAL" clId="{E1D03490-5E87-4F15-B4FE-F961DB1FCA05}" dt="2023-02-25T20:31:55.342" v="597" actId="404"/>
          <ac:spMkLst>
            <pc:docMk/>
            <pc:sldMk cId="1614410301" sldId="280"/>
            <ac:spMk id="40" creationId="{5E7FF1BA-03D3-DE1D-D331-DC1CF4062B9E}"/>
          </ac:spMkLst>
        </pc:spChg>
        <pc:spChg chg="mod">
          <ac:chgData name="Aravinda Krishna Gorantla" userId="a95d55a0-e159-43c9-8dd9-f14c925ba559" providerId="ADAL" clId="{E1D03490-5E87-4F15-B4FE-F961DB1FCA05}" dt="2023-02-25T20:31:55.342" v="597" actId="404"/>
          <ac:spMkLst>
            <pc:docMk/>
            <pc:sldMk cId="1614410301" sldId="280"/>
            <ac:spMk id="42" creationId="{44A38461-21E4-2B2A-890A-004112E54FC6}"/>
          </ac:spMkLst>
        </pc:spChg>
        <pc:spChg chg="mod">
          <ac:chgData name="Aravinda Krishna Gorantla" userId="a95d55a0-e159-43c9-8dd9-f14c925ba559" providerId="ADAL" clId="{E1D03490-5E87-4F15-B4FE-F961DB1FCA05}" dt="2023-02-25T20:31:55.342" v="597" actId="404"/>
          <ac:spMkLst>
            <pc:docMk/>
            <pc:sldMk cId="1614410301" sldId="280"/>
            <ac:spMk id="43" creationId="{FE8E4DA4-D387-AE90-00CF-AF8F243F4E44}"/>
          </ac:spMkLst>
        </pc:spChg>
        <pc:spChg chg="mod">
          <ac:chgData name="Aravinda Krishna Gorantla" userId="a95d55a0-e159-43c9-8dd9-f14c925ba559" providerId="ADAL" clId="{E1D03490-5E87-4F15-B4FE-F961DB1FCA05}" dt="2023-02-25T20:31:55.342" v="597" actId="404"/>
          <ac:spMkLst>
            <pc:docMk/>
            <pc:sldMk cId="1614410301" sldId="280"/>
            <ac:spMk id="44" creationId="{77121444-B3C0-B9CD-82C4-04DD39BA611D}"/>
          </ac:spMkLst>
        </pc:spChg>
        <pc:spChg chg="mod">
          <ac:chgData name="Aravinda Krishna Gorantla" userId="a95d55a0-e159-43c9-8dd9-f14c925ba559" providerId="ADAL" clId="{E1D03490-5E87-4F15-B4FE-F961DB1FCA05}" dt="2023-02-25T20:31:55.342" v="597" actId="404"/>
          <ac:spMkLst>
            <pc:docMk/>
            <pc:sldMk cId="1614410301" sldId="280"/>
            <ac:spMk id="45" creationId="{FD044070-3951-78A7-93A4-FBD023CF13CB}"/>
          </ac:spMkLst>
        </pc:spChg>
        <pc:spChg chg="mod">
          <ac:chgData name="Aravinda Krishna Gorantla" userId="a95d55a0-e159-43c9-8dd9-f14c925ba559" providerId="ADAL" clId="{E1D03490-5E87-4F15-B4FE-F961DB1FCA05}" dt="2023-02-25T20:31:55.342" v="597" actId="404"/>
          <ac:spMkLst>
            <pc:docMk/>
            <pc:sldMk cId="1614410301" sldId="280"/>
            <ac:spMk id="46" creationId="{463686D6-084B-3814-9E37-A922F7E62A83}"/>
          </ac:spMkLst>
        </pc:spChg>
        <pc:spChg chg="mod">
          <ac:chgData name="Aravinda Krishna Gorantla" userId="a95d55a0-e159-43c9-8dd9-f14c925ba559" providerId="ADAL" clId="{E1D03490-5E87-4F15-B4FE-F961DB1FCA05}" dt="2023-02-25T20:31:55.342" v="597" actId="404"/>
          <ac:spMkLst>
            <pc:docMk/>
            <pc:sldMk cId="1614410301" sldId="280"/>
            <ac:spMk id="47" creationId="{B28528CD-BBEA-F04E-FF7B-C939DDFECB52}"/>
          </ac:spMkLst>
        </pc:spChg>
        <pc:spChg chg="mod">
          <ac:chgData name="Aravinda Krishna Gorantla" userId="a95d55a0-e159-43c9-8dd9-f14c925ba559" providerId="ADAL" clId="{E1D03490-5E87-4F15-B4FE-F961DB1FCA05}" dt="2023-02-25T20:31:55.342" v="597" actId="404"/>
          <ac:spMkLst>
            <pc:docMk/>
            <pc:sldMk cId="1614410301" sldId="280"/>
            <ac:spMk id="48" creationId="{77AD10F9-BF11-3F0D-D0E5-1EBD987FA229}"/>
          </ac:spMkLst>
        </pc:spChg>
        <pc:spChg chg="mod">
          <ac:chgData name="Aravinda Krishna Gorantla" userId="a95d55a0-e159-43c9-8dd9-f14c925ba559" providerId="ADAL" clId="{E1D03490-5E87-4F15-B4FE-F961DB1FCA05}" dt="2023-02-25T20:31:55.342" v="597" actId="404"/>
          <ac:spMkLst>
            <pc:docMk/>
            <pc:sldMk cId="1614410301" sldId="280"/>
            <ac:spMk id="49" creationId="{C37DFAD1-D111-9ED4-BA14-A1890A25A520}"/>
          </ac:spMkLst>
        </pc:spChg>
        <pc:spChg chg="mod">
          <ac:chgData name="Aravinda Krishna Gorantla" userId="a95d55a0-e159-43c9-8dd9-f14c925ba559" providerId="ADAL" clId="{E1D03490-5E87-4F15-B4FE-F961DB1FCA05}" dt="2023-02-25T20:31:55.342" v="597" actId="404"/>
          <ac:spMkLst>
            <pc:docMk/>
            <pc:sldMk cId="1614410301" sldId="280"/>
            <ac:spMk id="50" creationId="{486CA09A-CAA2-9C78-0E6C-74B869CFC9AB}"/>
          </ac:spMkLst>
        </pc:spChg>
        <pc:spChg chg="mod">
          <ac:chgData name="Aravinda Krishna Gorantla" userId="a95d55a0-e159-43c9-8dd9-f14c925ba559" providerId="ADAL" clId="{E1D03490-5E87-4F15-B4FE-F961DB1FCA05}" dt="2023-02-25T20:31:55.342" v="597" actId="404"/>
          <ac:spMkLst>
            <pc:docMk/>
            <pc:sldMk cId="1614410301" sldId="280"/>
            <ac:spMk id="51" creationId="{8C75D550-54CC-81DE-62A7-EC04865D6DB7}"/>
          </ac:spMkLst>
        </pc:spChg>
        <pc:spChg chg="mod">
          <ac:chgData name="Aravinda Krishna Gorantla" userId="a95d55a0-e159-43c9-8dd9-f14c925ba559" providerId="ADAL" clId="{E1D03490-5E87-4F15-B4FE-F961DB1FCA05}" dt="2023-02-25T20:31:55.342" v="597" actId="404"/>
          <ac:spMkLst>
            <pc:docMk/>
            <pc:sldMk cId="1614410301" sldId="280"/>
            <ac:spMk id="52" creationId="{007CE7D1-9B9E-4FA9-3AB8-87F75CB55B90}"/>
          </ac:spMkLst>
        </pc:spChg>
        <pc:spChg chg="mod">
          <ac:chgData name="Aravinda Krishna Gorantla" userId="a95d55a0-e159-43c9-8dd9-f14c925ba559" providerId="ADAL" clId="{E1D03490-5E87-4F15-B4FE-F961DB1FCA05}" dt="2023-02-25T20:31:55.342" v="597" actId="404"/>
          <ac:spMkLst>
            <pc:docMk/>
            <pc:sldMk cId="1614410301" sldId="280"/>
            <ac:spMk id="53" creationId="{3D2F350C-923D-FF0F-D005-2848BA1C17BC}"/>
          </ac:spMkLst>
        </pc:spChg>
        <pc:spChg chg="mod">
          <ac:chgData name="Aravinda Krishna Gorantla" userId="a95d55a0-e159-43c9-8dd9-f14c925ba559" providerId="ADAL" clId="{E1D03490-5E87-4F15-B4FE-F961DB1FCA05}" dt="2023-02-25T20:31:55.342" v="597" actId="404"/>
          <ac:spMkLst>
            <pc:docMk/>
            <pc:sldMk cId="1614410301" sldId="280"/>
            <ac:spMk id="54" creationId="{3CB37FAE-BAA7-474E-4974-F9172B55B8FA}"/>
          </ac:spMkLst>
        </pc:spChg>
        <pc:spChg chg="mod">
          <ac:chgData name="Aravinda Krishna Gorantla" userId="a95d55a0-e159-43c9-8dd9-f14c925ba559" providerId="ADAL" clId="{E1D03490-5E87-4F15-B4FE-F961DB1FCA05}" dt="2023-02-25T20:31:55.342" v="597" actId="404"/>
          <ac:spMkLst>
            <pc:docMk/>
            <pc:sldMk cId="1614410301" sldId="280"/>
            <ac:spMk id="55" creationId="{530861E3-7D35-1D91-E3FA-26B65B217D37}"/>
          </ac:spMkLst>
        </pc:spChg>
        <pc:spChg chg="mod">
          <ac:chgData name="Aravinda Krishna Gorantla" userId="a95d55a0-e159-43c9-8dd9-f14c925ba559" providerId="ADAL" clId="{E1D03490-5E87-4F15-B4FE-F961DB1FCA05}" dt="2023-02-25T20:31:55.342" v="597" actId="404"/>
          <ac:spMkLst>
            <pc:docMk/>
            <pc:sldMk cId="1614410301" sldId="280"/>
            <ac:spMk id="56" creationId="{BD2D7E0E-C74D-A2EC-8F31-11D25DBD1984}"/>
          </ac:spMkLst>
        </pc:spChg>
        <pc:spChg chg="add mod">
          <ac:chgData name="Aravinda Krishna Gorantla" userId="a95d55a0-e159-43c9-8dd9-f14c925ba559" providerId="ADAL" clId="{E1D03490-5E87-4F15-B4FE-F961DB1FCA05}" dt="2023-02-25T21:49:22.450" v="1335" actId="20577"/>
          <ac:spMkLst>
            <pc:docMk/>
            <pc:sldMk cId="1614410301" sldId="280"/>
            <ac:spMk id="57" creationId="{0CD5B03B-57F8-BCAF-71AD-23A245A5036B}"/>
          </ac:spMkLst>
        </pc:spChg>
        <pc:spChg chg="add mod">
          <ac:chgData name="Aravinda Krishna Gorantla" userId="a95d55a0-e159-43c9-8dd9-f14c925ba559" providerId="ADAL" clId="{E1D03490-5E87-4F15-B4FE-F961DB1FCA05}" dt="2023-02-25T21:07:13.703" v="1142" actId="1582"/>
          <ac:spMkLst>
            <pc:docMk/>
            <pc:sldMk cId="1614410301" sldId="280"/>
            <ac:spMk id="59" creationId="{518F762B-B83B-EFC5-EA69-65071054F322}"/>
          </ac:spMkLst>
        </pc:spChg>
        <pc:spChg chg="add mod">
          <ac:chgData name="Aravinda Krishna Gorantla" userId="a95d55a0-e159-43c9-8dd9-f14c925ba559" providerId="ADAL" clId="{E1D03490-5E87-4F15-B4FE-F961DB1FCA05}" dt="2023-02-25T20:55:24.896" v="939" actId="20577"/>
          <ac:spMkLst>
            <pc:docMk/>
            <pc:sldMk cId="1614410301" sldId="280"/>
            <ac:spMk id="60" creationId="{1C62D8AA-48E0-FC1B-62D5-4B05D12B4876}"/>
          </ac:spMkLst>
        </pc:spChg>
        <pc:spChg chg="mod">
          <ac:chgData name="Aravinda Krishna Gorantla" userId="a95d55a0-e159-43c9-8dd9-f14c925ba559" providerId="ADAL" clId="{E1D03490-5E87-4F15-B4FE-F961DB1FCA05}" dt="2023-02-25T21:01:57.970" v="1061" actId="404"/>
          <ac:spMkLst>
            <pc:docMk/>
            <pc:sldMk cId="1614410301" sldId="280"/>
            <ac:spMk id="63" creationId="{044275F7-3287-7326-BC9A-97B3E2496637}"/>
          </ac:spMkLst>
        </pc:spChg>
        <pc:spChg chg="mod">
          <ac:chgData name="Aravinda Krishna Gorantla" userId="a95d55a0-e159-43c9-8dd9-f14c925ba559" providerId="ADAL" clId="{E1D03490-5E87-4F15-B4FE-F961DB1FCA05}" dt="2023-02-25T21:01:57.970" v="1061" actId="404"/>
          <ac:spMkLst>
            <pc:docMk/>
            <pc:sldMk cId="1614410301" sldId="280"/>
            <ac:spMk id="64" creationId="{16880E59-895A-69E1-9F3A-79F29C241379}"/>
          </ac:spMkLst>
        </pc:spChg>
        <pc:spChg chg="mod">
          <ac:chgData name="Aravinda Krishna Gorantla" userId="a95d55a0-e159-43c9-8dd9-f14c925ba559" providerId="ADAL" clId="{E1D03490-5E87-4F15-B4FE-F961DB1FCA05}" dt="2023-02-25T21:01:57.970" v="1061" actId="404"/>
          <ac:spMkLst>
            <pc:docMk/>
            <pc:sldMk cId="1614410301" sldId="280"/>
            <ac:spMk id="66" creationId="{60EEB59F-64F3-AFB3-8C0A-BCEE376BE2BD}"/>
          </ac:spMkLst>
        </pc:spChg>
        <pc:spChg chg="mod">
          <ac:chgData name="Aravinda Krishna Gorantla" userId="a95d55a0-e159-43c9-8dd9-f14c925ba559" providerId="ADAL" clId="{E1D03490-5E87-4F15-B4FE-F961DB1FCA05}" dt="2023-02-25T21:01:57.970" v="1061" actId="404"/>
          <ac:spMkLst>
            <pc:docMk/>
            <pc:sldMk cId="1614410301" sldId="280"/>
            <ac:spMk id="67" creationId="{EB8909DF-0E02-7253-FA3A-6894D8F53CDC}"/>
          </ac:spMkLst>
        </pc:spChg>
        <pc:spChg chg="mod">
          <ac:chgData name="Aravinda Krishna Gorantla" userId="a95d55a0-e159-43c9-8dd9-f14c925ba559" providerId="ADAL" clId="{E1D03490-5E87-4F15-B4FE-F961DB1FCA05}" dt="2023-02-25T21:01:57.970" v="1061" actId="404"/>
          <ac:spMkLst>
            <pc:docMk/>
            <pc:sldMk cId="1614410301" sldId="280"/>
            <ac:spMk id="68" creationId="{479EF5E1-DD85-DAD1-D6A2-F9B31F47D78C}"/>
          </ac:spMkLst>
        </pc:spChg>
        <pc:spChg chg="mod">
          <ac:chgData name="Aravinda Krishna Gorantla" userId="a95d55a0-e159-43c9-8dd9-f14c925ba559" providerId="ADAL" clId="{E1D03490-5E87-4F15-B4FE-F961DB1FCA05}" dt="2023-02-25T21:01:57.970" v="1061" actId="404"/>
          <ac:spMkLst>
            <pc:docMk/>
            <pc:sldMk cId="1614410301" sldId="280"/>
            <ac:spMk id="69" creationId="{CB61B643-1AD3-52DF-456F-8ED6399D2429}"/>
          </ac:spMkLst>
        </pc:spChg>
        <pc:spChg chg="mod">
          <ac:chgData name="Aravinda Krishna Gorantla" userId="a95d55a0-e159-43c9-8dd9-f14c925ba559" providerId="ADAL" clId="{E1D03490-5E87-4F15-B4FE-F961DB1FCA05}" dt="2023-02-25T21:01:57.970" v="1061" actId="404"/>
          <ac:spMkLst>
            <pc:docMk/>
            <pc:sldMk cId="1614410301" sldId="280"/>
            <ac:spMk id="70" creationId="{2886BCC0-2063-489C-45BB-EFB88A0856AE}"/>
          </ac:spMkLst>
        </pc:spChg>
        <pc:spChg chg="mod">
          <ac:chgData name="Aravinda Krishna Gorantla" userId="a95d55a0-e159-43c9-8dd9-f14c925ba559" providerId="ADAL" clId="{E1D03490-5E87-4F15-B4FE-F961DB1FCA05}" dt="2023-02-25T21:01:57.970" v="1061" actId="404"/>
          <ac:spMkLst>
            <pc:docMk/>
            <pc:sldMk cId="1614410301" sldId="280"/>
            <ac:spMk id="71" creationId="{03C74352-9CEE-5D1F-771E-95506B21D75F}"/>
          </ac:spMkLst>
        </pc:spChg>
        <pc:spChg chg="mod">
          <ac:chgData name="Aravinda Krishna Gorantla" userId="a95d55a0-e159-43c9-8dd9-f14c925ba559" providerId="ADAL" clId="{E1D03490-5E87-4F15-B4FE-F961DB1FCA05}" dt="2023-02-25T21:01:57.970" v="1061" actId="404"/>
          <ac:spMkLst>
            <pc:docMk/>
            <pc:sldMk cId="1614410301" sldId="280"/>
            <ac:spMk id="72" creationId="{4259E7D0-A0A2-69D0-A6FF-23959CF61C36}"/>
          </ac:spMkLst>
        </pc:spChg>
        <pc:spChg chg="mod">
          <ac:chgData name="Aravinda Krishna Gorantla" userId="a95d55a0-e159-43c9-8dd9-f14c925ba559" providerId="ADAL" clId="{E1D03490-5E87-4F15-B4FE-F961DB1FCA05}" dt="2023-02-25T21:01:57.970" v="1061" actId="404"/>
          <ac:spMkLst>
            <pc:docMk/>
            <pc:sldMk cId="1614410301" sldId="280"/>
            <ac:spMk id="74" creationId="{505B29DB-5ED7-C848-1FD7-9027B2A14E31}"/>
          </ac:spMkLst>
        </pc:spChg>
        <pc:spChg chg="mod">
          <ac:chgData name="Aravinda Krishna Gorantla" userId="a95d55a0-e159-43c9-8dd9-f14c925ba559" providerId="ADAL" clId="{E1D03490-5E87-4F15-B4FE-F961DB1FCA05}" dt="2023-02-25T21:01:57.970" v="1061" actId="404"/>
          <ac:spMkLst>
            <pc:docMk/>
            <pc:sldMk cId="1614410301" sldId="280"/>
            <ac:spMk id="75" creationId="{5E6B4F5B-F83E-465F-5BF6-3EF668B9C000}"/>
          </ac:spMkLst>
        </pc:spChg>
        <pc:spChg chg="mod">
          <ac:chgData name="Aravinda Krishna Gorantla" userId="a95d55a0-e159-43c9-8dd9-f14c925ba559" providerId="ADAL" clId="{E1D03490-5E87-4F15-B4FE-F961DB1FCA05}" dt="2023-02-25T21:01:57.970" v="1061" actId="404"/>
          <ac:spMkLst>
            <pc:docMk/>
            <pc:sldMk cId="1614410301" sldId="280"/>
            <ac:spMk id="76" creationId="{DF231F0D-AA0D-46EA-90D8-B50C008D4A7D}"/>
          </ac:spMkLst>
        </pc:spChg>
        <pc:spChg chg="mod">
          <ac:chgData name="Aravinda Krishna Gorantla" userId="a95d55a0-e159-43c9-8dd9-f14c925ba559" providerId="ADAL" clId="{E1D03490-5E87-4F15-B4FE-F961DB1FCA05}" dt="2023-02-25T21:01:57.970" v="1061" actId="404"/>
          <ac:spMkLst>
            <pc:docMk/>
            <pc:sldMk cId="1614410301" sldId="280"/>
            <ac:spMk id="77" creationId="{BDE3AC38-F15D-0B21-6621-3B97392F79B2}"/>
          </ac:spMkLst>
        </pc:spChg>
        <pc:spChg chg="mod">
          <ac:chgData name="Aravinda Krishna Gorantla" userId="a95d55a0-e159-43c9-8dd9-f14c925ba559" providerId="ADAL" clId="{E1D03490-5E87-4F15-B4FE-F961DB1FCA05}" dt="2023-02-25T21:01:57.970" v="1061" actId="404"/>
          <ac:spMkLst>
            <pc:docMk/>
            <pc:sldMk cId="1614410301" sldId="280"/>
            <ac:spMk id="78" creationId="{2329EB15-0EF4-C453-4EBB-5F044872D4E6}"/>
          </ac:spMkLst>
        </pc:spChg>
        <pc:spChg chg="mod">
          <ac:chgData name="Aravinda Krishna Gorantla" userId="a95d55a0-e159-43c9-8dd9-f14c925ba559" providerId="ADAL" clId="{E1D03490-5E87-4F15-B4FE-F961DB1FCA05}" dt="2023-02-25T21:01:57.970" v="1061" actId="404"/>
          <ac:spMkLst>
            <pc:docMk/>
            <pc:sldMk cId="1614410301" sldId="280"/>
            <ac:spMk id="79" creationId="{D083B115-81EF-E360-D3D0-C954615A51AB}"/>
          </ac:spMkLst>
        </pc:spChg>
        <pc:spChg chg="mod">
          <ac:chgData name="Aravinda Krishna Gorantla" userId="a95d55a0-e159-43c9-8dd9-f14c925ba559" providerId="ADAL" clId="{E1D03490-5E87-4F15-B4FE-F961DB1FCA05}" dt="2023-02-25T21:01:57.970" v="1061" actId="404"/>
          <ac:spMkLst>
            <pc:docMk/>
            <pc:sldMk cId="1614410301" sldId="280"/>
            <ac:spMk id="80" creationId="{0B1E8623-AC80-57FD-A031-1A540658740F}"/>
          </ac:spMkLst>
        </pc:spChg>
        <pc:spChg chg="mod">
          <ac:chgData name="Aravinda Krishna Gorantla" userId="a95d55a0-e159-43c9-8dd9-f14c925ba559" providerId="ADAL" clId="{E1D03490-5E87-4F15-B4FE-F961DB1FCA05}" dt="2023-02-25T21:01:57.970" v="1061" actId="404"/>
          <ac:spMkLst>
            <pc:docMk/>
            <pc:sldMk cId="1614410301" sldId="280"/>
            <ac:spMk id="81" creationId="{9178B600-3023-C1CC-5B68-D09B042C4043}"/>
          </ac:spMkLst>
        </pc:spChg>
        <pc:spChg chg="mod">
          <ac:chgData name="Aravinda Krishna Gorantla" userId="a95d55a0-e159-43c9-8dd9-f14c925ba559" providerId="ADAL" clId="{E1D03490-5E87-4F15-B4FE-F961DB1FCA05}" dt="2023-02-25T21:01:57.970" v="1061" actId="404"/>
          <ac:spMkLst>
            <pc:docMk/>
            <pc:sldMk cId="1614410301" sldId="280"/>
            <ac:spMk id="82" creationId="{C30F25C0-228C-1D40-3299-33C1426B4813}"/>
          </ac:spMkLst>
        </pc:spChg>
        <pc:spChg chg="mod">
          <ac:chgData name="Aravinda Krishna Gorantla" userId="a95d55a0-e159-43c9-8dd9-f14c925ba559" providerId="ADAL" clId="{E1D03490-5E87-4F15-B4FE-F961DB1FCA05}" dt="2023-02-25T21:01:57.970" v="1061" actId="404"/>
          <ac:spMkLst>
            <pc:docMk/>
            <pc:sldMk cId="1614410301" sldId="280"/>
            <ac:spMk id="83" creationId="{F68D1D3D-8AA3-CE81-F802-0DEEBD8FD7F1}"/>
          </ac:spMkLst>
        </pc:spChg>
        <pc:spChg chg="mod">
          <ac:chgData name="Aravinda Krishna Gorantla" userId="a95d55a0-e159-43c9-8dd9-f14c925ba559" providerId="ADAL" clId="{E1D03490-5E87-4F15-B4FE-F961DB1FCA05}" dt="2023-02-25T21:01:57.970" v="1061" actId="404"/>
          <ac:spMkLst>
            <pc:docMk/>
            <pc:sldMk cId="1614410301" sldId="280"/>
            <ac:spMk id="84" creationId="{C394EC1A-1FD1-AA38-8653-6E9DEF3F8648}"/>
          </ac:spMkLst>
        </pc:spChg>
        <pc:spChg chg="mod">
          <ac:chgData name="Aravinda Krishna Gorantla" userId="a95d55a0-e159-43c9-8dd9-f14c925ba559" providerId="ADAL" clId="{E1D03490-5E87-4F15-B4FE-F961DB1FCA05}" dt="2023-02-25T21:01:57.970" v="1061" actId="404"/>
          <ac:spMkLst>
            <pc:docMk/>
            <pc:sldMk cId="1614410301" sldId="280"/>
            <ac:spMk id="85" creationId="{FA635AC4-7AF7-757E-AF5A-8D91A75B60D9}"/>
          </ac:spMkLst>
        </pc:spChg>
        <pc:spChg chg="mod">
          <ac:chgData name="Aravinda Krishna Gorantla" userId="a95d55a0-e159-43c9-8dd9-f14c925ba559" providerId="ADAL" clId="{E1D03490-5E87-4F15-B4FE-F961DB1FCA05}" dt="2023-02-25T21:01:57.970" v="1061" actId="404"/>
          <ac:spMkLst>
            <pc:docMk/>
            <pc:sldMk cId="1614410301" sldId="280"/>
            <ac:spMk id="86" creationId="{C5D710F5-0207-BA38-9436-A0BDC6D70C35}"/>
          </ac:spMkLst>
        </pc:spChg>
        <pc:spChg chg="mod">
          <ac:chgData name="Aravinda Krishna Gorantla" userId="a95d55a0-e159-43c9-8dd9-f14c925ba559" providerId="ADAL" clId="{E1D03490-5E87-4F15-B4FE-F961DB1FCA05}" dt="2023-02-25T21:01:57.970" v="1061" actId="404"/>
          <ac:spMkLst>
            <pc:docMk/>
            <pc:sldMk cId="1614410301" sldId="280"/>
            <ac:spMk id="87" creationId="{757A88E7-973B-0D9D-0AC4-D8A60AE04EB4}"/>
          </ac:spMkLst>
        </pc:spChg>
        <pc:spChg chg="mod">
          <ac:chgData name="Aravinda Krishna Gorantla" userId="a95d55a0-e159-43c9-8dd9-f14c925ba559" providerId="ADAL" clId="{E1D03490-5E87-4F15-B4FE-F961DB1FCA05}" dt="2023-02-25T21:01:57.970" v="1061" actId="404"/>
          <ac:spMkLst>
            <pc:docMk/>
            <pc:sldMk cId="1614410301" sldId="280"/>
            <ac:spMk id="88" creationId="{BC2555E6-C7D1-213D-5D65-4AEBD83B59F7}"/>
          </ac:spMkLst>
        </pc:spChg>
        <pc:spChg chg="add mod">
          <ac:chgData name="Aravinda Krishna Gorantla" userId="a95d55a0-e159-43c9-8dd9-f14c925ba559" providerId="ADAL" clId="{E1D03490-5E87-4F15-B4FE-F961DB1FCA05}" dt="2023-02-25T21:02:30.999" v="1092" actId="164"/>
          <ac:spMkLst>
            <pc:docMk/>
            <pc:sldMk cId="1614410301" sldId="280"/>
            <ac:spMk id="89" creationId="{BA0FFFB0-2955-A315-E38D-E309C254AA28}"/>
          </ac:spMkLst>
        </pc:spChg>
        <pc:grpChg chg="add del mod">
          <ac:chgData name="Aravinda Krishna Gorantla" userId="a95d55a0-e159-43c9-8dd9-f14c925ba559" providerId="ADAL" clId="{E1D03490-5E87-4F15-B4FE-F961DB1FCA05}" dt="2023-02-25T20:31:30.736" v="588"/>
          <ac:grpSpMkLst>
            <pc:docMk/>
            <pc:sldMk cId="1614410301" sldId="280"/>
            <ac:grpSpMk id="2" creationId="{5FF13D89-99FB-E1DB-BDC0-69512F65D0B4}"/>
          </ac:grpSpMkLst>
        </pc:grpChg>
        <pc:grpChg chg="mod">
          <ac:chgData name="Aravinda Krishna Gorantla" userId="a95d55a0-e159-43c9-8dd9-f14c925ba559" providerId="ADAL" clId="{E1D03490-5E87-4F15-B4FE-F961DB1FCA05}" dt="2023-02-25T20:30:32.798" v="540"/>
          <ac:grpSpMkLst>
            <pc:docMk/>
            <pc:sldMk cId="1614410301" sldId="280"/>
            <ac:grpSpMk id="13" creationId="{B6702597-5037-FDEC-15BF-E75BAEB45148}"/>
          </ac:grpSpMkLst>
        </pc:grpChg>
        <pc:grpChg chg="add mod">
          <ac:chgData name="Aravinda Krishna Gorantla" userId="a95d55a0-e159-43c9-8dd9-f14c925ba559" providerId="ADAL" clId="{E1D03490-5E87-4F15-B4FE-F961DB1FCA05}" dt="2023-02-25T21:02:30.999" v="1092" actId="164"/>
          <ac:grpSpMkLst>
            <pc:docMk/>
            <pc:sldMk cId="1614410301" sldId="280"/>
            <ac:grpSpMk id="31" creationId="{A0AB3108-B533-89A3-118E-2CEC34D76BEB}"/>
          </ac:grpSpMkLst>
        </pc:grpChg>
        <pc:grpChg chg="mod">
          <ac:chgData name="Aravinda Krishna Gorantla" userId="a95d55a0-e159-43c9-8dd9-f14c925ba559" providerId="ADAL" clId="{E1D03490-5E87-4F15-B4FE-F961DB1FCA05}" dt="2023-02-25T20:31:46.434" v="594"/>
          <ac:grpSpMkLst>
            <pc:docMk/>
            <pc:sldMk cId="1614410301" sldId="280"/>
            <ac:grpSpMk id="33" creationId="{0509398A-27ED-E92E-668F-F489F753FCB9}"/>
          </ac:grpSpMkLst>
        </pc:grpChg>
        <pc:grpChg chg="mod">
          <ac:chgData name="Aravinda Krishna Gorantla" userId="a95d55a0-e159-43c9-8dd9-f14c925ba559" providerId="ADAL" clId="{E1D03490-5E87-4F15-B4FE-F961DB1FCA05}" dt="2023-02-25T20:31:46.434" v="594"/>
          <ac:grpSpMkLst>
            <pc:docMk/>
            <pc:sldMk cId="1614410301" sldId="280"/>
            <ac:grpSpMk id="41" creationId="{81692CA6-B3B3-A967-36D4-692C95DDBFC2}"/>
          </ac:grpSpMkLst>
        </pc:grpChg>
        <pc:grpChg chg="add del mod">
          <ac:chgData name="Aravinda Krishna Gorantla" userId="a95d55a0-e159-43c9-8dd9-f14c925ba559" providerId="ADAL" clId="{E1D03490-5E87-4F15-B4FE-F961DB1FCA05}" dt="2023-02-25T21:01:58.527" v="1063"/>
          <ac:grpSpMkLst>
            <pc:docMk/>
            <pc:sldMk cId="1614410301" sldId="280"/>
            <ac:grpSpMk id="61" creationId="{824D08F2-C155-7CF6-FBA6-EFD3AE671337}"/>
          </ac:grpSpMkLst>
        </pc:grpChg>
        <pc:grpChg chg="mod">
          <ac:chgData name="Aravinda Krishna Gorantla" userId="a95d55a0-e159-43c9-8dd9-f14c925ba559" providerId="ADAL" clId="{E1D03490-5E87-4F15-B4FE-F961DB1FCA05}" dt="2023-02-25T21:01:04.171" v="1022"/>
          <ac:grpSpMkLst>
            <pc:docMk/>
            <pc:sldMk cId="1614410301" sldId="280"/>
            <ac:grpSpMk id="62" creationId="{A90B18CB-9531-AA1B-A6EA-0BB94A49BE93}"/>
          </ac:grpSpMkLst>
        </pc:grpChg>
        <pc:grpChg chg="mod">
          <ac:chgData name="Aravinda Krishna Gorantla" userId="a95d55a0-e159-43c9-8dd9-f14c925ba559" providerId="ADAL" clId="{E1D03490-5E87-4F15-B4FE-F961DB1FCA05}" dt="2023-02-25T21:01:04.171" v="1022"/>
          <ac:grpSpMkLst>
            <pc:docMk/>
            <pc:sldMk cId="1614410301" sldId="280"/>
            <ac:grpSpMk id="65" creationId="{3F21A9DC-62D3-11CF-A51F-A5EF1B0DA649}"/>
          </ac:grpSpMkLst>
        </pc:grpChg>
        <pc:grpChg chg="mod">
          <ac:chgData name="Aravinda Krishna Gorantla" userId="a95d55a0-e159-43c9-8dd9-f14c925ba559" providerId="ADAL" clId="{E1D03490-5E87-4F15-B4FE-F961DB1FCA05}" dt="2023-02-25T21:01:04.171" v="1022"/>
          <ac:grpSpMkLst>
            <pc:docMk/>
            <pc:sldMk cId="1614410301" sldId="280"/>
            <ac:grpSpMk id="73" creationId="{6BE99269-17FF-1128-B594-67286208428F}"/>
          </ac:grpSpMkLst>
        </pc:grpChg>
        <pc:grpChg chg="add mod">
          <ac:chgData name="Aravinda Krishna Gorantla" userId="a95d55a0-e159-43c9-8dd9-f14c925ba559" providerId="ADAL" clId="{E1D03490-5E87-4F15-B4FE-F961DB1FCA05}" dt="2023-02-25T21:02:30.999" v="1092" actId="164"/>
          <ac:grpSpMkLst>
            <pc:docMk/>
            <pc:sldMk cId="1614410301" sldId="280"/>
            <ac:grpSpMk id="90" creationId="{B9590758-AE9D-67AA-EA83-475B2CB6982B}"/>
          </ac:grpSpMkLst>
        </pc:grpChg>
        <pc:graphicFrameChg chg="add mod modGraphic">
          <ac:chgData name="Aravinda Krishna Gorantla" userId="a95d55a0-e159-43c9-8dd9-f14c925ba559" providerId="ADAL" clId="{E1D03490-5E87-4F15-B4FE-F961DB1FCA05}" dt="2023-02-25T20:56:12.061" v="1007" actId="1076"/>
          <ac:graphicFrameMkLst>
            <pc:docMk/>
            <pc:sldMk cId="1614410301" sldId="280"/>
            <ac:graphicFrameMk id="58" creationId="{A4260BE5-A651-E148-503C-701EEEAA84C8}"/>
          </ac:graphicFrameMkLst>
        </pc:graphicFrameChg>
      </pc:sldChg>
      <pc:sldChg chg="addSp delSp modSp add mod ord">
        <pc:chgData name="Aravinda Krishna Gorantla" userId="a95d55a0-e159-43c9-8dd9-f14c925ba559" providerId="ADAL" clId="{E1D03490-5E87-4F15-B4FE-F961DB1FCA05}" dt="2023-02-25T21:21:09.376" v="1296" actId="20577"/>
        <pc:sldMkLst>
          <pc:docMk/>
          <pc:sldMk cId="3247048550" sldId="281"/>
        </pc:sldMkLst>
        <pc:spChg chg="del">
          <ac:chgData name="Aravinda Krishna Gorantla" userId="a95d55a0-e159-43c9-8dd9-f14c925ba559" providerId="ADAL" clId="{E1D03490-5E87-4F15-B4FE-F961DB1FCA05}" dt="2023-02-24T04:56:37.575" v="166" actId="478"/>
          <ac:spMkLst>
            <pc:docMk/>
            <pc:sldMk cId="3247048550" sldId="281"/>
            <ac:spMk id="2" creationId="{1B44A65E-E61A-83DB-4717-1E8A6BF0A142}"/>
          </ac:spMkLst>
        </pc:spChg>
        <pc:spChg chg="del">
          <ac:chgData name="Aravinda Krishna Gorantla" userId="a95d55a0-e159-43c9-8dd9-f14c925ba559" providerId="ADAL" clId="{E1D03490-5E87-4F15-B4FE-F961DB1FCA05}" dt="2023-02-25T20:49:04.100" v="839" actId="478"/>
          <ac:spMkLst>
            <pc:docMk/>
            <pc:sldMk cId="3247048550" sldId="281"/>
            <ac:spMk id="3" creationId="{00000000-0000-0000-0000-000000000000}"/>
          </ac:spMkLst>
        </pc:spChg>
        <pc:spChg chg="add mod">
          <ac:chgData name="Aravinda Krishna Gorantla" userId="a95d55a0-e159-43c9-8dd9-f14c925ba559" providerId="ADAL" clId="{E1D03490-5E87-4F15-B4FE-F961DB1FCA05}" dt="2023-02-25T20:51:24.877" v="879" actId="1076"/>
          <ac:spMkLst>
            <pc:docMk/>
            <pc:sldMk cId="3247048550" sldId="281"/>
            <ac:spMk id="5" creationId="{12E394A4-EC5E-8509-874B-3187BFAD3FA8}"/>
          </ac:spMkLst>
        </pc:spChg>
        <pc:spChg chg="mod">
          <ac:chgData name="Aravinda Krishna Gorantla" userId="a95d55a0-e159-43c9-8dd9-f14c925ba559" providerId="ADAL" clId="{E1D03490-5E87-4F15-B4FE-F961DB1FCA05}" dt="2023-02-25T20:49:04.719" v="840"/>
          <ac:spMkLst>
            <pc:docMk/>
            <pc:sldMk cId="3247048550" sldId="281"/>
            <ac:spMk id="6" creationId="{E72BE10E-A1A2-703C-59AF-D28825F5AA69}"/>
          </ac:spMkLst>
        </pc:spChg>
        <pc:spChg chg="add del mod">
          <ac:chgData name="Aravinda Krishna Gorantla" userId="a95d55a0-e159-43c9-8dd9-f14c925ba559" providerId="ADAL" clId="{E1D03490-5E87-4F15-B4FE-F961DB1FCA05}" dt="2023-02-24T05:06:30.586" v="248" actId="478"/>
          <ac:spMkLst>
            <pc:docMk/>
            <pc:sldMk cId="3247048550" sldId="281"/>
            <ac:spMk id="7" creationId="{B0F278B2-F78A-A08D-6E73-EFAE04A0FB8A}"/>
          </ac:spMkLst>
        </pc:spChg>
        <pc:spChg chg="add mod">
          <ac:chgData name="Aravinda Krishna Gorantla" userId="a95d55a0-e159-43c9-8dd9-f14c925ba559" providerId="ADAL" clId="{E1D03490-5E87-4F15-B4FE-F961DB1FCA05}" dt="2023-02-25T20:51:09.526" v="874" actId="1076"/>
          <ac:spMkLst>
            <pc:docMk/>
            <pc:sldMk cId="3247048550" sldId="281"/>
            <ac:spMk id="8" creationId="{6F700373-901F-E10E-B90F-EF257063A7AB}"/>
          </ac:spMkLst>
        </pc:spChg>
        <pc:spChg chg="mod">
          <ac:chgData name="Aravinda Krishna Gorantla" userId="a95d55a0-e159-43c9-8dd9-f14c925ba559" providerId="ADAL" clId="{E1D03490-5E87-4F15-B4FE-F961DB1FCA05}" dt="2023-02-25T20:49:04.719" v="840"/>
          <ac:spMkLst>
            <pc:docMk/>
            <pc:sldMk cId="3247048550" sldId="281"/>
            <ac:spMk id="9" creationId="{33AF8ADB-67E6-34C2-EDF2-C0A6F9AD81E9}"/>
          </ac:spMkLst>
        </pc:spChg>
        <pc:spChg chg="mod">
          <ac:chgData name="Aravinda Krishna Gorantla" userId="a95d55a0-e159-43c9-8dd9-f14c925ba559" providerId="ADAL" clId="{E1D03490-5E87-4F15-B4FE-F961DB1FCA05}" dt="2023-02-25T20:49:04.719" v="840"/>
          <ac:spMkLst>
            <pc:docMk/>
            <pc:sldMk cId="3247048550" sldId="281"/>
            <ac:spMk id="10" creationId="{E4701611-7A79-D717-745E-A096EB8DF210}"/>
          </ac:spMkLst>
        </pc:spChg>
        <pc:spChg chg="mod">
          <ac:chgData name="Aravinda Krishna Gorantla" userId="a95d55a0-e159-43c9-8dd9-f14c925ba559" providerId="ADAL" clId="{E1D03490-5E87-4F15-B4FE-F961DB1FCA05}" dt="2023-02-25T20:49:04.719" v="840"/>
          <ac:spMkLst>
            <pc:docMk/>
            <pc:sldMk cId="3247048550" sldId="281"/>
            <ac:spMk id="11" creationId="{0E855698-1164-4D01-0A56-EC1F07E64DD4}"/>
          </ac:spMkLst>
        </pc:spChg>
        <pc:spChg chg="mod">
          <ac:chgData name="Aravinda Krishna Gorantla" userId="a95d55a0-e159-43c9-8dd9-f14c925ba559" providerId="ADAL" clId="{E1D03490-5E87-4F15-B4FE-F961DB1FCA05}" dt="2023-02-25T20:49:04.719" v="840"/>
          <ac:spMkLst>
            <pc:docMk/>
            <pc:sldMk cId="3247048550" sldId="281"/>
            <ac:spMk id="12" creationId="{7FFDC7E7-E78C-1645-3DE8-17A2F06BDE7D}"/>
          </ac:spMkLst>
        </pc:spChg>
        <pc:spChg chg="mod">
          <ac:chgData name="Aravinda Krishna Gorantla" userId="a95d55a0-e159-43c9-8dd9-f14c925ba559" providerId="ADAL" clId="{E1D03490-5E87-4F15-B4FE-F961DB1FCA05}" dt="2023-02-25T20:49:04.719" v="840"/>
          <ac:spMkLst>
            <pc:docMk/>
            <pc:sldMk cId="3247048550" sldId="281"/>
            <ac:spMk id="13" creationId="{43EE21D4-BAC4-781D-5EA4-0D7DBA203C62}"/>
          </ac:spMkLst>
        </pc:spChg>
        <pc:spChg chg="mod">
          <ac:chgData name="Aravinda Krishna Gorantla" userId="a95d55a0-e159-43c9-8dd9-f14c925ba559" providerId="ADAL" clId="{E1D03490-5E87-4F15-B4FE-F961DB1FCA05}" dt="2023-02-25T20:49:04.719" v="840"/>
          <ac:spMkLst>
            <pc:docMk/>
            <pc:sldMk cId="3247048550" sldId="281"/>
            <ac:spMk id="14" creationId="{BBF24E41-56AE-9A02-A14D-21E76AA3776A}"/>
          </ac:spMkLst>
        </pc:spChg>
        <pc:spChg chg="mod">
          <ac:chgData name="Aravinda Krishna Gorantla" userId="a95d55a0-e159-43c9-8dd9-f14c925ba559" providerId="ADAL" clId="{E1D03490-5E87-4F15-B4FE-F961DB1FCA05}" dt="2023-02-25T20:49:04.719" v="840"/>
          <ac:spMkLst>
            <pc:docMk/>
            <pc:sldMk cId="3247048550" sldId="281"/>
            <ac:spMk id="15" creationId="{5F00D85B-A81D-269E-A1D2-427E48D4E357}"/>
          </ac:spMkLst>
        </pc:spChg>
        <pc:spChg chg="mod">
          <ac:chgData name="Aravinda Krishna Gorantla" userId="a95d55a0-e159-43c9-8dd9-f14c925ba559" providerId="ADAL" clId="{E1D03490-5E87-4F15-B4FE-F961DB1FCA05}" dt="2023-02-25T20:49:04.719" v="840"/>
          <ac:spMkLst>
            <pc:docMk/>
            <pc:sldMk cId="3247048550" sldId="281"/>
            <ac:spMk id="16" creationId="{89E54DB6-6F31-C43A-0275-5BCBC69536F0}"/>
          </ac:spMkLst>
        </pc:spChg>
        <pc:spChg chg="mod">
          <ac:chgData name="Aravinda Krishna Gorantla" userId="a95d55a0-e159-43c9-8dd9-f14c925ba559" providerId="ADAL" clId="{E1D03490-5E87-4F15-B4FE-F961DB1FCA05}" dt="2023-02-25T20:49:04.719" v="840"/>
          <ac:spMkLst>
            <pc:docMk/>
            <pc:sldMk cId="3247048550" sldId="281"/>
            <ac:spMk id="17" creationId="{560D7608-D742-2F49-892E-3F8F8E3E6FEA}"/>
          </ac:spMkLst>
        </pc:spChg>
        <pc:spChg chg="mod">
          <ac:chgData name="Aravinda Krishna Gorantla" userId="a95d55a0-e159-43c9-8dd9-f14c925ba559" providerId="ADAL" clId="{E1D03490-5E87-4F15-B4FE-F961DB1FCA05}" dt="2023-02-25T20:49:04.719" v="840"/>
          <ac:spMkLst>
            <pc:docMk/>
            <pc:sldMk cId="3247048550" sldId="281"/>
            <ac:spMk id="18" creationId="{E69182FB-25EC-1963-EC8D-4F7B4E26ACAD}"/>
          </ac:spMkLst>
        </pc:spChg>
        <pc:spChg chg="mod">
          <ac:chgData name="Aravinda Krishna Gorantla" userId="a95d55a0-e159-43c9-8dd9-f14c925ba559" providerId="ADAL" clId="{E1D03490-5E87-4F15-B4FE-F961DB1FCA05}" dt="2023-02-25T20:49:04.719" v="840"/>
          <ac:spMkLst>
            <pc:docMk/>
            <pc:sldMk cId="3247048550" sldId="281"/>
            <ac:spMk id="19" creationId="{F6B2B5CE-E44D-72BF-7237-C2CDE14C806A}"/>
          </ac:spMkLst>
        </pc:spChg>
        <pc:spChg chg="mod">
          <ac:chgData name="Aravinda Krishna Gorantla" userId="a95d55a0-e159-43c9-8dd9-f14c925ba559" providerId="ADAL" clId="{E1D03490-5E87-4F15-B4FE-F961DB1FCA05}" dt="2023-02-25T20:49:20.730" v="844" actId="404"/>
          <ac:spMkLst>
            <pc:docMk/>
            <pc:sldMk cId="3247048550" sldId="281"/>
            <ac:spMk id="21" creationId="{B89DA467-C5E9-6580-5D87-B1FC33C43A92}"/>
          </ac:spMkLst>
        </pc:spChg>
        <pc:spChg chg="mod">
          <ac:chgData name="Aravinda Krishna Gorantla" userId="a95d55a0-e159-43c9-8dd9-f14c925ba559" providerId="ADAL" clId="{E1D03490-5E87-4F15-B4FE-F961DB1FCA05}" dt="2023-02-25T20:49:20.730" v="844" actId="404"/>
          <ac:spMkLst>
            <pc:docMk/>
            <pc:sldMk cId="3247048550" sldId="281"/>
            <ac:spMk id="23" creationId="{74CF5778-D5DC-D85E-4DEB-C84E156E9602}"/>
          </ac:spMkLst>
        </pc:spChg>
        <pc:spChg chg="mod">
          <ac:chgData name="Aravinda Krishna Gorantla" userId="a95d55a0-e159-43c9-8dd9-f14c925ba559" providerId="ADAL" clId="{E1D03490-5E87-4F15-B4FE-F961DB1FCA05}" dt="2023-02-25T20:49:20.730" v="844" actId="404"/>
          <ac:spMkLst>
            <pc:docMk/>
            <pc:sldMk cId="3247048550" sldId="281"/>
            <ac:spMk id="24" creationId="{F3EA401A-B556-815D-EF7C-4D435604022C}"/>
          </ac:spMkLst>
        </pc:spChg>
        <pc:spChg chg="mod">
          <ac:chgData name="Aravinda Krishna Gorantla" userId="a95d55a0-e159-43c9-8dd9-f14c925ba559" providerId="ADAL" clId="{E1D03490-5E87-4F15-B4FE-F961DB1FCA05}" dt="2023-02-25T20:49:20.730" v="844" actId="404"/>
          <ac:spMkLst>
            <pc:docMk/>
            <pc:sldMk cId="3247048550" sldId="281"/>
            <ac:spMk id="25" creationId="{84EF6E4E-DE00-EE0B-941C-A857B9AE5B8D}"/>
          </ac:spMkLst>
        </pc:spChg>
        <pc:spChg chg="mod">
          <ac:chgData name="Aravinda Krishna Gorantla" userId="a95d55a0-e159-43c9-8dd9-f14c925ba559" providerId="ADAL" clId="{E1D03490-5E87-4F15-B4FE-F961DB1FCA05}" dt="2023-02-25T20:49:20.730" v="844" actId="404"/>
          <ac:spMkLst>
            <pc:docMk/>
            <pc:sldMk cId="3247048550" sldId="281"/>
            <ac:spMk id="26" creationId="{D993193F-F80D-171D-F2E1-92F48F3745CD}"/>
          </ac:spMkLst>
        </pc:spChg>
        <pc:spChg chg="mod">
          <ac:chgData name="Aravinda Krishna Gorantla" userId="a95d55a0-e159-43c9-8dd9-f14c925ba559" providerId="ADAL" clId="{E1D03490-5E87-4F15-B4FE-F961DB1FCA05}" dt="2023-02-25T20:49:20.730" v="844" actId="404"/>
          <ac:spMkLst>
            <pc:docMk/>
            <pc:sldMk cId="3247048550" sldId="281"/>
            <ac:spMk id="27" creationId="{EC96DBF2-87C1-A6BE-8538-7B1F6915E6F3}"/>
          </ac:spMkLst>
        </pc:spChg>
        <pc:spChg chg="mod">
          <ac:chgData name="Aravinda Krishna Gorantla" userId="a95d55a0-e159-43c9-8dd9-f14c925ba559" providerId="ADAL" clId="{E1D03490-5E87-4F15-B4FE-F961DB1FCA05}" dt="2023-02-25T20:49:20.730" v="844" actId="404"/>
          <ac:spMkLst>
            <pc:docMk/>
            <pc:sldMk cId="3247048550" sldId="281"/>
            <ac:spMk id="28" creationId="{6D049146-705D-FFDE-30DD-A7F1C11AF7A8}"/>
          </ac:spMkLst>
        </pc:spChg>
        <pc:spChg chg="mod">
          <ac:chgData name="Aravinda Krishna Gorantla" userId="a95d55a0-e159-43c9-8dd9-f14c925ba559" providerId="ADAL" clId="{E1D03490-5E87-4F15-B4FE-F961DB1FCA05}" dt="2023-02-25T20:49:20.730" v="844" actId="404"/>
          <ac:spMkLst>
            <pc:docMk/>
            <pc:sldMk cId="3247048550" sldId="281"/>
            <ac:spMk id="29" creationId="{0A04FBF0-D8C7-4C3E-502B-B387525CA08D}"/>
          </ac:spMkLst>
        </pc:spChg>
        <pc:spChg chg="mod">
          <ac:chgData name="Aravinda Krishna Gorantla" userId="a95d55a0-e159-43c9-8dd9-f14c925ba559" providerId="ADAL" clId="{E1D03490-5E87-4F15-B4FE-F961DB1FCA05}" dt="2023-02-25T20:49:20.730" v="844" actId="404"/>
          <ac:spMkLst>
            <pc:docMk/>
            <pc:sldMk cId="3247048550" sldId="281"/>
            <ac:spMk id="30" creationId="{F60F8D90-7EBF-256F-D48B-1C34EE55069B}"/>
          </ac:spMkLst>
        </pc:spChg>
        <pc:spChg chg="mod">
          <ac:chgData name="Aravinda Krishna Gorantla" userId="a95d55a0-e159-43c9-8dd9-f14c925ba559" providerId="ADAL" clId="{E1D03490-5E87-4F15-B4FE-F961DB1FCA05}" dt="2023-02-25T20:49:20.730" v="844" actId="404"/>
          <ac:spMkLst>
            <pc:docMk/>
            <pc:sldMk cId="3247048550" sldId="281"/>
            <ac:spMk id="31" creationId="{D429A2B0-3A6A-3077-B17F-882DDAD63411}"/>
          </ac:spMkLst>
        </pc:spChg>
        <pc:spChg chg="mod">
          <ac:chgData name="Aravinda Krishna Gorantla" userId="a95d55a0-e159-43c9-8dd9-f14c925ba559" providerId="ADAL" clId="{E1D03490-5E87-4F15-B4FE-F961DB1FCA05}" dt="2023-02-25T20:49:20.730" v="844" actId="404"/>
          <ac:spMkLst>
            <pc:docMk/>
            <pc:sldMk cId="3247048550" sldId="281"/>
            <ac:spMk id="32" creationId="{030FA73D-369F-D8F4-CAB7-F16F204BEFC8}"/>
          </ac:spMkLst>
        </pc:spChg>
        <pc:spChg chg="mod">
          <ac:chgData name="Aravinda Krishna Gorantla" userId="a95d55a0-e159-43c9-8dd9-f14c925ba559" providerId="ADAL" clId="{E1D03490-5E87-4F15-B4FE-F961DB1FCA05}" dt="2023-02-25T20:49:20.730" v="844" actId="404"/>
          <ac:spMkLst>
            <pc:docMk/>
            <pc:sldMk cId="3247048550" sldId="281"/>
            <ac:spMk id="33" creationId="{827BEA59-B2C6-2919-C4BA-48FE0E36A4AD}"/>
          </ac:spMkLst>
        </pc:spChg>
        <pc:spChg chg="add del mod">
          <ac:chgData name="Aravinda Krishna Gorantla" userId="a95d55a0-e159-43c9-8dd9-f14c925ba559" providerId="ADAL" clId="{E1D03490-5E87-4F15-B4FE-F961DB1FCA05}" dt="2023-02-25T20:49:57.532" v="859"/>
          <ac:spMkLst>
            <pc:docMk/>
            <pc:sldMk cId="3247048550" sldId="281"/>
            <ac:spMk id="34" creationId="{F2E8DD8D-48DD-86F6-0A08-D38E82C8C783}"/>
          </ac:spMkLst>
        </pc:spChg>
        <pc:spChg chg="mod">
          <ac:chgData name="Aravinda Krishna Gorantla" userId="a95d55a0-e159-43c9-8dd9-f14c925ba559" providerId="ADAL" clId="{E1D03490-5E87-4F15-B4FE-F961DB1FCA05}" dt="2023-02-25T20:57:32.213" v="1013" actId="20577"/>
          <ac:spMkLst>
            <pc:docMk/>
            <pc:sldMk cId="3247048550" sldId="281"/>
            <ac:spMk id="36" creationId="{C31E7311-0F3C-3A35-2E5B-842023B06A45}"/>
          </ac:spMkLst>
        </pc:spChg>
        <pc:spChg chg="mod">
          <ac:chgData name="Aravinda Krishna Gorantla" userId="a95d55a0-e159-43c9-8dd9-f14c925ba559" providerId="ADAL" clId="{E1D03490-5E87-4F15-B4FE-F961DB1FCA05}" dt="2023-02-25T20:50:22.728" v="863" actId="404"/>
          <ac:spMkLst>
            <pc:docMk/>
            <pc:sldMk cId="3247048550" sldId="281"/>
            <ac:spMk id="37" creationId="{83592B01-8C37-134B-833B-FD76BA0C81FD}"/>
          </ac:spMkLst>
        </pc:spChg>
        <pc:spChg chg="add mod">
          <ac:chgData name="Aravinda Krishna Gorantla" userId="a95d55a0-e159-43c9-8dd9-f14c925ba559" providerId="ADAL" clId="{E1D03490-5E87-4F15-B4FE-F961DB1FCA05}" dt="2023-02-25T21:21:09.376" v="1296" actId="20577"/>
          <ac:spMkLst>
            <pc:docMk/>
            <pc:sldMk cId="3247048550" sldId="281"/>
            <ac:spMk id="38" creationId="{8F2613E9-2516-8FC4-C946-F46EF9138199}"/>
          </ac:spMkLst>
        </pc:spChg>
        <pc:spChg chg="add mod">
          <ac:chgData name="Aravinda Krishna Gorantla" userId="a95d55a0-e159-43c9-8dd9-f14c925ba559" providerId="ADAL" clId="{E1D03490-5E87-4F15-B4FE-F961DB1FCA05}" dt="2023-02-25T21:06:02.389" v="1133" actId="1582"/>
          <ac:spMkLst>
            <pc:docMk/>
            <pc:sldMk cId="3247048550" sldId="281"/>
            <ac:spMk id="39" creationId="{1ADD9A2B-332E-0248-2BD3-7BA8EFAB6CF1}"/>
          </ac:spMkLst>
        </pc:spChg>
        <pc:grpChg chg="add del mod">
          <ac:chgData name="Aravinda Krishna Gorantla" userId="a95d55a0-e159-43c9-8dd9-f14c925ba559" providerId="ADAL" clId="{E1D03490-5E87-4F15-B4FE-F961DB1FCA05}" dt="2023-02-25T20:49:07.526" v="841"/>
          <ac:grpSpMkLst>
            <pc:docMk/>
            <pc:sldMk cId="3247048550" sldId="281"/>
            <ac:grpSpMk id="2" creationId="{EB0E7D84-72E8-D4F1-85FD-948A8091D64E}"/>
          </ac:grpSpMkLst>
        </pc:grpChg>
        <pc:grpChg chg="mod">
          <ac:chgData name="Aravinda Krishna Gorantla" userId="a95d55a0-e159-43c9-8dd9-f14c925ba559" providerId="ADAL" clId="{E1D03490-5E87-4F15-B4FE-F961DB1FCA05}" dt="2023-02-25T20:49:04.719" v="840"/>
          <ac:grpSpMkLst>
            <pc:docMk/>
            <pc:sldMk cId="3247048550" sldId="281"/>
            <ac:grpSpMk id="7" creationId="{B861B423-40B0-C961-77C2-1C5E68A888A0}"/>
          </ac:grpSpMkLst>
        </pc:grpChg>
        <pc:grpChg chg="add mod">
          <ac:chgData name="Aravinda Krishna Gorantla" userId="a95d55a0-e159-43c9-8dd9-f14c925ba559" providerId="ADAL" clId="{E1D03490-5E87-4F15-B4FE-F961DB1FCA05}" dt="2023-02-25T21:05:33.718" v="1130" actId="1037"/>
          <ac:grpSpMkLst>
            <pc:docMk/>
            <pc:sldMk cId="3247048550" sldId="281"/>
            <ac:grpSpMk id="20" creationId="{C9B8416D-6B60-4F0D-1E31-FF11FFEE745A}"/>
          </ac:grpSpMkLst>
        </pc:grpChg>
        <pc:grpChg chg="mod">
          <ac:chgData name="Aravinda Krishna Gorantla" userId="a95d55a0-e159-43c9-8dd9-f14c925ba559" providerId="ADAL" clId="{E1D03490-5E87-4F15-B4FE-F961DB1FCA05}" dt="2023-02-25T20:49:16.232" v="842"/>
          <ac:grpSpMkLst>
            <pc:docMk/>
            <pc:sldMk cId="3247048550" sldId="281"/>
            <ac:grpSpMk id="22" creationId="{82408F35-A762-3093-48C3-81569CD5C1FE}"/>
          </ac:grpSpMkLst>
        </pc:grpChg>
        <pc:grpChg chg="add mod">
          <ac:chgData name="Aravinda Krishna Gorantla" userId="a95d55a0-e159-43c9-8dd9-f14c925ba559" providerId="ADAL" clId="{E1D03490-5E87-4F15-B4FE-F961DB1FCA05}" dt="2023-02-25T20:50:43.939" v="867" actId="1076"/>
          <ac:grpSpMkLst>
            <pc:docMk/>
            <pc:sldMk cId="3247048550" sldId="281"/>
            <ac:grpSpMk id="35" creationId="{6F9CCB78-F9D3-4240-08AF-684A71C23E1C}"/>
          </ac:grpSpMkLst>
        </pc:grpChg>
      </pc:sldChg>
      <pc:sldChg chg="modSp add mod">
        <pc:chgData name="Aravinda Krishna Gorantla" userId="a95d55a0-e159-43c9-8dd9-f14c925ba559" providerId="ADAL" clId="{E1D03490-5E87-4F15-B4FE-F961DB1FCA05}" dt="2023-02-25T21:27:11.077" v="1327" actId="1076"/>
        <pc:sldMkLst>
          <pc:docMk/>
          <pc:sldMk cId="366342972" sldId="282"/>
        </pc:sldMkLst>
        <pc:spChg chg="mod">
          <ac:chgData name="Aravinda Krishna Gorantla" userId="a95d55a0-e159-43c9-8dd9-f14c925ba559" providerId="ADAL" clId="{E1D03490-5E87-4F15-B4FE-F961DB1FCA05}" dt="2023-02-25T02:44:34.954" v="347" actId="20577"/>
          <ac:spMkLst>
            <pc:docMk/>
            <pc:sldMk cId="366342972" sldId="282"/>
            <ac:spMk id="2" creationId="{1B44A65E-E61A-83DB-4717-1E8A6BF0A142}"/>
          </ac:spMkLst>
        </pc:spChg>
        <pc:spChg chg="mod">
          <ac:chgData name="Aravinda Krishna Gorantla" userId="a95d55a0-e159-43c9-8dd9-f14c925ba559" providerId="ADAL" clId="{E1D03490-5E87-4F15-B4FE-F961DB1FCA05}" dt="2023-02-25T21:27:11.077" v="1327" actId="1076"/>
          <ac:spMkLst>
            <pc:docMk/>
            <pc:sldMk cId="366342972" sldId="282"/>
            <ac:spMk id="3" creationId="{00000000-0000-0000-0000-000000000000}"/>
          </ac:spMkLst>
        </pc:spChg>
      </pc:sldChg>
      <pc:sldChg chg="addSp delSp modSp add mod">
        <pc:chgData name="Aravinda Krishna Gorantla" userId="a95d55a0-e159-43c9-8dd9-f14c925ba559" providerId="ADAL" clId="{E1D03490-5E87-4F15-B4FE-F961DB1FCA05}" dt="2023-02-25T21:04:24.920" v="1115" actId="14100"/>
        <pc:sldMkLst>
          <pc:docMk/>
          <pc:sldMk cId="3035791569" sldId="283"/>
        </pc:sldMkLst>
        <pc:spChg chg="mod">
          <ac:chgData name="Aravinda Krishna Gorantla" userId="a95d55a0-e159-43c9-8dd9-f14c925ba559" providerId="ADAL" clId="{E1D03490-5E87-4F15-B4FE-F961DB1FCA05}" dt="2023-02-25T21:04:24.920" v="1115" actId="14100"/>
          <ac:spMkLst>
            <pc:docMk/>
            <pc:sldMk cId="3035791569" sldId="283"/>
            <ac:spMk id="2" creationId="{1B44A65E-E61A-83DB-4717-1E8A6BF0A142}"/>
          </ac:spMkLst>
        </pc:spChg>
        <pc:spChg chg="del">
          <ac:chgData name="Aravinda Krishna Gorantla" userId="a95d55a0-e159-43c9-8dd9-f14c925ba559" providerId="ADAL" clId="{E1D03490-5E87-4F15-B4FE-F961DB1FCA05}" dt="2023-02-25T21:03:16.919" v="1093" actId="478"/>
          <ac:spMkLst>
            <pc:docMk/>
            <pc:sldMk cId="3035791569" sldId="283"/>
            <ac:spMk id="3" creationId="{00000000-0000-0000-0000-000000000000}"/>
          </ac:spMkLst>
        </pc:spChg>
        <pc:spChg chg="add mod">
          <ac:chgData name="Aravinda Krishna Gorantla" userId="a95d55a0-e159-43c9-8dd9-f14c925ba559" providerId="ADAL" clId="{E1D03490-5E87-4F15-B4FE-F961DB1FCA05}" dt="2023-02-25T21:04:19.091" v="1113" actId="1076"/>
          <ac:spMkLst>
            <pc:docMk/>
            <pc:sldMk cId="3035791569" sldId="283"/>
            <ac:spMk id="6" creationId="{9F634CAA-5EEA-774C-CB99-0B41631F090D}"/>
          </ac:spMkLst>
        </pc:spChg>
      </pc:sldChg>
      <pc:sldChg chg="modSp add mod">
        <pc:chgData name="Aravinda Krishna Gorantla" userId="a95d55a0-e159-43c9-8dd9-f14c925ba559" providerId="ADAL" clId="{E1D03490-5E87-4F15-B4FE-F961DB1FCA05}" dt="2023-02-25T21:18:04.801" v="1291" actId="1038"/>
        <pc:sldMkLst>
          <pc:docMk/>
          <pc:sldMk cId="2639154373" sldId="284"/>
        </pc:sldMkLst>
        <pc:spChg chg="mod">
          <ac:chgData name="Aravinda Krishna Gorantla" userId="a95d55a0-e159-43c9-8dd9-f14c925ba559" providerId="ADAL" clId="{E1D03490-5E87-4F15-B4FE-F961DB1FCA05}" dt="2023-02-25T21:18:04.801" v="1291" actId="1038"/>
          <ac:spMkLst>
            <pc:docMk/>
            <pc:sldMk cId="2639154373" sldId="284"/>
            <ac:spMk id="8" creationId="{11D86EEB-7A34-43C9-4710-343BA2887A7F}"/>
          </ac:spMkLst>
        </pc:spChg>
      </pc:sldChg>
      <pc:sldChg chg="addSp delSp modSp add del mod">
        <pc:chgData name="Aravinda Krishna Gorantla" userId="a95d55a0-e159-43c9-8dd9-f14c925ba559" providerId="ADAL" clId="{E1D03490-5E87-4F15-B4FE-F961DB1FCA05}" dt="2023-02-25T20:32:16.105" v="680" actId="47"/>
        <pc:sldMkLst>
          <pc:docMk/>
          <pc:sldMk cId="1797260797" sldId="285"/>
        </pc:sldMkLst>
        <pc:spChg chg="add del mod">
          <ac:chgData name="Aravinda Krishna Gorantla" userId="a95d55a0-e159-43c9-8dd9-f14c925ba559" providerId="ADAL" clId="{E1D03490-5E87-4F15-B4FE-F961DB1FCA05}" dt="2023-02-25T20:31:32.347" v="590"/>
          <ac:spMkLst>
            <pc:docMk/>
            <pc:sldMk cId="1797260797" sldId="285"/>
            <ac:spMk id="3" creationId="{BCF3F40B-AE7E-8F63-381B-8E1996B199EE}"/>
          </ac:spMkLst>
        </pc:spChg>
        <pc:spChg chg="add del mod">
          <ac:chgData name="Aravinda Krishna Gorantla" userId="a95d55a0-e159-43c9-8dd9-f14c925ba559" providerId="ADAL" clId="{E1D03490-5E87-4F15-B4FE-F961DB1FCA05}" dt="2023-02-25T20:31:32.347" v="590"/>
          <ac:spMkLst>
            <pc:docMk/>
            <pc:sldMk cId="1797260797" sldId="285"/>
            <ac:spMk id="4" creationId="{52A503D4-6DE3-EDEC-5BF0-5E60D2F0FB84}"/>
          </ac:spMkLst>
        </pc:spChg>
        <pc:spChg chg="mod">
          <ac:chgData name="Aravinda Krishna Gorantla" userId="a95d55a0-e159-43c9-8dd9-f14c925ba559" providerId="ADAL" clId="{E1D03490-5E87-4F15-B4FE-F961DB1FCA05}" dt="2023-02-25T20:30:04.548" v="449" actId="571"/>
          <ac:spMkLst>
            <pc:docMk/>
            <pc:sldMk cId="1797260797" sldId="285"/>
            <ac:spMk id="7" creationId="{5F9FD883-5B80-5C0B-3C02-88FB85950857}"/>
          </ac:spMkLst>
        </pc:spChg>
        <pc:spChg chg="mod">
          <ac:chgData name="Aravinda Krishna Gorantla" userId="a95d55a0-e159-43c9-8dd9-f14c925ba559" providerId="ADAL" clId="{E1D03490-5E87-4F15-B4FE-F961DB1FCA05}" dt="2023-02-25T20:30:04.548" v="449" actId="571"/>
          <ac:spMkLst>
            <pc:docMk/>
            <pc:sldMk cId="1797260797" sldId="285"/>
            <ac:spMk id="8" creationId="{0F8D6A4C-880B-1055-63CA-187D64E35E2B}"/>
          </ac:spMkLst>
        </pc:spChg>
        <pc:spChg chg="mod">
          <ac:chgData name="Aravinda Krishna Gorantla" userId="a95d55a0-e159-43c9-8dd9-f14c925ba559" providerId="ADAL" clId="{E1D03490-5E87-4F15-B4FE-F961DB1FCA05}" dt="2023-02-25T20:30:04.548" v="449" actId="571"/>
          <ac:spMkLst>
            <pc:docMk/>
            <pc:sldMk cId="1797260797" sldId="285"/>
            <ac:spMk id="9" creationId="{80DBE2F6-2C54-9E04-7D26-AC7917208743}"/>
          </ac:spMkLst>
        </pc:spChg>
        <pc:spChg chg="mod">
          <ac:chgData name="Aravinda Krishna Gorantla" userId="a95d55a0-e159-43c9-8dd9-f14c925ba559" providerId="ADAL" clId="{E1D03490-5E87-4F15-B4FE-F961DB1FCA05}" dt="2023-02-25T20:30:04.548" v="449" actId="571"/>
          <ac:spMkLst>
            <pc:docMk/>
            <pc:sldMk cId="1797260797" sldId="285"/>
            <ac:spMk id="16" creationId="{03E0360C-A35A-E4D4-1FF2-655FECCFA685}"/>
          </ac:spMkLst>
        </pc:spChg>
        <pc:spChg chg="mod">
          <ac:chgData name="Aravinda Krishna Gorantla" userId="a95d55a0-e159-43c9-8dd9-f14c925ba559" providerId="ADAL" clId="{E1D03490-5E87-4F15-B4FE-F961DB1FCA05}" dt="2023-02-25T20:30:04.548" v="449" actId="571"/>
          <ac:spMkLst>
            <pc:docMk/>
            <pc:sldMk cId="1797260797" sldId="285"/>
            <ac:spMk id="25" creationId="{D0216746-B3F1-6205-3C49-C75397040D25}"/>
          </ac:spMkLst>
        </pc:spChg>
        <pc:spChg chg="mod">
          <ac:chgData name="Aravinda Krishna Gorantla" userId="a95d55a0-e159-43c9-8dd9-f14c925ba559" providerId="ADAL" clId="{E1D03490-5E87-4F15-B4FE-F961DB1FCA05}" dt="2023-02-25T20:30:25.660" v="538" actId="1036"/>
          <ac:spMkLst>
            <pc:docMk/>
            <pc:sldMk cId="1797260797" sldId="285"/>
            <ac:spMk id="35" creationId="{312FABD1-F54D-1FB5-55B1-C8FB161281CC}"/>
          </ac:spMkLst>
        </pc:spChg>
        <pc:spChg chg="mod">
          <ac:chgData name="Aravinda Krishna Gorantla" userId="a95d55a0-e159-43c9-8dd9-f14c925ba559" providerId="ADAL" clId="{E1D03490-5E87-4F15-B4FE-F961DB1FCA05}" dt="2023-02-25T20:30:25.660" v="538" actId="1036"/>
          <ac:spMkLst>
            <pc:docMk/>
            <pc:sldMk cId="1797260797" sldId="285"/>
            <ac:spMk id="36" creationId="{ABCE2D38-358B-411B-A2C4-C7C4948BBC65}"/>
          </ac:spMkLst>
        </pc:spChg>
        <pc:spChg chg="mod">
          <ac:chgData name="Aravinda Krishna Gorantla" userId="a95d55a0-e159-43c9-8dd9-f14c925ba559" providerId="ADAL" clId="{E1D03490-5E87-4F15-B4FE-F961DB1FCA05}" dt="2023-02-25T20:30:04.548" v="449" actId="571"/>
          <ac:spMkLst>
            <pc:docMk/>
            <pc:sldMk cId="1797260797" sldId="285"/>
            <ac:spMk id="37" creationId="{B41161CA-C70D-C0CD-E5E5-A00B804E1890}"/>
          </ac:spMkLst>
        </pc:spChg>
        <pc:spChg chg="mod">
          <ac:chgData name="Aravinda Krishna Gorantla" userId="a95d55a0-e159-43c9-8dd9-f14c925ba559" providerId="ADAL" clId="{E1D03490-5E87-4F15-B4FE-F961DB1FCA05}" dt="2023-02-25T20:30:04.548" v="449" actId="571"/>
          <ac:spMkLst>
            <pc:docMk/>
            <pc:sldMk cId="1797260797" sldId="285"/>
            <ac:spMk id="39" creationId="{F817A00D-39B1-006D-3E0C-2249E00AF373}"/>
          </ac:spMkLst>
        </pc:spChg>
        <pc:spChg chg="mod">
          <ac:chgData name="Aravinda Krishna Gorantla" userId="a95d55a0-e159-43c9-8dd9-f14c925ba559" providerId="ADAL" clId="{E1D03490-5E87-4F15-B4FE-F961DB1FCA05}" dt="2023-02-25T20:30:04.548" v="449" actId="571"/>
          <ac:spMkLst>
            <pc:docMk/>
            <pc:sldMk cId="1797260797" sldId="285"/>
            <ac:spMk id="40" creationId="{7194030B-91EA-0746-67FB-BF9EC1C016A3}"/>
          </ac:spMkLst>
        </pc:spChg>
        <pc:spChg chg="mod">
          <ac:chgData name="Aravinda Krishna Gorantla" userId="a95d55a0-e159-43c9-8dd9-f14c925ba559" providerId="ADAL" clId="{E1D03490-5E87-4F15-B4FE-F961DB1FCA05}" dt="2023-02-25T20:30:04.548" v="449" actId="571"/>
          <ac:spMkLst>
            <pc:docMk/>
            <pc:sldMk cId="1797260797" sldId="285"/>
            <ac:spMk id="41" creationId="{E4C83E74-AAA6-37C4-3311-66717E49EB22}"/>
          </ac:spMkLst>
        </pc:spChg>
        <pc:spChg chg="mod">
          <ac:chgData name="Aravinda Krishna Gorantla" userId="a95d55a0-e159-43c9-8dd9-f14c925ba559" providerId="ADAL" clId="{E1D03490-5E87-4F15-B4FE-F961DB1FCA05}" dt="2023-02-25T20:30:04.548" v="449" actId="571"/>
          <ac:spMkLst>
            <pc:docMk/>
            <pc:sldMk cId="1797260797" sldId="285"/>
            <ac:spMk id="42" creationId="{070E6759-C5AA-69BD-FF36-A85892B56416}"/>
          </ac:spMkLst>
        </pc:spChg>
        <pc:spChg chg="mod">
          <ac:chgData name="Aravinda Krishna Gorantla" userId="a95d55a0-e159-43c9-8dd9-f14c925ba559" providerId="ADAL" clId="{E1D03490-5E87-4F15-B4FE-F961DB1FCA05}" dt="2023-02-25T20:30:04.548" v="449" actId="571"/>
          <ac:spMkLst>
            <pc:docMk/>
            <pc:sldMk cId="1797260797" sldId="285"/>
            <ac:spMk id="43" creationId="{C7C2EBBC-6D7F-53C1-89F0-81FF48B3D2D7}"/>
          </ac:spMkLst>
        </pc:spChg>
        <pc:spChg chg="mod">
          <ac:chgData name="Aravinda Krishna Gorantla" userId="a95d55a0-e159-43c9-8dd9-f14c925ba559" providerId="ADAL" clId="{E1D03490-5E87-4F15-B4FE-F961DB1FCA05}" dt="2023-02-25T20:30:04.548" v="449" actId="571"/>
          <ac:spMkLst>
            <pc:docMk/>
            <pc:sldMk cId="1797260797" sldId="285"/>
            <ac:spMk id="44" creationId="{11945F2F-CB11-CBAD-F105-94E6A0113392}"/>
          </ac:spMkLst>
        </pc:spChg>
        <pc:spChg chg="mod">
          <ac:chgData name="Aravinda Krishna Gorantla" userId="a95d55a0-e159-43c9-8dd9-f14c925ba559" providerId="ADAL" clId="{E1D03490-5E87-4F15-B4FE-F961DB1FCA05}" dt="2023-02-25T20:30:04.548" v="449" actId="571"/>
          <ac:spMkLst>
            <pc:docMk/>
            <pc:sldMk cId="1797260797" sldId="285"/>
            <ac:spMk id="45" creationId="{38647866-B9BB-B962-ED3D-E0953CF6C8FF}"/>
          </ac:spMkLst>
        </pc:spChg>
        <pc:spChg chg="mod">
          <ac:chgData name="Aravinda Krishna Gorantla" userId="a95d55a0-e159-43c9-8dd9-f14c925ba559" providerId="ADAL" clId="{E1D03490-5E87-4F15-B4FE-F961DB1FCA05}" dt="2023-02-25T20:30:04.548" v="449" actId="571"/>
          <ac:spMkLst>
            <pc:docMk/>
            <pc:sldMk cId="1797260797" sldId="285"/>
            <ac:spMk id="46" creationId="{5A5F7977-36F5-14E1-5A08-9BC47E17786F}"/>
          </ac:spMkLst>
        </pc:spChg>
        <pc:spChg chg="mod">
          <ac:chgData name="Aravinda Krishna Gorantla" userId="a95d55a0-e159-43c9-8dd9-f14c925ba559" providerId="ADAL" clId="{E1D03490-5E87-4F15-B4FE-F961DB1FCA05}" dt="2023-02-25T20:30:04.548" v="449" actId="571"/>
          <ac:spMkLst>
            <pc:docMk/>
            <pc:sldMk cId="1797260797" sldId="285"/>
            <ac:spMk id="47" creationId="{00479C32-EE1F-79ED-18D6-25C00CE50D5C}"/>
          </ac:spMkLst>
        </pc:spChg>
        <pc:spChg chg="mod">
          <ac:chgData name="Aravinda Krishna Gorantla" userId="a95d55a0-e159-43c9-8dd9-f14c925ba559" providerId="ADAL" clId="{E1D03490-5E87-4F15-B4FE-F961DB1FCA05}" dt="2023-02-25T20:30:04.548" v="449" actId="571"/>
          <ac:spMkLst>
            <pc:docMk/>
            <pc:sldMk cId="1797260797" sldId="285"/>
            <ac:spMk id="48" creationId="{BFFFC88D-1DBA-9E21-E147-1079E9DE983A}"/>
          </ac:spMkLst>
        </pc:spChg>
        <pc:spChg chg="mod">
          <ac:chgData name="Aravinda Krishna Gorantla" userId="a95d55a0-e159-43c9-8dd9-f14c925ba559" providerId="ADAL" clId="{E1D03490-5E87-4F15-B4FE-F961DB1FCA05}" dt="2023-02-25T20:30:04.548" v="449" actId="571"/>
          <ac:spMkLst>
            <pc:docMk/>
            <pc:sldMk cId="1797260797" sldId="285"/>
            <ac:spMk id="49" creationId="{F7C4FFB1-9A99-5729-BF29-A7007AF29A82}"/>
          </ac:spMkLst>
        </pc:spChg>
        <pc:spChg chg="mod">
          <ac:chgData name="Aravinda Krishna Gorantla" userId="a95d55a0-e159-43c9-8dd9-f14c925ba559" providerId="ADAL" clId="{E1D03490-5E87-4F15-B4FE-F961DB1FCA05}" dt="2023-02-25T20:30:04.548" v="449" actId="571"/>
          <ac:spMkLst>
            <pc:docMk/>
            <pc:sldMk cId="1797260797" sldId="285"/>
            <ac:spMk id="50" creationId="{3CAAB0E1-5A34-0E6F-BF86-D7D8D1E480BF}"/>
          </ac:spMkLst>
        </pc:spChg>
        <pc:spChg chg="mod">
          <ac:chgData name="Aravinda Krishna Gorantla" userId="a95d55a0-e159-43c9-8dd9-f14c925ba559" providerId="ADAL" clId="{E1D03490-5E87-4F15-B4FE-F961DB1FCA05}" dt="2023-02-25T20:30:04.548" v="449" actId="571"/>
          <ac:spMkLst>
            <pc:docMk/>
            <pc:sldMk cId="1797260797" sldId="285"/>
            <ac:spMk id="51" creationId="{0E694733-9FE9-77FA-210A-DBE1C97AD7F1}"/>
          </ac:spMkLst>
        </pc:spChg>
        <pc:spChg chg="mod">
          <ac:chgData name="Aravinda Krishna Gorantla" userId="a95d55a0-e159-43c9-8dd9-f14c925ba559" providerId="ADAL" clId="{E1D03490-5E87-4F15-B4FE-F961DB1FCA05}" dt="2023-02-25T20:30:04.548" v="449" actId="571"/>
          <ac:spMkLst>
            <pc:docMk/>
            <pc:sldMk cId="1797260797" sldId="285"/>
            <ac:spMk id="52" creationId="{726C7D8C-0403-4C88-CE97-1766B8039579}"/>
          </ac:spMkLst>
        </pc:spChg>
        <pc:spChg chg="mod">
          <ac:chgData name="Aravinda Krishna Gorantla" userId="a95d55a0-e159-43c9-8dd9-f14c925ba559" providerId="ADAL" clId="{E1D03490-5E87-4F15-B4FE-F961DB1FCA05}" dt="2023-02-25T20:30:04.548" v="449" actId="571"/>
          <ac:spMkLst>
            <pc:docMk/>
            <pc:sldMk cId="1797260797" sldId="285"/>
            <ac:spMk id="53" creationId="{6B668672-53AB-4BDC-68EC-8D9701BE6D00}"/>
          </ac:spMkLst>
        </pc:spChg>
        <pc:spChg chg="add mod">
          <ac:chgData name="Aravinda Krishna Gorantla" userId="a95d55a0-e159-43c9-8dd9-f14c925ba559" providerId="ADAL" clId="{E1D03490-5E87-4F15-B4FE-F961DB1FCA05}" dt="2023-02-25T20:30:04.548" v="449" actId="571"/>
          <ac:spMkLst>
            <pc:docMk/>
            <pc:sldMk cId="1797260797" sldId="285"/>
            <ac:spMk id="54" creationId="{909395A0-0BB5-F336-58B7-308C272F0506}"/>
          </ac:spMkLst>
        </pc:spChg>
        <pc:spChg chg="add mod">
          <ac:chgData name="Aravinda Krishna Gorantla" userId="a95d55a0-e159-43c9-8dd9-f14c925ba559" providerId="ADAL" clId="{E1D03490-5E87-4F15-B4FE-F961DB1FCA05}" dt="2023-02-25T20:30:04.548" v="449" actId="571"/>
          <ac:spMkLst>
            <pc:docMk/>
            <pc:sldMk cId="1797260797" sldId="285"/>
            <ac:spMk id="55" creationId="{654F5A9C-BED3-7079-00C3-BC2BF7BF8D78}"/>
          </ac:spMkLst>
        </pc:spChg>
        <pc:grpChg chg="add mod">
          <ac:chgData name="Aravinda Krishna Gorantla" userId="a95d55a0-e159-43c9-8dd9-f14c925ba559" providerId="ADAL" clId="{E1D03490-5E87-4F15-B4FE-F961DB1FCA05}" dt="2023-02-25T20:30:04.548" v="449" actId="571"/>
          <ac:grpSpMkLst>
            <pc:docMk/>
            <pc:sldMk cId="1797260797" sldId="285"/>
            <ac:grpSpMk id="5" creationId="{2465D113-E914-AEA5-3072-FE65B0760EC3}"/>
          </ac:grpSpMkLst>
        </pc:grpChg>
        <pc:grpChg chg="mod">
          <ac:chgData name="Aravinda Krishna Gorantla" userId="a95d55a0-e159-43c9-8dd9-f14c925ba559" providerId="ADAL" clId="{E1D03490-5E87-4F15-B4FE-F961DB1FCA05}" dt="2023-02-25T20:30:25.660" v="538" actId="1036"/>
          <ac:grpSpMkLst>
            <pc:docMk/>
            <pc:sldMk cId="1797260797" sldId="285"/>
            <ac:grpSpMk id="34" creationId="{A59E2C73-4D18-C019-8989-E4CF6D850633}"/>
          </ac:grpSpMkLst>
        </pc:grpChg>
        <pc:grpChg chg="mod">
          <ac:chgData name="Aravinda Krishna Gorantla" userId="a95d55a0-e159-43c9-8dd9-f14c925ba559" providerId="ADAL" clId="{E1D03490-5E87-4F15-B4FE-F961DB1FCA05}" dt="2023-02-25T20:30:04.548" v="449" actId="571"/>
          <ac:grpSpMkLst>
            <pc:docMk/>
            <pc:sldMk cId="1797260797" sldId="285"/>
            <ac:grpSpMk id="38" creationId="{08A9B292-ADC9-BFE4-26E2-B788EA2F48B0}"/>
          </ac:grpSpMkLst>
        </pc:grpChg>
      </pc:sldChg>
      <pc:sldChg chg="modSp add mod">
        <pc:chgData name="Aravinda Krishna Gorantla" userId="a95d55a0-e159-43c9-8dd9-f14c925ba559" providerId="ADAL" clId="{E1D03490-5E87-4F15-B4FE-F961DB1FCA05}" dt="2023-02-25T21:18:35.326" v="1293" actId="20577"/>
        <pc:sldMkLst>
          <pc:docMk/>
          <pc:sldMk cId="2473848836" sldId="285"/>
        </pc:sldMkLst>
        <pc:spChg chg="mod">
          <ac:chgData name="Aravinda Krishna Gorantla" userId="a95d55a0-e159-43c9-8dd9-f14c925ba559" providerId="ADAL" clId="{E1D03490-5E87-4F15-B4FE-F961DB1FCA05}" dt="2023-02-25T20:52:20.901" v="891" actId="20577"/>
          <ac:spMkLst>
            <pc:docMk/>
            <pc:sldMk cId="2473848836" sldId="285"/>
            <ac:spMk id="2" creationId="{1B44A65E-E61A-83DB-4717-1E8A6BF0A142}"/>
          </ac:spMkLst>
        </pc:spChg>
        <pc:spChg chg="mod">
          <ac:chgData name="Aravinda Krishna Gorantla" userId="a95d55a0-e159-43c9-8dd9-f14c925ba559" providerId="ADAL" clId="{E1D03490-5E87-4F15-B4FE-F961DB1FCA05}" dt="2023-02-25T20:52:39.585" v="895" actId="113"/>
          <ac:spMkLst>
            <pc:docMk/>
            <pc:sldMk cId="2473848836" sldId="285"/>
            <ac:spMk id="6" creationId="{60D921CE-6F5C-FCB8-BC1C-D63F13037D44}"/>
          </ac:spMkLst>
        </pc:spChg>
        <pc:spChg chg="mod">
          <ac:chgData name="Aravinda Krishna Gorantla" userId="a95d55a0-e159-43c9-8dd9-f14c925ba559" providerId="ADAL" clId="{E1D03490-5E87-4F15-B4FE-F961DB1FCA05}" dt="2023-02-25T21:07:01.577" v="1140" actId="207"/>
          <ac:spMkLst>
            <pc:docMk/>
            <pc:sldMk cId="2473848836" sldId="285"/>
            <ac:spMk id="7" creationId="{7BFD76EB-B3AB-918A-881A-42D1A4D941B9}"/>
          </ac:spMkLst>
        </pc:spChg>
        <pc:spChg chg="mod">
          <ac:chgData name="Aravinda Krishna Gorantla" userId="a95d55a0-e159-43c9-8dd9-f14c925ba559" providerId="ADAL" clId="{E1D03490-5E87-4F15-B4FE-F961DB1FCA05}" dt="2023-02-25T21:18:35.326" v="1293" actId="20577"/>
          <ac:spMkLst>
            <pc:docMk/>
            <pc:sldMk cId="2473848836" sldId="285"/>
            <ac:spMk id="8" creationId="{DD0E07F7-2DAC-A5BF-472F-9544EC0B624E}"/>
          </ac:spMkLst>
        </pc:spChg>
      </pc:sldChg>
    </pc:docChg>
  </pc:docChgLst>
</pc:chgInfo>
</file>

<file path=ppt/diagrams/_rels/data4.xml.rels><?xml version="1.0" encoding="UTF-8" standalone="yes"?>
<Relationships xmlns="http://schemas.openxmlformats.org/package/2006/relationships"><Relationship Id="rId1" Type="http://schemas.openxmlformats.org/officeDocument/2006/relationships/image" Target="../media/image7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AB9B9C-5AD6-4966-9240-CA579FE3791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7142EE2-2F73-4A2E-97EE-530251C29CDF}">
      <dgm:prSet custT="1"/>
      <dgm:spPr>
        <a:scene3d>
          <a:camera prst="orthographicFront"/>
          <a:lightRig rig="threePt" dir="t"/>
        </a:scene3d>
        <a:sp3d>
          <a:bevelT prst="angle"/>
        </a:sp3d>
      </dgm:spPr>
      <dgm:t>
        <a:bodyPr/>
        <a:lstStyle/>
        <a:p>
          <a:r>
            <a:rPr lang="en-US" sz="2800" b="0" i="0" dirty="0">
              <a:latin typeface="Times New Roman" panose="02020603050405020304" pitchFamily="18" charset="0"/>
              <a:cs typeface="Times New Roman" panose="02020603050405020304" pitchFamily="18" charset="0"/>
            </a:rPr>
            <a:t>Aravinda Krishna Gorantla	- 700741775</a:t>
          </a:r>
          <a:endParaRPr lang="en-US" sz="2800" dirty="0">
            <a:latin typeface="Times New Roman" panose="02020603050405020304" pitchFamily="18" charset="0"/>
            <a:cs typeface="Times New Roman" panose="02020603050405020304" pitchFamily="18" charset="0"/>
          </a:endParaRPr>
        </a:p>
      </dgm:t>
    </dgm:pt>
    <dgm:pt modelId="{78FA184D-6851-448B-A0CB-0BB534E3E9FF}" type="parTrans" cxnId="{E0EF12DA-56AE-4E5F-8087-9BD50B5AA52F}">
      <dgm:prSet/>
      <dgm:spPr/>
      <dgm:t>
        <a:bodyPr/>
        <a:lstStyle/>
        <a:p>
          <a:endParaRPr lang="en-US" sz="3200">
            <a:latin typeface="Times New Roman" panose="02020603050405020304" pitchFamily="18" charset="0"/>
            <a:cs typeface="Times New Roman" panose="02020603050405020304" pitchFamily="18" charset="0"/>
          </a:endParaRPr>
        </a:p>
      </dgm:t>
    </dgm:pt>
    <dgm:pt modelId="{F3F5D96D-48F7-49EB-9C71-71D88D9F1087}" type="sibTrans" cxnId="{E0EF12DA-56AE-4E5F-8087-9BD50B5AA52F}">
      <dgm:prSet/>
      <dgm:spPr/>
      <dgm:t>
        <a:bodyPr/>
        <a:lstStyle/>
        <a:p>
          <a:endParaRPr lang="en-US" sz="3200">
            <a:latin typeface="Times New Roman" panose="02020603050405020304" pitchFamily="18" charset="0"/>
            <a:cs typeface="Times New Roman" panose="02020603050405020304" pitchFamily="18" charset="0"/>
          </a:endParaRPr>
        </a:p>
      </dgm:t>
    </dgm:pt>
    <dgm:pt modelId="{4BB9CD42-4283-4796-BBCA-0A1123CF97E4}">
      <dgm:prSet custT="1"/>
      <dgm:spPr>
        <a:scene3d>
          <a:camera prst="orthographicFront"/>
          <a:lightRig rig="threePt" dir="t"/>
        </a:scene3d>
        <a:sp3d>
          <a:bevelT prst="angle"/>
        </a:sp3d>
      </dgm:spPr>
      <dgm:t>
        <a:bodyPr/>
        <a:lstStyle/>
        <a:p>
          <a:r>
            <a:rPr lang="en-US" sz="2800" dirty="0">
              <a:latin typeface="Times New Roman" panose="02020603050405020304" pitchFamily="18" charset="0"/>
              <a:cs typeface="Times New Roman" panose="02020603050405020304" pitchFamily="18" charset="0"/>
            </a:rPr>
            <a:t>Rakesh Karnekanti		- 700745903</a:t>
          </a:r>
        </a:p>
      </dgm:t>
    </dgm:pt>
    <dgm:pt modelId="{C254CAEC-603E-4B5C-9CDE-6FEB336D0141}" type="parTrans" cxnId="{97D0F38B-52DD-46D4-9437-AB4AF0B3EAA7}">
      <dgm:prSet/>
      <dgm:spPr/>
      <dgm:t>
        <a:bodyPr/>
        <a:lstStyle/>
        <a:p>
          <a:endParaRPr lang="en-US" sz="3200">
            <a:latin typeface="Times New Roman" panose="02020603050405020304" pitchFamily="18" charset="0"/>
            <a:cs typeface="Times New Roman" panose="02020603050405020304" pitchFamily="18" charset="0"/>
          </a:endParaRPr>
        </a:p>
      </dgm:t>
    </dgm:pt>
    <dgm:pt modelId="{8CDC7674-01DE-4A5C-82EC-5074D5889E15}" type="sibTrans" cxnId="{97D0F38B-52DD-46D4-9437-AB4AF0B3EAA7}">
      <dgm:prSet/>
      <dgm:spPr/>
      <dgm:t>
        <a:bodyPr/>
        <a:lstStyle/>
        <a:p>
          <a:endParaRPr lang="en-US" sz="3200">
            <a:latin typeface="Times New Roman" panose="02020603050405020304" pitchFamily="18" charset="0"/>
            <a:cs typeface="Times New Roman" panose="02020603050405020304" pitchFamily="18" charset="0"/>
          </a:endParaRPr>
        </a:p>
      </dgm:t>
    </dgm:pt>
    <dgm:pt modelId="{20C970B0-9C1C-4905-BCD8-A970F14BF38B}">
      <dgm:prSet custT="1"/>
      <dgm:spPr>
        <a:scene3d>
          <a:camera prst="orthographicFront"/>
          <a:lightRig rig="threePt" dir="t"/>
        </a:scene3d>
        <a:sp3d>
          <a:bevelT prst="angle"/>
        </a:sp3d>
      </dgm:spPr>
      <dgm:t>
        <a:bodyPr/>
        <a:lstStyle/>
        <a:p>
          <a:r>
            <a:rPr lang="en-US" sz="2800" b="0" i="0" dirty="0">
              <a:latin typeface="Times New Roman" panose="02020603050405020304" pitchFamily="18" charset="0"/>
              <a:cs typeface="Times New Roman" panose="02020603050405020304" pitchFamily="18" charset="0"/>
            </a:rPr>
            <a:t>Dharani Atukuri			- 700741812</a:t>
          </a:r>
          <a:endParaRPr lang="en-US" sz="2800" dirty="0">
            <a:latin typeface="Times New Roman" panose="02020603050405020304" pitchFamily="18" charset="0"/>
            <a:cs typeface="Times New Roman" panose="02020603050405020304" pitchFamily="18" charset="0"/>
          </a:endParaRPr>
        </a:p>
      </dgm:t>
    </dgm:pt>
    <dgm:pt modelId="{EBDCBC3D-5AA3-417E-86ED-F9FF0919D938}" type="parTrans" cxnId="{C56F17F6-8703-4BC5-B4A0-BFAD41792A8B}">
      <dgm:prSet/>
      <dgm:spPr/>
      <dgm:t>
        <a:bodyPr/>
        <a:lstStyle/>
        <a:p>
          <a:endParaRPr lang="en-US" sz="3200">
            <a:latin typeface="Times New Roman" panose="02020603050405020304" pitchFamily="18" charset="0"/>
            <a:cs typeface="Times New Roman" panose="02020603050405020304" pitchFamily="18" charset="0"/>
          </a:endParaRPr>
        </a:p>
      </dgm:t>
    </dgm:pt>
    <dgm:pt modelId="{24613C0D-AB5F-412A-B79C-F233F7FA1361}" type="sibTrans" cxnId="{C56F17F6-8703-4BC5-B4A0-BFAD41792A8B}">
      <dgm:prSet/>
      <dgm:spPr/>
      <dgm:t>
        <a:bodyPr/>
        <a:lstStyle/>
        <a:p>
          <a:endParaRPr lang="en-US" sz="3200">
            <a:latin typeface="Times New Roman" panose="02020603050405020304" pitchFamily="18" charset="0"/>
            <a:cs typeface="Times New Roman" panose="02020603050405020304" pitchFamily="18" charset="0"/>
          </a:endParaRPr>
        </a:p>
      </dgm:t>
    </dgm:pt>
    <dgm:pt modelId="{D2E17020-29CB-4F1C-B6BE-9C15443B794F}">
      <dgm:prSet custT="1"/>
      <dgm:spPr>
        <a:scene3d>
          <a:camera prst="orthographicFront"/>
          <a:lightRig rig="threePt" dir="t"/>
        </a:scene3d>
        <a:sp3d>
          <a:bevelT prst="angle"/>
        </a:sp3d>
      </dgm:spPr>
      <dgm:t>
        <a:bodyPr/>
        <a:lstStyle/>
        <a:p>
          <a:r>
            <a:rPr lang="en-US" sz="2800" b="0" i="0">
              <a:latin typeface="Times New Roman" panose="02020603050405020304" pitchFamily="18" charset="0"/>
              <a:cs typeface="Times New Roman" panose="02020603050405020304" pitchFamily="18" charset="0"/>
            </a:rPr>
            <a:t>Chandrakanth Bikumandla	- 700726229</a:t>
          </a:r>
          <a:endParaRPr lang="en-US" sz="2800">
            <a:latin typeface="Times New Roman" panose="02020603050405020304" pitchFamily="18" charset="0"/>
            <a:cs typeface="Times New Roman" panose="02020603050405020304" pitchFamily="18" charset="0"/>
          </a:endParaRPr>
        </a:p>
      </dgm:t>
    </dgm:pt>
    <dgm:pt modelId="{A1E2C93E-691F-4D06-A077-9567BB1C7B47}" type="parTrans" cxnId="{489D72A1-DF98-407A-9176-646E450ADDD7}">
      <dgm:prSet/>
      <dgm:spPr/>
      <dgm:t>
        <a:bodyPr/>
        <a:lstStyle/>
        <a:p>
          <a:endParaRPr lang="en-US" sz="3200">
            <a:latin typeface="Times New Roman" panose="02020603050405020304" pitchFamily="18" charset="0"/>
            <a:cs typeface="Times New Roman" panose="02020603050405020304" pitchFamily="18" charset="0"/>
          </a:endParaRPr>
        </a:p>
      </dgm:t>
    </dgm:pt>
    <dgm:pt modelId="{EDC495EA-4910-48DC-A2C3-6006FBEBEC38}" type="sibTrans" cxnId="{489D72A1-DF98-407A-9176-646E450ADDD7}">
      <dgm:prSet/>
      <dgm:spPr/>
      <dgm:t>
        <a:bodyPr/>
        <a:lstStyle/>
        <a:p>
          <a:endParaRPr lang="en-US" sz="3200">
            <a:latin typeface="Times New Roman" panose="02020603050405020304" pitchFamily="18" charset="0"/>
            <a:cs typeface="Times New Roman" panose="02020603050405020304" pitchFamily="18" charset="0"/>
          </a:endParaRPr>
        </a:p>
      </dgm:t>
    </dgm:pt>
    <dgm:pt modelId="{B1851590-50DB-4872-BE84-EB84C45038E4}" type="pres">
      <dgm:prSet presAssocID="{23AB9B9C-5AD6-4966-9240-CA579FE37916}" presName="linear" presStyleCnt="0">
        <dgm:presLayoutVars>
          <dgm:animLvl val="lvl"/>
          <dgm:resizeHandles val="exact"/>
        </dgm:presLayoutVars>
      </dgm:prSet>
      <dgm:spPr/>
    </dgm:pt>
    <dgm:pt modelId="{1DA07723-FA0C-4BC2-84B7-E43230FEE0AA}" type="pres">
      <dgm:prSet presAssocID="{07142EE2-2F73-4A2E-97EE-530251C29CDF}" presName="parentText" presStyleLbl="node1" presStyleIdx="0" presStyleCnt="4">
        <dgm:presLayoutVars>
          <dgm:chMax val="0"/>
          <dgm:bulletEnabled val="1"/>
        </dgm:presLayoutVars>
      </dgm:prSet>
      <dgm:spPr/>
    </dgm:pt>
    <dgm:pt modelId="{D8785034-E7E7-482A-B67A-96AFA8F8754A}" type="pres">
      <dgm:prSet presAssocID="{F3F5D96D-48F7-49EB-9C71-71D88D9F1087}" presName="spacer" presStyleCnt="0"/>
      <dgm:spPr>
        <a:scene3d>
          <a:camera prst="orthographicFront"/>
          <a:lightRig rig="threePt" dir="t"/>
        </a:scene3d>
        <a:sp3d>
          <a:bevelT prst="angle"/>
        </a:sp3d>
      </dgm:spPr>
    </dgm:pt>
    <dgm:pt modelId="{92428D7B-ACCB-418A-A776-7E1DAF68375B}" type="pres">
      <dgm:prSet presAssocID="{4BB9CD42-4283-4796-BBCA-0A1123CF97E4}" presName="parentText" presStyleLbl="node1" presStyleIdx="1" presStyleCnt="4" custScaleY="110122">
        <dgm:presLayoutVars>
          <dgm:chMax val="0"/>
          <dgm:bulletEnabled val="1"/>
        </dgm:presLayoutVars>
      </dgm:prSet>
      <dgm:spPr/>
    </dgm:pt>
    <dgm:pt modelId="{CDE12971-82C9-4DB7-893A-4BBBC7C93709}" type="pres">
      <dgm:prSet presAssocID="{8CDC7674-01DE-4A5C-82EC-5074D5889E15}" presName="spacer" presStyleCnt="0"/>
      <dgm:spPr>
        <a:scene3d>
          <a:camera prst="orthographicFront"/>
          <a:lightRig rig="threePt" dir="t"/>
        </a:scene3d>
        <a:sp3d>
          <a:bevelT prst="angle"/>
        </a:sp3d>
      </dgm:spPr>
    </dgm:pt>
    <dgm:pt modelId="{49A2DDF8-15C8-47D6-A48F-FD5DB6E32774}" type="pres">
      <dgm:prSet presAssocID="{20C970B0-9C1C-4905-BCD8-A970F14BF38B}" presName="parentText" presStyleLbl="node1" presStyleIdx="2" presStyleCnt="4">
        <dgm:presLayoutVars>
          <dgm:chMax val="0"/>
          <dgm:bulletEnabled val="1"/>
        </dgm:presLayoutVars>
      </dgm:prSet>
      <dgm:spPr/>
    </dgm:pt>
    <dgm:pt modelId="{386FFC5C-09EF-47D5-98A6-760524B42D87}" type="pres">
      <dgm:prSet presAssocID="{24613C0D-AB5F-412A-B79C-F233F7FA1361}" presName="spacer" presStyleCnt="0"/>
      <dgm:spPr>
        <a:scene3d>
          <a:camera prst="orthographicFront"/>
          <a:lightRig rig="threePt" dir="t"/>
        </a:scene3d>
        <a:sp3d>
          <a:bevelT prst="angle"/>
        </a:sp3d>
      </dgm:spPr>
    </dgm:pt>
    <dgm:pt modelId="{43C7C80E-97E3-4807-9C29-785EB53C83D7}" type="pres">
      <dgm:prSet presAssocID="{D2E17020-29CB-4F1C-B6BE-9C15443B794F}" presName="parentText" presStyleLbl="node1" presStyleIdx="3" presStyleCnt="4">
        <dgm:presLayoutVars>
          <dgm:chMax val="0"/>
          <dgm:bulletEnabled val="1"/>
        </dgm:presLayoutVars>
      </dgm:prSet>
      <dgm:spPr/>
    </dgm:pt>
  </dgm:ptLst>
  <dgm:cxnLst>
    <dgm:cxn modelId="{AEA1E222-A8AD-47FA-8293-2333247AE2CB}" type="presOf" srcId="{23AB9B9C-5AD6-4966-9240-CA579FE37916}" destId="{B1851590-50DB-4872-BE84-EB84C45038E4}" srcOrd="0" destOrd="0" presId="urn:microsoft.com/office/officeart/2005/8/layout/vList2"/>
    <dgm:cxn modelId="{9BC2C44D-C1C0-4225-85FF-E28CE8922590}" type="presOf" srcId="{20C970B0-9C1C-4905-BCD8-A970F14BF38B}" destId="{49A2DDF8-15C8-47D6-A48F-FD5DB6E32774}" srcOrd="0" destOrd="0" presId="urn:microsoft.com/office/officeart/2005/8/layout/vList2"/>
    <dgm:cxn modelId="{97D0F38B-52DD-46D4-9437-AB4AF0B3EAA7}" srcId="{23AB9B9C-5AD6-4966-9240-CA579FE37916}" destId="{4BB9CD42-4283-4796-BBCA-0A1123CF97E4}" srcOrd="1" destOrd="0" parTransId="{C254CAEC-603E-4B5C-9CDE-6FEB336D0141}" sibTransId="{8CDC7674-01DE-4A5C-82EC-5074D5889E15}"/>
    <dgm:cxn modelId="{489D72A1-DF98-407A-9176-646E450ADDD7}" srcId="{23AB9B9C-5AD6-4966-9240-CA579FE37916}" destId="{D2E17020-29CB-4F1C-B6BE-9C15443B794F}" srcOrd="3" destOrd="0" parTransId="{A1E2C93E-691F-4D06-A077-9567BB1C7B47}" sibTransId="{EDC495EA-4910-48DC-A2C3-6006FBEBEC38}"/>
    <dgm:cxn modelId="{424AD0C8-427A-4702-8590-CE6D1D6DFF8F}" type="presOf" srcId="{07142EE2-2F73-4A2E-97EE-530251C29CDF}" destId="{1DA07723-FA0C-4BC2-84B7-E43230FEE0AA}" srcOrd="0" destOrd="0" presId="urn:microsoft.com/office/officeart/2005/8/layout/vList2"/>
    <dgm:cxn modelId="{C91D9ACA-703A-4844-9E44-0DBBC2E3092B}" type="presOf" srcId="{D2E17020-29CB-4F1C-B6BE-9C15443B794F}" destId="{43C7C80E-97E3-4807-9C29-785EB53C83D7}" srcOrd="0" destOrd="0" presId="urn:microsoft.com/office/officeart/2005/8/layout/vList2"/>
    <dgm:cxn modelId="{E0EF12DA-56AE-4E5F-8087-9BD50B5AA52F}" srcId="{23AB9B9C-5AD6-4966-9240-CA579FE37916}" destId="{07142EE2-2F73-4A2E-97EE-530251C29CDF}" srcOrd="0" destOrd="0" parTransId="{78FA184D-6851-448B-A0CB-0BB534E3E9FF}" sibTransId="{F3F5D96D-48F7-49EB-9C71-71D88D9F1087}"/>
    <dgm:cxn modelId="{328254F2-9AD4-4732-B6C2-06127AB23FD5}" type="presOf" srcId="{4BB9CD42-4283-4796-BBCA-0A1123CF97E4}" destId="{92428D7B-ACCB-418A-A776-7E1DAF68375B}" srcOrd="0" destOrd="0" presId="urn:microsoft.com/office/officeart/2005/8/layout/vList2"/>
    <dgm:cxn modelId="{C56F17F6-8703-4BC5-B4A0-BFAD41792A8B}" srcId="{23AB9B9C-5AD6-4966-9240-CA579FE37916}" destId="{20C970B0-9C1C-4905-BCD8-A970F14BF38B}" srcOrd="2" destOrd="0" parTransId="{EBDCBC3D-5AA3-417E-86ED-F9FF0919D938}" sibTransId="{24613C0D-AB5F-412A-B79C-F233F7FA1361}"/>
    <dgm:cxn modelId="{7CCF923B-588E-4169-B4C4-ED562095465B}" type="presParOf" srcId="{B1851590-50DB-4872-BE84-EB84C45038E4}" destId="{1DA07723-FA0C-4BC2-84B7-E43230FEE0AA}" srcOrd="0" destOrd="0" presId="urn:microsoft.com/office/officeart/2005/8/layout/vList2"/>
    <dgm:cxn modelId="{ECCA9D45-BCAC-4759-BFAB-C8699DB2785C}" type="presParOf" srcId="{B1851590-50DB-4872-BE84-EB84C45038E4}" destId="{D8785034-E7E7-482A-B67A-96AFA8F8754A}" srcOrd="1" destOrd="0" presId="urn:microsoft.com/office/officeart/2005/8/layout/vList2"/>
    <dgm:cxn modelId="{518E4595-1A92-4740-A8E9-77D48C9C259A}" type="presParOf" srcId="{B1851590-50DB-4872-BE84-EB84C45038E4}" destId="{92428D7B-ACCB-418A-A776-7E1DAF68375B}" srcOrd="2" destOrd="0" presId="urn:microsoft.com/office/officeart/2005/8/layout/vList2"/>
    <dgm:cxn modelId="{555F37CC-3D5C-4003-B1E2-F77A309441B2}" type="presParOf" srcId="{B1851590-50DB-4872-BE84-EB84C45038E4}" destId="{CDE12971-82C9-4DB7-893A-4BBBC7C93709}" srcOrd="3" destOrd="0" presId="urn:microsoft.com/office/officeart/2005/8/layout/vList2"/>
    <dgm:cxn modelId="{8A29344D-30A8-47E9-B2D6-796B8C3F37D4}" type="presParOf" srcId="{B1851590-50DB-4872-BE84-EB84C45038E4}" destId="{49A2DDF8-15C8-47D6-A48F-FD5DB6E32774}" srcOrd="4" destOrd="0" presId="urn:microsoft.com/office/officeart/2005/8/layout/vList2"/>
    <dgm:cxn modelId="{7EA4D8B9-0327-4BBD-AC48-13B9BBC98313}" type="presParOf" srcId="{B1851590-50DB-4872-BE84-EB84C45038E4}" destId="{386FFC5C-09EF-47D5-98A6-760524B42D87}" srcOrd="5" destOrd="0" presId="urn:microsoft.com/office/officeart/2005/8/layout/vList2"/>
    <dgm:cxn modelId="{9931B592-73BA-45CD-92D1-2827DBBAC197}" type="presParOf" srcId="{B1851590-50DB-4872-BE84-EB84C45038E4}" destId="{43C7C80E-97E3-4807-9C29-785EB53C83D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B54708-1CFA-46DF-BFEB-6CEF58CF30B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36DAD92-FDA8-439B-A103-FA3153BF3355}">
      <dgm:prSet custT="1"/>
      <dgm:spPr>
        <a:scene3d>
          <a:camera prst="orthographicFront"/>
          <a:lightRig rig="threePt" dir="t"/>
        </a:scene3d>
        <a:sp3d>
          <a:bevelT/>
        </a:sp3d>
      </dgm:spPr>
      <dgm:t>
        <a:bodyPr/>
        <a:lstStyle/>
        <a:p>
          <a:r>
            <a:rPr lang="en-US" sz="1800" b="0" i="0" baseline="0">
              <a:latin typeface="Times New Roman" panose="02020603050405020304" pitchFamily="18" charset="0"/>
              <a:cs typeface="Times New Roman" panose="02020603050405020304" pitchFamily="18" charset="0"/>
            </a:rPr>
            <a:t>Rakesh Karnekanti, 700745903 </a:t>
          </a:r>
          <a:endParaRPr lang="en-US" sz="1800">
            <a:latin typeface="Times New Roman" panose="02020603050405020304" pitchFamily="18" charset="0"/>
            <a:cs typeface="Times New Roman" panose="02020603050405020304" pitchFamily="18" charset="0"/>
          </a:endParaRPr>
        </a:p>
      </dgm:t>
    </dgm:pt>
    <dgm:pt modelId="{693CF76F-921C-4FCA-AC52-BB734A7DBFF4}" type="parTrans" cxnId="{E5C36A95-3827-419E-A91E-A8AFE025E377}">
      <dgm:prSet/>
      <dgm:spPr/>
      <dgm:t>
        <a:bodyPr/>
        <a:lstStyle/>
        <a:p>
          <a:endParaRPr lang="en-US" sz="1800">
            <a:latin typeface="Times New Roman" panose="02020603050405020304" pitchFamily="18" charset="0"/>
            <a:cs typeface="Times New Roman" panose="02020603050405020304" pitchFamily="18" charset="0"/>
          </a:endParaRPr>
        </a:p>
      </dgm:t>
    </dgm:pt>
    <dgm:pt modelId="{58E94A43-7474-4404-B0D4-403102072CF3}" type="sibTrans" cxnId="{E5C36A95-3827-419E-A91E-A8AFE025E377}">
      <dgm:prSet/>
      <dgm:spPr/>
      <dgm:t>
        <a:bodyPr/>
        <a:lstStyle/>
        <a:p>
          <a:endParaRPr lang="en-US" sz="1800">
            <a:latin typeface="Times New Roman" panose="02020603050405020304" pitchFamily="18" charset="0"/>
            <a:cs typeface="Times New Roman" panose="02020603050405020304" pitchFamily="18" charset="0"/>
          </a:endParaRPr>
        </a:p>
      </dgm:t>
    </dgm:pt>
    <dgm:pt modelId="{79CC3F56-9A89-464B-992B-733B9C13AC97}">
      <dgm:prSet custT="1"/>
      <dgm:spPr>
        <a:scene3d>
          <a:camera prst="orthographicFront"/>
          <a:lightRig rig="threePt" dir="t"/>
        </a:scene3d>
        <a:sp3d>
          <a:bevelT/>
        </a:sp3d>
      </dgm:spPr>
      <dgm:t>
        <a:bodyPr/>
        <a:lstStyle/>
        <a:p>
          <a:r>
            <a:rPr lang="en-US" sz="1800" b="1" i="1" baseline="0" dirty="0">
              <a:latin typeface="Times New Roman" panose="02020603050405020304" pitchFamily="18" charset="0"/>
              <a:cs typeface="Times New Roman" panose="02020603050405020304" pitchFamily="18" charset="0"/>
            </a:rPr>
            <a:t>Problem description and dataset formation:</a:t>
          </a:r>
          <a:r>
            <a:rPr lang="en-US" sz="1800" b="0" i="1" baseline="0" dirty="0">
              <a:latin typeface="Times New Roman" panose="02020603050405020304" pitchFamily="18" charset="0"/>
              <a:cs typeface="Times New Roman" panose="02020603050405020304" pitchFamily="18" charset="0"/>
            </a:rPr>
            <a:t> </a:t>
          </a:r>
          <a:r>
            <a:rPr lang="en-US" sz="1800" b="0" i="0" baseline="0" dirty="0">
              <a:latin typeface="Times New Roman" panose="02020603050405020304" pitchFamily="18" charset="0"/>
              <a:cs typeface="Times New Roman" panose="02020603050405020304" pitchFamily="18" charset="0"/>
            </a:rPr>
            <a:t>This phase includes the problem description and drafting of clear objectives and outcomes, and the dataset is gathered using the references.</a:t>
          </a:r>
          <a:endParaRPr lang="en-US" sz="1800" dirty="0">
            <a:latin typeface="Times New Roman" panose="02020603050405020304" pitchFamily="18" charset="0"/>
            <a:cs typeface="Times New Roman" panose="02020603050405020304" pitchFamily="18" charset="0"/>
          </a:endParaRPr>
        </a:p>
      </dgm:t>
    </dgm:pt>
    <dgm:pt modelId="{71AFB4C3-EC4E-4B3C-80CA-5E68DE13529F}" type="parTrans" cxnId="{01D8D46E-F2BC-4362-ACBD-5C05E50DE30D}">
      <dgm:prSet/>
      <dgm:spPr/>
      <dgm:t>
        <a:bodyPr/>
        <a:lstStyle/>
        <a:p>
          <a:endParaRPr lang="en-US" sz="1800">
            <a:latin typeface="Times New Roman" panose="02020603050405020304" pitchFamily="18" charset="0"/>
            <a:cs typeface="Times New Roman" panose="02020603050405020304" pitchFamily="18" charset="0"/>
          </a:endParaRPr>
        </a:p>
      </dgm:t>
    </dgm:pt>
    <dgm:pt modelId="{ED5F73FA-299F-4174-B4CE-1D31BB658652}" type="sibTrans" cxnId="{01D8D46E-F2BC-4362-ACBD-5C05E50DE30D}">
      <dgm:prSet/>
      <dgm:spPr/>
      <dgm:t>
        <a:bodyPr/>
        <a:lstStyle/>
        <a:p>
          <a:endParaRPr lang="en-US" sz="1800">
            <a:latin typeface="Times New Roman" panose="02020603050405020304" pitchFamily="18" charset="0"/>
            <a:cs typeface="Times New Roman" panose="02020603050405020304" pitchFamily="18" charset="0"/>
          </a:endParaRPr>
        </a:p>
      </dgm:t>
    </dgm:pt>
    <dgm:pt modelId="{63FB3FCA-D002-484F-9567-2AC2FB887371}">
      <dgm:prSet custT="1"/>
      <dgm:spPr>
        <a:scene3d>
          <a:camera prst="orthographicFront"/>
          <a:lightRig rig="threePt" dir="t"/>
        </a:scene3d>
        <a:sp3d>
          <a:bevelT/>
        </a:sp3d>
      </dgm:spPr>
      <dgm:t>
        <a:bodyPr/>
        <a:lstStyle/>
        <a:p>
          <a:r>
            <a:rPr lang="en-US" sz="1800" b="0" i="0" baseline="0">
              <a:latin typeface="Times New Roman" panose="02020603050405020304" pitchFamily="18" charset="0"/>
              <a:cs typeface="Times New Roman" panose="02020603050405020304" pitchFamily="18" charset="0"/>
            </a:rPr>
            <a:t>Dharani Atukuri, 700741812 </a:t>
          </a:r>
          <a:endParaRPr lang="en-US" sz="1800">
            <a:latin typeface="Times New Roman" panose="02020603050405020304" pitchFamily="18" charset="0"/>
            <a:cs typeface="Times New Roman" panose="02020603050405020304" pitchFamily="18" charset="0"/>
          </a:endParaRPr>
        </a:p>
      </dgm:t>
    </dgm:pt>
    <dgm:pt modelId="{5299A1C5-A06D-477F-B264-25D3AC7B1C2A}" type="parTrans" cxnId="{1B48BAC7-77D0-438A-96B4-E28739FE7885}">
      <dgm:prSet/>
      <dgm:spPr/>
      <dgm:t>
        <a:bodyPr/>
        <a:lstStyle/>
        <a:p>
          <a:endParaRPr lang="en-US" sz="1800">
            <a:latin typeface="Times New Roman" panose="02020603050405020304" pitchFamily="18" charset="0"/>
            <a:cs typeface="Times New Roman" panose="02020603050405020304" pitchFamily="18" charset="0"/>
          </a:endParaRPr>
        </a:p>
      </dgm:t>
    </dgm:pt>
    <dgm:pt modelId="{4C7C2C9C-AACA-4D3F-9C61-D274852D4AF6}" type="sibTrans" cxnId="{1B48BAC7-77D0-438A-96B4-E28739FE7885}">
      <dgm:prSet/>
      <dgm:spPr/>
      <dgm:t>
        <a:bodyPr/>
        <a:lstStyle/>
        <a:p>
          <a:endParaRPr lang="en-US" sz="1800">
            <a:latin typeface="Times New Roman" panose="02020603050405020304" pitchFamily="18" charset="0"/>
            <a:cs typeface="Times New Roman" panose="02020603050405020304" pitchFamily="18" charset="0"/>
          </a:endParaRPr>
        </a:p>
      </dgm:t>
    </dgm:pt>
    <dgm:pt modelId="{AC7E3D34-1CFA-4BCC-8D2F-80A9E20B913F}">
      <dgm:prSet custT="1"/>
      <dgm:spPr>
        <a:scene3d>
          <a:camera prst="orthographicFront"/>
          <a:lightRig rig="threePt" dir="t"/>
        </a:scene3d>
        <a:sp3d>
          <a:bevelT/>
        </a:sp3d>
      </dgm:spPr>
      <dgm:t>
        <a:bodyPr/>
        <a:lstStyle/>
        <a:p>
          <a:r>
            <a:rPr lang="en-US" sz="1800" b="1" i="1" baseline="0" dirty="0">
              <a:latin typeface="Times New Roman" panose="02020603050405020304" pitchFamily="18" charset="0"/>
              <a:cs typeface="Times New Roman" panose="02020603050405020304" pitchFamily="18" charset="0"/>
            </a:rPr>
            <a:t>Data analysis and null value management:</a:t>
          </a:r>
          <a:r>
            <a:rPr lang="en-US" sz="1800" b="0" i="1" baseline="0" dirty="0">
              <a:latin typeface="Times New Roman" panose="02020603050405020304" pitchFamily="18" charset="0"/>
              <a:cs typeface="Times New Roman" panose="02020603050405020304" pitchFamily="18" charset="0"/>
            </a:rPr>
            <a:t> </a:t>
          </a:r>
          <a:r>
            <a:rPr lang="en-US" sz="1800" b="0" i="0" baseline="0" dirty="0">
              <a:latin typeface="Times New Roman" panose="02020603050405020304" pitchFamily="18" charset="0"/>
              <a:cs typeface="Times New Roman" panose="02020603050405020304" pitchFamily="18" charset="0"/>
            </a:rPr>
            <a:t>This phase includes the dataset loading and listing the required modules in the python and then checking for the null values and filling them using the mean value.</a:t>
          </a:r>
          <a:endParaRPr lang="en-US" sz="1800" dirty="0">
            <a:latin typeface="Times New Roman" panose="02020603050405020304" pitchFamily="18" charset="0"/>
            <a:cs typeface="Times New Roman" panose="02020603050405020304" pitchFamily="18" charset="0"/>
          </a:endParaRPr>
        </a:p>
      </dgm:t>
    </dgm:pt>
    <dgm:pt modelId="{96849DE2-49B3-4E8D-8330-18CDBA324DB7}" type="parTrans" cxnId="{6D1B6834-EA4B-4EE4-BE23-DBA65DBD13CE}">
      <dgm:prSet/>
      <dgm:spPr/>
      <dgm:t>
        <a:bodyPr/>
        <a:lstStyle/>
        <a:p>
          <a:endParaRPr lang="en-US" sz="1800">
            <a:latin typeface="Times New Roman" panose="02020603050405020304" pitchFamily="18" charset="0"/>
            <a:cs typeface="Times New Roman" panose="02020603050405020304" pitchFamily="18" charset="0"/>
          </a:endParaRPr>
        </a:p>
      </dgm:t>
    </dgm:pt>
    <dgm:pt modelId="{E362A739-5B1F-44B4-A383-1BADDFABB07A}" type="sibTrans" cxnId="{6D1B6834-EA4B-4EE4-BE23-DBA65DBD13CE}">
      <dgm:prSet/>
      <dgm:spPr/>
      <dgm:t>
        <a:bodyPr/>
        <a:lstStyle/>
        <a:p>
          <a:endParaRPr lang="en-US" sz="1800">
            <a:latin typeface="Times New Roman" panose="02020603050405020304" pitchFamily="18" charset="0"/>
            <a:cs typeface="Times New Roman" panose="02020603050405020304" pitchFamily="18" charset="0"/>
          </a:endParaRPr>
        </a:p>
      </dgm:t>
    </dgm:pt>
    <dgm:pt modelId="{FE555E28-4EEB-4DCA-A230-A456606AA0CB}">
      <dgm:prSet custT="1"/>
      <dgm:spPr>
        <a:scene3d>
          <a:camera prst="orthographicFront"/>
          <a:lightRig rig="threePt" dir="t"/>
        </a:scene3d>
        <a:sp3d>
          <a:bevelT/>
        </a:sp3d>
      </dgm:spPr>
      <dgm:t>
        <a:bodyPr/>
        <a:lstStyle/>
        <a:p>
          <a:r>
            <a:rPr lang="en-US" sz="1800" b="0" i="0" baseline="0" dirty="0">
              <a:latin typeface="Times New Roman" panose="02020603050405020304" pitchFamily="18" charset="0"/>
              <a:cs typeface="Times New Roman" panose="02020603050405020304" pitchFamily="18" charset="0"/>
            </a:rPr>
            <a:t>Chandrakanth Bikumandla, 700726229 </a:t>
          </a:r>
          <a:endParaRPr lang="en-US" sz="1800" dirty="0">
            <a:latin typeface="Times New Roman" panose="02020603050405020304" pitchFamily="18" charset="0"/>
            <a:cs typeface="Times New Roman" panose="02020603050405020304" pitchFamily="18" charset="0"/>
          </a:endParaRPr>
        </a:p>
      </dgm:t>
    </dgm:pt>
    <dgm:pt modelId="{DAA96D6E-BCE7-4367-9E60-1E2042B1FD5E}" type="parTrans" cxnId="{A5DDBEE8-1493-4A51-A6B8-65DACB7F9B1E}">
      <dgm:prSet/>
      <dgm:spPr/>
      <dgm:t>
        <a:bodyPr/>
        <a:lstStyle/>
        <a:p>
          <a:endParaRPr lang="en-US" sz="1800">
            <a:latin typeface="Times New Roman" panose="02020603050405020304" pitchFamily="18" charset="0"/>
            <a:cs typeface="Times New Roman" panose="02020603050405020304" pitchFamily="18" charset="0"/>
          </a:endParaRPr>
        </a:p>
      </dgm:t>
    </dgm:pt>
    <dgm:pt modelId="{4B023D4B-2C09-4B0D-BBD9-596FA3A484AF}" type="sibTrans" cxnId="{A5DDBEE8-1493-4A51-A6B8-65DACB7F9B1E}">
      <dgm:prSet/>
      <dgm:spPr/>
      <dgm:t>
        <a:bodyPr/>
        <a:lstStyle/>
        <a:p>
          <a:endParaRPr lang="en-US" sz="1800">
            <a:latin typeface="Times New Roman" panose="02020603050405020304" pitchFamily="18" charset="0"/>
            <a:cs typeface="Times New Roman" panose="02020603050405020304" pitchFamily="18" charset="0"/>
          </a:endParaRPr>
        </a:p>
      </dgm:t>
    </dgm:pt>
    <dgm:pt modelId="{77BD5242-965B-40B5-B69C-D0A017A7AE1D}">
      <dgm:prSet custT="1"/>
      <dgm:spPr>
        <a:scene3d>
          <a:camera prst="orthographicFront"/>
          <a:lightRig rig="threePt" dir="t"/>
        </a:scene3d>
        <a:sp3d>
          <a:bevelT/>
        </a:sp3d>
      </dgm:spPr>
      <dgm:t>
        <a:bodyPr/>
        <a:lstStyle/>
        <a:p>
          <a:r>
            <a:rPr lang="en-US" sz="1800" b="1" i="1" baseline="0" dirty="0">
              <a:latin typeface="Times New Roman" panose="02020603050405020304" pitchFamily="18" charset="0"/>
              <a:cs typeface="Times New Roman" panose="02020603050405020304" pitchFamily="18" charset="0"/>
            </a:rPr>
            <a:t>Exploratory Data Analysis:</a:t>
          </a:r>
          <a:r>
            <a:rPr lang="en-US" sz="1800" b="0" i="1" baseline="0" dirty="0">
              <a:latin typeface="Times New Roman" panose="02020603050405020304" pitchFamily="18" charset="0"/>
              <a:cs typeface="Times New Roman" panose="02020603050405020304" pitchFamily="18" charset="0"/>
            </a:rPr>
            <a:t> </a:t>
          </a:r>
          <a:r>
            <a:rPr lang="en-US" sz="1800" b="0" i="0" baseline="0" dirty="0">
              <a:latin typeface="Times New Roman" panose="02020603050405020304" pitchFamily="18" charset="0"/>
              <a:cs typeface="Times New Roman" panose="02020603050405020304" pitchFamily="18" charset="0"/>
            </a:rPr>
            <a:t>Here all the columns in the dataset are studied well and correlation matrix and graphs are generated to finalize the features for modeling.</a:t>
          </a:r>
          <a:endParaRPr lang="en-US" sz="1800" dirty="0">
            <a:latin typeface="Times New Roman" panose="02020603050405020304" pitchFamily="18" charset="0"/>
            <a:cs typeface="Times New Roman" panose="02020603050405020304" pitchFamily="18" charset="0"/>
          </a:endParaRPr>
        </a:p>
      </dgm:t>
    </dgm:pt>
    <dgm:pt modelId="{D4F2E48D-8983-4EDF-8C51-CCFED6FACE50}" type="parTrans" cxnId="{162B77E4-11EF-43A5-9EA2-BBBF1A8FF3DB}">
      <dgm:prSet/>
      <dgm:spPr/>
      <dgm:t>
        <a:bodyPr/>
        <a:lstStyle/>
        <a:p>
          <a:endParaRPr lang="en-US" sz="1800">
            <a:latin typeface="Times New Roman" panose="02020603050405020304" pitchFamily="18" charset="0"/>
            <a:cs typeface="Times New Roman" panose="02020603050405020304" pitchFamily="18" charset="0"/>
          </a:endParaRPr>
        </a:p>
      </dgm:t>
    </dgm:pt>
    <dgm:pt modelId="{EE5CC5D6-D5AC-4D30-8BE9-09C5EC620C6F}" type="sibTrans" cxnId="{162B77E4-11EF-43A5-9EA2-BBBF1A8FF3DB}">
      <dgm:prSet/>
      <dgm:spPr/>
      <dgm:t>
        <a:bodyPr/>
        <a:lstStyle/>
        <a:p>
          <a:endParaRPr lang="en-US" sz="1800">
            <a:latin typeface="Times New Roman" panose="02020603050405020304" pitchFamily="18" charset="0"/>
            <a:cs typeface="Times New Roman" panose="02020603050405020304" pitchFamily="18" charset="0"/>
          </a:endParaRPr>
        </a:p>
      </dgm:t>
    </dgm:pt>
    <dgm:pt modelId="{EB74993A-AC2B-4232-AA17-B26A2DCE19ED}">
      <dgm:prSet custT="1"/>
      <dgm:spPr>
        <a:scene3d>
          <a:camera prst="orthographicFront"/>
          <a:lightRig rig="threePt" dir="t"/>
        </a:scene3d>
        <a:sp3d>
          <a:bevelT/>
        </a:sp3d>
      </dgm:spPr>
      <dgm:t>
        <a:bodyPr/>
        <a:lstStyle/>
        <a:p>
          <a:r>
            <a:rPr lang="en-US" sz="1800" b="0" i="0" baseline="0" dirty="0">
              <a:latin typeface="Times New Roman" panose="02020603050405020304" pitchFamily="18" charset="0"/>
              <a:cs typeface="Times New Roman" panose="02020603050405020304" pitchFamily="18" charset="0"/>
            </a:rPr>
            <a:t>Aravinda Krishna Gorantla, 700741775 </a:t>
          </a:r>
          <a:endParaRPr lang="en-US" sz="1800" dirty="0">
            <a:latin typeface="Times New Roman" panose="02020603050405020304" pitchFamily="18" charset="0"/>
            <a:cs typeface="Times New Roman" panose="02020603050405020304" pitchFamily="18" charset="0"/>
          </a:endParaRPr>
        </a:p>
      </dgm:t>
    </dgm:pt>
    <dgm:pt modelId="{E675AA4B-A6B6-4821-91B3-34E9E2A82D2E}" type="sibTrans" cxnId="{FD040402-09DD-47F1-B082-46CF32244B7A}">
      <dgm:prSet/>
      <dgm:spPr/>
      <dgm:t>
        <a:bodyPr/>
        <a:lstStyle/>
        <a:p>
          <a:endParaRPr lang="en-US" sz="1800">
            <a:latin typeface="Times New Roman" panose="02020603050405020304" pitchFamily="18" charset="0"/>
            <a:cs typeface="Times New Roman" panose="02020603050405020304" pitchFamily="18" charset="0"/>
          </a:endParaRPr>
        </a:p>
      </dgm:t>
    </dgm:pt>
    <dgm:pt modelId="{9478F805-C441-403D-8AB2-2ADB3A29F1C6}" type="parTrans" cxnId="{FD040402-09DD-47F1-B082-46CF32244B7A}">
      <dgm:prSet/>
      <dgm:spPr/>
      <dgm:t>
        <a:bodyPr/>
        <a:lstStyle/>
        <a:p>
          <a:endParaRPr lang="en-US" sz="1800">
            <a:latin typeface="Times New Roman" panose="02020603050405020304" pitchFamily="18" charset="0"/>
            <a:cs typeface="Times New Roman" panose="02020603050405020304" pitchFamily="18" charset="0"/>
          </a:endParaRPr>
        </a:p>
      </dgm:t>
    </dgm:pt>
    <dgm:pt modelId="{1CF84004-2976-43B5-BD5B-B0D0F25B8DC5}">
      <dgm:prSet custT="1"/>
      <dgm:spPr>
        <a:scene3d>
          <a:camera prst="orthographicFront"/>
          <a:lightRig rig="threePt" dir="t"/>
        </a:scene3d>
        <a:sp3d>
          <a:bevelT/>
        </a:sp3d>
      </dgm:spPr>
      <dgm:t>
        <a:bodyPr/>
        <a:lstStyle/>
        <a:p>
          <a:r>
            <a:rPr lang="en-US" sz="1800" b="1" i="1" baseline="0" dirty="0">
              <a:latin typeface="Times New Roman" panose="02020603050405020304" pitchFamily="18" charset="0"/>
              <a:cs typeface="Times New Roman" panose="02020603050405020304" pitchFamily="18" charset="0"/>
            </a:rPr>
            <a:t>Model training: </a:t>
          </a:r>
          <a:r>
            <a:rPr lang="en-US" sz="1800" b="0" i="0" baseline="0" dirty="0">
              <a:latin typeface="Times New Roman" panose="02020603050405020304" pitchFamily="18" charset="0"/>
              <a:cs typeface="Times New Roman" panose="02020603050405020304" pitchFamily="18" charset="0"/>
            </a:rPr>
            <a:t>Here in this phase all the available functions and classes available in the Sklearn module that are useful for our project are studied.</a:t>
          </a:r>
          <a:endParaRPr lang="en-US" sz="1800" dirty="0">
            <a:latin typeface="Times New Roman" panose="02020603050405020304" pitchFamily="18" charset="0"/>
            <a:cs typeface="Times New Roman" panose="02020603050405020304" pitchFamily="18" charset="0"/>
          </a:endParaRPr>
        </a:p>
      </dgm:t>
    </dgm:pt>
    <dgm:pt modelId="{E6CA2DB8-E3E7-43AE-A7DE-41D21DED6D9D}" type="sibTrans" cxnId="{F1AF6406-80D7-4231-8F5A-B44E9335747C}">
      <dgm:prSet/>
      <dgm:spPr/>
      <dgm:t>
        <a:bodyPr/>
        <a:lstStyle/>
        <a:p>
          <a:endParaRPr lang="en-US" sz="1800">
            <a:latin typeface="Times New Roman" panose="02020603050405020304" pitchFamily="18" charset="0"/>
            <a:cs typeface="Times New Roman" panose="02020603050405020304" pitchFamily="18" charset="0"/>
          </a:endParaRPr>
        </a:p>
      </dgm:t>
    </dgm:pt>
    <dgm:pt modelId="{7D387842-61DC-49DC-AAA1-67F57C36DAB0}" type="parTrans" cxnId="{F1AF6406-80D7-4231-8F5A-B44E9335747C}">
      <dgm:prSet/>
      <dgm:spPr/>
      <dgm:t>
        <a:bodyPr/>
        <a:lstStyle/>
        <a:p>
          <a:endParaRPr lang="en-US" sz="1800">
            <a:latin typeface="Times New Roman" panose="02020603050405020304" pitchFamily="18" charset="0"/>
            <a:cs typeface="Times New Roman" panose="02020603050405020304" pitchFamily="18" charset="0"/>
          </a:endParaRPr>
        </a:p>
      </dgm:t>
    </dgm:pt>
    <dgm:pt modelId="{5B750014-DF50-4838-A3F3-3FEDC60B1291}" type="pres">
      <dgm:prSet presAssocID="{89B54708-1CFA-46DF-BFEB-6CEF58CF30BE}" presName="Name0" presStyleCnt="0">
        <dgm:presLayoutVars>
          <dgm:dir/>
          <dgm:animLvl val="lvl"/>
          <dgm:resizeHandles val="exact"/>
        </dgm:presLayoutVars>
      </dgm:prSet>
      <dgm:spPr/>
    </dgm:pt>
    <dgm:pt modelId="{19A3FCB2-6C30-48EB-8BF4-8CB662B3004A}" type="pres">
      <dgm:prSet presAssocID="{736DAD92-FDA8-439B-A103-FA3153BF3355}" presName="composite" presStyleCnt="0"/>
      <dgm:spPr>
        <a:scene3d>
          <a:camera prst="orthographicFront"/>
          <a:lightRig rig="threePt" dir="t"/>
        </a:scene3d>
        <a:sp3d>
          <a:bevelT/>
        </a:sp3d>
      </dgm:spPr>
    </dgm:pt>
    <dgm:pt modelId="{B95F9740-93F8-4BFD-A9ED-965A0114916D}" type="pres">
      <dgm:prSet presAssocID="{736DAD92-FDA8-439B-A103-FA3153BF3355}" presName="parTx" presStyleLbl="alignNode1" presStyleIdx="0" presStyleCnt="4">
        <dgm:presLayoutVars>
          <dgm:chMax val="0"/>
          <dgm:chPref val="0"/>
          <dgm:bulletEnabled val="1"/>
        </dgm:presLayoutVars>
      </dgm:prSet>
      <dgm:spPr/>
    </dgm:pt>
    <dgm:pt modelId="{380C9ABD-FDD9-45ED-8F0E-B9A9E695E8AA}" type="pres">
      <dgm:prSet presAssocID="{736DAD92-FDA8-439B-A103-FA3153BF3355}" presName="desTx" presStyleLbl="alignAccFollowNode1" presStyleIdx="0" presStyleCnt="4">
        <dgm:presLayoutVars>
          <dgm:bulletEnabled val="1"/>
        </dgm:presLayoutVars>
      </dgm:prSet>
      <dgm:spPr/>
    </dgm:pt>
    <dgm:pt modelId="{1750C941-0D7E-48C4-86C5-172958DD81E7}" type="pres">
      <dgm:prSet presAssocID="{58E94A43-7474-4404-B0D4-403102072CF3}" presName="space" presStyleCnt="0"/>
      <dgm:spPr>
        <a:scene3d>
          <a:camera prst="orthographicFront"/>
          <a:lightRig rig="threePt" dir="t"/>
        </a:scene3d>
        <a:sp3d>
          <a:bevelT/>
        </a:sp3d>
      </dgm:spPr>
    </dgm:pt>
    <dgm:pt modelId="{568F3A1A-AF21-4D70-8E0D-1CAFE86680C6}" type="pres">
      <dgm:prSet presAssocID="{63FB3FCA-D002-484F-9567-2AC2FB887371}" presName="composite" presStyleCnt="0"/>
      <dgm:spPr>
        <a:scene3d>
          <a:camera prst="orthographicFront"/>
          <a:lightRig rig="threePt" dir="t"/>
        </a:scene3d>
        <a:sp3d>
          <a:bevelT/>
        </a:sp3d>
      </dgm:spPr>
    </dgm:pt>
    <dgm:pt modelId="{DCDCC835-FBF2-45F8-8C1C-21971CB1F926}" type="pres">
      <dgm:prSet presAssocID="{63FB3FCA-D002-484F-9567-2AC2FB887371}" presName="parTx" presStyleLbl="alignNode1" presStyleIdx="1" presStyleCnt="4">
        <dgm:presLayoutVars>
          <dgm:chMax val="0"/>
          <dgm:chPref val="0"/>
          <dgm:bulletEnabled val="1"/>
        </dgm:presLayoutVars>
      </dgm:prSet>
      <dgm:spPr/>
    </dgm:pt>
    <dgm:pt modelId="{E8D983F4-66D7-49D2-9FD6-A5363DAEC110}" type="pres">
      <dgm:prSet presAssocID="{63FB3FCA-D002-484F-9567-2AC2FB887371}" presName="desTx" presStyleLbl="alignAccFollowNode1" presStyleIdx="1" presStyleCnt="4">
        <dgm:presLayoutVars>
          <dgm:bulletEnabled val="1"/>
        </dgm:presLayoutVars>
      </dgm:prSet>
      <dgm:spPr/>
    </dgm:pt>
    <dgm:pt modelId="{18047095-8A05-4D8E-BE04-7D3E879AB6B1}" type="pres">
      <dgm:prSet presAssocID="{4C7C2C9C-AACA-4D3F-9C61-D274852D4AF6}" presName="space" presStyleCnt="0"/>
      <dgm:spPr>
        <a:scene3d>
          <a:camera prst="orthographicFront"/>
          <a:lightRig rig="threePt" dir="t"/>
        </a:scene3d>
        <a:sp3d>
          <a:bevelT/>
        </a:sp3d>
      </dgm:spPr>
    </dgm:pt>
    <dgm:pt modelId="{0D75FA08-893B-472A-8616-642AF25F2F37}" type="pres">
      <dgm:prSet presAssocID="{FE555E28-4EEB-4DCA-A230-A456606AA0CB}" presName="composite" presStyleCnt="0"/>
      <dgm:spPr>
        <a:scene3d>
          <a:camera prst="orthographicFront"/>
          <a:lightRig rig="threePt" dir="t"/>
        </a:scene3d>
        <a:sp3d>
          <a:bevelT/>
        </a:sp3d>
      </dgm:spPr>
    </dgm:pt>
    <dgm:pt modelId="{DC727566-3C22-4D5A-9DA6-A77CC9FCDD24}" type="pres">
      <dgm:prSet presAssocID="{FE555E28-4EEB-4DCA-A230-A456606AA0CB}" presName="parTx" presStyleLbl="alignNode1" presStyleIdx="2" presStyleCnt="4">
        <dgm:presLayoutVars>
          <dgm:chMax val="0"/>
          <dgm:chPref val="0"/>
          <dgm:bulletEnabled val="1"/>
        </dgm:presLayoutVars>
      </dgm:prSet>
      <dgm:spPr/>
    </dgm:pt>
    <dgm:pt modelId="{D9FDF2E0-B293-41E4-A0A1-002EA3B70B8B}" type="pres">
      <dgm:prSet presAssocID="{FE555E28-4EEB-4DCA-A230-A456606AA0CB}" presName="desTx" presStyleLbl="alignAccFollowNode1" presStyleIdx="2" presStyleCnt="4">
        <dgm:presLayoutVars>
          <dgm:bulletEnabled val="1"/>
        </dgm:presLayoutVars>
      </dgm:prSet>
      <dgm:spPr/>
    </dgm:pt>
    <dgm:pt modelId="{DD53259D-6E55-4D77-B947-3387702A5131}" type="pres">
      <dgm:prSet presAssocID="{4B023D4B-2C09-4B0D-BBD9-596FA3A484AF}" presName="space" presStyleCnt="0"/>
      <dgm:spPr>
        <a:scene3d>
          <a:camera prst="orthographicFront"/>
          <a:lightRig rig="threePt" dir="t"/>
        </a:scene3d>
        <a:sp3d>
          <a:bevelT/>
        </a:sp3d>
      </dgm:spPr>
    </dgm:pt>
    <dgm:pt modelId="{EF49BEE2-A223-4C95-AC36-F06E3DE4FBFE}" type="pres">
      <dgm:prSet presAssocID="{EB74993A-AC2B-4232-AA17-B26A2DCE19ED}" presName="composite" presStyleCnt="0"/>
      <dgm:spPr>
        <a:scene3d>
          <a:camera prst="orthographicFront"/>
          <a:lightRig rig="threePt" dir="t"/>
        </a:scene3d>
        <a:sp3d>
          <a:bevelT/>
        </a:sp3d>
      </dgm:spPr>
    </dgm:pt>
    <dgm:pt modelId="{BAECB644-D480-44F7-B83E-D52B51360EEA}" type="pres">
      <dgm:prSet presAssocID="{EB74993A-AC2B-4232-AA17-B26A2DCE19ED}" presName="parTx" presStyleLbl="alignNode1" presStyleIdx="3" presStyleCnt="4">
        <dgm:presLayoutVars>
          <dgm:chMax val="0"/>
          <dgm:chPref val="0"/>
          <dgm:bulletEnabled val="1"/>
        </dgm:presLayoutVars>
      </dgm:prSet>
      <dgm:spPr/>
    </dgm:pt>
    <dgm:pt modelId="{3727F36A-0C62-4595-BD42-8C442256771D}" type="pres">
      <dgm:prSet presAssocID="{EB74993A-AC2B-4232-AA17-B26A2DCE19ED}" presName="desTx" presStyleLbl="alignAccFollowNode1" presStyleIdx="3" presStyleCnt="4">
        <dgm:presLayoutVars>
          <dgm:bulletEnabled val="1"/>
        </dgm:presLayoutVars>
      </dgm:prSet>
      <dgm:spPr/>
    </dgm:pt>
  </dgm:ptLst>
  <dgm:cxnLst>
    <dgm:cxn modelId="{FD040402-09DD-47F1-B082-46CF32244B7A}" srcId="{89B54708-1CFA-46DF-BFEB-6CEF58CF30BE}" destId="{EB74993A-AC2B-4232-AA17-B26A2DCE19ED}" srcOrd="3" destOrd="0" parTransId="{9478F805-C441-403D-8AB2-2ADB3A29F1C6}" sibTransId="{E675AA4B-A6B6-4821-91B3-34E9E2A82D2E}"/>
    <dgm:cxn modelId="{F1AF6406-80D7-4231-8F5A-B44E9335747C}" srcId="{EB74993A-AC2B-4232-AA17-B26A2DCE19ED}" destId="{1CF84004-2976-43B5-BD5B-B0D0F25B8DC5}" srcOrd="0" destOrd="0" parTransId="{7D387842-61DC-49DC-AAA1-67F57C36DAB0}" sibTransId="{E6CA2DB8-E3E7-43AE-A7DE-41D21DED6D9D}"/>
    <dgm:cxn modelId="{024E2B28-9065-4F09-9866-2DB9D955AEB7}" type="presOf" srcId="{63FB3FCA-D002-484F-9567-2AC2FB887371}" destId="{DCDCC835-FBF2-45F8-8C1C-21971CB1F926}" srcOrd="0" destOrd="0" presId="urn:microsoft.com/office/officeart/2005/8/layout/hList1"/>
    <dgm:cxn modelId="{6D1B6834-EA4B-4EE4-BE23-DBA65DBD13CE}" srcId="{63FB3FCA-D002-484F-9567-2AC2FB887371}" destId="{AC7E3D34-1CFA-4BCC-8D2F-80A9E20B913F}" srcOrd="0" destOrd="0" parTransId="{96849DE2-49B3-4E8D-8330-18CDBA324DB7}" sibTransId="{E362A739-5B1F-44B4-A383-1BADDFABB07A}"/>
    <dgm:cxn modelId="{01D8D46E-F2BC-4362-ACBD-5C05E50DE30D}" srcId="{736DAD92-FDA8-439B-A103-FA3153BF3355}" destId="{79CC3F56-9A89-464B-992B-733B9C13AC97}" srcOrd="0" destOrd="0" parTransId="{71AFB4C3-EC4E-4B3C-80CA-5E68DE13529F}" sibTransId="{ED5F73FA-299F-4174-B4CE-1D31BB658652}"/>
    <dgm:cxn modelId="{D91E0671-2DF2-4107-A669-CE2591E26B48}" type="presOf" srcId="{FE555E28-4EEB-4DCA-A230-A456606AA0CB}" destId="{DC727566-3C22-4D5A-9DA6-A77CC9FCDD24}" srcOrd="0" destOrd="0" presId="urn:microsoft.com/office/officeart/2005/8/layout/hList1"/>
    <dgm:cxn modelId="{3F752157-9751-4409-B618-8449AE845684}" type="presOf" srcId="{79CC3F56-9A89-464B-992B-733B9C13AC97}" destId="{380C9ABD-FDD9-45ED-8F0E-B9A9E695E8AA}" srcOrd="0" destOrd="0" presId="urn:microsoft.com/office/officeart/2005/8/layout/hList1"/>
    <dgm:cxn modelId="{32FCF284-8D3D-4071-B036-3F328772328C}" type="presOf" srcId="{89B54708-1CFA-46DF-BFEB-6CEF58CF30BE}" destId="{5B750014-DF50-4838-A3F3-3FEDC60B1291}" srcOrd="0" destOrd="0" presId="urn:microsoft.com/office/officeart/2005/8/layout/hList1"/>
    <dgm:cxn modelId="{E5C36A95-3827-419E-A91E-A8AFE025E377}" srcId="{89B54708-1CFA-46DF-BFEB-6CEF58CF30BE}" destId="{736DAD92-FDA8-439B-A103-FA3153BF3355}" srcOrd="0" destOrd="0" parTransId="{693CF76F-921C-4FCA-AC52-BB734A7DBFF4}" sibTransId="{58E94A43-7474-4404-B0D4-403102072CF3}"/>
    <dgm:cxn modelId="{B8546199-5642-40E2-8BD0-6A94F5A9DB68}" type="presOf" srcId="{736DAD92-FDA8-439B-A103-FA3153BF3355}" destId="{B95F9740-93F8-4BFD-A9ED-965A0114916D}" srcOrd="0" destOrd="0" presId="urn:microsoft.com/office/officeart/2005/8/layout/hList1"/>
    <dgm:cxn modelId="{DC99AB9A-930A-41AA-82DA-6D7A9EB602B2}" type="presOf" srcId="{AC7E3D34-1CFA-4BCC-8D2F-80A9E20B913F}" destId="{E8D983F4-66D7-49D2-9FD6-A5363DAEC110}" srcOrd="0" destOrd="0" presId="urn:microsoft.com/office/officeart/2005/8/layout/hList1"/>
    <dgm:cxn modelId="{5FBDC6B6-5CA8-4970-92F3-E11FDB64DD84}" type="presOf" srcId="{1CF84004-2976-43B5-BD5B-B0D0F25B8DC5}" destId="{3727F36A-0C62-4595-BD42-8C442256771D}" srcOrd="0" destOrd="0" presId="urn:microsoft.com/office/officeart/2005/8/layout/hList1"/>
    <dgm:cxn modelId="{31642DC0-5F4E-43B3-B624-8DD7D0FAD792}" type="presOf" srcId="{EB74993A-AC2B-4232-AA17-B26A2DCE19ED}" destId="{BAECB644-D480-44F7-B83E-D52B51360EEA}" srcOrd="0" destOrd="0" presId="urn:microsoft.com/office/officeart/2005/8/layout/hList1"/>
    <dgm:cxn modelId="{1B48BAC7-77D0-438A-96B4-E28739FE7885}" srcId="{89B54708-1CFA-46DF-BFEB-6CEF58CF30BE}" destId="{63FB3FCA-D002-484F-9567-2AC2FB887371}" srcOrd="1" destOrd="0" parTransId="{5299A1C5-A06D-477F-B264-25D3AC7B1C2A}" sibTransId="{4C7C2C9C-AACA-4D3F-9C61-D274852D4AF6}"/>
    <dgm:cxn modelId="{162B77E4-11EF-43A5-9EA2-BBBF1A8FF3DB}" srcId="{FE555E28-4EEB-4DCA-A230-A456606AA0CB}" destId="{77BD5242-965B-40B5-B69C-D0A017A7AE1D}" srcOrd="0" destOrd="0" parTransId="{D4F2E48D-8983-4EDF-8C51-CCFED6FACE50}" sibTransId="{EE5CC5D6-D5AC-4D30-8BE9-09C5EC620C6F}"/>
    <dgm:cxn modelId="{A5DDBEE8-1493-4A51-A6B8-65DACB7F9B1E}" srcId="{89B54708-1CFA-46DF-BFEB-6CEF58CF30BE}" destId="{FE555E28-4EEB-4DCA-A230-A456606AA0CB}" srcOrd="2" destOrd="0" parTransId="{DAA96D6E-BCE7-4367-9E60-1E2042B1FD5E}" sibTransId="{4B023D4B-2C09-4B0D-BBD9-596FA3A484AF}"/>
    <dgm:cxn modelId="{45B41FE9-1A3D-47B5-80F4-A531304BD3A1}" type="presOf" srcId="{77BD5242-965B-40B5-B69C-D0A017A7AE1D}" destId="{D9FDF2E0-B293-41E4-A0A1-002EA3B70B8B}" srcOrd="0" destOrd="0" presId="urn:microsoft.com/office/officeart/2005/8/layout/hList1"/>
    <dgm:cxn modelId="{2E25587D-4E39-4D31-AFDA-C3D3D454C495}" type="presParOf" srcId="{5B750014-DF50-4838-A3F3-3FEDC60B1291}" destId="{19A3FCB2-6C30-48EB-8BF4-8CB662B3004A}" srcOrd="0" destOrd="0" presId="urn:microsoft.com/office/officeart/2005/8/layout/hList1"/>
    <dgm:cxn modelId="{2AA16784-B5DA-42CC-B660-E56AA4F64494}" type="presParOf" srcId="{19A3FCB2-6C30-48EB-8BF4-8CB662B3004A}" destId="{B95F9740-93F8-4BFD-A9ED-965A0114916D}" srcOrd="0" destOrd="0" presId="urn:microsoft.com/office/officeart/2005/8/layout/hList1"/>
    <dgm:cxn modelId="{3897B609-51EE-471A-96DA-E62C91505D8D}" type="presParOf" srcId="{19A3FCB2-6C30-48EB-8BF4-8CB662B3004A}" destId="{380C9ABD-FDD9-45ED-8F0E-B9A9E695E8AA}" srcOrd="1" destOrd="0" presId="urn:microsoft.com/office/officeart/2005/8/layout/hList1"/>
    <dgm:cxn modelId="{C37863AA-7F7E-4505-90C0-49DA7FD0CEF6}" type="presParOf" srcId="{5B750014-DF50-4838-A3F3-3FEDC60B1291}" destId="{1750C941-0D7E-48C4-86C5-172958DD81E7}" srcOrd="1" destOrd="0" presId="urn:microsoft.com/office/officeart/2005/8/layout/hList1"/>
    <dgm:cxn modelId="{8E9174FC-6419-4A4C-B81D-930847646111}" type="presParOf" srcId="{5B750014-DF50-4838-A3F3-3FEDC60B1291}" destId="{568F3A1A-AF21-4D70-8E0D-1CAFE86680C6}" srcOrd="2" destOrd="0" presId="urn:microsoft.com/office/officeart/2005/8/layout/hList1"/>
    <dgm:cxn modelId="{25F34262-5E5D-442A-8BDF-010282A4B546}" type="presParOf" srcId="{568F3A1A-AF21-4D70-8E0D-1CAFE86680C6}" destId="{DCDCC835-FBF2-45F8-8C1C-21971CB1F926}" srcOrd="0" destOrd="0" presId="urn:microsoft.com/office/officeart/2005/8/layout/hList1"/>
    <dgm:cxn modelId="{CED21E8D-A5DF-4A0E-A94C-B53BF4F79ADD}" type="presParOf" srcId="{568F3A1A-AF21-4D70-8E0D-1CAFE86680C6}" destId="{E8D983F4-66D7-49D2-9FD6-A5363DAEC110}" srcOrd="1" destOrd="0" presId="urn:microsoft.com/office/officeart/2005/8/layout/hList1"/>
    <dgm:cxn modelId="{427CB647-7F79-46DD-9CDF-B40A08DE9DEA}" type="presParOf" srcId="{5B750014-DF50-4838-A3F3-3FEDC60B1291}" destId="{18047095-8A05-4D8E-BE04-7D3E879AB6B1}" srcOrd="3" destOrd="0" presId="urn:microsoft.com/office/officeart/2005/8/layout/hList1"/>
    <dgm:cxn modelId="{77B80FF1-DE2B-4722-A54F-BFA6D2954F6D}" type="presParOf" srcId="{5B750014-DF50-4838-A3F3-3FEDC60B1291}" destId="{0D75FA08-893B-472A-8616-642AF25F2F37}" srcOrd="4" destOrd="0" presId="urn:microsoft.com/office/officeart/2005/8/layout/hList1"/>
    <dgm:cxn modelId="{864A52F8-9E8C-4FE4-A83C-1A09760ADA76}" type="presParOf" srcId="{0D75FA08-893B-472A-8616-642AF25F2F37}" destId="{DC727566-3C22-4D5A-9DA6-A77CC9FCDD24}" srcOrd="0" destOrd="0" presId="urn:microsoft.com/office/officeart/2005/8/layout/hList1"/>
    <dgm:cxn modelId="{1CBA6D37-5C59-4510-ABD2-A1F6AFBA1137}" type="presParOf" srcId="{0D75FA08-893B-472A-8616-642AF25F2F37}" destId="{D9FDF2E0-B293-41E4-A0A1-002EA3B70B8B}" srcOrd="1" destOrd="0" presId="urn:microsoft.com/office/officeart/2005/8/layout/hList1"/>
    <dgm:cxn modelId="{9496FD11-0C14-4C36-A6DE-B681A5DD3488}" type="presParOf" srcId="{5B750014-DF50-4838-A3F3-3FEDC60B1291}" destId="{DD53259D-6E55-4D77-B947-3387702A5131}" srcOrd="5" destOrd="0" presId="urn:microsoft.com/office/officeart/2005/8/layout/hList1"/>
    <dgm:cxn modelId="{CD467CBB-58B3-4AD7-AA05-CF0F3286D61E}" type="presParOf" srcId="{5B750014-DF50-4838-A3F3-3FEDC60B1291}" destId="{EF49BEE2-A223-4C95-AC36-F06E3DE4FBFE}" srcOrd="6" destOrd="0" presId="urn:microsoft.com/office/officeart/2005/8/layout/hList1"/>
    <dgm:cxn modelId="{BFD0F8EC-B338-42D0-AF7E-9C25FB7F2E5C}" type="presParOf" srcId="{EF49BEE2-A223-4C95-AC36-F06E3DE4FBFE}" destId="{BAECB644-D480-44F7-B83E-D52B51360EEA}" srcOrd="0" destOrd="0" presId="urn:microsoft.com/office/officeart/2005/8/layout/hList1"/>
    <dgm:cxn modelId="{4A1FB93F-516B-4A73-9AF2-BEAE05E1531E}" type="presParOf" srcId="{EF49BEE2-A223-4C95-AC36-F06E3DE4FBFE}" destId="{3727F36A-0C62-4595-BD42-8C442256771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34231D-EDB3-4372-8B6A-DF11F897CF26}" type="doc">
      <dgm:prSet loTypeId="urn:microsoft.com/office/officeart/2005/8/layout/vList5" loCatId="list" qsTypeId="urn:microsoft.com/office/officeart/2005/8/quickstyle/3d1" qsCatId="3D" csTypeId="urn:microsoft.com/office/officeart/2005/8/colors/colorful5" csCatId="colorful" phldr="1"/>
      <dgm:spPr/>
      <dgm:t>
        <a:bodyPr/>
        <a:lstStyle/>
        <a:p>
          <a:endParaRPr lang="en-US"/>
        </a:p>
      </dgm:t>
    </dgm:pt>
    <dgm:pt modelId="{071DE818-FC6C-49DD-8268-7F6A7F51360C}">
      <dgm:prSet custT="1"/>
      <dgm:spPr/>
      <dgm:t>
        <a:bodyPr/>
        <a:lstStyle/>
        <a:p>
          <a:r>
            <a:rPr lang="en-US" sz="1800" dirty="0">
              <a:latin typeface="Times New Roman" panose="02020603050405020304" pitchFamily="18" charset="0"/>
              <a:cs typeface="Times New Roman" panose="02020603050405020304" pitchFamily="18" charset="0"/>
            </a:rPr>
            <a:t>Step 1: </a:t>
          </a:r>
        </a:p>
      </dgm:t>
    </dgm:pt>
    <dgm:pt modelId="{F40FCA33-44D7-4DAD-96BA-F23E6FACA65C}" type="parTrans" cxnId="{ED10E2BD-8D16-4990-BC92-705D81290B85}">
      <dgm:prSet/>
      <dgm:spPr/>
      <dgm:t>
        <a:bodyPr/>
        <a:lstStyle/>
        <a:p>
          <a:endParaRPr lang="en-US" sz="1800">
            <a:latin typeface="Times New Roman" panose="02020603050405020304" pitchFamily="18" charset="0"/>
            <a:cs typeface="Times New Roman" panose="02020603050405020304" pitchFamily="18" charset="0"/>
          </a:endParaRPr>
        </a:p>
      </dgm:t>
    </dgm:pt>
    <dgm:pt modelId="{C62E5C7C-8CF4-405E-8B37-6738A2EF4F4F}" type="sibTrans" cxnId="{ED10E2BD-8D16-4990-BC92-705D81290B85}">
      <dgm:prSet/>
      <dgm:spPr/>
      <dgm:t>
        <a:bodyPr/>
        <a:lstStyle/>
        <a:p>
          <a:endParaRPr lang="en-US" sz="1800">
            <a:latin typeface="Times New Roman" panose="02020603050405020304" pitchFamily="18" charset="0"/>
            <a:cs typeface="Times New Roman" panose="02020603050405020304" pitchFamily="18" charset="0"/>
          </a:endParaRPr>
        </a:p>
      </dgm:t>
    </dgm:pt>
    <dgm:pt modelId="{6FAAF332-0B9B-406C-8871-C4ED951CFD10}">
      <dgm:prSet custT="1"/>
      <dgm:spPr/>
      <dgm:t>
        <a:bodyPr/>
        <a:lstStyle/>
        <a:p>
          <a:r>
            <a:rPr lang="en-US" sz="1800" dirty="0">
              <a:latin typeface="Times New Roman" panose="02020603050405020304" pitchFamily="18" charset="0"/>
              <a:cs typeface="Times New Roman" panose="02020603050405020304" pitchFamily="18" charset="0"/>
            </a:rPr>
            <a:t>Collecting data and loading the dataset.</a:t>
          </a:r>
        </a:p>
      </dgm:t>
    </dgm:pt>
    <dgm:pt modelId="{BBD5580B-352C-493C-BF5C-55288AB97770}" type="parTrans" cxnId="{160CE06E-623E-48B5-8E33-31CD1D852E93}">
      <dgm:prSet/>
      <dgm:spPr/>
      <dgm:t>
        <a:bodyPr/>
        <a:lstStyle/>
        <a:p>
          <a:endParaRPr lang="en-US" sz="1800">
            <a:latin typeface="Times New Roman" panose="02020603050405020304" pitchFamily="18" charset="0"/>
            <a:cs typeface="Times New Roman" panose="02020603050405020304" pitchFamily="18" charset="0"/>
          </a:endParaRPr>
        </a:p>
      </dgm:t>
    </dgm:pt>
    <dgm:pt modelId="{79C1F557-909E-487C-BC13-88E88FCF2855}" type="sibTrans" cxnId="{160CE06E-623E-48B5-8E33-31CD1D852E93}">
      <dgm:prSet/>
      <dgm:spPr/>
      <dgm:t>
        <a:bodyPr/>
        <a:lstStyle/>
        <a:p>
          <a:endParaRPr lang="en-US" sz="1800">
            <a:latin typeface="Times New Roman" panose="02020603050405020304" pitchFamily="18" charset="0"/>
            <a:cs typeface="Times New Roman" panose="02020603050405020304" pitchFamily="18" charset="0"/>
          </a:endParaRPr>
        </a:p>
      </dgm:t>
    </dgm:pt>
    <dgm:pt modelId="{F4F31449-80AB-4E7A-8DE4-A7BD30EE8466}">
      <dgm:prSet custT="1"/>
      <dgm:spPr/>
      <dgm:t>
        <a:bodyPr/>
        <a:lstStyle/>
        <a:p>
          <a:r>
            <a:rPr lang="en-US" sz="1800">
              <a:latin typeface="Times New Roman" panose="02020603050405020304" pitchFamily="18" charset="0"/>
              <a:cs typeface="Times New Roman" panose="02020603050405020304" pitchFamily="18" charset="0"/>
            </a:rPr>
            <a:t>Step 2:</a:t>
          </a:r>
        </a:p>
      </dgm:t>
    </dgm:pt>
    <dgm:pt modelId="{9952F139-705B-4094-88AD-4D3AB2F67CC6}" type="parTrans" cxnId="{FF80BDE7-A9CD-477C-BBCE-EE85D432E15B}">
      <dgm:prSet/>
      <dgm:spPr/>
      <dgm:t>
        <a:bodyPr/>
        <a:lstStyle/>
        <a:p>
          <a:endParaRPr lang="en-US" sz="1800">
            <a:latin typeface="Times New Roman" panose="02020603050405020304" pitchFamily="18" charset="0"/>
            <a:cs typeface="Times New Roman" panose="02020603050405020304" pitchFamily="18" charset="0"/>
          </a:endParaRPr>
        </a:p>
      </dgm:t>
    </dgm:pt>
    <dgm:pt modelId="{476DEF82-024C-4D2B-9967-B86DF577FB22}" type="sibTrans" cxnId="{FF80BDE7-A9CD-477C-BBCE-EE85D432E15B}">
      <dgm:prSet/>
      <dgm:spPr/>
      <dgm:t>
        <a:bodyPr/>
        <a:lstStyle/>
        <a:p>
          <a:endParaRPr lang="en-US" sz="1800">
            <a:latin typeface="Times New Roman" panose="02020603050405020304" pitchFamily="18" charset="0"/>
            <a:cs typeface="Times New Roman" panose="02020603050405020304" pitchFamily="18" charset="0"/>
          </a:endParaRPr>
        </a:p>
      </dgm:t>
    </dgm:pt>
    <dgm:pt modelId="{3F9F47DB-F970-46C8-A769-4AD122F15090}">
      <dgm:prSet custT="1"/>
      <dgm:spPr/>
      <dgm:t>
        <a:bodyPr/>
        <a:lstStyle/>
        <a:p>
          <a:r>
            <a:rPr lang="en-US" sz="1800" dirty="0">
              <a:latin typeface="Times New Roman" panose="02020603050405020304" pitchFamily="18" charset="0"/>
              <a:cs typeface="Times New Roman" panose="02020603050405020304" pitchFamily="18" charset="0"/>
            </a:rPr>
            <a:t>Extracting ICMP, UDP, and TCP-SYN packets from the dataset, and converting them to CSV format. Handling null values by imputing them.</a:t>
          </a:r>
        </a:p>
      </dgm:t>
    </dgm:pt>
    <dgm:pt modelId="{4E4300B5-F00E-4779-9B2E-8A87A8C3CFA0}" type="parTrans" cxnId="{AB3FCFE3-29FE-4F66-BB16-2B38F782953C}">
      <dgm:prSet/>
      <dgm:spPr/>
      <dgm:t>
        <a:bodyPr/>
        <a:lstStyle/>
        <a:p>
          <a:endParaRPr lang="en-US" sz="1800">
            <a:latin typeface="Times New Roman" panose="02020603050405020304" pitchFamily="18" charset="0"/>
            <a:cs typeface="Times New Roman" panose="02020603050405020304" pitchFamily="18" charset="0"/>
          </a:endParaRPr>
        </a:p>
      </dgm:t>
    </dgm:pt>
    <dgm:pt modelId="{E3BE84E4-4E39-4259-9035-A4692F05B5ED}" type="sibTrans" cxnId="{AB3FCFE3-29FE-4F66-BB16-2B38F782953C}">
      <dgm:prSet/>
      <dgm:spPr/>
      <dgm:t>
        <a:bodyPr/>
        <a:lstStyle/>
        <a:p>
          <a:endParaRPr lang="en-US" sz="1800">
            <a:latin typeface="Times New Roman" panose="02020603050405020304" pitchFamily="18" charset="0"/>
            <a:cs typeface="Times New Roman" panose="02020603050405020304" pitchFamily="18" charset="0"/>
          </a:endParaRPr>
        </a:p>
      </dgm:t>
    </dgm:pt>
    <dgm:pt modelId="{47EC09D6-03F1-4921-9BC5-335577FB1DBC}">
      <dgm:prSet custT="1"/>
      <dgm:spPr/>
      <dgm:t>
        <a:bodyPr/>
        <a:lstStyle/>
        <a:p>
          <a:r>
            <a:rPr lang="en-US" sz="1800">
              <a:latin typeface="Times New Roman" panose="02020603050405020304" pitchFamily="18" charset="0"/>
              <a:cs typeface="Times New Roman" panose="02020603050405020304" pitchFamily="18" charset="0"/>
            </a:rPr>
            <a:t>Step3: </a:t>
          </a:r>
        </a:p>
      </dgm:t>
    </dgm:pt>
    <dgm:pt modelId="{3478A46D-11A6-4992-B1B9-363848713DB7}" type="parTrans" cxnId="{B3D2B330-F243-4CF1-B61D-AC43AE8479BC}">
      <dgm:prSet/>
      <dgm:spPr/>
      <dgm:t>
        <a:bodyPr/>
        <a:lstStyle/>
        <a:p>
          <a:endParaRPr lang="en-US" sz="1800">
            <a:latin typeface="Times New Roman" panose="02020603050405020304" pitchFamily="18" charset="0"/>
            <a:cs typeface="Times New Roman" panose="02020603050405020304" pitchFamily="18" charset="0"/>
          </a:endParaRPr>
        </a:p>
      </dgm:t>
    </dgm:pt>
    <dgm:pt modelId="{A850C8E0-8FB2-4157-A155-A27F92FFBF6C}" type="sibTrans" cxnId="{B3D2B330-F243-4CF1-B61D-AC43AE8479BC}">
      <dgm:prSet/>
      <dgm:spPr/>
      <dgm:t>
        <a:bodyPr/>
        <a:lstStyle/>
        <a:p>
          <a:endParaRPr lang="en-US" sz="1800">
            <a:latin typeface="Times New Roman" panose="02020603050405020304" pitchFamily="18" charset="0"/>
            <a:cs typeface="Times New Roman" panose="02020603050405020304" pitchFamily="18" charset="0"/>
          </a:endParaRPr>
        </a:p>
      </dgm:t>
    </dgm:pt>
    <dgm:pt modelId="{13AABDC9-D2D1-439E-A280-FD131F6FC809}">
      <dgm:prSet custT="1"/>
      <dgm:spPr/>
      <dgm:t>
        <a:bodyPr/>
        <a:lstStyle/>
        <a:p>
          <a:r>
            <a:rPr lang="en-US" sz="1800" dirty="0">
              <a:latin typeface="Times New Roman" panose="02020603050405020304" pitchFamily="18" charset="0"/>
              <a:cs typeface="Times New Roman" panose="02020603050405020304" pitchFamily="18" charset="0"/>
            </a:rPr>
            <a:t>Extracting all the important features as a "priori“ for feature extraction.</a:t>
          </a:r>
        </a:p>
      </dgm:t>
    </dgm:pt>
    <dgm:pt modelId="{D5DD86F1-D928-4562-A8CB-F60AB8C06E2C}" type="parTrans" cxnId="{9CB8CC3E-971B-4544-A67F-0C51D721FA5E}">
      <dgm:prSet/>
      <dgm:spPr/>
      <dgm:t>
        <a:bodyPr/>
        <a:lstStyle/>
        <a:p>
          <a:endParaRPr lang="en-US" sz="1800">
            <a:latin typeface="Times New Roman" panose="02020603050405020304" pitchFamily="18" charset="0"/>
            <a:cs typeface="Times New Roman" panose="02020603050405020304" pitchFamily="18" charset="0"/>
          </a:endParaRPr>
        </a:p>
      </dgm:t>
    </dgm:pt>
    <dgm:pt modelId="{1F3EF4DE-8A14-4BD1-85E5-86642801CCA9}" type="sibTrans" cxnId="{9CB8CC3E-971B-4544-A67F-0C51D721FA5E}">
      <dgm:prSet/>
      <dgm:spPr/>
      <dgm:t>
        <a:bodyPr/>
        <a:lstStyle/>
        <a:p>
          <a:endParaRPr lang="en-US" sz="1800">
            <a:latin typeface="Times New Roman" panose="02020603050405020304" pitchFamily="18" charset="0"/>
            <a:cs typeface="Times New Roman" panose="02020603050405020304" pitchFamily="18" charset="0"/>
          </a:endParaRPr>
        </a:p>
      </dgm:t>
    </dgm:pt>
    <dgm:pt modelId="{F34A7956-7B05-439C-9BE4-05248AD45CE4}">
      <dgm:prSet custT="1"/>
      <dgm:spPr/>
      <dgm:t>
        <a:bodyPr/>
        <a:lstStyle/>
        <a:p>
          <a:r>
            <a:rPr lang="en-US" sz="1800">
              <a:latin typeface="Times New Roman" panose="02020603050405020304" pitchFamily="18" charset="0"/>
              <a:cs typeface="Times New Roman" panose="02020603050405020304" pitchFamily="18" charset="0"/>
            </a:rPr>
            <a:t>Step4:</a:t>
          </a:r>
        </a:p>
      </dgm:t>
    </dgm:pt>
    <dgm:pt modelId="{6A530B3A-BB11-43B9-B97D-5C7AADBE4C11}" type="parTrans" cxnId="{B41ADB11-36B5-43A2-8DED-5F65DA3F8346}">
      <dgm:prSet/>
      <dgm:spPr/>
      <dgm:t>
        <a:bodyPr/>
        <a:lstStyle/>
        <a:p>
          <a:endParaRPr lang="en-US" sz="1800">
            <a:latin typeface="Times New Roman" panose="02020603050405020304" pitchFamily="18" charset="0"/>
            <a:cs typeface="Times New Roman" panose="02020603050405020304" pitchFamily="18" charset="0"/>
          </a:endParaRPr>
        </a:p>
      </dgm:t>
    </dgm:pt>
    <dgm:pt modelId="{5A3217CC-3DBC-4E10-A3A2-CF2972F226B3}" type="sibTrans" cxnId="{B41ADB11-36B5-43A2-8DED-5F65DA3F8346}">
      <dgm:prSet/>
      <dgm:spPr/>
      <dgm:t>
        <a:bodyPr/>
        <a:lstStyle/>
        <a:p>
          <a:endParaRPr lang="en-US" sz="1800">
            <a:latin typeface="Times New Roman" panose="02020603050405020304" pitchFamily="18" charset="0"/>
            <a:cs typeface="Times New Roman" panose="02020603050405020304" pitchFamily="18" charset="0"/>
          </a:endParaRPr>
        </a:p>
      </dgm:t>
    </dgm:pt>
    <mc:AlternateContent xmlns:mc="http://schemas.openxmlformats.org/markup-compatibility/2006" xmlns:a14="http://schemas.microsoft.com/office/drawing/2010/main">
      <mc:Choice Requires="a14">
        <dgm:pt modelId="{E4172559-7797-40E2-B93E-81D6C8E7C8AE}">
          <dgm:prSet custT="1"/>
          <dgm:spPr/>
          <dgm:t>
            <a:bodyPr/>
            <a:lstStyle/>
            <a:p>
              <a:r>
                <a:rPr lang="en-US" sz="1800" dirty="0">
                  <a:latin typeface="Times New Roman" panose="02020603050405020304" pitchFamily="18" charset="0"/>
                  <a:cs typeface="Times New Roman" panose="02020603050405020304" pitchFamily="18" charset="0"/>
                </a:rPr>
                <a:t>Considering ‘Features’ as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𝑠𝑒𝑟𝑣𝑖𝑐𝑒</m:t>
                  </m:r>
                  <m:r>
                    <a:rPr lang="en-US" sz="1800" i="1" dirty="0" smtClean="0">
                      <a:latin typeface="Cambria Math" panose="02040503050406030204" pitchFamily="18" charset="0"/>
                      <a:cs typeface="Times New Roman" panose="02020603050405020304" pitchFamily="18" charset="0"/>
                    </a:rPr>
                    <m:t>, </m:t>
                  </m:r>
                  <m:r>
                    <a:rPr lang="en-US" sz="1800" i="1" dirty="0" err="1" smtClean="0">
                      <a:latin typeface="Cambria Math" panose="02040503050406030204" pitchFamily="18" charset="0"/>
                      <a:cs typeface="Times New Roman" panose="02020603050405020304" pitchFamily="18" charset="0"/>
                    </a:rPr>
                    <m:t>𝑠𝑟𝑐</m:t>
                  </m:r>
                  <m:r>
                    <a:rPr lang="en-US" sz="1800" i="1" dirty="0" err="1" smtClean="0">
                      <a:latin typeface="Cambria Math" panose="02040503050406030204" pitchFamily="18" charset="0"/>
                      <a:cs typeface="Times New Roman" panose="02020603050405020304" pitchFamily="18" charset="0"/>
                    </a:rPr>
                    <m:t>_</m:t>
                  </m:r>
                  <m:r>
                    <a:rPr lang="en-US" sz="1800" i="1" dirty="0" err="1" smtClean="0">
                      <a:latin typeface="Cambria Math" panose="02040503050406030204" pitchFamily="18" charset="0"/>
                      <a:cs typeface="Times New Roman" panose="02020603050405020304" pitchFamily="18" charset="0"/>
                    </a:rPr>
                    <m:t>𝑏𝑦𝑡𝑒𝑠</m:t>
                  </m:r>
                  <m:r>
                    <a:rPr lang="en-US" sz="1800" i="1" dirty="0" smtClean="0">
                      <a:latin typeface="Cambria Math" panose="02040503050406030204" pitchFamily="18" charset="0"/>
                      <a:cs typeface="Times New Roman" panose="02020603050405020304" pitchFamily="18" charset="0"/>
                    </a:rPr>
                    <m:t>, </m:t>
                  </m:r>
                  <m:r>
                    <a:rPr lang="en-US" sz="1800" i="1" dirty="0" err="1" smtClean="0">
                      <a:latin typeface="Cambria Math" panose="02040503050406030204" pitchFamily="18" charset="0"/>
                      <a:cs typeface="Times New Roman" panose="02020603050405020304" pitchFamily="18" charset="0"/>
                    </a:rPr>
                    <m:t>𝑤𝑟𝑜𝑛𝑔</m:t>
                  </m:r>
                  <m:r>
                    <a:rPr lang="en-US" sz="1800" i="1" dirty="0" err="1" smtClean="0">
                      <a:latin typeface="Cambria Math" panose="02040503050406030204" pitchFamily="18" charset="0"/>
                      <a:cs typeface="Times New Roman" panose="02020603050405020304" pitchFamily="18" charset="0"/>
                    </a:rPr>
                    <m:t>_</m:t>
                  </m:r>
                  <m:r>
                    <a:rPr lang="en-US" sz="1800" i="1" dirty="0" err="1" smtClean="0">
                      <a:latin typeface="Cambria Math" panose="02040503050406030204" pitchFamily="18" charset="0"/>
                      <a:cs typeface="Times New Roman" panose="02020603050405020304" pitchFamily="18" charset="0"/>
                    </a:rPr>
                    <m:t>𝑓𝑟𝑎𝑔𝑚𝑒𝑛𝑡</m:t>
                  </m:r>
                  <m:r>
                    <a:rPr lang="en-US" sz="1800" i="1" dirty="0" smtClean="0">
                      <a:latin typeface="Cambria Math" panose="02040503050406030204" pitchFamily="18" charset="0"/>
                      <a:cs typeface="Times New Roman" panose="02020603050405020304" pitchFamily="18" charset="0"/>
                    </a:rPr>
                    <m:t>, </m:t>
                  </m:r>
                  <m:r>
                    <a:rPr lang="en-US" sz="1800" i="1" dirty="0" smtClean="0">
                      <a:latin typeface="Cambria Math" panose="02040503050406030204" pitchFamily="18" charset="0"/>
                      <a:cs typeface="Times New Roman" panose="02020603050405020304" pitchFamily="18" charset="0"/>
                    </a:rPr>
                    <m:t>𝑐𝑜𝑢𝑛𝑡</m:t>
                  </m:r>
                  <m:r>
                    <a:rPr lang="en-US" sz="1800" i="1" dirty="0" smtClean="0">
                      <a:latin typeface="Cambria Math" panose="02040503050406030204" pitchFamily="18" charset="0"/>
                      <a:cs typeface="Times New Roman" panose="02020603050405020304" pitchFamily="18" charset="0"/>
                    </a:rPr>
                    <m:t>, </m:t>
                  </m:r>
                  <m:r>
                    <a:rPr lang="en-US" sz="1800" i="1" dirty="0" smtClean="0">
                      <a:latin typeface="Cambria Math" panose="02040503050406030204" pitchFamily="18" charset="0"/>
                      <a:cs typeface="Times New Roman" panose="02020603050405020304" pitchFamily="18" charset="0"/>
                    </a:rPr>
                    <m:t>𝑢𝑟𝑔𝑒𝑛𝑡</m:t>
                  </m:r>
                  <m:r>
                    <a:rPr lang="en-US" sz="1800" i="1" dirty="0" smtClean="0">
                      <a:latin typeface="Cambria Math" panose="02040503050406030204" pitchFamily="18" charset="0"/>
                      <a:cs typeface="Times New Roman" panose="02020603050405020304" pitchFamily="18" charset="0"/>
                    </a:rPr>
                    <m:t>, </m:t>
                  </m:r>
                  <m:r>
                    <a:rPr lang="en-US" sz="1800" i="1" dirty="0" err="1" smtClean="0">
                      <a:latin typeface="Cambria Math" panose="02040503050406030204" pitchFamily="18" charset="0"/>
                      <a:cs typeface="Times New Roman" panose="02020603050405020304" pitchFamily="18" charset="0"/>
                    </a:rPr>
                    <m:t>𝑛𝑢𝑚</m:t>
                  </m:r>
                  <m:r>
                    <a:rPr lang="en-US" sz="1800" i="1" dirty="0" err="1" smtClean="0">
                      <a:latin typeface="Cambria Math" panose="02040503050406030204" pitchFamily="18" charset="0"/>
                      <a:cs typeface="Times New Roman" panose="02020603050405020304" pitchFamily="18" charset="0"/>
                    </a:rPr>
                    <m:t>_</m:t>
                  </m:r>
                  <m:r>
                    <a:rPr lang="en-US" sz="1800" i="1" dirty="0" err="1" smtClean="0">
                      <a:latin typeface="Cambria Math" panose="02040503050406030204" pitchFamily="18" charset="0"/>
                      <a:cs typeface="Times New Roman" panose="02020603050405020304" pitchFamily="18" charset="0"/>
                    </a:rPr>
                    <m:t>𝑐𝑜𝑚𝑝𝑟𝑜𝑚𝑖𝑠𝑒𝑑</m:t>
                  </m:r>
                  <m:r>
                    <a:rPr lang="en-US" sz="1800" i="1" dirty="0" smtClean="0">
                      <a:latin typeface="Cambria Math" panose="02040503050406030204" pitchFamily="18" charset="0"/>
                      <a:cs typeface="Times New Roman" panose="02020603050405020304" pitchFamily="18" charset="0"/>
                    </a:rPr>
                    <m:t>,</m:t>
                  </m:r>
                </m:oMath>
              </a14:m>
              <a:r>
                <a:rPr lang="en-US" sz="1800" dirty="0">
                  <a:latin typeface="Times New Roman" panose="02020603050405020304" pitchFamily="18" charset="0"/>
                  <a:cs typeface="Times New Roman" panose="02020603050405020304" pitchFamily="18" charset="0"/>
                </a:rPr>
                <a:t>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𝑠𝑟𝑣</m:t>
                  </m:r>
                  <m:r>
                    <a:rPr lang="en-US" sz="1800" i="1" dirty="0" smtClean="0">
                      <a:latin typeface="Cambria Math" panose="02040503050406030204" pitchFamily="18" charset="0"/>
                      <a:cs typeface="Times New Roman" panose="02020603050405020304" pitchFamily="18" charset="0"/>
                    </a:rPr>
                    <m:t>_</m:t>
                  </m:r>
                  <m:r>
                    <a:rPr lang="en-US" sz="1800" i="1" dirty="0" smtClean="0">
                      <a:latin typeface="Cambria Math" panose="02040503050406030204" pitchFamily="18" charset="0"/>
                      <a:cs typeface="Times New Roman" panose="02020603050405020304" pitchFamily="18" charset="0"/>
                    </a:rPr>
                    <m:t>𝑐𝑜𝑢𝑛𝑡</m:t>
                  </m:r>
                </m:oMath>
              </a14:m>
              <a:r>
                <a:rPr lang="en-US" sz="1800" dirty="0">
                  <a:latin typeface="Times New Roman" panose="02020603050405020304" pitchFamily="18" charset="0"/>
                  <a:cs typeface="Times New Roman" panose="02020603050405020304" pitchFamily="18" charset="0"/>
                </a:rPr>
                <a:t> and the ‘Target’ as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𝑅𝑒𝑠𝑢𝑙𝑡</m:t>
                  </m:r>
                </m:oMath>
              </a14:m>
              <a:r>
                <a:rPr lang="en-US" sz="1800" dirty="0">
                  <a:latin typeface="Times New Roman" panose="02020603050405020304" pitchFamily="18" charset="0"/>
                  <a:cs typeface="Times New Roman" panose="02020603050405020304" pitchFamily="18" charset="0"/>
                </a:rPr>
                <a:t> from the available data.</a:t>
              </a:r>
            </a:p>
          </dgm:t>
        </dgm:pt>
      </mc:Choice>
      <mc:Fallback xmlns="">
        <dgm:pt modelId="{E4172559-7797-40E2-B93E-81D6C8E7C8AE}">
          <dgm:prSet custT="1"/>
          <dgm:spPr/>
          <dgm:t>
            <a:bodyPr/>
            <a:lstStyle/>
            <a:p>
              <a:r>
                <a:rPr lang="en-US" sz="1800" dirty="0">
                  <a:latin typeface="Times New Roman" panose="02020603050405020304" pitchFamily="18" charset="0"/>
                  <a:cs typeface="Times New Roman" panose="02020603050405020304" pitchFamily="18" charset="0"/>
                </a:rPr>
                <a:t>Considering ‘Features’ as </a:t>
              </a:r>
              <a:r>
                <a:rPr lang="en-US" sz="1800" i="0" dirty="0">
                  <a:latin typeface="Cambria Math" panose="02040503050406030204" pitchFamily="18" charset="0"/>
                  <a:cs typeface="Times New Roman" panose="02020603050405020304" pitchFamily="18" charset="0"/>
                </a:rPr>
                <a:t>𝑠𝑒𝑟𝑣𝑖𝑐𝑒, </a:t>
              </a:r>
              <a:r>
                <a:rPr lang="en-US" sz="1800" i="0" dirty="0" err="1">
                  <a:latin typeface="Cambria Math" panose="02040503050406030204" pitchFamily="18" charset="0"/>
                  <a:cs typeface="Times New Roman" panose="02020603050405020304" pitchFamily="18" charset="0"/>
                </a:rPr>
                <a:t>𝑠𝑟𝑐_𝑏𝑦𝑡𝑒𝑠</a:t>
              </a:r>
              <a:r>
                <a:rPr lang="en-US" sz="1800" i="0" dirty="0">
                  <a:latin typeface="Cambria Math" panose="02040503050406030204" pitchFamily="18" charset="0"/>
                  <a:cs typeface="Times New Roman" panose="02020603050405020304" pitchFamily="18" charset="0"/>
                </a:rPr>
                <a:t>, </a:t>
              </a:r>
              <a:r>
                <a:rPr lang="en-US" sz="1800" i="0" dirty="0" err="1">
                  <a:latin typeface="Cambria Math" panose="02040503050406030204" pitchFamily="18" charset="0"/>
                  <a:cs typeface="Times New Roman" panose="02020603050405020304" pitchFamily="18" charset="0"/>
                </a:rPr>
                <a:t>𝑤𝑟𝑜𝑛𝑔_𝑓𝑟𝑎𝑔𝑚𝑒𝑛𝑡</a:t>
              </a:r>
              <a:r>
                <a:rPr lang="en-US" sz="1800" i="0" dirty="0">
                  <a:latin typeface="Cambria Math" panose="02040503050406030204" pitchFamily="18" charset="0"/>
                  <a:cs typeface="Times New Roman" panose="02020603050405020304" pitchFamily="18" charset="0"/>
                </a:rPr>
                <a:t>, 𝑐𝑜𝑢𝑛𝑡, 𝑢𝑟𝑔𝑒𝑛𝑡, </a:t>
              </a:r>
              <a:r>
                <a:rPr lang="en-US" sz="1800" i="0" dirty="0" err="1">
                  <a:latin typeface="Cambria Math" panose="02040503050406030204" pitchFamily="18" charset="0"/>
                  <a:cs typeface="Times New Roman" panose="02020603050405020304" pitchFamily="18" charset="0"/>
                </a:rPr>
                <a:t>𝑛𝑢𝑚_𝑐𝑜𝑚𝑝𝑟𝑜𝑚𝑖𝑠𝑒𝑑</a:t>
              </a:r>
              <a:r>
                <a:rPr lang="en-US" sz="1800" i="0" dirty="0">
                  <a:latin typeface="Cambria Math" panose="020405030504060302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r>
                <a:rPr lang="en-US" sz="1800" i="0" dirty="0">
                  <a:latin typeface="Cambria Math" panose="02040503050406030204" pitchFamily="18" charset="0"/>
                  <a:cs typeface="Times New Roman" panose="02020603050405020304" pitchFamily="18" charset="0"/>
                </a:rPr>
                <a:t>𝑠𝑟𝑣_𝑐𝑜𝑢𝑛𝑡</a:t>
              </a:r>
              <a:r>
                <a:rPr lang="en-US" sz="1800" dirty="0">
                  <a:latin typeface="Times New Roman" panose="02020603050405020304" pitchFamily="18" charset="0"/>
                  <a:cs typeface="Times New Roman" panose="02020603050405020304" pitchFamily="18" charset="0"/>
                </a:rPr>
                <a:t> and the ‘Target’ as </a:t>
              </a:r>
              <a:r>
                <a:rPr lang="en-US" sz="1800" i="0" dirty="0">
                  <a:latin typeface="Cambria Math" panose="02040503050406030204" pitchFamily="18" charset="0"/>
                  <a:cs typeface="Times New Roman" panose="02020603050405020304" pitchFamily="18" charset="0"/>
                </a:rPr>
                <a:t>𝑅𝑒𝑠𝑢𝑙𝑡</a:t>
              </a:r>
              <a:r>
                <a:rPr lang="en-US" sz="1800" dirty="0">
                  <a:latin typeface="Times New Roman" panose="02020603050405020304" pitchFamily="18" charset="0"/>
                  <a:cs typeface="Times New Roman" panose="02020603050405020304" pitchFamily="18" charset="0"/>
                </a:rPr>
                <a:t> from the available data.</a:t>
              </a:r>
            </a:p>
          </dgm:t>
        </dgm:pt>
      </mc:Fallback>
    </mc:AlternateContent>
    <dgm:pt modelId="{56DB7AC2-5F33-4288-A108-6C159DBB7EDE}" type="parTrans" cxnId="{CD8A6085-CF40-4264-84FE-6338538262E0}">
      <dgm:prSet/>
      <dgm:spPr/>
      <dgm:t>
        <a:bodyPr/>
        <a:lstStyle/>
        <a:p>
          <a:endParaRPr lang="en-US" sz="1800">
            <a:latin typeface="Times New Roman" panose="02020603050405020304" pitchFamily="18" charset="0"/>
            <a:cs typeface="Times New Roman" panose="02020603050405020304" pitchFamily="18" charset="0"/>
          </a:endParaRPr>
        </a:p>
      </dgm:t>
    </dgm:pt>
    <dgm:pt modelId="{EF371020-6047-4EA1-83AA-8E4ED6F19D39}" type="sibTrans" cxnId="{CD8A6085-CF40-4264-84FE-6338538262E0}">
      <dgm:prSet/>
      <dgm:spPr/>
      <dgm:t>
        <a:bodyPr/>
        <a:lstStyle/>
        <a:p>
          <a:endParaRPr lang="en-US" sz="1800">
            <a:latin typeface="Times New Roman" panose="02020603050405020304" pitchFamily="18" charset="0"/>
            <a:cs typeface="Times New Roman" panose="02020603050405020304" pitchFamily="18" charset="0"/>
          </a:endParaRPr>
        </a:p>
      </dgm:t>
    </dgm:pt>
    <dgm:pt modelId="{706FD01D-428C-4CAF-83A5-83E8EC4C6611}">
      <dgm:prSet custT="1"/>
      <dgm:spPr/>
      <dgm:t>
        <a:bodyPr/>
        <a:lstStyle/>
        <a:p>
          <a:r>
            <a:rPr lang="en-US" sz="1800">
              <a:latin typeface="Times New Roman" panose="02020603050405020304" pitchFamily="18" charset="0"/>
              <a:cs typeface="Times New Roman" panose="02020603050405020304" pitchFamily="18" charset="0"/>
            </a:rPr>
            <a:t>Step5:</a:t>
          </a:r>
        </a:p>
      </dgm:t>
    </dgm:pt>
    <dgm:pt modelId="{EA6D12AB-AD57-4389-B1DB-869E50DE44E6}" type="parTrans" cxnId="{55D59EFD-3660-41C9-8900-A18DBCB24F87}">
      <dgm:prSet/>
      <dgm:spPr/>
      <dgm:t>
        <a:bodyPr/>
        <a:lstStyle/>
        <a:p>
          <a:endParaRPr lang="en-US" sz="1800">
            <a:latin typeface="Times New Roman" panose="02020603050405020304" pitchFamily="18" charset="0"/>
            <a:cs typeface="Times New Roman" panose="02020603050405020304" pitchFamily="18" charset="0"/>
          </a:endParaRPr>
        </a:p>
      </dgm:t>
    </dgm:pt>
    <dgm:pt modelId="{98499047-791B-40F3-90DA-43FA4F62DD14}" type="sibTrans" cxnId="{55D59EFD-3660-41C9-8900-A18DBCB24F87}">
      <dgm:prSet/>
      <dgm:spPr/>
      <dgm:t>
        <a:bodyPr/>
        <a:lstStyle/>
        <a:p>
          <a:endParaRPr lang="en-US" sz="1800">
            <a:latin typeface="Times New Roman" panose="02020603050405020304" pitchFamily="18" charset="0"/>
            <a:cs typeface="Times New Roman" panose="02020603050405020304" pitchFamily="18" charset="0"/>
          </a:endParaRPr>
        </a:p>
      </dgm:t>
    </dgm:pt>
    <dgm:pt modelId="{0F2B1C75-8B8C-4FCC-85D4-FA7D3C95FD96}">
      <dgm:prSet custT="1"/>
      <dgm:spPr/>
      <dgm:t>
        <a:bodyPr/>
        <a:lstStyle/>
        <a:p>
          <a:r>
            <a:rPr lang="en-US" sz="1800" dirty="0">
              <a:latin typeface="Times New Roman" panose="02020603050405020304" pitchFamily="18" charset="0"/>
              <a:cs typeface="Times New Roman" panose="02020603050405020304" pitchFamily="18" charset="0"/>
            </a:rPr>
            <a:t>Replacing all classes of attacks with 1 and normal results with 0 in the ICMP, UDP, and TCP-SYN </a:t>
          </a:r>
          <a:r>
            <a:rPr lang="en-US" sz="1800" dirty="0" err="1">
              <a:latin typeface="Times New Roman" panose="02020603050405020304" pitchFamily="18" charset="0"/>
              <a:cs typeface="Times New Roman" panose="02020603050405020304" pitchFamily="18" charset="0"/>
            </a:rPr>
            <a:t>dataframes</a:t>
          </a:r>
          <a:r>
            <a:rPr lang="en-US" sz="1800" dirty="0">
              <a:latin typeface="Times New Roman" panose="02020603050405020304" pitchFamily="18" charset="0"/>
              <a:cs typeface="Times New Roman" panose="02020603050405020304" pitchFamily="18" charset="0"/>
            </a:rPr>
            <a:t>.</a:t>
          </a:r>
        </a:p>
      </dgm:t>
    </dgm:pt>
    <dgm:pt modelId="{86B21080-CCC7-4BAE-90C1-5C38469F579F}" type="parTrans" cxnId="{B8489061-BD7B-40C5-A4E0-2111E51B5C4F}">
      <dgm:prSet/>
      <dgm:spPr/>
      <dgm:t>
        <a:bodyPr/>
        <a:lstStyle/>
        <a:p>
          <a:endParaRPr lang="en-US" sz="1800">
            <a:latin typeface="Times New Roman" panose="02020603050405020304" pitchFamily="18" charset="0"/>
            <a:cs typeface="Times New Roman" panose="02020603050405020304" pitchFamily="18" charset="0"/>
          </a:endParaRPr>
        </a:p>
      </dgm:t>
    </dgm:pt>
    <dgm:pt modelId="{113A11DC-01EE-4CF4-BD8A-F32E944F001C}" type="sibTrans" cxnId="{B8489061-BD7B-40C5-A4E0-2111E51B5C4F}">
      <dgm:prSet/>
      <dgm:spPr/>
      <dgm:t>
        <a:bodyPr/>
        <a:lstStyle/>
        <a:p>
          <a:endParaRPr lang="en-US" sz="1800">
            <a:latin typeface="Times New Roman" panose="02020603050405020304" pitchFamily="18" charset="0"/>
            <a:cs typeface="Times New Roman" panose="02020603050405020304" pitchFamily="18" charset="0"/>
          </a:endParaRPr>
        </a:p>
      </dgm:t>
    </dgm:pt>
    <dgm:pt modelId="{3F31FBAC-B83B-47B5-A10F-086121EA0AC8}">
      <dgm:prSet custT="1"/>
      <dgm:spPr/>
      <dgm:t>
        <a:bodyPr/>
        <a:lstStyle/>
        <a:p>
          <a:r>
            <a:rPr lang="en-US" sz="1800">
              <a:latin typeface="Times New Roman" panose="02020603050405020304" pitchFamily="18" charset="0"/>
              <a:cs typeface="Times New Roman" panose="02020603050405020304" pitchFamily="18" charset="0"/>
            </a:rPr>
            <a:t>Step6:</a:t>
          </a:r>
        </a:p>
      </dgm:t>
    </dgm:pt>
    <dgm:pt modelId="{69D3CD24-0BF2-4210-BC2F-4D7715E7281C}" type="parTrans" cxnId="{230C1418-2BAD-4427-8A90-832D6CE48E8D}">
      <dgm:prSet/>
      <dgm:spPr/>
      <dgm:t>
        <a:bodyPr/>
        <a:lstStyle/>
        <a:p>
          <a:endParaRPr lang="en-US" sz="1800">
            <a:latin typeface="Times New Roman" panose="02020603050405020304" pitchFamily="18" charset="0"/>
            <a:cs typeface="Times New Roman" panose="02020603050405020304" pitchFamily="18" charset="0"/>
          </a:endParaRPr>
        </a:p>
      </dgm:t>
    </dgm:pt>
    <dgm:pt modelId="{222E9C89-4561-40D8-A462-F066B7353C4F}" type="sibTrans" cxnId="{230C1418-2BAD-4427-8A90-832D6CE48E8D}">
      <dgm:prSet/>
      <dgm:spPr/>
      <dgm:t>
        <a:bodyPr/>
        <a:lstStyle/>
        <a:p>
          <a:endParaRPr lang="en-US" sz="1800">
            <a:latin typeface="Times New Roman" panose="02020603050405020304" pitchFamily="18" charset="0"/>
            <a:cs typeface="Times New Roman" panose="02020603050405020304" pitchFamily="18" charset="0"/>
          </a:endParaRPr>
        </a:p>
      </dgm:t>
    </dgm:pt>
    <dgm:pt modelId="{21C5FA29-A4B7-4EDA-9684-AAE9E09BB0EA}">
      <dgm:prSet custT="1"/>
      <dgm:spPr/>
      <dgm:t>
        <a:bodyPr/>
        <a:lstStyle/>
        <a:p>
          <a:r>
            <a:rPr lang="en-US" sz="1800" dirty="0">
              <a:latin typeface="Times New Roman" panose="02020603050405020304" pitchFamily="18" charset="0"/>
              <a:cs typeface="Times New Roman" panose="02020603050405020304" pitchFamily="18" charset="0"/>
            </a:rPr>
            <a:t>Find some covariance between certain features to plot a covariance heatmap.</a:t>
          </a:r>
        </a:p>
      </dgm:t>
    </dgm:pt>
    <dgm:pt modelId="{E368B8F3-5ABB-4D84-B3DD-2D118BB3C362}" type="parTrans" cxnId="{A57246E3-1C44-4DFE-8612-A691262E9EC3}">
      <dgm:prSet/>
      <dgm:spPr/>
      <dgm:t>
        <a:bodyPr/>
        <a:lstStyle/>
        <a:p>
          <a:endParaRPr lang="en-US" sz="1800">
            <a:latin typeface="Times New Roman" panose="02020603050405020304" pitchFamily="18" charset="0"/>
            <a:cs typeface="Times New Roman" panose="02020603050405020304" pitchFamily="18" charset="0"/>
          </a:endParaRPr>
        </a:p>
      </dgm:t>
    </dgm:pt>
    <dgm:pt modelId="{47DDC0E2-D6C9-4D8D-8BD3-A8229FDE38ED}" type="sibTrans" cxnId="{A57246E3-1C44-4DFE-8612-A691262E9EC3}">
      <dgm:prSet/>
      <dgm:spPr/>
      <dgm:t>
        <a:bodyPr/>
        <a:lstStyle/>
        <a:p>
          <a:endParaRPr lang="en-US" sz="1800">
            <a:latin typeface="Times New Roman" panose="02020603050405020304" pitchFamily="18" charset="0"/>
            <a:cs typeface="Times New Roman" panose="02020603050405020304" pitchFamily="18" charset="0"/>
          </a:endParaRPr>
        </a:p>
      </dgm:t>
    </dgm:pt>
    <dgm:pt modelId="{4635BD93-F522-4F33-B662-44B50FA04D62}">
      <dgm:prSet custT="1"/>
      <dgm:spPr/>
      <dgm:t>
        <a:bodyPr/>
        <a:lstStyle/>
        <a:p>
          <a:r>
            <a:rPr lang="en-US" sz="1800">
              <a:latin typeface="Times New Roman" panose="02020603050405020304" pitchFamily="18" charset="0"/>
              <a:cs typeface="Times New Roman" panose="02020603050405020304" pitchFamily="18" charset="0"/>
            </a:rPr>
            <a:t>Step-7: </a:t>
          </a:r>
        </a:p>
      </dgm:t>
    </dgm:pt>
    <dgm:pt modelId="{D9B9D015-9FB2-44B7-9F3E-94DD32B32B1C}" type="parTrans" cxnId="{80115D71-3D56-4468-A7B6-EB2E4293318A}">
      <dgm:prSet/>
      <dgm:spPr/>
      <dgm:t>
        <a:bodyPr/>
        <a:lstStyle/>
        <a:p>
          <a:endParaRPr lang="en-US" sz="1800">
            <a:latin typeface="Times New Roman" panose="02020603050405020304" pitchFamily="18" charset="0"/>
            <a:cs typeface="Times New Roman" panose="02020603050405020304" pitchFamily="18" charset="0"/>
          </a:endParaRPr>
        </a:p>
      </dgm:t>
    </dgm:pt>
    <dgm:pt modelId="{9EC9E1AF-9130-4979-9E41-DABFA43F9817}" type="sibTrans" cxnId="{80115D71-3D56-4468-A7B6-EB2E4293318A}">
      <dgm:prSet/>
      <dgm:spPr/>
      <dgm:t>
        <a:bodyPr/>
        <a:lstStyle/>
        <a:p>
          <a:endParaRPr lang="en-US" sz="1800">
            <a:latin typeface="Times New Roman" panose="02020603050405020304" pitchFamily="18" charset="0"/>
            <a:cs typeface="Times New Roman" panose="02020603050405020304" pitchFamily="18" charset="0"/>
          </a:endParaRPr>
        </a:p>
      </dgm:t>
    </dgm:pt>
    <dgm:pt modelId="{32B28829-1C2A-4997-A289-7D2B38793070}">
      <dgm:prSet custT="1"/>
      <dgm:spPr/>
      <dgm:t>
        <a:bodyPr/>
        <a:lstStyle/>
        <a:p>
          <a:r>
            <a:rPr lang="en-US" sz="1800" dirty="0">
              <a:latin typeface="Times New Roman" panose="02020603050405020304" pitchFamily="18" charset="0"/>
              <a:cs typeface="Times New Roman" panose="02020603050405020304" pitchFamily="18" charset="0"/>
            </a:rPr>
            <a:t>Split the data into training data and test data in 7:3 ratio.</a:t>
          </a:r>
        </a:p>
      </dgm:t>
    </dgm:pt>
    <dgm:pt modelId="{1E34F94C-D744-42E3-BDFD-75D92EAF8451}" type="parTrans" cxnId="{41943A77-E4FD-4A42-950E-FBE9893BEE30}">
      <dgm:prSet/>
      <dgm:spPr/>
      <dgm:t>
        <a:bodyPr/>
        <a:lstStyle/>
        <a:p>
          <a:endParaRPr lang="en-US" sz="1800">
            <a:latin typeface="Times New Roman" panose="02020603050405020304" pitchFamily="18" charset="0"/>
            <a:cs typeface="Times New Roman" panose="02020603050405020304" pitchFamily="18" charset="0"/>
          </a:endParaRPr>
        </a:p>
      </dgm:t>
    </dgm:pt>
    <dgm:pt modelId="{9E1BB220-E82A-428D-9BB0-99AB2CB15844}" type="sibTrans" cxnId="{41943A77-E4FD-4A42-950E-FBE9893BEE30}">
      <dgm:prSet/>
      <dgm:spPr/>
      <dgm:t>
        <a:bodyPr/>
        <a:lstStyle/>
        <a:p>
          <a:endParaRPr lang="en-US" sz="1800">
            <a:latin typeface="Times New Roman" panose="02020603050405020304" pitchFamily="18" charset="0"/>
            <a:cs typeface="Times New Roman" panose="02020603050405020304" pitchFamily="18" charset="0"/>
          </a:endParaRPr>
        </a:p>
      </dgm:t>
    </dgm:pt>
    <dgm:pt modelId="{1EB04A55-141A-4142-A917-AF693AE14FE0}">
      <dgm:prSet custT="1"/>
      <dgm:spPr/>
      <dgm:t>
        <a:bodyPr/>
        <a:lstStyle/>
        <a:p>
          <a:r>
            <a:rPr lang="en-US" sz="1800">
              <a:latin typeface="Times New Roman" panose="02020603050405020304" pitchFamily="18" charset="0"/>
              <a:cs typeface="Times New Roman" panose="02020603050405020304" pitchFamily="18" charset="0"/>
            </a:rPr>
            <a:t>Step-8:</a:t>
          </a:r>
        </a:p>
      </dgm:t>
    </dgm:pt>
    <dgm:pt modelId="{28E20362-41D9-4C65-ADBA-5C717B36069B}" type="parTrans" cxnId="{3D3299D4-B049-497D-BB9C-86B4AF2202A6}">
      <dgm:prSet/>
      <dgm:spPr/>
      <dgm:t>
        <a:bodyPr/>
        <a:lstStyle/>
        <a:p>
          <a:endParaRPr lang="en-US" sz="1800">
            <a:latin typeface="Times New Roman" panose="02020603050405020304" pitchFamily="18" charset="0"/>
            <a:cs typeface="Times New Roman" panose="02020603050405020304" pitchFamily="18" charset="0"/>
          </a:endParaRPr>
        </a:p>
      </dgm:t>
    </dgm:pt>
    <dgm:pt modelId="{061AFA8B-53CF-4761-9500-BDF9360E508C}" type="sibTrans" cxnId="{3D3299D4-B049-497D-BB9C-86B4AF2202A6}">
      <dgm:prSet/>
      <dgm:spPr/>
      <dgm:t>
        <a:bodyPr/>
        <a:lstStyle/>
        <a:p>
          <a:endParaRPr lang="en-US" sz="1800">
            <a:latin typeface="Times New Roman" panose="02020603050405020304" pitchFamily="18" charset="0"/>
            <a:cs typeface="Times New Roman" panose="02020603050405020304" pitchFamily="18" charset="0"/>
          </a:endParaRPr>
        </a:p>
      </dgm:t>
    </dgm:pt>
    <dgm:pt modelId="{79F57E75-D74A-4A1C-B606-D2FD918C1E3B}">
      <dgm:prSet custT="1"/>
      <dgm:spPr/>
      <dgm:t>
        <a:bodyPr/>
        <a:lstStyle/>
        <a:p>
          <a:r>
            <a:rPr lang="en-US" sz="1800" dirty="0">
              <a:latin typeface="Times New Roman" panose="02020603050405020304" pitchFamily="18" charset="0"/>
              <a:cs typeface="Times New Roman" panose="02020603050405020304" pitchFamily="18" charset="0"/>
            </a:rPr>
            <a:t>Apply the Models like “LR, KNN, MLP, ID3” and find the confusion matrix for the features and then calculate the classification report (Accuracy, f1-score, precision, recall, support).</a:t>
          </a:r>
        </a:p>
      </dgm:t>
    </dgm:pt>
    <dgm:pt modelId="{2C8B6ABC-313C-413F-B193-39D6A1C8560D}" type="parTrans" cxnId="{C703C270-2721-4B5E-92C3-717964829947}">
      <dgm:prSet/>
      <dgm:spPr/>
      <dgm:t>
        <a:bodyPr/>
        <a:lstStyle/>
        <a:p>
          <a:endParaRPr lang="en-US" sz="1800">
            <a:latin typeface="Times New Roman" panose="02020603050405020304" pitchFamily="18" charset="0"/>
            <a:cs typeface="Times New Roman" panose="02020603050405020304" pitchFamily="18" charset="0"/>
          </a:endParaRPr>
        </a:p>
      </dgm:t>
    </dgm:pt>
    <dgm:pt modelId="{62CCCB0B-9A51-49AA-BE0B-29F6EF8E5DF3}" type="sibTrans" cxnId="{C703C270-2721-4B5E-92C3-717964829947}">
      <dgm:prSet/>
      <dgm:spPr/>
      <dgm:t>
        <a:bodyPr/>
        <a:lstStyle/>
        <a:p>
          <a:endParaRPr lang="en-US" sz="1800">
            <a:latin typeface="Times New Roman" panose="02020603050405020304" pitchFamily="18" charset="0"/>
            <a:cs typeface="Times New Roman" panose="02020603050405020304" pitchFamily="18" charset="0"/>
          </a:endParaRPr>
        </a:p>
      </dgm:t>
    </dgm:pt>
    <dgm:pt modelId="{A6823FFB-E2A1-44F5-B6B1-2BF81B350FFD}" type="pres">
      <dgm:prSet presAssocID="{A334231D-EDB3-4372-8B6A-DF11F897CF26}" presName="Name0" presStyleCnt="0">
        <dgm:presLayoutVars>
          <dgm:dir/>
          <dgm:animLvl val="lvl"/>
          <dgm:resizeHandles val="exact"/>
        </dgm:presLayoutVars>
      </dgm:prSet>
      <dgm:spPr/>
    </dgm:pt>
    <dgm:pt modelId="{31F31B62-FC57-4120-A6D1-DE672A2D51A3}" type="pres">
      <dgm:prSet presAssocID="{071DE818-FC6C-49DD-8268-7F6A7F51360C}" presName="linNode" presStyleCnt="0"/>
      <dgm:spPr/>
    </dgm:pt>
    <dgm:pt modelId="{EE9892BE-6AC1-4D3C-B148-E02390261D23}" type="pres">
      <dgm:prSet presAssocID="{071DE818-FC6C-49DD-8268-7F6A7F51360C}" presName="parentText" presStyleLbl="node1" presStyleIdx="0" presStyleCnt="8" custScaleX="26844">
        <dgm:presLayoutVars>
          <dgm:chMax val="1"/>
          <dgm:bulletEnabled val="1"/>
        </dgm:presLayoutVars>
      </dgm:prSet>
      <dgm:spPr/>
    </dgm:pt>
    <dgm:pt modelId="{3675AF20-18C6-4CFB-8487-BA7FFECDA628}" type="pres">
      <dgm:prSet presAssocID="{071DE818-FC6C-49DD-8268-7F6A7F51360C}" presName="descendantText" presStyleLbl="alignAccFollowNode1" presStyleIdx="0" presStyleCnt="8" custScaleX="145535">
        <dgm:presLayoutVars>
          <dgm:bulletEnabled val="1"/>
        </dgm:presLayoutVars>
      </dgm:prSet>
      <dgm:spPr/>
    </dgm:pt>
    <dgm:pt modelId="{D2CA893D-8A65-4805-885D-E71ED7A5CF81}" type="pres">
      <dgm:prSet presAssocID="{C62E5C7C-8CF4-405E-8B37-6738A2EF4F4F}" presName="sp" presStyleCnt="0"/>
      <dgm:spPr/>
    </dgm:pt>
    <dgm:pt modelId="{4B4CEC45-66D5-4761-9C6B-679E612CA412}" type="pres">
      <dgm:prSet presAssocID="{F4F31449-80AB-4E7A-8DE4-A7BD30EE8466}" presName="linNode" presStyleCnt="0"/>
      <dgm:spPr/>
    </dgm:pt>
    <dgm:pt modelId="{445DB4BE-29F0-4B5C-89E3-CB20EB490467}" type="pres">
      <dgm:prSet presAssocID="{F4F31449-80AB-4E7A-8DE4-A7BD30EE8466}" presName="parentText" presStyleLbl="node1" presStyleIdx="1" presStyleCnt="8" custScaleX="26844">
        <dgm:presLayoutVars>
          <dgm:chMax val="1"/>
          <dgm:bulletEnabled val="1"/>
        </dgm:presLayoutVars>
      </dgm:prSet>
      <dgm:spPr/>
    </dgm:pt>
    <dgm:pt modelId="{A6E7554C-AE34-498D-8839-CC602DD5ECBB}" type="pres">
      <dgm:prSet presAssocID="{F4F31449-80AB-4E7A-8DE4-A7BD30EE8466}" presName="descendantText" presStyleLbl="alignAccFollowNode1" presStyleIdx="1" presStyleCnt="8" custScaleX="145535">
        <dgm:presLayoutVars>
          <dgm:bulletEnabled val="1"/>
        </dgm:presLayoutVars>
      </dgm:prSet>
      <dgm:spPr/>
    </dgm:pt>
    <dgm:pt modelId="{2399EBD7-A104-4A7C-AE21-2493FFE127A7}" type="pres">
      <dgm:prSet presAssocID="{476DEF82-024C-4D2B-9967-B86DF577FB22}" presName="sp" presStyleCnt="0"/>
      <dgm:spPr/>
    </dgm:pt>
    <dgm:pt modelId="{4D5177D8-49A5-4D6D-8461-0B81C6791913}" type="pres">
      <dgm:prSet presAssocID="{47EC09D6-03F1-4921-9BC5-335577FB1DBC}" presName="linNode" presStyleCnt="0"/>
      <dgm:spPr/>
    </dgm:pt>
    <dgm:pt modelId="{3C3A4139-3AE3-42CF-9379-6D4977631374}" type="pres">
      <dgm:prSet presAssocID="{47EC09D6-03F1-4921-9BC5-335577FB1DBC}" presName="parentText" presStyleLbl="node1" presStyleIdx="2" presStyleCnt="8" custScaleX="26844">
        <dgm:presLayoutVars>
          <dgm:chMax val="1"/>
          <dgm:bulletEnabled val="1"/>
        </dgm:presLayoutVars>
      </dgm:prSet>
      <dgm:spPr/>
    </dgm:pt>
    <dgm:pt modelId="{916B072B-E316-45C1-9884-63344750776B}" type="pres">
      <dgm:prSet presAssocID="{47EC09D6-03F1-4921-9BC5-335577FB1DBC}" presName="descendantText" presStyleLbl="alignAccFollowNode1" presStyleIdx="2" presStyleCnt="8" custScaleX="145535">
        <dgm:presLayoutVars>
          <dgm:bulletEnabled val="1"/>
        </dgm:presLayoutVars>
      </dgm:prSet>
      <dgm:spPr/>
    </dgm:pt>
    <dgm:pt modelId="{E275BFBA-8FB7-47AF-A1A1-20DC03961ECB}" type="pres">
      <dgm:prSet presAssocID="{A850C8E0-8FB2-4157-A155-A27F92FFBF6C}" presName="sp" presStyleCnt="0"/>
      <dgm:spPr/>
    </dgm:pt>
    <dgm:pt modelId="{BACAB56B-CE12-4330-86A3-0E161511ECB6}" type="pres">
      <dgm:prSet presAssocID="{F34A7956-7B05-439C-9BE4-05248AD45CE4}" presName="linNode" presStyleCnt="0"/>
      <dgm:spPr/>
    </dgm:pt>
    <dgm:pt modelId="{934CAC25-E2CB-423B-88A5-E90C34ED5B8A}" type="pres">
      <dgm:prSet presAssocID="{F34A7956-7B05-439C-9BE4-05248AD45CE4}" presName="parentText" presStyleLbl="node1" presStyleIdx="3" presStyleCnt="8" custScaleX="26844">
        <dgm:presLayoutVars>
          <dgm:chMax val="1"/>
          <dgm:bulletEnabled val="1"/>
        </dgm:presLayoutVars>
      </dgm:prSet>
      <dgm:spPr/>
    </dgm:pt>
    <dgm:pt modelId="{0BA5DF4E-6F54-4958-B0A9-279E0FDF882D}" type="pres">
      <dgm:prSet presAssocID="{F34A7956-7B05-439C-9BE4-05248AD45CE4}" presName="descendantText" presStyleLbl="alignAccFollowNode1" presStyleIdx="3" presStyleCnt="8" custScaleX="145535">
        <dgm:presLayoutVars>
          <dgm:bulletEnabled val="1"/>
        </dgm:presLayoutVars>
      </dgm:prSet>
      <dgm:spPr/>
    </dgm:pt>
    <dgm:pt modelId="{7B53E928-E847-431C-960E-E63F61D37F06}" type="pres">
      <dgm:prSet presAssocID="{5A3217CC-3DBC-4E10-A3A2-CF2972F226B3}" presName="sp" presStyleCnt="0"/>
      <dgm:spPr/>
    </dgm:pt>
    <dgm:pt modelId="{C240292A-9208-4FA7-83C0-B13410A5E49A}" type="pres">
      <dgm:prSet presAssocID="{706FD01D-428C-4CAF-83A5-83E8EC4C6611}" presName="linNode" presStyleCnt="0"/>
      <dgm:spPr/>
    </dgm:pt>
    <dgm:pt modelId="{38756F08-515E-4707-982E-408514E055BC}" type="pres">
      <dgm:prSet presAssocID="{706FD01D-428C-4CAF-83A5-83E8EC4C6611}" presName="parentText" presStyleLbl="node1" presStyleIdx="4" presStyleCnt="8" custScaleX="26844">
        <dgm:presLayoutVars>
          <dgm:chMax val="1"/>
          <dgm:bulletEnabled val="1"/>
        </dgm:presLayoutVars>
      </dgm:prSet>
      <dgm:spPr/>
    </dgm:pt>
    <dgm:pt modelId="{F81BFE48-0B32-4B58-9A4C-25DD20BD7EA6}" type="pres">
      <dgm:prSet presAssocID="{706FD01D-428C-4CAF-83A5-83E8EC4C6611}" presName="descendantText" presStyleLbl="alignAccFollowNode1" presStyleIdx="4" presStyleCnt="8" custScaleX="145535" custLinFactNeighborX="0">
        <dgm:presLayoutVars>
          <dgm:bulletEnabled val="1"/>
        </dgm:presLayoutVars>
      </dgm:prSet>
      <dgm:spPr/>
    </dgm:pt>
    <dgm:pt modelId="{988583A3-C2C9-422C-9F47-3BA2A1538263}" type="pres">
      <dgm:prSet presAssocID="{98499047-791B-40F3-90DA-43FA4F62DD14}" presName="sp" presStyleCnt="0"/>
      <dgm:spPr/>
    </dgm:pt>
    <dgm:pt modelId="{31280534-170E-4A9F-9976-0BC7CFFA5C4D}" type="pres">
      <dgm:prSet presAssocID="{3F31FBAC-B83B-47B5-A10F-086121EA0AC8}" presName="linNode" presStyleCnt="0"/>
      <dgm:spPr/>
    </dgm:pt>
    <dgm:pt modelId="{683F70F9-325E-43F1-B565-C375B1297B42}" type="pres">
      <dgm:prSet presAssocID="{3F31FBAC-B83B-47B5-A10F-086121EA0AC8}" presName="parentText" presStyleLbl="node1" presStyleIdx="5" presStyleCnt="8" custScaleX="26844">
        <dgm:presLayoutVars>
          <dgm:chMax val="1"/>
          <dgm:bulletEnabled val="1"/>
        </dgm:presLayoutVars>
      </dgm:prSet>
      <dgm:spPr/>
    </dgm:pt>
    <dgm:pt modelId="{57902685-CB75-427C-A6DF-1033B12CF23F}" type="pres">
      <dgm:prSet presAssocID="{3F31FBAC-B83B-47B5-A10F-086121EA0AC8}" presName="descendantText" presStyleLbl="alignAccFollowNode1" presStyleIdx="5" presStyleCnt="8" custScaleX="145535">
        <dgm:presLayoutVars>
          <dgm:bulletEnabled val="1"/>
        </dgm:presLayoutVars>
      </dgm:prSet>
      <dgm:spPr/>
    </dgm:pt>
    <dgm:pt modelId="{382C2D9B-FAFA-49CC-AB48-8D45392B1EE4}" type="pres">
      <dgm:prSet presAssocID="{222E9C89-4561-40D8-A462-F066B7353C4F}" presName="sp" presStyleCnt="0"/>
      <dgm:spPr/>
    </dgm:pt>
    <dgm:pt modelId="{D6AE366B-9EF5-44E7-9F9A-1D66AFF8B991}" type="pres">
      <dgm:prSet presAssocID="{4635BD93-F522-4F33-B662-44B50FA04D62}" presName="linNode" presStyleCnt="0"/>
      <dgm:spPr/>
    </dgm:pt>
    <dgm:pt modelId="{1EAA9850-EDF9-4F0C-AF01-A83C65F831F5}" type="pres">
      <dgm:prSet presAssocID="{4635BD93-F522-4F33-B662-44B50FA04D62}" presName="parentText" presStyleLbl="node1" presStyleIdx="6" presStyleCnt="8" custScaleX="26844">
        <dgm:presLayoutVars>
          <dgm:chMax val="1"/>
          <dgm:bulletEnabled val="1"/>
        </dgm:presLayoutVars>
      </dgm:prSet>
      <dgm:spPr/>
    </dgm:pt>
    <dgm:pt modelId="{D33080CC-DC7C-4DE5-ACE2-1C756530EA30}" type="pres">
      <dgm:prSet presAssocID="{4635BD93-F522-4F33-B662-44B50FA04D62}" presName="descendantText" presStyleLbl="alignAccFollowNode1" presStyleIdx="6" presStyleCnt="8" custScaleX="145535">
        <dgm:presLayoutVars>
          <dgm:bulletEnabled val="1"/>
        </dgm:presLayoutVars>
      </dgm:prSet>
      <dgm:spPr/>
    </dgm:pt>
    <dgm:pt modelId="{963782A2-03AA-47F1-A100-BE8833763459}" type="pres">
      <dgm:prSet presAssocID="{9EC9E1AF-9130-4979-9E41-DABFA43F9817}" presName="sp" presStyleCnt="0"/>
      <dgm:spPr/>
    </dgm:pt>
    <dgm:pt modelId="{D9EE1FEC-34CE-4DB3-83A7-1B886BC3D1C2}" type="pres">
      <dgm:prSet presAssocID="{1EB04A55-141A-4142-A917-AF693AE14FE0}" presName="linNode" presStyleCnt="0"/>
      <dgm:spPr/>
    </dgm:pt>
    <dgm:pt modelId="{1A641555-A647-4D85-B77F-83819B77D32C}" type="pres">
      <dgm:prSet presAssocID="{1EB04A55-141A-4142-A917-AF693AE14FE0}" presName="parentText" presStyleLbl="node1" presStyleIdx="7" presStyleCnt="8" custScaleX="26844">
        <dgm:presLayoutVars>
          <dgm:chMax val="1"/>
          <dgm:bulletEnabled val="1"/>
        </dgm:presLayoutVars>
      </dgm:prSet>
      <dgm:spPr/>
    </dgm:pt>
    <dgm:pt modelId="{EA3986B0-40D2-4C9D-B7C3-05B94A79E89C}" type="pres">
      <dgm:prSet presAssocID="{1EB04A55-141A-4142-A917-AF693AE14FE0}" presName="descendantText" presStyleLbl="alignAccFollowNode1" presStyleIdx="7" presStyleCnt="8" custScaleX="145535">
        <dgm:presLayoutVars>
          <dgm:bulletEnabled val="1"/>
        </dgm:presLayoutVars>
      </dgm:prSet>
      <dgm:spPr/>
    </dgm:pt>
  </dgm:ptLst>
  <dgm:cxnLst>
    <dgm:cxn modelId="{EC809006-17AC-433B-956F-77F0B27528E1}" type="presOf" srcId="{A334231D-EDB3-4372-8B6A-DF11F897CF26}" destId="{A6823FFB-E2A1-44F5-B6B1-2BF81B350FFD}" srcOrd="0" destOrd="0" presId="urn:microsoft.com/office/officeart/2005/8/layout/vList5"/>
    <dgm:cxn modelId="{B41ADB11-36B5-43A2-8DED-5F65DA3F8346}" srcId="{A334231D-EDB3-4372-8B6A-DF11F897CF26}" destId="{F34A7956-7B05-439C-9BE4-05248AD45CE4}" srcOrd="3" destOrd="0" parTransId="{6A530B3A-BB11-43B9-B97D-5C7AADBE4C11}" sibTransId="{5A3217CC-3DBC-4E10-A3A2-CF2972F226B3}"/>
    <dgm:cxn modelId="{230C1418-2BAD-4427-8A90-832D6CE48E8D}" srcId="{A334231D-EDB3-4372-8B6A-DF11F897CF26}" destId="{3F31FBAC-B83B-47B5-A10F-086121EA0AC8}" srcOrd="5" destOrd="0" parTransId="{69D3CD24-0BF2-4210-BC2F-4D7715E7281C}" sibTransId="{222E9C89-4561-40D8-A462-F066B7353C4F}"/>
    <dgm:cxn modelId="{B6A14719-2817-4542-9218-B4ACE43EA1F7}" type="presOf" srcId="{1EB04A55-141A-4142-A917-AF693AE14FE0}" destId="{1A641555-A647-4D85-B77F-83819B77D32C}" srcOrd="0" destOrd="0" presId="urn:microsoft.com/office/officeart/2005/8/layout/vList5"/>
    <dgm:cxn modelId="{5826C51D-0F0F-4B9F-9A99-1C06F6A1D6AE}" type="presOf" srcId="{21C5FA29-A4B7-4EDA-9684-AAE9E09BB0EA}" destId="{57902685-CB75-427C-A6DF-1033B12CF23F}" srcOrd="0" destOrd="0" presId="urn:microsoft.com/office/officeart/2005/8/layout/vList5"/>
    <dgm:cxn modelId="{B3D2B330-F243-4CF1-B61D-AC43AE8479BC}" srcId="{A334231D-EDB3-4372-8B6A-DF11F897CF26}" destId="{47EC09D6-03F1-4921-9BC5-335577FB1DBC}" srcOrd="2" destOrd="0" parTransId="{3478A46D-11A6-4992-B1B9-363848713DB7}" sibTransId="{A850C8E0-8FB2-4157-A155-A27F92FFBF6C}"/>
    <dgm:cxn modelId="{9CB8CC3E-971B-4544-A67F-0C51D721FA5E}" srcId="{47EC09D6-03F1-4921-9BC5-335577FB1DBC}" destId="{13AABDC9-D2D1-439E-A280-FD131F6FC809}" srcOrd="0" destOrd="0" parTransId="{D5DD86F1-D928-4562-A8CB-F60AB8C06E2C}" sibTransId="{1F3EF4DE-8A14-4BD1-85E5-86642801CCA9}"/>
    <dgm:cxn modelId="{CE913961-1BE3-4539-AA9E-1E43B5763A14}" type="presOf" srcId="{13AABDC9-D2D1-439E-A280-FD131F6FC809}" destId="{916B072B-E316-45C1-9884-63344750776B}" srcOrd="0" destOrd="0" presId="urn:microsoft.com/office/officeart/2005/8/layout/vList5"/>
    <dgm:cxn modelId="{B8489061-BD7B-40C5-A4E0-2111E51B5C4F}" srcId="{706FD01D-428C-4CAF-83A5-83E8EC4C6611}" destId="{0F2B1C75-8B8C-4FCC-85D4-FA7D3C95FD96}" srcOrd="0" destOrd="0" parTransId="{86B21080-CCC7-4BAE-90C1-5C38469F579F}" sibTransId="{113A11DC-01EE-4CF4-BD8A-F32E944F001C}"/>
    <dgm:cxn modelId="{4B79BC43-F8E1-4CCB-A5A9-D748A3FD4E44}" type="presOf" srcId="{071DE818-FC6C-49DD-8268-7F6A7F51360C}" destId="{EE9892BE-6AC1-4D3C-B148-E02390261D23}" srcOrd="0" destOrd="0" presId="urn:microsoft.com/office/officeart/2005/8/layout/vList5"/>
    <dgm:cxn modelId="{160CE06E-623E-48B5-8E33-31CD1D852E93}" srcId="{071DE818-FC6C-49DD-8268-7F6A7F51360C}" destId="{6FAAF332-0B9B-406C-8871-C4ED951CFD10}" srcOrd="0" destOrd="0" parTransId="{BBD5580B-352C-493C-BF5C-55288AB97770}" sibTransId="{79C1F557-909E-487C-BC13-88E88FCF2855}"/>
    <dgm:cxn modelId="{C703C270-2721-4B5E-92C3-717964829947}" srcId="{1EB04A55-141A-4142-A917-AF693AE14FE0}" destId="{79F57E75-D74A-4A1C-B606-D2FD918C1E3B}" srcOrd="0" destOrd="0" parTransId="{2C8B6ABC-313C-413F-B193-39D6A1C8560D}" sibTransId="{62CCCB0B-9A51-49AA-BE0B-29F6EF8E5DF3}"/>
    <dgm:cxn modelId="{80115D71-3D56-4468-A7B6-EB2E4293318A}" srcId="{A334231D-EDB3-4372-8B6A-DF11F897CF26}" destId="{4635BD93-F522-4F33-B662-44B50FA04D62}" srcOrd="6" destOrd="0" parTransId="{D9B9D015-9FB2-44B7-9F3E-94DD32B32B1C}" sibTransId="{9EC9E1AF-9130-4979-9E41-DABFA43F9817}"/>
    <dgm:cxn modelId="{4F959653-64D2-4AE2-B7A7-3B57EE6A1BD6}" type="presOf" srcId="{6FAAF332-0B9B-406C-8871-C4ED951CFD10}" destId="{3675AF20-18C6-4CFB-8487-BA7FFECDA628}" srcOrd="0" destOrd="0" presId="urn:microsoft.com/office/officeart/2005/8/layout/vList5"/>
    <dgm:cxn modelId="{41943A77-E4FD-4A42-950E-FBE9893BEE30}" srcId="{4635BD93-F522-4F33-B662-44B50FA04D62}" destId="{32B28829-1C2A-4997-A289-7D2B38793070}" srcOrd="0" destOrd="0" parTransId="{1E34F94C-D744-42E3-BDFD-75D92EAF8451}" sibTransId="{9E1BB220-E82A-428D-9BB0-99AB2CB15844}"/>
    <dgm:cxn modelId="{2D32D077-8705-4EE6-8D98-8832B2B52863}" type="presOf" srcId="{3F31FBAC-B83B-47B5-A10F-086121EA0AC8}" destId="{683F70F9-325E-43F1-B565-C375B1297B42}" srcOrd="0" destOrd="0" presId="urn:microsoft.com/office/officeart/2005/8/layout/vList5"/>
    <dgm:cxn modelId="{CD8A6085-CF40-4264-84FE-6338538262E0}" srcId="{F34A7956-7B05-439C-9BE4-05248AD45CE4}" destId="{E4172559-7797-40E2-B93E-81D6C8E7C8AE}" srcOrd="0" destOrd="0" parTransId="{56DB7AC2-5F33-4288-A108-6C159DBB7EDE}" sibTransId="{EF371020-6047-4EA1-83AA-8E4ED6F19D39}"/>
    <dgm:cxn modelId="{1D5BD591-E7B1-48EB-8851-F5DF37E5C60B}" type="presOf" srcId="{47EC09D6-03F1-4921-9BC5-335577FB1DBC}" destId="{3C3A4139-3AE3-42CF-9379-6D4977631374}" srcOrd="0" destOrd="0" presId="urn:microsoft.com/office/officeart/2005/8/layout/vList5"/>
    <dgm:cxn modelId="{3F25F295-3948-4DA7-B692-864AC70DD85A}" type="presOf" srcId="{4635BD93-F522-4F33-B662-44B50FA04D62}" destId="{1EAA9850-EDF9-4F0C-AF01-A83C65F831F5}" srcOrd="0" destOrd="0" presId="urn:microsoft.com/office/officeart/2005/8/layout/vList5"/>
    <dgm:cxn modelId="{119A58A3-F54F-4D19-8737-D89CF6443333}" type="presOf" srcId="{0F2B1C75-8B8C-4FCC-85D4-FA7D3C95FD96}" destId="{F81BFE48-0B32-4B58-9A4C-25DD20BD7EA6}" srcOrd="0" destOrd="0" presId="urn:microsoft.com/office/officeart/2005/8/layout/vList5"/>
    <dgm:cxn modelId="{59FE94BB-AB12-4A7B-A8BF-841684A19995}" type="presOf" srcId="{F34A7956-7B05-439C-9BE4-05248AD45CE4}" destId="{934CAC25-E2CB-423B-88A5-E90C34ED5B8A}" srcOrd="0" destOrd="0" presId="urn:microsoft.com/office/officeart/2005/8/layout/vList5"/>
    <dgm:cxn modelId="{ED10E2BD-8D16-4990-BC92-705D81290B85}" srcId="{A334231D-EDB3-4372-8B6A-DF11F897CF26}" destId="{071DE818-FC6C-49DD-8268-7F6A7F51360C}" srcOrd="0" destOrd="0" parTransId="{F40FCA33-44D7-4DAD-96BA-F23E6FACA65C}" sibTransId="{C62E5C7C-8CF4-405E-8B37-6738A2EF4F4F}"/>
    <dgm:cxn modelId="{F78599C2-62CB-4CD3-959F-0D3B76A58388}" type="presOf" srcId="{F4F31449-80AB-4E7A-8DE4-A7BD30EE8466}" destId="{445DB4BE-29F0-4B5C-89E3-CB20EB490467}" srcOrd="0" destOrd="0" presId="urn:microsoft.com/office/officeart/2005/8/layout/vList5"/>
    <dgm:cxn modelId="{CB40CBC4-9420-40AC-9F8D-939D6AB3200C}" type="presOf" srcId="{3F9F47DB-F970-46C8-A769-4AD122F15090}" destId="{A6E7554C-AE34-498D-8839-CC602DD5ECBB}" srcOrd="0" destOrd="0" presId="urn:microsoft.com/office/officeart/2005/8/layout/vList5"/>
    <dgm:cxn modelId="{61CE1CCA-4BAB-4DD2-9D22-A5B777EE57D7}" type="presOf" srcId="{79F57E75-D74A-4A1C-B606-D2FD918C1E3B}" destId="{EA3986B0-40D2-4C9D-B7C3-05B94A79E89C}" srcOrd="0" destOrd="0" presId="urn:microsoft.com/office/officeart/2005/8/layout/vList5"/>
    <dgm:cxn modelId="{3D3299D4-B049-497D-BB9C-86B4AF2202A6}" srcId="{A334231D-EDB3-4372-8B6A-DF11F897CF26}" destId="{1EB04A55-141A-4142-A917-AF693AE14FE0}" srcOrd="7" destOrd="0" parTransId="{28E20362-41D9-4C65-ADBA-5C717B36069B}" sibTransId="{061AFA8B-53CF-4761-9500-BDF9360E508C}"/>
    <dgm:cxn modelId="{1C282ADD-8B0F-4D89-AAF5-54F8A057C338}" type="presOf" srcId="{E4172559-7797-40E2-B93E-81D6C8E7C8AE}" destId="{0BA5DF4E-6F54-4958-B0A9-279E0FDF882D}" srcOrd="0" destOrd="0" presId="urn:microsoft.com/office/officeart/2005/8/layout/vList5"/>
    <dgm:cxn modelId="{A57246E3-1C44-4DFE-8612-A691262E9EC3}" srcId="{3F31FBAC-B83B-47B5-A10F-086121EA0AC8}" destId="{21C5FA29-A4B7-4EDA-9684-AAE9E09BB0EA}" srcOrd="0" destOrd="0" parTransId="{E368B8F3-5ABB-4D84-B3DD-2D118BB3C362}" sibTransId="{47DDC0E2-D6C9-4D8D-8BD3-A8229FDE38ED}"/>
    <dgm:cxn modelId="{AB3FCFE3-29FE-4F66-BB16-2B38F782953C}" srcId="{F4F31449-80AB-4E7A-8DE4-A7BD30EE8466}" destId="{3F9F47DB-F970-46C8-A769-4AD122F15090}" srcOrd="0" destOrd="0" parTransId="{4E4300B5-F00E-4779-9B2E-8A87A8C3CFA0}" sibTransId="{E3BE84E4-4E39-4259-9035-A4692F05B5ED}"/>
    <dgm:cxn modelId="{FF80BDE7-A9CD-477C-BBCE-EE85D432E15B}" srcId="{A334231D-EDB3-4372-8B6A-DF11F897CF26}" destId="{F4F31449-80AB-4E7A-8DE4-A7BD30EE8466}" srcOrd="1" destOrd="0" parTransId="{9952F139-705B-4094-88AD-4D3AB2F67CC6}" sibTransId="{476DEF82-024C-4D2B-9967-B86DF577FB22}"/>
    <dgm:cxn modelId="{802B30F4-7C38-47F8-869E-FAF36C5A675F}" type="presOf" srcId="{706FD01D-428C-4CAF-83A5-83E8EC4C6611}" destId="{38756F08-515E-4707-982E-408514E055BC}" srcOrd="0" destOrd="0" presId="urn:microsoft.com/office/officeart/2005/8/layout/vList5"/>
    <dgm:cxn modelId="{BEFD5AFB-C580-4168-BB78-6BB25FC5B857}" type="presOf" srcId="{32B28829-1C2A-4997-A289-7D2B38793070}" destId="{D33080CC-DC7C-4DE5-ACE2-1C756530EA30}" srcOrd="0" destOrd="0" presId="urn:microsoft.com/office/officeart/2005/8/layout/vList5"/>
    <dgm:cxn modelId="{55D59EFD-3660-41C9-8900-A18DBCB24F87}" srcId="{A334231D-EDB3-4372-8B6A-DF11F897CF26}" destId="{706FD01D-428C-4CAF-83A5-83E8EC4C6611}" srcOrd="4" destOrd="0" parTransId="{EA6D12AB-AD57-4389-B1DB-869E50DE44E6}" sibTransId="{98499047-791B-40F3-90DA-43FA4F62DD14}"/>
    <dgm:cxn modelId="{4897A2D8-E1A2-4005-94A3-15B8CE0D51E6}" type="presParOf" srcId="{A6823FFB-E2A1-44F5-B6B1-2BF81B350FFD}" destId="{31F31B62-FC57-4120-A6D1-DE672A2D51A3}" srcOrd="0" destOrd="0" presId="urn:microsoft.com/office/officeart/2005/8/layout/vList5"/>
    <dgm:cxn modelId="{9A4CADC2-0B8C-4748-8063-64F9184463D0}" type="presParOf" srcId="{31F31B62-FC57-4120-A6D1-DE672A2D51A3}" destId="{EE9892BE-6AC1-4D3C-B148-E02390261D23}" srcOrd="0" destOrd="0" presId="urn:microsoft.com/office/officeart/2005/8/layout/vList5"/>
    <dgm:cxn modelId="{EFFED450-B1B6-43FB-9844-D5B78550A6C6}" type="presParOf" srcId="{31F31B62-FC57-4120-A6D1-DE672A2D51A3}" destId="{3675AF20-18C6-4CFB-8487-BA7FFECDA628}" srcOrd="1" destOrd="0" presId="urn:microsoft.com/office/officeart/2005/8/layout/vList5"/>
    <dgm:cxn modelId="{85BA4480-8C9B-47D8-B3D2-86C037FDD55B}" type="presParOf" srcId="{A6823FFB-E2A1-44F5-B6B1-2BF81B350FFD}" destId="{D2CA893D-8A65-4805-885D-E71ED7A5CF81}" srcOrd="1" destOrd="0" presId="urn:microsoft.com/office/officeart/2005/8/layout/vList5"/>
    <dgm:cxn modelId="{30A7333F-7E5B-4C3D-A96B-69CE114FED62}" type="presParOf" srcId="{A6823FFB-E2A1-44F5-B6B1-2BF81B350FFD}" destId="{4B4CEC45-66D5-4761-9C6B-679E612CA412}" srcOrd="2" destOrd="0" presId="urn:microsoft.com/office/officeart/2005/8/layout/vList5"/>
    <dgm:cxn modelId="{1AC9CAD7-9515-4DCB-BA31-4A4391C7DFB7}" type="presParOf" srcId="{4B4CEC45-66D5-4761-9C6B-679E612CA412}" destId="{445DB4BE-29F0-4B5C-89E3-CB20EB490467}" srcOrd="0" destOrd="0" presId="urn:microsoft.com/office/officeart/2005/8/layout/vList5"/>
    <dgm:cxn modelId="{DE2B6561-B1A0-45C2-8705-DAB14D7968FA}" type="presParOf" srcId="{4B4CEC45-66D5-4761-9C6B-679E612CA412}" destId="{A6E7554C-AE34-498D-8839-CC602DD5ECBB}" srcOrd="1" destOrd="0" presId="urn:microsoft.com/office/officeart/2005/8/layout/vList5"/>
    <dgm:cxn modelId="{631261D2-98B9-487B-AD75-B77638054A87}" type="presParOf" srcId="{A6823FFB-E2A1-44F5-B6B1-2BF81B350FFD}" destId="{2399EBD7-A104-4A7C-AE21-2493FFE127A7}" srcOrd="3" destOrd="0" presId="urn:microsoft.com/office/officeart/2005/8/layout/vList5"/>
    <dgm:cxn modelId="{8B798919-B5A2-4F31-8F6D-8B39E9F1EA40}" type="presParOf" srcId="{A6823FFB-E2A1-44F5-B6B1-2BF81B350FFD}" destId="{4D5177D8-49A5-4D6D-8461-0B81C6791913}" srcOrd="4" destOrd="0" presId="urn:microsoft.com/office/officeart/2005/8/layout/vList5"/>
    <dgm:cxn modelId="{82E20D33-818B-4595-843C-AB9F8FB114B6}" type="presParOf" srcId="{4D5177D8-49A5-4D6D-8461-0B81C6791913}" destId="{3C3A4139-3AE3-42CF-9379-6D4977631374}" srcOrd="0" destOrd="0" presId="urn:microsoft.com/office/officeart/2005/8/layout/vList5"/>
    <dgm:cxn modelId="{D0377F49-7CFC-4BBD-90CC-DDAF9F4D9519}" type="presParOf" srcId="{4D5177D8-49A5-4D6D-8461-0B81C6791913}" destId="{916B072B-E316-45C1-9884-63344750776B}" srcOrd="1" destOrd="0" presId="urn:microsoft.com/office/officeart/2005/8/layout/vList5"/>
    <dgm:cxn modelId="{A4AD2A62-3E36-4EE8-9650-B9C931D464A0}" type="presParOf" srcId="{A6823FFB-E2A1-44F5-B6B1-2BF81B350FFD}" destId="{E275BFBA-8FB7-47AF-A1A1-20DC03961ECB}" srcOrd="5" destOrd="0" presId="urn:microsoft.com/office/officeart/2005/8/layout/vList5"/>
    <dgm:cxn modelId="{9A5E1C1D-D5AA-4466-AA62-EAA637D1D403}" type="presParOf" srcId="{A6823FFB-E2A1-44F5-B6B1-2BF81B350FFD}" destId="{BACAB56B-CE12-4330-86A3-0E161511ECB6}" srcOrd="6" destOrd="0" presId="urn:microsoft.com/office/officeart/2005/8/layout/vList5"/>
    <dgm:cxn modelId="{C0756EAA-8E2C-47DC-B2A0-64559E612EC0}" type="presParOf" srcId="{BACAB56B-CE12-4330-86A3-0E161511ECB6}" destId="{934CAC25-E2CB-423B-88A5-E90C34ED5B8A}" srcOrd="0" destOrd="0" presId="urn:microsoft.com/office/officeart/2005/8/layout/vList5"/>
    <dgm:cxn modelId="{3D6AC5D8-46A6-4C5E-BABA-07929837D5AF}" type="presParOf" srcId="{BACAB56B-CE12-4330-86A3-0E161511ECB6}" destId="{0BA5DF4E-6F54-4958-B0A9-279E0FDF882D}" srcOrd="1" destOrd="0" presId="urn:microsoft.com/office/officeart/2005/8/layout/vList5"/>
    <dgm:cxn modelId="{BEA35498-CD30-4E1F-995B-EE8F6BFAE217}" type="presParOf" srcId="{A6823FFB-E2A1-44F5-B6B1-2BF81B350FFD}" destId="{7B53E928-E847-431C-960E-E63F61D37F06}" srcOrd="7" destOrd="0" presId="urn:microsoft.com/office/officeart/2005/8/layout/vList5"/>
    <dgm:cxn modelId="{7E1DC1D8-1BBB-4A97-A180-898C1B4E6CA0}" type="presParOf" srcId="{A6823FFB-E2A1-44F5-B6B1-2BF81B350FFD}" destId="{C240292A-9208-4FA7-83C0-B13410A5E49A}" srcOrd="8" destOrd="0" presId="urn:microsoft.com/office/officeart/2005/8/layout/vList5"/>
    <dgm:cxn modelId="{58F73029-6BE0-423B-A7BB-B2A80D148D46}" type="presParOf" srcId="{C240292A-9208-4FA7-83C0-B13410A5E49A}" destId="{38756F08-515E-4707-982E-408514E055BC}" srcOrd="0" destOrd="0" presId="urn:microsoft.com/office/officeart/2005/8/layout/vList5"/>
    <dgm:cxn modelId="{09C52D6F-E141-48DB-B05B-5056ABD32D6D}" type="presParOf" srcId="{C240292A-9208-4FA7-83C0-B13410A5E49A}" destId="{F81BFE48-0B32-4B58-9A4C-25DD20BD7EA6}" srcOrd="1" destOrd="0" presId="urn:microsoft.com/office/officeart/2005/8/layout/vList5"/>
    <dgm:cxn modelId="{7CD2BD80-4FD4-4D7C-9473-805A944FC6AD}" type="presParOf" srcId="{A6823FFB-E2A1-44F5-B6B1-2BF81B350FFD}" destId="{988583A3-C2C9-422C-9F47-3BA2A1538263}" srcOrd="9" destOrd="0" presId="urn:microsoft.com/office/officeart/2005/8/layout/vList5"/>
    <dgm:cxn modelId="{AA436AAD-DBD4-4C5C-9248-9AACA09052EF}" type="presParOf" srcId="{A6823FFB-E2A1-44F5-B6B1-2BF81B350FFD}" destId="{31280534-170E-4A9F-9976-0BC7CFFA5C4D}" srcOrd="10" destOrd="0" presId="urn:microsoft.com/office/officeart/2005/8/layout/vList5"/>
    <dgm:cxn modelId="{C10AE4F4-C531-43DB-99E2-5AD9D50EDE4A}" type="presParOf" srcId="{31280534-170E-4A9F-9976-0BC7CFFA5C4D}" destId="{683F70F9-325E-43F1-B565-C375B1297B42}" srcOrd="0" destOrd="0" presId="urn:microsoft.com/office/officeart/2005/8/layout/vList5"/>
    <dgm:cxn modelId="{B61DB19F-03FE-43B0-8D09-AA96583FBE22}" type="presParOf" srcId="{31280534-170E-4A9F-9976-0BC7CFFA5C4D}" destId="{57902685-CB75-427C-A6DF-1033B12CF23F}" srcOrd="1" destOrd="0" presId="urn:microsoft.com/office/officeart/2005/8/layout/vList5"/>
    <dgm:cxn modelId="{C440AC27-E0C0-43C2-810B-629A03C6DD23}" type="presParOf" srcId="{A6823FFB-E2A1-44F5-B6B1-2BF81B350FFD}" destId="{382C2D9B-FAFA-49CC-AB48-8D45392B1EE4}" srcOrd="11" destOrd="0" presId="urn:microsoft.com/office/officeart/2005/8/layout/vList5"/>
    <dgm:cxn modelId="{4528B015-0DB0-4853-AC57-3E1E0DCC933C}" type="presParOf" srcId="{A6823FFB-E2A1-44F5-B6B1-2BF81B350FFD}" destId="{D6AE366B-9EF5-44E7-9F9A-1D66AFF8B991}" srcOrd="12" destOrd="0" presId="urn:microsoft.com/office/officeart/2005/8/layout/vList5"/>
    <dgm:cxn modelId="{999DFB7E-7403-481F-A928-9501527E9D1C}" type="presParOf" srcId="{D6AE366B-9EF5-44E7-9F9A-1D66AFF8B991}" destId="{1EAA9850-EDF9-4F0C-AF01-A83C65F831F5}" srcOrd="0" destOrd="0" presId="urn:microsoft.com/office/officeart/2005/8/layout/vList5"/>
    <dgm:cxn modelId="{18833454-1E92-4D84-9643-0F296F95F752}" type="presParOf" srcId="{D6AE366B-9EF5-44E7-9F9A-1D66AFF8B991}" destId="{D33080CC-DC7C-4DE5-ACE2-1C756530EA30}" srcOrd="1" destOrd="0" presId="urn:microsoft.com/office/officeart/2005/8/layout/vList5"/>
    <dgm:cxn modelId="{F8B506BF-B5D4-4902-A6CA-59AE856C51FF}" type="presParOf" srcId="{A6823FFB-E2A1-44F5-B6B1-2BF81B350FFD}" destId="{963782A2-03AA-47F1-A100-BE8833763459}" srcOrd="13" destOrd="0" presId="urn:microsoft.com/office/officeart/2005/8/layout/vList5"/>
    <dgm:cxn modelId="{78630772-2C34-4A7F-A0B9-3FB01174A4FE}" type="presParOf" srcId="{A6823FFB-E2A1-44F5-B6B1-2BF81B350FFD}" destId="{D9EE1FEC-34CE-4DB3-83A7-1B886BC3D1C2}" srcOrd="14" destOrd="0" presId="urn:microsoft.com/office/officeart/2005/8/layout/vList5"/>
    <dgm:cxn modelId="{0BF018C9-0D38-4555-951F-E5C0E89EC384}" type="presParOf" srcId="{D9EE1FEC-34CE-4DB3-83A7-1B886BC3D1C2}" destId="{1A641555-A647-4D85-B77F-83819B77D32C}" srcOrd="0" destOrd="0" presId="urn:microsoft.com/office/officeart/2005/8/layout/vList5"/>
    <dgm:cxn modelId="{A885FA93-4280-496F-92EA-BAE49C6FFF67}" type="presParOf" srcId="{D9EE1FEC-34CE-4DB3-83A7-1B886BC3D1C2}" destId="{EA3986B0-40D2-4C9D-B7C3-05B94A79E89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34231D-EDB3-4372-8B6A-DF11F897CF26}" type="doc">
      <dgm:prSet loTypeId="urn:microsoft.com/office/officeart/2005/8/layout/vList5" loCatId="list" qsTypeId="urn:microsoft.com/office/officeart/2005/8/quickstyle/3d1" qsCatId="3D" csTypeId="urn:microsoft.com/office/officeart/2005/8/colors/colorful5" csCatId="colorful" phldr="1"/>
      <dgm:spPr/>
      <dgm:t>
        <a:bodyPr/>
        <a:lstStyle/>
        <a:p>
          <a:endParaRPr lang="en-US"/>
        </a:p>
      </dgm:t>
    </dgm:pt>
    <dgm:pt modelId="{071DE818-FC6C-49DD-8268-7F6A7F51360C}">
      <dgm:prSet custT="1"/>
      <dgm:spPr/>
      <dgm:t>
        <a:bodyPr/>
        <a:lstStyle/>
        <a:p>
          <a:r>
            <a:rPr lang="en-US" sz="1800" dirty="0">
              <a:latin typeface="Times New Roman" panose="02020603050405020304" pitchFamily="18" charset="0"/>
              <a:cs typeface="Times New Roman" panose="02020603050405020304" pitchFamily="18" charset="0"/>
            </a:rPr>
            <a:t>Step 1: </a:t>
          </a:r>
        </a:p>
      </dgm:t>
    </dgm:pt>
    <dgm:pt modelId="{F40FCA33-44D7-4DAD-96BA-F23E6FACA65C}" type="parTrans" cxnId="{ED10E2BD-8D16-4990-BC92-705D81290B85}">
      <dgm:prSet/>
      <dgm:spPr/>
      <dgm:t>
        <a:bodyPr/>
        <a:lstStyle/>
        <a:p>
          <a:endParaRPr lang="en-US" sz="1800">
            <a:latin typeface="Times New Roman" panose="02020603050405020304" pitchFamily="18" charset="0"/>
            <a:cs typeface="Times New Roman" panose="02020603050405020304" pitchFamily="18" charset="0"/>
          </a:endParaRPr>
        </a:p>
      </dgm:t>
    </dgm:pt>
    <dgm:pt modelId="{C62E5C7C-8CF4-405E-8B37-6738A2EF4F4F}" type="sibTrans" cxnId="{ED10E2BD-8D16-4990-BC92-705D81290B85}">
      <dgm:prSet/>
      <dgm:spPr/>
      <dgm:t>
        <a:bodyPr/>
        <a:lstStyle/>
        <a:p>
          <a:endParaRPr lang="en-US" sz="1800">
            <a:latin typeface="Times New Roman" panose="02020603050405020304" pitchFamily="18" charset="0"/>
            <a:cs typeface="Times New Roman" panose="02020603050405020304" pitchFamily="18" charset="0"/>
          </a:endParaRPr>
        </a:p>
      </dgm:t>
    </dgm:pt>
    <dgm:pt modelId="{6FAAF332-0B9B-406C-8871-C4ED951CFD10}">
      <dgm:prSet custT="1"/>
      <dgm:spPr/>
      <dgm:t>
        <a:bodyPr/>
        <a:lstStyle/>
        <a:p>
          <a:r>
            <a:rPr lang="en-US" sz="1800" dirty="0">
              <a:latin typeface="Times New Roman" panose="02020603050405020304" pitchFamily="18" charset="0"/>
              <a:cs typeface="Times New Roman" panose="02020603050405020304" pitchFamily="18" charset="0"/>
            </a:rPr>
            <a:t>Collecting data and loading the dataset.</a:t>
          </a:r>
        </a:p>
      </dgm:t>
    </dgm:pt>
    <dgm:pt modelId="{BBD5580B-352C-493C-BF5C-55288AB97770}" type="parTrans" cxnId="{160CE06E-623E-48B5-8E33-31CD1D852E93}">
      <dgm:prSet/>
      <dgm:spPr/>
      <dgm:t>
        <a:bodyPr/>
        <a:lstStyle/>
        <a:p>
          <a:endParaRPr lang="en-US" sz="1800">
            <a:latin typeface="Times New Roman" panose="02020603050405020304" pitchFamily="18" charset="0"/>
            <a:cs typeface="Times New Roman" panose="02020603050405020304" pitchFamily="18" charset="0"/>
          </a:endParaRPr>
        </a:p>
      </dgm:t>
    </dgm:pt>
    <dgm:pt modelId="{79C1F557-909E-487C-BC13-88E88FCF2855}" type="sibTrans" cxnId="{160CE06E-623E-48B5-8E33-31CD1D852E93}">
      <dgm:prSet/>
      <dgm:spPr/>
      <dgm:t>
        <a:bodyPr/>
        <a:lstStyle/>
        <a:p>
          <a:endParaRPr lang="en-US" sz="1800">
            <a:latin typeface="Times New Roman" panose="02020603050405020304" pitchFamily="18" charset="0"/>
            <a:cs typeface="Times New Roman" panose="02020603050405020304" pitchFamily="18" charset="0"/>
          </a:endParaRPr>
        </a:p>
      </dgm:t>
    </dgm:pt>
    <dgm:pt modelId="{F4F31449-80AB-4E7A-8DE4-A7BD30EE8466}">
      <dgm:prSet custT="1"/>
      <dgm:spPr/>
      <dgm:t>
        <a:bodyPr/>
        <a:lstStyle/>
        <a:p>
          <a:r>
            <a:rPr lang="en-US" sz="1800">
              <a:latin typeface="Times New Roman" panose="02020603050405020304" pitchFamily="18" charset="0"/>
              <a:cs typeface="Times New Roman" panose="02020603050405020304" pitchFamily="18" charset="0"/>
            </a:rPr>
            <a:t>Step 2:</a:t>
          </a:r>
        </a:p>
      </dgm:t>
    </dgm:pt>
    <dgm:pt modelId="{9952F139-705B-4094-88AD-4D3AB2F67CC6}" type="parTrans" cxnId="{FF80BDE7-A9CD-477C-BBCE-EE85D432E15B}">
      <dgm:prSet/>
      <dgm:spPr/>
      <dgm:t>
        <a:bodyPr/>
        <a:lstStyle/>
        <a:p>
          <a:endParaRPr lang="en-US" sz="1800">
            <a:latin typeface="Times New Roman" panose="02020603050405020304" pitchFamily="18" charset="0"/>
            <a:cs typeface="Times New Roman" panose="02020603050405020304" pitchFamily="18" charset="0"/>
          </a:endParaRPr>
        </a:p>
      </dgm:t>
    </dgm:pt>
    <dgm:pt modelId="{476DEF82-024C-4D2B-9967-B86DF577FB22}" type="sibTrans" cxnId="{FF80BDE7-A9CD-477C-BBCE-EE85D432E15B}">
      <dgm:prSet/>
      <dgm:spPr/>
      <dgm:t>
        <a:bodyPr/>
        <a:lstStyle/>
        <a:p>
          <a:endParaRPr lang="en-US" sz="1800">
            <a:latin typeface="Times New Roman" panose="02020603050405020304" pitchFamily="18" charset="0"/>
            <a:cs typeface="Times New Roman" panose="02020603050405020304" pitchFamily="18" charset="0"/>
          </a:endParaRPr>
        </a:p>
      </dgm:t>
    </dgm:pt>
    <dgm:pt modelId="{3F9F47DB-F970-46C8-A769-4AD122F15090}">
      <dgm:prSet custT="1"/>
      <dgm:spPr/>
      <dgm:t>
        <a:bodyPr/>
        <a:lstStyle/>
        <a:p>
          <a:r>
            <a:rPr lang="en-US" sz="1800" dirty="0">
              <a:latin typeface="Times New Roman" panose="02020603050405020304" pitchFamily="18" charset="0"/>
              <a:cs typeface="Times New Roman" panose="02020603050405020304" pitchFamily="18" charset="0"/>
            </a:rPr>
            <a:t>Extracting ICMP, UDP, and TCP-SYN packets from the dataset, and converting them to CSV format. Handling null values by imputing them.</a:t>
          </a:r>
        </a:p>
      </dgm:t>
    </dgm:pt>
    <dgm:pt modelId="{4E4300B5-F00E-4779-9B2E-8A87A8C3CFA0}" type="parTrans" cxnId="{AB3FCFE3-29FE-4F66-BB16-2B38F782953C}">
      <dgm:prSet/>
      <dgm:spPr/>
      <dgm:t>
        <a:bodyPr/>
        <a:lstStyle/>
        <a:p>
          <a:endParaRPr lang="en-US" sz="1800">
            <a:latin typeface="Times New Roman" panose="02020603050405020304" pitchFamily="18" charset="0"/>
            <a:cs typeface="Times New Roman" panose="02020603050405020304" pitchFamily="18" charset="0"/>
          </a:endParaRPr>
        </a:p>
      </dgm:t>
    </dgm:pt>
    <dgm:pt modelId="{E3BE84E4-4E39-4259-9035-A4692F05B5ED}" type="sibTrans" cxnId="{AB3FCFE3-29FE-4F66-BB16-2B38F782953C}">
      <dgm:prSet/>
      <dgm:spPr/>
      <dgm:t>
        <a:bodyPr/>
        <a:lstStyle/>
        <a:p>
          <a:endParaRPr lang="en-US" sz="1800">
            <a:latin typeface="Times New Roman" panose="02020603050405020304" pitchFamily="18" charset="0"/>
            <a:cs typeface="Times New Roman" panose="02020603050405020304" pitchFamily="18" charset="0"/>
          </a:endParaRPr>
        </a:p>
      </dgm:t>
    </dgm:pt>
    <dgm:pt modelId="{47EC09D6-03F1-4921-9BC5-335577FB1DBC}">
      <dgm:prSet custT="1"/>
      <dgm:spPr/>
      <dgm:t>
        <a:bodyPr/>
        <a:lstStyle/>
        <a:p>
          <a:r>
            <a:rPr lang="en-US" sz="1800">
              <a:latin typeface="Times New Roman" panose="02020603050405020304" pitchFamily="18" charset="0"/>
              <a:cs typeface="Times New Roman" panose="02020603050405020304" pitchFamily="18" charset="0"/>
            </a:rPr>
            <a:t>Step3: </a:t>
          </a:r>
        </a:p>
      </dgm:t>
    </dgm:pt>
    <dgm:pt modelId="{3478A46D-11A6-4992-B1B9-363848713DB7}" type="parTrans" cxnId="{B3D2B330-F243-4CF1-B61D-AC43AE8479BC}">
      <dgm:prSet/>
      <dgm:spPr/>
      <dgm:t>
        <a:bodyPr/>
        <a:lstStyle/>
        <a:p>
          <a:endParaRPr lang="en-US" sz="1800">
            <a:latin typeface="Times New Roman" panose="02020603050405020304" pitchFamily="18" charset="0"/>
            <a:cs typeface="Times New Roman" panose="02020603050405020304" pitchFamily="18" charset="0"/>
          </a:endParaRPr>
        </a:p>
      </dgm:t>
    </dgm:pt>
    <dgm:pt modelId="{A850C8E0-8FB2-4157-A155-A27F92FFBF6C}" type="sibTrans" cxnId="{B3D2B330-F243-4CF1-B61D-AC43AE8479BC}">
      <dgm:prSet/>
      <dgm:spPr/>
      <dgm:t>
        <a:bodyPr/>
        <a:lstStyle/>
        <a:p>
          <a:endParaRPr lang="en-US" sz="1800">
            <a:latin typeface="Times New Roman" panose="02020603050405020304" pitchFamily="18" charset="0"/>
            <a:cs typeface="Times New Roman" panose="02020603050405020304" pitchFamily="18" charset="0"/>
          </a:endParaRPr>
        </a:p>
      </dgm:t>
    </dgm:pt>
    <dgm:pt modelId="{13AABDC9-D2D1-439E-A280-FD131F6FC809}">
      <dgm:prSet custT="1"/>
      <dgm:spPr/>
      <dgm:t>
        <a:bodyPr/>
        <a:lstStyle/>
        <a:p>
          <a:r>
            <a:rPr lang="en-US" sz="1800" dirty="0">
              <a:latin typeface="Times New Roman" panose="02020603050405020304" pitchFamily="18" charset="0"/>
              <a:cs typeface="Times New Roman" panose="02020603050405020304" pitchFamily="18" charset="0"/>
            </a:rPr>
            <a:t>Extracting all the important features as a "priori“ for feature extraction.</a:t>
          </a:r>
        </a:p>
      </dgm:t>
    </dgm:pt>
    <dgm:pt modelId="{D5DD86F1-D928-4562-A8CB-F60AB8C06E2C}" type="parTrans" cxnId="{9CB8CC3E-971B-4544-A67F-0C51D721FA5E}">
      <dgm:prSet/>
      <dgm:spPr/>
      <dgm:t>
        <a:bodyPr/>
        <a:lstStyle/>
        <a:p>
          <a:endParaRPr lang="en-US" sz="1800">
            <a:latin typeface="Times New Roman" panose="02020603050405020304" pitchFamily="18" charset="0"/>
            <a:cs typeface="Times New Roman" panose="02020603050405020304" pitchFamily="18" charset="0"/>
          </a:endParaRPr>
        </a:p>
      </dgm:t>
    </dgm:pt>
    <dgm:pt modelId="{1F3EF4DE-8A14-4BD1-85E5-86642801CCA9}" type="sibTrans" cxnId="{9CB8CC3E-971B-4544-A67F-0C51D721FA5E}">
      <dgm:prSet/>
      <dgm:spPr/>
      <dgm:t>
        <a:bodyPr/>
        <a:lstStyle/>
        <a:p>
          <a:endParaRPr lang="en-US" sz="1800">
            <a:latin typeface="Times New Roman" panose="02020603050405020304" pitchFamily="18" charset="0"/>
            <a:cs typeface="Times New Roman" panose="02020603050405020304" pitchFamily="18" charset="0"/>
          </a:endParaRPr>
        </a:p>
      </dgm:t>
    </dgm:pt>
    <dgm:pt modelId="{F34A7956-7B05-439C-9BE4-05248AD45CE4}">
      <dgm:prSet custT="1"/>
      <dgm:spPr/>
      <dgm:t>
        <a:bodyPr/>
        <a:lstStyle/>
        <a:p>
          <a:r>
            <a:rPr lang="en-US" sz="1800">
              <a:latin typeface="Times New Roman" panose="02020603050405020304" pitchFamily="18" charset="0"/>
              <a:cs typeface="Times New Roman" panose="02020603050405020304" pitchFamily="18" charset="0"/>
            </a:rPr>
            <a:t>Step4:</a:t>
          </a:r>
        </a:p>
      </dgm:t>
    </dgm:pt>
    <dgm:pt modelId="{6A530B3A-BB11-43B9-B97D-5C7AADBE4C11}" type="parTrans" cxnId="{B41ADB11-36B5-43A2-8DED-5F65DA3F8346}">
      <dgm:prSet/>
      <dgm:spPr/>
      <dgm:t>
        <a:bodyPr/>
        <a:lstStyle/>
        <a:p>
          <a:endParaRPr lang="en-US" sz="1800">
            <a:latin typeface="Times New Roman" panose="02020603050405020304" pitchFamily="18" charset="0"/>
            <a:cs typeface="Times New Roman" panose="02020603050405020304" pitchFamily="18" charset="0"/>
          </a:endParaRPr>
        </a:p>
      </dgm:t>
    </dgm:pt>
    <dgm:pt modelId="{5A3217CC-3DBC-4E10-A3A2-CF2972F226B3}" type="sibTrans" cxnId="{B41ADB11-36B5-43A2-8DED-5F65DA3F8346}">
      <dgm:prSet/>
      <dgm:spPr/>
      <dgm:t>
        <a:bodyPr/>
        <a:lstStyle/>
        <a:p>
          <a:endParaRPr lang="en-US" sz="1800">
            <a:latin typeface="Times New Roman" panose="02020603050405020304" pitchFamily="18" charset="0"/>
            <a:cs typeface="Times New Roman" panose="02020603050405020304" pitchFamily="18" charset="0"/>
          </a:endParaRPr>
        </a:p>
      </dgm:t>
    </dgm:pt>
    <dgm:pt modelId="{E4172559-7797-40E2-B93E-81D6C8E7C8AE}">
      <dgm:prSet custT="1"/>
      <dgm:spPr>
        <a:blipFill>
          <a:blip xmlns:r="http://schemas.openxmlformats.org/officeDocument/2006/relationships" r:embed="rId1"/>
          <a:stretch>
            <a:fillRect t="-10989" b="-18681"/>
          </a:stretch>
        </a:blipFill>
      </dgm:spPr>
      <dgm:t>
        <a:bodyPr/>
        <a:lstStyle/>
        <a:p>
          <a:r>
            <a:rPr lang="en-US">
              <a:noFill/>
            </a:rPr>
            <a:t> </a:t>
          </a:r>
        </a:p>
      </dgm:t>
    </dgm:pt>
    <dgm:pt modelId="{56DB7AC2-5F33-4288-A108-6C159DBB7EDE}" type="parTrans" cxnId="{CD8A6085-CF40-4264-84FE-6338538262E0}">
      <dgm:prSet/>
      <dgm:spPr/>
      <dgm:t>
        <a:bodyPr/>
        <a:lstStyle/>
        <a:p>
          <a:endParaRPr lang="en-US" sz="1800">
            <a:latin typeface="Times New Roman" panose="02020603050405020304" pitchFamily="18" charset="0"/>
            <a:cs typeface="Times New Roman" panose="02020603050405020304" pitchFamily="18" charset="0"/>
          </a:endParaRPr>
        </a:p>
      </dgm:t>
    </dgm:pt>
    <dgm:pt modelId="{EF371020-6047-4EA1-83AA-8E4ED6F19D39}" type="sibTrans" cxnId="{CD8A6085-CF40-4264-84FE-6338538262E0}">
      <dgm:prSet/>
      <dgm:spPr/>
      <dgm:t>
        <a:bodyPr/>
        <a:lstStyle/>
        <a:p>
          <a:endParaRPr lang="en-US" sz="1800">
            <a:latin typeface="Times New Roman" panose="02020603050405020304" pitchFamily="18" charset="0"/>
            <a:cs typeface="Times New Roman" panose="02020603050405020304" pitchFamily="18" charset="0"/>
          </a:endParaRPr>
        </a:p>
      </dgm:t>
    </dgm:pt>
    <dgm:pt modelId="{706FD01D-428C-4CAF-83A5-83E8EC4C6611}">
      <dgm:prSet custT="1"/>
      <dgm:spPr/>
      <dgm:t>
        <a:bodyPr/>
        <a:lstStyle/>
        <a:p>
          <a:r>
            <a:rPr lang="en-US" sz="1800">
              <a:latin typeface="Times New Roman" panose="02020603050405020304" pitchFamily="18" charset="0"/>
              <a:cs typeface="Times New Roman" panose="02020603050405020304" pitchFamily="18" charset="0"/>
            </a:rPr>
            <a:t>Step5:</a:t>
          </a:r>
        </a:p>
      </dgm:t>
    </dgm:pt>
    <dgm:pt modelId="{EA6D12AB-AD57-4389-B1DB-869E50DE44E6}" type="parTrans" cxnId="{55D59EFD-3660-41C9-8900-A18DBCB24F87}">
      <dgm:prSet/>
      <dgm:spPr/>
      <dgm:t>
        <a:bodyPr/>
        <a:lstStyle/>
        <a:p>
          <a:endParaRPr lang="en-US" sz="1800">
            <a:latin typeface="Times New Roman" panose="02020603050405020304" pitchFamily="18" charset="0"/>
            <a:cs typeface="Times New Roman" panose="02020603050405020304" pitchFamily="18" charset="0"/>
          </a:endParaRPr>
        </a:p>
      </dgm:t>
    </dgm:pt>
    <dgm:pt modelId="{98499047-791B-40F3-90DA-43FA4F62DD14}" type="sibTrans" cxnId="{55D59EFD-3660-41C9-8900-A18DBCB24F87}">
      <dgm:prSet/>
      <dgm:spPr/>
      <dgm:t>
        <a:bodyPr/>
        <a:lstStyle/>
        <a:p>
          <a:endParaRPr lang="en-US" sz="1800">
            <a:latin typeface="Times New Roman" panose="02020603050405020304" pitchFamily="18" charset="0"/>
            <a:cs typeface="Times New Roman" panose="02020603050405020304" pitchFamily="18" charset="0"/>
          </a:endParaRPr>
        </a:p>
      </dgm:t>
    </dgm:pt>
    <dgm:pt modelId="{0F2B1C75-8B8C-4FCC-85D4-FA7D3C95FD96}">
      <dgm:prSet custT="1"/>
      <dgm:spPr/>
      <dgm:t>
        <a:bodyPr/>
        <a:lstStyle/>
        <a:p>
          <a:r>
            <a:rPr lang="en-US" sz="1800" dirty="0">
              <a:latin typeface="Times New Roman" panose="02020603050405020304" pitchFamily="18" charset="0"/>
              <a:cs typeface="Times New Roman" panose="02020603050405020304" pitchFamily="18" charset="0"/>
            </a:rPr>
            <a:t>Replacing all classes of attacks with 1 and normal results with 0 in the ICMP, UDP, and TCP-SYN </a:t>
          </a:r>
          <a:r>
            <a:rPr lang="en-US" sz="1800" dirty="0" err="1">
              <a:latin typeface="Times New Roman" panose="02020603050405020304" pitchFamily="18" charset="0"/>
              <a:cs typeface="Times New Roman" panose="02020603050405020304" pitchFamily="18" charset="0"/>
            </a:rPr>
            <a:t>dataframes</a:t>
          </a:r>
          <a:r>
            <a:rPr lang="en-US" sz="1800" dirty="0">
              <a:latin typeface="Times New Roman" panose="02020603050405020304" pitchFamily="18" charset="0"/>
              <a:cs typeface="Times New Roman" panose="02020603050405020304" pitchFamily="18" charset="0"/>
            </a:rPr>
            <a:t>.</a:t>
          </a:r>
        </a:p>
      </dgm:t>
    </dgm:pt>
    <dgm:pt modelId="{86B21080-CCC7-4BAE-90C1-5C38469F579F}" type="parTrans" cxnId="{B8489061-BD7B-40C5-A4E0-2111E51B5C4F}">
      <dgm:prSet/>
      <dgm:spPr/>
      <dgm:t>
        <a:bodyPr/>
        <a:lstStyle/>
        <a:p>
          <a:endParaRPr lang="en-US" sz="1800">
            <a:latin typeface="Times New Roman" panose="02020603050405020304" pitchFamily="18" charset="0"/>
            <a:cs typeface="Times New Roman" panose="02020603050405020304" pitchFamily="18" charset="0"/>
          </a:endParaRPr>
        </a:p>
      </dgm:t>
    </dgm:pt>
    <dgm:pt modelId="{113A11DC-01EE-4CF4-BD8A-F32E944F001C}" type="sibTrans" cxnId="{B8489061-BD7B-40C5-A4E0-2111E51B5C4F}">
      <dgm:prSet/>
      <dgm:spPr/>
      <dgm:t>
        <a:bodyPr/>
        <a:lstStyle/>
        <a:p>
          <a:endParaRPr lang="en-US" sz="1800">
            <a:latin typeface="Times New Roman" panose="02020603050405020304" pitchFamily="18" charset="0"/>
            <a:cs typeface="Times New Roman" panose="02020603050405020304" pitchFamily="18" charset="0"/>
          </a:endParaRPr>
        </a:p>
      </dgm:t>
    </dgm:pt>
    <dgm:pt modelId="{3F31FBAC-B83B-47B5-A10F-086121EA0AC8}">
      <dgm:prSet custT="1"/>
      <dgm:spPr/>
      <dgm:t>
        <a:bodyPr/>
        <a:lstStyle/>
        <a:p>
          <a:r>
            <a:rPr lang="en-US" sz="1800">
              <a:latin typeface="Times New Roman" panose="02020603050405020304" pitchFamily="18" charset="0"/>
              <a:cs typeface="Times New Roman" panose="02020603050405020304" pitchFamily="18" charset="0"/>
            </a:rPr>
            <a:t>Step6:</a:t>
          </a:r>
        </a:p>
      </dgm:t>
    </dgm:pt>
    <dgm:pt modelId="{69D3CD24-0BF2-4210-BC2F-4D7715E7281C}" type="parTrans" cxnId="{230C1418-2BAD-4427-8A90-832D6CE48E8D}">
      <dgm:prSet/>
      <dgm:spPr/>
      <dgm:t>
        <a:bodyPr/>
        <a:lstStyle/>
        <a:p>
          <a:endParaRPr lang="en-US" sz="1800">
            <a:latin typeface="Times New Roman" panose="02020603050405020304" pitchFamily="18" charset="0"/>
            <a:cs typeface="Times New Roman" panose="02020603050405020304" pitchFamily="18" charset="0"/>
          </a:endParaRPr>
        </a:p>
      </dgm:t>
    </dgm:pt>
    <dgm:pt modelId="{222E9C89-4561-40D8-A462-F066B7353C4F}" type="sibTrans" cxnId="{230C1418-2BAD-4427-8A90-832D6CE48E8D}">
      <dgm:prSet/>
      <dgm:spPr/>
      <dgm:t>
        <a:bodyPr/>
        <a:lstStyle/>
        <a:p>
          <a:endParaRPr lang="en-US" sz="1800">
            <a:latin typeface="Times New Roman" panose="02020603050405020304" pitchFamily="18" charset="0"/>
            <a:cs typeface="Times New Roman" panose="02020603050405020304" pitchFamily="18" charset="0"/>
          </a:endParaRPr>
        </a:p>
      </dgm:t>
    </dgm:pt>
    <dgm:pt modelId="{21C5FA29-A4B7-4EDA-9684-AAE9E09BB0EA}">
      <dgm:prSet custT="1"/>
      <dgm:spPr/>
      <dgm:t>
        <a:bodyPr/>
        <a:lstStyle/>
        <a:p>
          <a:r>
            <a:rPr lang="en-US" sz="1800" dirty="0">
              <a:latin typeface="Times New Roman" panose="02020603050405020304" pitchFamily="18" charset="0"/>
              <a:cs typeface="Times New Roman" panose="02020603050405020304" pitchFamily="18" charset="0"/>
            </a:rPr>
            <a:t>Find some covariance between certain features to plot a covariance heatmap.</a:t>
          </a:r>
        </a:p>
      </dgm:t>
    </dgm:pt>
    <dgm:pt modelId="{E368B8F3-5ABB-4D84-B3DD-2D118BB3C362}" type="parTrans" cxnId="{A57246E3-1C44-4DFE-8612-A691262E9EC3}">
      <dgm:prSet/>
      <dgm:spPr/>
      <dgm:t>
        <a:bodyPr/>
        <a:lstStyle/>
        <a:p>
          <a:endParaRPr lang="en-US" sz="1800">
            <a:latin typeface="Times New Roman" panose="02020603050405020304" pitchFamily="18" charset="0"/>
            <a:cs typeface="Times New Roman" panose="02020603050405020304" pitchFamily="18" charset="0"/>
          </a:endParaRPr>
        </a:p>
      </dgm:t>
    </dgm:pt>
    <dgm:pt modelId="{47DDC0E2-D6C9-4D8D-8BD3-A8229FDE38ED}" type="sibTrans" cxnId="{A57246E3-1C44-4DFE-8612-A691262E9EC3}">
      <dgm:prSet/>
      <dgm:spPr/>
      <dgm:t>
        <a:bodyPr/>
        <a:lstStyle/>
        <a:p>
          <a:endParaRPr lang="en-US" sz="1800">
            <a:latin typeface="Times New Roman" panose="02020603050405020304" pitchFamily="18" charset="0"/>
            <a:cs typeface="Times New Roman" panose="02020603050405020304" pitchFamily="18" charset="0"/>
          </a:endParaRPr>
        </a:p>
      </dgm:t>
    </dgm:pt>
    <dgm:pt modelId="{4635BD93-F522-4F33-B662-44B50FA04D62}">
      <dgm:prSet custT="1"/>
      <dgm:spPr/>
      <dgm:t>
        <a:bodyPr/>
        <a:lstStyle/>
        <a:p>
          <a:r>
            <a:rPr lang="en-US" sz="1800">
              <a:latin typeface="Times New Roman" panose="02020603050405020304" pitchFamily="18" charset="0"/>
              <a:cs typeface="Times New Roman" panose="02020603050405020304" pitchFamily="18" charset="0"/>
            </a:rPr>
            <a:t>Step-7: </a:t>
          </a:r>
        </a:p>
      </dgm:t>
    </dgm:pt>
    <dgm:pt modelId="{D9B9D015-9FB2-44B7-9F3E-94DD32B32B1C}" type="parTrans" cxnId="{80115D71-3D56-4468-A7B6-EB2E4293318A}">
      <dgm:prSet/>
      <dgm:spPr/>
      <dgm:t>
        <a:bodyPr/>
        <a:lstStyle/>
        <a:p>
          <a:endParaRPr lang="en-US" sz="1800">
            <a:latin typeface="Times New Roman" panose="02020603050405020304" pitchFamily="18" charset="0"/>
            <a:cs typeface="Times New Roman" panose="02020603050405020304" pitchFamily="18" charset="0"/>
          </a:endParaRPr>
        </a:p>
      </dgm:t>
    </dgm:pt>
    <dgm:pt modelId="{9EC9E1AF-9130-4979-9E41-DABFA43F9817}" type="sibTrans" cxnId="{80115D71-3D56-4468-A7B6-EB2E4293318A}">
      <dgm:prSet/>
      <dgm:spPr/>
      <dgm:t>
        <a:bodyPr/>
        <a:lstStyle/>
        <a:p>
          <a:endParaRPr lang="en-US" sz="1800">
            <a:latin typeface="Times New Roman" panose="02020603050405020304" pitchFamily="18" charset="0"/>
            <a:cs typeface="Times New Roman" panose="02020603050405020304" pitchFamily="18" charset="0"/>
          </a:endParaRPr>
        </a:p>
      </dgm:t>
    </dgm:pt>
    <dgm:pt modelId="{32B28829-1C2A-4997-A289-7D2B38793070}">
      <dgm:prSet custT="1"/>
      <dgm:spPr/>
      <dgm:t>
        <a:bodyPr/>
        <a:lstStyle/>
        <a:p>
          <a:r>
            <a:rPr lang="en-US" sz="1800" dirty="0">
              <a:latin typeface="Times New Roman" panose="02020603050405020304" pitchFamily="18" charset="0"/>
              <a:cs typeface="Times New Roman" panose="02020603050405020304" pitchFamily="18" charset="0"/>
            </a:rPr>
            <a:t>Split the data into training data and test data in 7:3 ratio.</a:t>
          </a:r>
        </a:p>
      </dgm:t>
    </dgm:pt>
    <dgm:pt modelId="{1E34F94C-D744-42E3-BDFD-75D92EAF8451}" type="parTrans" cxnId="{41943A77-E4FD-4A42-950E-FBE9893BEE30}">
      <dgm:prSet/>
      <dgm:spPr/>
      <dgm:t>
        <a:bodyPr/>
        <a:lstStyle/>
        <a:p>
          <a:endParaRPr lang="en-US" sz="1800">
            <a:latin typeface="Times New Roman" panose="02020603050405020304" pitchFamily="18" charset="0"/>
            <a:cs typeface="Times New Roman" panose="02020603050405020304" pitchFamily="18" charset="0"/>
          </a:endParaRPr>
        </a:p>
      </dgm:t>
    </dgm:pt>
    <dgm:pt modelId="{9E1BB220-E82A-428D-9BB0-99AB2CB15844}" type="sibTrans" cxnId="{41943A77-E4FD-4A42-950E-FBE9893BEE30}">
      <dgm:prSet/>
      <dgm:spPr/>
      <dgm:t>
        <a:bodyPr/>
        <a:lstStyle/>
        <a:p>
          <a:endParaRPr lang="en-US" sz="1800">
            <a:latin typeface="Times New Roman" panose="02020603050405020304" pitchFamily="18" charset="0"/>
            <a:cs typeface="Times New Roman" panose="02020603050405020304" pitchFamily="18" charset="0"/>
          </a:endParaRPr>
        </a:p>
      </dgm:t>
    </dgm:pt>
    <dgm:pt modelId="{1EB04A55-141A-4142-A917-AF693AE14FE0}">
      <dgm:prSet custT="1"/>
      <dgm:spPr/>
      <dgm:t>
        <a:bodyPr/>
        <a:lstStyle/>
        <a:p>
          <a:r>
            <a:rPr lang="en-US" sz="1800">
              <a:latin typeface="Times New Roman" panose="02020603050405020304" pitchFamily="18" charset="0"/>
              <a:cs typeface="Times New Roman" panose="02020603050405020304" pitchFamily="18" charset="0"/>
            </a:rPr>
            <a:t>Step-8:</a:t>
          </a:r>
        </a:p>
      </dgm:t>
    </dgm:pt>
    <dgm:pt modelId="{28E20362-41D9-4C65-ADBA-5C717B36069B}" type="parTrans" cxnId="{3D3299D4-B049-497D-BB9C-86B4AF2202A6}">
      <dgm:prSet/>
      <dgm:spPr/>
      <dgm:t>
        <a:bodyPr/>
        <a:lstStyle/>
        <a:p>
          <a:endParaRPr lang="en-US" sz="1800">
            <a:latin typeface="Times New Roman" panose="02020603050405020304" pitchFamily="18" charset="0"/>
            <a:cs typeface="Times New Roman" panose="02020603050405020304" pitchFamily="18" charset="0"/>
          </a:endParaRPr>
        </a:p>
      </dgm:t>
    </dgm:pt>
    <dgm:pt modelId="{061AFA8B-53CF-4761-9500-BDF9360E508C}" type="sibTrans" cxnId="{3D3299D4-B049-497D-BB9C-86B4AF2202A6}">
      <dgm:prSet/>
      <dgm:spPr/>
      <dgm:t>
        <a:bodyPr/>
        <a:lstStyle/>
        <a:p>
          <a:endParaRPr lang="en-US" sz="1800">
            <a:latin typeface="Times New Roman" panose="02020603050405020304" pitchFamily="18" charset="0"/>
            <a:cs typeface="Times New Roman" panose="02020603050405020304" pitchFamily="18" charset="0"/>
          </a:endParaRPr>
        </a:p>
      </dgm:t>
    </dgm:pt>
    <dgm:pt modelId="{79F57E75-D74A-4A1C-B606-D2FD918C1E3B}">
      <dgm:prSet custT="1"/>
      <dgm:spPr/>
      <dgm:t>
        <a:bodyPr/>
        <a:lstStyle/>
        <a:p>
          <a:r>
            <a:rPr lang="en-US" sz="1800" dirty="0">
              <a:latin typeface="Times New Roman" panose="02020603050405020304" pitchFamily="18" charset="0"/>
              <a:cs typeface="Times New Roman" panose="02020603050405020304" pitchFamily="18" charset="0"/>
            </a:rPr>
            <a:t>Apply the Models like “LR, KNN, MLP, ID3” and find the confusion matrix for the features and then calculate the classification report (Accuracy, f1-score, precision, recall, support).</a:t>
          </a:r>
        </a:p>
      </dgm:t>
    </dgm:pt>
    <dgm:pt modelId="{2C8B6ABC-313C-413F-B193-39D6A1C8560D}" type="parTrans" cxnId="{C703C270-2721-4B5E-92C3-717964829947}">
      <dgm:prSet/>
      <dgm:spPr/>
      <dgm:t>
        <a:bodyPr/>
        <a:lstStyle/>
        <a:p>
          <a:endParaRPr lang="en-US" sz="1800">
            <a:latin typeface="Times New Roman" panose="02020603050405020304" pitchFamily="18" charset="0"/>
            <a:cs typeface="Times New Roman" panose="02020603050405020304" pitchFamily="18" charset="0"/>
          </a:endParaRPr>
        </a:p>
      </dgm:t>
    </dgm:pt>
    <dgm:pt modelId="{62CCCB0B-9A51-49AA-BE0B-29F6EF8E5DF3}" type="sibTrans" cxnId="{C703C270-2721-4B5E-92C3-717964829947}">
      <dgm:prSet/>
      <dgm:spPr/>
      <dgm:t>
        <a:bodyPr/>
        <a:lstStyle/>
        <a:p>
          <a:endParaRPr lang="en-US" sz="1800">
            <a:latin typeface="Times New Roman" panose="02020603050405020304" pitchFamily="18" charset="0"/>
            <a:cs typeface="Times New Roman" panose="02020603050405020304" pitchFamily="18" charset="0"/>
          </a:endParaRPr>
        </a:p>
      </dgm:t>
    </dgm:pt>
    <dgm:pt modelId="{A6823FFB-E2A1-44F5-B6B1-2BF81B350FFD}" type="pres">
      <dgm:prSet presAssocID="{A334231D-EDB3-4372-8B6A-DF11F897CF26}" presName="Name0" presStyleCnt="0">
        <dgm:presLayoutVars>
          <dgm:dir/>
          <dgm:animLvl val="lvl"/>
          <dgm:resizeHandles val="exact"/>
        </dgm:presLayoutVars>
      </dgm:prSet>
      <dgm:spPr/>
    </dgm:pt>
    <dgm:pt modelId="{31F31B62-FC57-4120-A6D1-DE672A2D51A3}" type="pres">
      <dgm:prSet presAssocID="{071DE818-FC6C-49DD-8268-7F6A7F51360C}" presName="linNode" presStyleCnt="0"/>
      <dgm:spPr/>
    </dgm:pt>
    <dgm:pt modelId="{EE9892BE-6AC1-4D3C-B148-E02390261D23}" type="pres">
      <dgm:prSet presAssocID="{071DE818-FC6C-49DD-8268-7F6A7F51360C}" presName="parentText" presStyleLbl="node1" presStyleIdx="0" presStyleCnt="8" custScaleX="26844">
        <dgm:presLayoutVars>
          <dgm:chMax val="1"/>
          <dgm:bulletEnabled val="1"/>
        </dgm:presLayoutVars>
      </dgm:prSet>
      <dgm:spPr/>
    </dgm:pt>
    <dgm:pt modelId="{3675AF20-18C6-4CFB-8487-BA7FFECDA628}" type="pres">
      <dgm:prSet presAssocID="{071DE818-FC6C-49DD-8268-7F6A7F51360C}" presName="descendantText" presStyleLbl="alignAccFollowNode1" presStyleIdx="0" presStyleCnt="8" custScaleX="145535">
        <dgm:presLayoutVars>
          <dgm:bulletEnabled val="1"/>
        </dgm:presLayoutVars>
      </dgm:prSet>
      <dgm:spPr/>
    </dgm:pt>
    <dgm:pt modelId="{D2CA893D-8A65-4805-885D-E71ED7A5CF81}" type="pres">
      <dgm:prSet presAssocID="{C62E5C7C-8CF4-405E-8B37-6738A2EF4F4F}" presName="sp" presStyleCnt="0"/>
      <dgm:spPr/>
    </dgm:pt>
    <dgm:pt modelId="{4B4CEC45-66D5-4761-9C6B-679E612CA412}" type="pres">
      <dgm:prSet presAssocID="{F4F31449-80AB-4E7A-8DE4-A7BD30EE8466}" presName="linNode" presStyleCnt="0"/>
      <dgm:spPr/>
    </dgm:pt>
    <dgm:pt modelId="{445DB4BE-29F0-4B5C-89E3-CB20EB490467}" type="pres">
      <dgm:prSet presAssocID="{F4F31449-80AB-4E7A-8DE4-A7BD30EE8466}" presName="parentText" presStyleLbl="node1" presStyleIdx="1" presStyleCnt="8" custScaleX="26844">
        <dgm:presLayoutVars>
          <dgm:chMax val="1"/>
          <dgm:bulletEnabled val="1"/>
        </dgm:presLayoutVars>
      </dgm:prSet>
      <dgm:spPr/>
    </dgm:pt>
    <dgm:pt modelId="{A6E7554C-AE34-498D-8839-CC602DD5ECBB}" type="pres">
      <dgm:prSet presAssocID="{F4F31449-80AB-4E7A-8DE4-A7BD30EE8466}" presName="descendantText" presStyleLbl="alignAccFollowNode1" presStyleIdx="1" presStyleCnt="8" custScaleX="145535">
        <dgm:presLayoutVars>
          <dgm:bulletEnabled val="1"/>
        </dgm:presLayoutVars>
      </dgm:prSet>
      <dgm:spPr/>
    </dgm:pt>
    <dgm:pt modelId="{2399EBD7-A104-4A7C-AE21-2493FFE127A7}" type="pres">
      <dgm:prSet presAssocID="{476DEF82-024C-4D2B-9967-B86DF577FB22}" presName="sp" presStyleCnt="0"/>
      <dgm:spPr/>
    </dgm:pt>
    <dgm:pt modelId="{4D5177D8-49A5-4D6D-8461-0B81C6791913}" type="pres">
      <dgm:prSet presAssocID="{47EC09D6-03F1-4921-9BC5-335577FB1DBC}" presName="linNode" presStyleCnt="0"/>
      <dgm:spPr/>
    </dgm:pt>
    <dgm:pt modelId="{3C3A4139-3AE3-42CF-9379-6D4977631374}" type="pres">
      <dgm:prSet presAssocID="{47EC09D6-03F1-4921-9BC5-335577FB1DBC}" presName="parentText" presStyleLbl="node1" presStyleIdx="2" presStyleCnt="8" custScaleX="26844">
        <dgm:presLayoutVars>
          <dgm:chMax val="1"/>
          <dgm:bulletEnabled val="1"/>
        </dgm:presLayoutVars>
      </dgm:prSet>
      <dgm:spPr/>
    </dgm:pt>
    <dgm:pt modelId="{916B072B-E316-45C1-9884-63344750776B}" type="pres">
      <dgm:prSet presAssocID="{47EC09D6-03F1-4921-9BC5-335577FB1DBC}" presName="descendantText" presStyleLbl="alignAccFollowNode1" presStyleIdx="2" presStyleCnt="8" custScaleX="145535">
        <dgm:presLayoutVars>
          <dgm:bulletEnabled val="1"/>
        </dgm:presLayoutVars>
      </dgm:prSet>
      <dgm:spPr/>
    </dgm:pt>
    <dgm:pt modelId="{E275BFBA-8FB7-47AF-A1A1-20DC03961ECB}" type="pres">
      <dgm:prSet presAssocID="{A850C8E0-8FB2-4157-A155-A27F92FFBF6C}" presName="sp" presStyleCnt="0"/>
      <dgm:spPr/>
    </dgm:pt>
    <dgm:pt modelId="{BACAB56B-CE12-4330-86A3-0E161511ECB6}" type="pres">
      <dgm:prSet presAssocID="{F34A7956-7B05-439C-9BE4-05248AD45CE4}" presName="linNode" presStyleCnt="0"/>
      <dgm:spPr/>
    </dgm:pt>
    <dgm:pt modelId="{934CAC25-E2CB-423B-88A5-E90C34ED5B8A}" type="pres">
      <dgm:prSet presAssocID="{F34A7956-7B05-439C-9BE4-05248AD45CE4}" presName="parentText" presStyleLbl="node1" presStyleIdx="3" presStyleCnt="8" custScaleX="26844">
        <dgm:presLayoutVars>
          <dgm:chMax val="1"/>
          <dgm:bulletEnabled val="1"/>
        </dgm:presLayoutVars>
      </dgm:prSet>
      <dgm:spPr/>
    </dgm:pt>
    <dgm:pt modelId="{0BA5DF4E-6F54-4958-B0A9-279E0FDF882D}" type="pres">
      <dgm:prSet presAssocID="{F34A7956-7B05-439C-9BE4-05248AD45CE4}" presName="descendantText" presStyleLbl="alignAccFollowNode1" presStyleIdx="3" presStyleCnt="8" custScaleX="145535">
        <dgm:presLayoutVars>
          <dgm:bulletEnabled val="1"/>
        </dgm:presLayoutVars>
      </dgm:prSet>
      <dgm:spPr/>
    </dgm:pt>
    <dgm:pt modelId="{7B53E928-E847-431C-960E-E63F61D37F06}" type="pres">
      <dgm:prSet presAssocID="{5A3217CC-3DBC-4E10-A3A2-CF2972F226B3}" presName="sp" presStyleCnt="0"/>
      <dgm:spPr/>
    </dgm:pt>
    <dgm:pt modelId="{C240292A-9208-4FA7-83C0-B13410A5E49A}" type="pres">
      <dgm:prSet presAssocID="{706FD01D-428C-4CAF-83A5-83E8EC4C6611}" presName="linNode" presStyleCnt="0"/>
      <dgm:spPr/>
    </dgm:pt>
    <dgm:pt modelId="{38756F08-515E-4707-982E-408514E055BC}" type="pres">
      <dgm:prSet presAssocID="{706FD01D-428C-4CAF-83A5-83E8EC4C6611}" presName="parentText" presStyleLbl="node1" presStyleIdx="4" presStyleCnt="8" custScaleX="26844">
        <dgm:presLayoutVars>
          <dgm:chMax val="1"/>
          <dgm:bulletEnabled val="1"/>
        </dgm:presLayoutVars>
      </dgm:prSet>
      <dgm:spPr/>
    </dgm:pt>
    <dgm:pt modelId="{F81BFE48-0B32-4B58-9A4C-25DD20BD7EA6}" type="pres">
      <dgm:prSet presAssocID="{706FD01D-428C-4CAF-83A5-83E8EC4C6611}" presName="descendantText" presStyleLbl="alignAccFollowNode1" presStyleIdx="4" presStyleCnt="8" custScaleX="145535" custLinFactNeighborX="0">
        <dgm:presLayoutVars>
          <dgm:bulletEnabled val="1"/>
        </dgm:presLayoutVars>
      </dgm:prSet>
      <dgm:spPr/>
    </dgm:pt>
    <dgm:pt modelId="{988583A3-C2C9-422C-9F47-3BA2A1538263}" type="pres">
      <dgm:prSet presAssocID="{98499047-791B-40F3-90DA-43FA4F62DD14}" presName="sp" presStyleCnt="0"/>
      <dgm:spPr/>
    </dgm:pt>
    <dgm:pt modelId="{31280534-170E-4A9F-9976-0BC7CFFA5C4D}" type="pres">
      <dgm:prSet presAssocID="{3F31FBAC-B83B-47B5-A10F-086121EA0AC8}" presName="linNode" presStyleCnt="0"/>
      <dgm:spPr/>
    </dgm:pt>
    <dgm:pt modelId="{683F70F9-325E-43F1-B565-C375B1297B42}" type="pres">
      <dgm:prSet presAssocID="{3F31FBAC-B83B-47B5-A10F-086121EA0AC8}" presName="parentText" presStyleLbl="node1" presStyleIdx="5" presStyleCnt="8" custScaleX="26844">
        <dgm:presLayoutVars>
          <dgm:chMax val="1"/>
          <dgm:bulletEnabled val="1"/>
        </dgm:presLayoutVars>
      </dgm:prSet>
      <dgm:spPr/>
    </dgm:pt>
    <dgm:pt modelId="{57902685-CB75-427C-A6DF-1033B12CF23F}" type="pres">
      <dgm:prSet presAssocID="{3F31FBAC-B83B-47B5-A10F-086121EA0AC8}" presName="descendantText" presStyleLbl="alignAccFollowNode1" presStyleIdx="5" presStyleCnt="8" custScaleX="145535">
        <dgm:presLayoutVars>
          <dgm:bulletEnabled val="1"/>
        </dgm:presLayoutVars>
      </dgm:prSet>
      <dgm:spPr/>
    </dgm:pt>
    <dgm:pt modelId="{382C2D9B-FAFA-49CC-AB48-8D45392B1EE4}" type="pres">
      <dgm:prSet presAssocID="{222E9C89-4561-40D8-A462-F066B7353C4F}" presName="sp" presStyleCnt="0"/>
      <dgm:spPr/>
    </dgm:pt>
    <dgm:pt modelId="{D6AE366B-9EF5-44E7-9F9A-1D66AFF8B991}" type="pres">
      <dgm:prSet presAssocID="{4635BD93-F522-4F33-B662-44B50FA04D62}" presName="linNode" presStyleCnt="0"/>
      <dgm:spPr/>
    </dgm:pt>
    <dgm:pt modelId="{1EAA9850-EDF9-4F0C-AF01-A83C65F831F5}" type="pres">
      <dgm:prSet presAssocID="{4635BD93-F522-4F33-B662-44B50FA04D62}" presName="parentText" presStyleLbl="node1" presStyleIdx="6" presStyleCnt="8" custScaleX="26844">
        <dgm:presLayoutVars>
          <dgm:chMax val="1"/>
          <dgm:bulletEnabled val="1"/>
        </dgm:presLayoutVars>
      </dgm:prSet>
      <dgm:spPr/>
    </dgm:pt>
    <dgm:pt modelId="{D33080CC-DC7C-4DE5-ACE2-1C756530EA30}" type="pres">
      <dgm:prSet presAssocID="{4635BD93-F522-4F33-B662-44B50FA04D62}" presName="descendantText" presStyleLbl="alignAccFollowNode1" presStyleIdx="6" presStyleCnt="8" custScaleX="145535">
        <dgm:presLayoutVars>
          <dgm:bulletEnabled val="1"/>
        </dgm:presLayoutVars>
      </dgm:prSet>
      <dgm:spPr/>
    </dgm:pt>
    <dgm:pt modelId="{963782A2-03AA-47F1-A100-BE8833763459}" type="pres">
      <dgm:prSet presAssocID="{9EC9E1AF-9130-4979-9E41-DABFA43F9817}" presName="sp" presStyleCnt="0"/>
      <dgm:spPr/>
    </dgm:pt>
    <dgm:pt modelId="{D9EE1FEC-34CE-4DB3-83A7-1B886BC3D1C2}" type="pres">
      <dgm:prSet presAssocID="{1EB04A55-141A-4142-A917-AF693AE14FE0}" presName="linNode" presStyleCnt="0"/>
      <dgm:spPr/>
    </dgm:pt>
    <dgm:pt modelId="{1A641555-A647-4D85-B77F-83819B77D32C}" type="pres">
      <dgm:prSet presAssocID="{1EB04A55-141A-4142-A917-AF693AE14FE0}" presName="parentText" presStyleLbl="node1" presStyleIdx="7" presStyleCnt="8" custScaleX="26844">
        <dgm:presLayoutVars>
          <dgm:chMax val="1"/>
          <dgm:bulletEnabled val="1"/>
        </dgm:presLayoutVars>
      </dgm:prSet>
      <dgm:spPr/>
    </dgm:pt>
    <dgm:pt modelId="{EA3986B0-40D2-4C9D-B7C3-05B94A79E89C}" type="pres">
      <dgm:prSet presAssocID="{1EB04A55-141A-4142-A917-AF693AE14FE0}" presName="descendantText" presStyleLbl="alignAccFollowNode1" presStyleIdx="7" presStyleCnt="8" custScaleX="145535">
        <dgm:presLayoutVars>
          <dgm:bulletEnabled val="1"/>
        </dgm:presLayoutVars>
      </dgm:prSet>
      <dgm:spPr/>
    </dgm:pt>
  </dgm:ptLst>
  <dgm:cxnLst>
    <dgm:cxn modelId="{EC809006-17AC-433B-956F-77F0B27528E1}" type="presOf" srcId="{A334231D-EDB3-4372-8B6A-DF11F897CF26}" destId="{A6823FFB-E2A1-44F5-B6B1-2BF81B350FFD}" srcOrd="0" destOrd="0" presId="urn:microsoft.com/office/officeart/2005/8/layout/vList5"/>
    <dgm:cxn modelId="{B41ADB11-36B5-43A2-8DED-5F65DA3F8346}" srcId="{A334231D-EDB3-4372-8B6A-DF11F897CF26}" destId="{F34A7956-7B05-439C-9BE4-05248AD45CE4}" srcOrd="3" destOrd="0" parTransId="{6A530B3A-BB11-43B9-B97D-5C7AADBE4C11}" sibTransId="{5A3217CC-3DBC-4E10-A3A2-CF2972F226B3}"/>
    <dgm:cxn modelId="{230C1418-2BAD-4427-8A90-832D6CE48E8D}" srcId="{A334231D-EDB3-4372-8B6A-DF11F897CF26}" destId="{3F31FBAC-B83B-47B5-A10F-086121EA0AC8}" srcOrd="5" destOrd="0" parTransId="{69D3CD24-0BF2-4210-BC2F-4D7715E7281C}" sibTransId="{222E9C89-4561-40D8-A462-F066B7353C4F}"/>
    <dgm:cxn modelId="{B6A14719-2817-4542-9218-B4ACE43EA1F7}" type="presOf" srcId="{1EB04A55-141A-4142-A917-AF693AE14FE0}" destId="{1A641555-A647-4D85-B77F-83819B77D32C}" srcOrd="0" destOrd="0" presId="urn:microsoft.com/office/officeart/2005/8/layout/vList5"/>
    <dgm:cxn modelId="{5826C51D-0F0F-4B9F-9A99-1C06F6A1D6AE}" type="presOf" srcId="{21C5FA29-A4B7-4EDA-9684-AAE9E09BB0EA}" destId="{57902685-CB75-427C-A6DF-1033B12CF23F}" srcOrd="0" destOrd="0" presId="urn:microsoft.com/office/officeart/2005/8/layout/vList5"/>
    <dgm:cxn modelId="{B3D2B330-F243-4CF1-B61D-AC43AE8479BC}" srcId="{A334231D-EDB3-4372-8B6A-DF11F897CF26}" destId="{47EC09D6-03F1-4921-9BC5-335577FB1DBC}" srcOrd="2" destOrd="0" parTransId="{3478A46D-11A6-4992-B1B9-363848713DB7}" sibTransId="{A850C8E0-8FB2-4157-A155-A27F92FFBF6C}"/>
    <dgm:cxn modelId="{9CB8CC3E-971B-4544-A67F-0C51D721FA5E}" srcId="{47EC09D6-03F1-4921-9BC5-335577FB1DBC}" destId="{13AABDC9-D2D1-439E-A280-FD131F6FC809}" srcOrd="0" destOrd="0" parTransId="{D5DD86F1-D928-4562-A8CB-F60AB8C06E2C}" sibTransId="{1F3EF4DE-8A14-4BD1-85E5-86642801CCA9}"/>
    <dgm:cxn modelId="{CE913961-1BE3-4539-AA9E-1E43B5763A14}" type="presOf" srcId="{13AABDC9-D2D1-439E-A280-FD131F6FC809}" destId="{916B072B-E316-45C1-9884-63344750776B}" srcOrd="0" destOrd="0" presId="urn:microsoft.com/office/officeart/2005/8/layout/vList5"/>
    <dgm:cxn modelId="{B8489061-BD7B-40C5-A4E0-2111E51B5C4F}" srcId="{706FD01D-428C-4CAF-83A5-83E8EC4C6611}" destId="{0F2B1C75-8B8C-4FCC-85D4-FA7D3C95FD96}" srcOrd="0" destOrd="0" parTransId="{86B21080-CCC7-4BAE-90C1-5C38469F579F}" sibTransId="{113A11DC-01EE-4CF4-BD8A-F32E944F001C}"/>
    <dgm:cxn modelId="{4B79BC43-F8E1-4CCB-A5A9-D748A3FD4E44}" type="presOf" srcId="{071DE818-FC6C-49DD-8268-7F6A7F51360C}" destId="{EE9892BE-6AC1-4D3C-B148-E02390261D23}" srcOrd="0" destOrd="0" presId="urn:microsoft.com/office/officeart/2005/8/layout/vList5"/>
    <dgm:cxn modelId="{160CE06E-623E-48B5-8E33-31CD1D852E93}" srcId="{071DE818-FC6C-49DD-8268-7F6A7F51360C}" destId="{6FAAF332-0B9B-406C-8871-C4ED951CFD10}" srcOrd="0" destOrd="0" parTransId="{BBD5580B-352C-493C-BF5C-55288AB97770}" sibTransId="{79C1F557-909E-487C-BC13-88E88FCF2855}"/>
    <dgm:cxn modelId="{C703C270-2721-4B5E-92C3-717964829947}" srcId="{1EB04A55-141A-4142-A917-AF693AE14FE0}" destId="{79F57E75-D74A-4A1C-B606-D2FD918C1E3B}" srcOrd="0" destOrd="0" parTransId="{2C8B6ABC-313C-413F-B193-39D6A1C8560D}" sibTransId="{62CCCB0B-9A51-49AA-BE0B-29F6EF8E5DF3}"/>
    <dgm:cxn modelId="{80115D71-3D56-4468-A7B6-EB2E4293318A}" srcId="{A334231D-EDB3-4372-8B6A-DF11F897CF26}" destId="{4635BD93-F522-4F33-B662-44B50FA04D62}" srcOrd="6" destOrd="0" parTransId="{D9B9D015-9FB2-44B7-9F3E-94DD32B32B1C}" sibTransId="{9EC9E1AF-9130-4979-9E41-DABFA43F9817}"/>
    <dgm:cxn modelId="{4F959653-64D2-4AE2-B7A7-3B57EE6A1BD6}" type="presOf" srcId="{6FAAF332-0B9B-406C-8871-C4ED951CFD10}" destId="{3675AF20-18C6-4CFB-8487-BA7FFECDA628}" srcOrd="0" destOrd="0" presId="urn:microsoft.com/office/officeart/2005/8/layout/vList5"/>
    <dgm:cxn modelId="{41943A77-E4FD-4A42-950E-FBE9893BEE30}" srcId="{4635BD93-F522-4F33-B662-44B50FA04D62}" destId="{32B28829-1C2A-4997-A289-7D2B38793070}" srcOrd="0" destOrd="0" parTransId="{1E34F94C-D744-42E3-BDFD-75D92EAF8451}" sibTransId="{9E1BB220-E82A-428D-9BB0-99AB2CB15844}"/>
    <dgm:cxn modelId="{2D32D077-8705-4EE6-8D98-8832B2B52863}" type="presOf" srcId="{3F31FBAC-B83B-47B5-A10F-086121EA0AC8}" destId="{683F70F9-325E-43F1-B565-C375B1297B42}" srcOrd="0" destOrd="0" presId="urn:microsoft.com/office/officeart/2005/8/layout/vList5"/>
    <dgm:cxn modelId="{CD8A6085-CF40-4264-84FE-6338538262E0}" srcId="{F34A7956-7B05-439C-9BE4-05248AD45CE4}" destId="{E4172559-7797-40E2-B93E-81D6C8E7C8AE}" srcOrd="0" destOrd="0" parTransId="{56DB7AC2-5F33-4288-A108-6C159DBB7EDE}" sibTransId="{EF371020-6047-4EA1-83AA-8E4ED6F19D39}"/>
    <dgm:cxn modelId="{1D5BD591-E7B1-48EB-8851-F5DF37E5C60B}" type="presOf" srcId="{47EC09D6-03F1-4921-9BC5-335577FB1DBC}" destId="{3C3A4139-3AE3-42CF-9379-6D4977631374}" srcOrd="0" destOrd="0" presId="urn:microsoft.com/office/officeart/2005/8/layout/vList5"/>
    <dgm:cxn modelId="{3F25F295-3948-4DA7-B692-864AC70DD85A}" type="presOf" srcId="{4635BD93-F522-4F33-B662-44B50FA04D62}" destId="{1EAA9850-EDF9-4F0C-AF01-A83C65F831F5}" srcOrd="0" destOrd="0" presId="urn:microsoft.com/office/officeart/2005/8/layout/vList5"/>
    <dgm:cxn modelId="{119A58A3-F54F-4D19-8737-D89CF6443333}" type="presOf" srcId="{0F2B1C75-8B8C-4FCC-85D4-FA7D3C95FD96}" destId="{F81BFE48-0B32-4B58-9A4C-25DD20BD7EA6}" srcOrd="0" destOrd="0" presId="urn:microsoft.com/office/officeart/2005/8/layout/vList5"/>
    <dgm:cxn modelId="{59FE94BB-AB12-4A7B-A8BF-841684A19995}" type="presOf" srcId="{F34A7956-7B05-439C-9BE4-05248AD45CE4}" destId="{934CAC25-E2CB-423B-88A5-E90C34ED5B8A}" srcOrd="0" destOrd="0" presId="urn:microsoft.com/office/officeart/2005/8/layout/vList5"/>
    <dgm:cxn modelId="{ED10E2BD-8D16-4990-BC92-705D81290B85}" srcId="{A334231D-EDB3-4372-8B6A-DF11F897CF26}" destId="{071DE818-FC6C-49DD-8268-7F6A7F51360C}" srcOrd="0" destOrd="0" parTransId="{F40FCA33-44D7-4DAD-96BA-F23E6FACA65C}" sibTransId="{C62E5C7C-8CF4-405E-8B37-6738A2EF4F4F}"/>
    <dgm:cxn modelId="{F78599C2-62CB-4CD3-959F-0D3B76A58388}" type="presOf" srcId="{F4F31449-80AB-4E7A-8DE4-A7BD30EE8466}" destId="{445DB4BE-29F0-4B5C-89E3-CB20EB490467}" srcOrd="0" destOrd="0" presId="urn:microsoft.com/office/officeart/2005/8/layout/vList5"/>
    <dgm:cxn modelId="{CB40CBC4-9420-40AC-9F8D-939D6AB3200C}" type="presOf" srcId="{3F9F47DB-F970-46C8-A769-4AD122F15090}" destId="{A6E7554C-AE34-498D-8839-CC602DD5ECBB}" srcOrd="0" destOrd="0" presId="urn:microsoft.com/office/officeart/2005/8/layout/vList5"/>
    <dgm:cxn modelId="{61CE1CCA-4BAB-4DD2-9D22-A5B777EE57D7}" type="presOf" srcId="{79F57E75-D74A-4A1C-B606-D2FD918C1E3B}" destId="{EA3986B0-40D2-4C9D-B7C3-05B94A79E89C}" srcOrd="0" destOrd="0" presId="urn:microsoft.com/office/officeart/2005/8/layout/vList5"/>
    <dgm:cxn modelId="{3D3299D4-B049-497D-BB9C-86B4AF2202A6}" srcId="{A334231D-EDB3-4372-8B6A-DF11F897CF26}" destId="{1EB04A55-141A-4142-A917-AF693AE14FE0}" srcOrd="7" destOrd="0" parTransId="{28E20362-41D9-4C65-ADBA-5C717B36069B}" sibTransId="{061AFA8B-53CF-4761-9500-BDF9360E508C}"/>
    <dgm:cxn modelId="{1C282ADD-8B0F-4D89-AAF5-54F8A057C338}" type="presOf" srcId="{E4172559-7797-40E2-B93E-81D6C8E7C8AE}" destId="{0BA5DF4E-6F54-4958-B0A9-279E0FDF882D}" srcOrd="0" destOrd="0" presId="urn:microsoft.com/office/officeart/2005/8/layout/vList5"/>
    <dgm:cxn modelId="{A57246E3-1C44-4DFE-8612-A691262E9EC3}" srcId="{3F31FBAC-B83B-47B5-A10F-086121EA0AC8}" destId="{21C5FA29-A4B7-4EDA-9684-AAE9E09BB0EA}" srcOrd="0" destOrd="0" parTransId="{E368B8F3-5ABB-4D84-B3DD-2D118BB3C362}" sibTransId="{47DDC0E2-D6C9-4D8D-8BD3-A8229FDE38ED}"/>
    <dgm:cxn modelId="{AB3FCFE3-29FE-4F66-BB16-2B38F782953C}" srcId="{F4F31449-80AB-4E7A-8DE4-A7BD30EE8466}" destId="{3F9F47DB-F970-46C8-A769-4AD122F15090}" srcOrd="0" destOrd="0" parTransId="{4E4300B5-F00E-4779-9B2E-8A87A8C3CFA0}" sibTransId="{E3BE84E4-4E39-4259-9035-A4692F05B5ED}"/>
    <dgm:cxn modelId="{FF80BDE7-A9CD-477C-BBCE-EE85D432E15B}" srcId="{A334231D-EDB3-4372-8B6A-DF11F897CF26}" destId="{F4F31449-80AB-4E7A-8DE4-A7BD30EE8466}" srcOrd="1" destOrd="0" parTransId="{9952F139-705B-4094-88AD-4D3AB2F67CC6}" sibTransId="{476DEF82-024C-4D2B-9967-B86DF577FB22}"/>
    <dgm:cxn modelId="{802B30F4-7C38-47F8-869E-FAF36C5A675F}" type="presOf" srcId="{706FD01D-428C-4CAF-83A5-83E8EC4C6611}" destId="{38756F08-515E-4707-982E-408514E055BC}" srcOrd="0" destOrd="0" presId="urn:microsoft.com/office/officeart/2005/8/layout/vList5"/>
    <dgm:cxn modelId="{BEFD5AFB-C580-4168-BB78-6BB25FC5B857}" type="presOf" srcId="{32B28829-1C2A-4997-A289-7D2B38793070}" destId="{D33080CC-DC7C-4DE5-ACE2-1C756530EA30}" srcOrd="0" destOrd="0" presId="urn:microsoft.com/office/officeart/2005/8/layout/vList5"/>
    <dgm:cxn modelId="{55D59EFD-3660-41C9-8900-A18DBCB24F87}" srcId="{A334231D-EDB3-4372-8B6A-DF11F897CF26}" destId="{706FD01D-428C-4CAF-83A5-83E8EC4C6611}" srcOrd="4" destOrd="0" parTransId="{EA6D12AB-AD57-4389-B1DB-869E50DE44E6}" sibTransId="{98499047-791B-40F3-90DA-43FA4F62DD14}"/>
    <dgm:cxn modelId="{4897A2D8-E1A2-4005-94A3-15B8CE0D51E6}" type="presParOf" srcId="{A6823FFB-E2A1-44F5-B6B1-2BF81B350FFD}" destId="{31F31B62-FC57-4120-A6D1-DE672A2D51A3}" srcOrd="0" destOrd="0" presId="urn:microsoft.com/office/officeart/2005/8/layout/vList5"/>
    <dgm:cxn modelId="{9A4CADC2-0B8C-4748-8063-64F9184463D0}" type="presParOf" srcId="{31F31B62-FC57-4120-A6D1-DE672A2D51A3}" destId="{EE9892BE-6AC1-4D3C-B148-E02390261D23}" srcOrd="0" destOrd="0" presId="urn:microsoft.com/office/officeart/2005/8/layout/vList5"/>
    <dgm:cxn modelId="{EFFED450-B1B6-43FB-9844-D5B78550A6C6}" type="presParOf" srcId="{31F31B62-FC57-4120-A6D1-DE672A2D51A3}" destId="{3675AF20-18C6-4CFB-8487-BA7FFECDA628}" srcOrd="1" destOrd="0" presId="urn:microsoft.com/office/officeart/2005/8/layout/vList5"/>
    <dgm:cxn modelId="{85BA4480-8C9B-47D8-B3D2-86C037FDD55B}" type="presParOf" srcId="{A6823FFB-E2A1-44F5-B6B1-2BF81B350FFD}" destId="{D2CA893D-8A65-4805-885D-E71ED7A5CF81}" srcOrd="1" destOrd="0" presId="urn:microsoft.com/office/officeart/2005/8/layout/vList5"/>
    <dgm:cxn modelId="{30A7333F-7E5B-4C3D-A96B-69CE114FED62}" type="presParOf" srcId="{A6823FFB-E2A1-44F5-B6B1-2BF81B350FFD}" destId="{4B4CEC45-66D5-4761-9C6B-679E612CA412}" srcOrd="2" destOrd="0" presId="urn:microsoft.com/office/officeart/2005/8/layout/vList5"/>
    <dgm:cxn modelId="{1AC9CAD7-9515-4DCB-BA31-4A4391C7DFB7}" type="presParOf" srcId="{4B4CEC45-66D5-4761-9C6B-679E612CA412}" destId="{445DB4BE-29F0-4B5C-89E3-CB20EB490467}" srcOrd="0" destOrd="0" presId="urn:microsoft.com/office/officeart/2005/8/layout/vList5"/>
    <dgm:cxn modelId="{DE2B6561-B1A0-45C2-8705-DAB14D7968FA}" type="presParOf" srcId="{4B4CEC45-66D5-4761-9C6B-679E612CA412}" destId="{A6E7554C-AE34-498D-8839-CC602DD5ECBB}" srcOrd="1" destOrd="0" presId="urn:microsoft.com/office/officeart/2005/8/layout/vList5"/>
    <dgm:cxn modelId="{631261D2-98B9-487B-AD75-B77638054A87}" type="presParOf" srcId="{A6823FFB-E2A1-44F5-B6B1-2BF81B350FFD}" destId="{2399EBD7-A104-4A7C-AE21-2493FFE127A7}" srcOrd="3" destOrd="0" presId="urn:microsoft.com/office/officeart/2005/8/layout/vList5"/>
    <dgm:cxn modelId="{8B798919-B5A2-4F31-8F6D-8B39E9F1EA40}" type="presParOf" srcId="{A6823FFB-E2A1-44F5-B6B1-2BF81B350FFD}" destId="{4D5177D8-49A5-4D6D-8461-0B81C6791913}" srcOrd="4" destOrd="0" presId="urn:microsoft.com/office/officeart/2005/8/layout/vList5"/>
    <dgm:cxn modelId="{82E20D33-818B-4595-843C-AB9F8FB114B6}" type="presParOf" srcId="{4D5177D8-49A5-4D6D-8461-0B81C6791913}" destId="{3C3A4139-3AE3-42CF-9379-6D4977631374}" srcOrd="0" destOrd="0" presId="urn:microsoft.com/office/officeart/2005/8/layout/vList5"/>
    <dgm:cxn modelId="{D0377F49-7CFC-4BBD-90CC-DDAF9F4D9519}" type="presParOf" srcId="{4D5177D8-49A5-4D6D-8461-0B81C6791913}" destId="{916B072B-E316-45C1-9884-63344750776B}" srcOrd="1" destOrd="0" presId="urn:microsoft.com/office/officeart/2005/8/layout/vList5"/>
    <dgm:cxn modelId="{A4AD2A62-3E36-4EE8-9650-B9C931D464A0}" type="presParOf" srcId="{A6823FFB-E2A1-44F5-B6B1-2BF81B350FFD}" destId="{E275BFBA-8FB7-47AF-A1A1-20DC03961ECB}" srcOrd="5" destOrd="0" presId="urn:microsoft.com/office/officeart/2005/8/layout/vList5"/>
    <dgm:cxn modelId="{9A5E1C1D-D5AA-4466-AA62-EAA637D1D403}" type="presParOf" srcId="{A6823FFB-E2A1-44F5-B6B1-2BF81B350FFD}" destId="{BACAB56B-CE12-4330-86A3-0E161511ECB6}" srcOrd="6" destOrd="0" presId="urn:microsoft.com/office/officeart/2005/8/layout/vList5"/>
    <dgm:cxn modelId="{C0756EAA-8E2C-47DC-B2A0-64559E612EC0}" type="presParOf" srcId="{BACAB56B-CE12-4330-86A3-0E161511ECB6}" destId="{934CAC25-E2CB-423B-88A5-E90C34ED5B8A}" srcOrd="0" destOrd="0" presId="urn:microsoft.com/office/officeart/2005/8/layout/vList5"/>
    <dgm:cxn modelId="{3D6AC5D8-46A6-4C5E-BABA-07929837D5AF}" type="presParOf" srcId="{BACAB56B-CE12-4330-86A3-0E161511ECB6}" destId="{0BA5DF4E-6F54-4958-B0A9-279E0FDF882D}" srcOrd="1" destOrd="0" presId="urn:microsoft.com/office/officeart/2005/8/layout/vList5"/>
    <dgm:cxn modelId="{BEA35498-CD30-4E1F-995B-EE8F6BFAE217}" type="presParOf" srcId="{A6823FFB-E2A1-44F5-B6B1-2BF81B350FFD}" destId="{7B53E928-E847-431C-960E-E63F61D37F06}" srcOrd="7" destOrd="0" presId="urn:microsoft.com/office/officeart/2005/8/layout/vList5"/>
    <dgm:cxn modelId="{7E1DC1D8-1BBB-4A97-A180-898C1B4E6CA0}" type="presParOf" srcId="{A6823FFB-E2A1-44F5-B6B1-2BF81B350FFD}" destId="{C240292A-9208-4FA7-83C0-B13410A5E49A}" srcOrd="8" destOrd="0" presId="urn:microsoft.com/office/officeart/2005/8/layout/vList5"/>
    <dgm:cxn modelId="{58F73029-6BE0-423B-A7BB-B2A80D148D46}" type="presParOf" srcId="{C240292A-9208-4FA7-83C0-B13410A5E49A}" destId="{38756F08-515E-4707-982E-408514E055BC}" srcOrd="0" destOrd="0" presId="urn:microsoft.com/office/officeart/2005/8/layout/vList5"/>
    <dgm:cxn modelId="{09C52D6F-E141-48DB-B05B-5056ABD32D6D}" type="presParOf" srcId="{C240292A-9208-4FA7-83C0-B13410A5E49A}" destId="{F81BFE48-0B32-4B58-9A4C-25DD20BD7EA6}" srcOrd="1" destOrd="0" presId="urn:microsoft.com/office/officeart/2005/8/layout/vList5"/>
    <dgm:cxn modelId="{7CD2BD80-4FD4-4D7C-9473-805A944FC6AD}" type="presParOf" srcId="{A6823FFB-E2A1-44F5-B6B1-2BF81B350FFD}" destId="{988583A3-C2C9-422C-9F47-3BA2A1538263}" srcOrd="9" destOrd="0" presId="urn:microsoft.com/office/officeart/2005/8/layout/vList5"/>
    <dgm:cxn modelId="{AA436AAD-DBD4-4C5C-9248-9AACA09052EF}" type="presParOf" srcId="{A6823FFB-E2A1-44F5-B6B1-2BF81B350FFD}" destId="{31280534-170E-4A9F-9976-0BC7CFFA5C4D}" srcOrd="10" destOrd="0" presId="urn:microsoft.com/office/officeart/2005/8/layout/vList5"/>
    <dgm:cxn modelId="{C10AE4F4-C531-43DB-99E2-5AD9D50EDE4A}" type="presParOf" srcId="{31280534-170E-4A9F-9976-0BC7CFFA5C4D}" destId="{683F70F9-325E-43F1-B565-C375B1297B42}" srcOrd="0" destOrd="0" presId="urn:microsoft.com/office/officeart/2005/8/layout/vList5"/>
    <dgm:cxn modelId="{B61DB19F-03FE-43B0-8D09-AA96583FBE22}" type="presParOf" srcId="{31280534-170E-4A9F-9976-0BC7CFFA5C4D}" destId="{57902685-CB75-427C-A6DF-1033B12CF23F}" srcOrd="1" destOrd="0" presId="urn:microsoft.com/office/officeart/2005/8/layout/vList5"/>
    <dgm:cxn modelId="{C440AC27-E0C0-43C2-810B-629A03C6DD23}" type="presParOf" srcId="{A6823FFB-E2A1-44F5-B6B1-2BF81B350FFD}" destId="{382C2D9B-FAFA-49CC-AB48-8D45392B1EE4}" srcOrd="11" destOrd="0" presId="urn:microsoft.com/office/officeart/2005/8/layout/vList5"/>
    <dgm:cxn modelId="{4528B015-0DB0-4853-AC57-3E1E0DCC933C}" type="presParOf" srcId="{A6823FFB-E2A1-44F5-B6B1-2BF81B350FFD}" destId="{D6AE366B-9EF5-44E7-9F9A-1D66AFF8B991}" srcOrd="12" destOrd="0" presId="urn:microsoft.com/office/officeart/2005/8/layout/vList5"/>
    <dgm:cxn modelId="{999DFB7E-7403-481F-A928-9501527E9D1C}" type="presParOf" srcId="{D6AE366B-9EF5-44E7-9F9A-1D66AFF8B991}" destId="{1EAA9850-EDF9-4F0C-AF01-A83C65F831F5}" srcOrd="0" destOrd="0" presId="urn:microsoft.com/office/officeart/2005/8/layout/vList5"/>
    <dgm:cxn modelId="{18833454-1E92-4D84-9643-0F296F95F752}" type="presParOf" srcId="{D6AE366B-9EF5-44E7-9F9A-1D66AFF8B991}" destId="{D33080CC-DC7C-4DE5-ACE2-1C756530EA30}" srcOrd="1" destOrd="0" presId="urn:microsoft.com/office/officeart/2005/8/layout/vList5"/>
    <dgm:cxn modelId="{F8B506BF-B5D4-4902-A6CA-59AE856C51FF}" type="presParOf" srcId="{A6823FFB-E2A1-44F5-B6B1-2BF81B350FFD}" destId="{963782A2-03AA-47F1-A100-BE8833763459}" srcOrd="13" destOrd="0" presId="urn:microsoft.com/office/officeart/2005/8/layout/vList5"/>
    <dgm:cxn modelId="{78630772-2C34-4A7F-A0B9-3FB01174A4FE}" type="presParOf" srcId="{A6823FFB-E2A1-44F5-B6B1-2BF81B350FFD}" destId="{D9EE1FEC-34CE-4DB3-83A7-1B886BC3D1C2}" srcOrd="14" destOrd="0" presId="urn:microsoft.com/office/officeart/2005/8/layout/vList5"/>
    <dgm:cxn modelId="{0BF018C9-0D38-4555-951F-E5C0E89EC384}" type="presParOf" srcId="{D9EE1FEC-34CE-4DB3-83A7-1B886BC3D1C2}" destId="{1A641555-A647-4D85-B77F-83819B77D32C}" srcOrd="0" destOrd="0" presId="urn:microsoft.com/office/officeart/2005/8/layout/vList5"/>
    <dgm:cxn modelId="{A885FA93-4280-496F-92EA-BAE49C6FFF67}" type="presParOf" srcId="{D9EE1FEC-34CE-4DB3-83A7-1B886BC3D1C2}" destId="{EA3986B0-40D2-4C9D-B7C3-05B94A79E89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A07723-FA0C-4BC2-84B7-E43230FEE0AA}">
      <dsp:nvSpPr>
        <dsp:cNvPr id="0" name=""/>
        <dsp:cNvSpPr/>
      </dsp:nvSpPr>
      <dsp:spPr>
        <a:xfrm>
          <a:off x="0" y="32075"/>
          <a:ext cx="7479032"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prst="angle"/>
        </a:sp3d>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dirty="0">
              <a:latin typeface="Times New Roman" panose="02020603050405020304" pitchFamily="18" charset="0"/>
              <a:cs typeface="Times New Roman" panose="02020603050405020304" pitchFamily="18" charset="0"/>
            </a:rPr>
            <a:t>Aravinda Krishna Gorantla	- 700741775</a:t>
          </a:r>
          <a:endParaRPr lang="en-US" sz="2800" kern="1200" dirty="0">
            <a:latin typeface="Times New Roman" panose="02020603050405020304" pitchFamily="18" charset="0"/>
            <a:cs typeface="Times New Roman" panose="02020603050405020304" pitchFamily="18" charset="0"/>
          </a:endParaRPr>
        </a:p>
      </dsp:txBody>
      <dsp:txXfrm>
        <a:off x="37467" y="69542"/>
        <a:ext cx="7404098" cy="692586"/>
      </dsp:txXfrm>
    </dsp:sp>
    <dsp:sp modelId="{92428D7B-ACCB-418A-A776-7E1DAF68375B}">
      <dsp:nvSpPr>
        <dsp:cNvPr id="0" name=""/>
        <dsp:cNvSpPr/>
      </dsp:nvSpPr>
      <dsp:spPr>
        <a:xfrm>
          <a:off x="0" y="917675"/>
          <a:ext cx="7479032" cy="84520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prst="angle"/>
        </a:sp3d>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Rakesh Karnekanti		- 700745903</a:t>
          </a:r>
        </a:p>
      </dsp:txBody>
      <dsp:txXfrm>
        <a:off x="41260" y="958935"/>
        <a:ext cx="7396512" cy="762688"/>
      </dsp:txXfrm>
    </dsp:sp>
    <dsp:sp modelId="{49A2DDF8-15C8-47D6-A48F-FD5DB6E32774}">
      <dsp:nvSpPr>
        <dsp:cNvPr id="0" name=""/>
        <dsp:cNvSpPr/>
      </dsp:nvSpPr>
      <dsp:spPr>
        <a:xfrm>
          <a:off x="0" y="1880964"/>
          <a:ext cx="7479032"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prst="angle"/>
        </a:sp3d>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dirty="0">
              <a:latin typeface="Times New Roman" panose="02020603050405020304" pitchFamily="18" charset="0"/>
              <a:cs typeface="Times New Roman" panose="02020603050405020304" pitchFamily="18" charset="0"/>
            </a:rPr>
            <a:t>Dharani Atukuri			- 700741812</a:t>
          </a:r>
          <a:endParaRPr lang="en-US" sz="2800" kern="1200" dirty="0">
            <a:latin typeface="Times New Roman" panose="02020603050405020304" pitchFamily="18" charset="0"/>
            <a:cs typeface="Times New Roman" panose="02020603050405020304" pitchFamily="18" charset="0"/>
          </a:endParaRPr>
        </a:p>
      </dsp:txBody>
      <dsp:txXfrm>
        <a:off x="37467" y="1918431"/>
        <a:ext cx="7404098" cy="692586"/>
      </dsp:txXfrm>
    </dsp:sp>
    <dsp:sp modelId="{43C7C80E-97E3-4807-9C29-785EB53C83D7}">
      <dsp:nvSpPr>
        <dsp:cNvPr id="0" name=""/>
        <dsp:cNvSpPr/>
      </dsp:nvSpPr>
      <dsp:spPr>
        <a:xfrm>
          <a:off x="0" y="2766564"/>
          <a:ext cx="7479032"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prst="angle"/>
        </a:sp3d>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latin typeface="Times New Roman" panose="02020603050405020304" pitchFamily="18" charset="0"/>
              <a:cs typeface="Times New Roman" panose="02020603050405020304" pitchFamily="18" charset="0"/>
            </a:rPr>
            <a:t>Chandrakanth Bikumandla	- 700726229</a:t>
          </a:r>
          <a:endParaRPr lang="en-US" sz="2800" kern="1200">
            <a:latin typeface="Times New Roman" panose="02020603050405020304" pitchFamily="18" charset="0"/>
            <a:cs typeface="Times New Roman" panose="02020603050405020304" pitchFamily="18" charset="0"/>
          </a:endParaRPr>
        </a:p>
      </dsp:txBody>
      <dsp:txXfrm>
        <a:off x="37467" y="2804031"/>
        <a:ext cx="7404098" cy="692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5F9740-93F8-4BFD-A9ED-965A0114916D}">
      <dsp:nvSpPr>
        <dsp:cNvPr id="0" name=""/>
        <dsp:cNvSpPr/>
      </dsp:nvSpPr>
      <dsp:spPr>
        <a:xfrm>
          <a:off x="3656" y="132637"/>
          <a:ext cx="2198720" cy="87948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0" i="0" kern="1200" baseline="0">
              <a:latin typeface="Times New Roman" panose="02020603050405020304" pitchFamily="18" charset="0"/>
              <a:cs typeface="Times New Roman" panose="02020603050405020304" pitchFamily="18" charset="0"/>
            </a:rPr>
            <a:t>Rakesh Karnekanti, 700745903 </a:t>
          </a:r>
          <a:endParaRPr lang="en-US" sz="1800" kern="1200">
            <a:latin typeface="Times New Roman" panose="02020603050405020304" pitchFamily="18" charset="0"/>
            <a:cs typeface="Times New Roman" panose="02020603050405020304" pitchFamily="18" charset="0"/>
          </a:endParaRPr>
        </a:p>
      </dsp:txBody>
      <dsp:txXfrm>
        <a:off x="3656" y="132637"/>
        <a:ext cx="2198720" cy="879488"/>
      </dsp:txXfrm>
    </dsp:sp>
    <dsp:sp modelId="{380C9ABD-FDD9-45ED-8F0E-B9A9E695E8AA}">
      <dsp:nvSpPr>
        <dsp:cNvPr id="0" name=""/>
        <dsp:cNvSpPr/>
      </dsp:nvSpPr>
      <dsp:spPr>
        <a:xfrm>
          <a:off x="3656" y="1012125"/>
          <a:ext cx="2198720" cy="312243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1" i="1" kern="1200" baseline="0" dirty="0">
              <a:latin typeface="Times New Roman" panose="02020603050405020304" pitchFamily="18" charset="0"/>
              <a:cs typeface="Times New Roman" panose="02020603050405020304" pitchFamily="18" charset="0"/>
            </a:rPr>
            <a:t>Problem description and dataset formation:</a:t>
          </a:r>
          <a:r>
            <a:rPr lang="en-US" sz="1800" b="0" i="1" kern="1200" baseline="0" dirty="0">
              <a:latin typeface="Times New Roman" panose="02020603050405020304" pitchFamily="18" charset="0"/>
              <a:cs typeface="Times New Roman" panose="02020603050405020304" pitchFamily="18" charset="0"/>
            </a:rPr>
            <a:t> </a:t>
          </a:r>
          <a:r>
            <a:rPr lang="en-US" sz="1800" b="0" i="0" kern="1200" baseline="0" dirty="0">
              <a:latin typeface="Times New Roman" panose="02020603050405020304" pitchFamily="18" charset="0"/>
              <a:cs typeface="Times New Roman" panose="02020603050405020304" pitchFamily="18" charset="0"/>
            </a:rPr>
            <a:t>This phase includes the problem description and drafting of clear objectives and outcomes, and the dataset is gathered using the references.</a:t>
          </a:r>
          <a:endParaRPr lang="en-US" sz="1800" kern="1200" dirty="0">
            <a:latin typeface="Times New Roman" panose="02020603050405020304" pitchFamily="18" charset="0"/>
            <a:cs typeface="Times New Roman" panose="02020603050405020304" pitchFamily="18" charset="0"/>
          </a:endParaRPr>
        </a:p>
      </dsp:txBody>
      <dsp:txXfrm>
        <a:off x="3656" y="1012125"/>
        <a:ext cx="2198720" cy="3122437"/>
      </dsp:txXfrm>
    </dsp:sp>
    <dsp:sp modelId="{DCDCC835-FBF2-45F8-8C1C-21971CB1F926}">
      <dsp:nvSpPr>
        <dsp:cNvPr id="0" name=""/>
        <dsp:cNvSpPr/>
      </dsp:nvSpPr>
      <dsp:spPr>
        <a:xfrm>
          <a:off x="2510198" y="132637"/>
          <a:ext cx="2198720" cy="87948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0" i="0" kern="1200" baseline="0">
              <a:latin typeface="Times New Roman" panose="02020603050405020304" pitchFamily="18" charset="0"/>
              <a:cs typeface="Times New Roman" panose="02020603050405020304" pitchFamily="18" charset="0"/>
            </a:rPr>
            <a:t>Dharani Atukuri, 700741812 </a:t>
          </a:r>
          <a:endParaRPr lang="en-US" sz="1800" kern="1200">
            <a:latin typeface="Times New Roman" panose="02020603050405020304" pitchFamily="18" charset="0"/>
            <a:cs typeface="Times New Roman" panose="02020603050405020304" pitchFamily="18" charset="0"/>
          </a:endParaRPr>
        </a:p>
      </dsp:txBody>
      <dsp:txXfrm>
        <a:off x="2510198" y="132637"/>
        <a:ext cx="2198720" cy="879488"/>
      </dsp:txXfrm>
    </dsp:sp>
    <dsp:sp modelId="{E8D983F4-66D7-49D2-9FD6-A5363DAEC110}">
      <dsp:nvSpPr>
        <dsp:cNvPr id="0" name=""/>
        <dsp:cNvSpPr/>
      </dsp:nvSpPr>
      <dsp:spPr>
        <a:xfrm>
          <a:off x="2510198" y="1012125"/>
          <a:ext cx="2198720" cy="312243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1" i="1" kern="1200" baseline="0" dirty="0">
              <a:latin typeface="Times New Roman" panose="02020603050405020304" pitchFamily="18" charset="0"/>
              <a:cs typeface="Times New Roman" panose="02020603050405020304" pitchFamily="18" charset="0"/>
            </a:rPr>
            <a:t>Data analysis and null value management:</a:t>
          </a:r>
          <a:r>
            <a:rPr lang="en-US" sz="1800" b="0" i="1" kern="1200" baseline="0" dirty="0">
              <a:latin typeface="Times New Roman" panose="02020603050405020304" pitchFamily="18" charset="0"/>
              <a:cs typeface="Times New Roman" panose="02020603050405020304" pitchFamily="18" charset="0"/>
            </a:rPr>
            <a:t> </a:t>
          </a:r>
          <a:r>
            <a:rPr lang="en-US" sz="1800" b="0" i="0" kern="1200" baseline="0" dirty="0">
              <a:latin typeface="Times New Roman" panose="02020603050405020304" pitchFamily="18" charset="0"/>
              <a:cs typeface="Times New Roman" panose="02020603050405020304" pitchFamily="18" charset="0"/>
            </a:rPr>
            <a:t>This phase includes the dataset loading and listing the required modules in the python and then checking for the null values and filling them using the mean value.</a:t>
          </a:r>
          <a:endParaRPr lang="en-US" sz="1800" kern="1200" dirty="0">
            <a:latin typeface="Times New Roman" panose="02020603050405020304" pitchFamily="18" charset="0"/>
            <a:cs typeface="Times New Roman" panose="02020603050405020304" pitchFamily="18" charset="0"/>
          </a:endParaRPr>
        </a:p>
      </dsp:txBody>
      <dsp:txXfrm>
        <a:off x="2510198" y="1012125"/>
        <a:ext cx="2198720" cy="3122437"/>
      </dsp:txXfrm>
    </dsp:sp>
    <dsp:sp modelId="{DC727566-3C22-4D5A-9DA6-A77CC9FCDD24}">
      <dsp:nvSpPr>
        <dsp:cNvPr id="0" name=""/>
        <dsp:cNvSpPr/>
      </dsp:nvSpPr>
      <dsp:spPr>
        <a:xfrm>
          <a:off x="5016740" y="132637"/>
          <a:ext cx="2198720" cy="87948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0" i="0" kern="1200" baseline="0" dirty="0">
              <a:latin typeface="Times New Roman" panose="02020603050405020304" pitchFamily="18" charset="0"/>
              <a:cs typeface="Times New Roman" panose="02020603050405020304" pitchFamily="18" charset="0"/>
            </a:rPr>
            <a:t>Chandrakanth Bikumandla, 700726229 </a:t>
          </a:r>
          <a:endParaRPr lang="en-US" sz="1800" kern="1200" dirty="0">
            <a:latin typeface="Times New Roman" panose="02020603050405020304" pitchFamily="18" charset="0"/>
            <a:cs typeface="Times New Roman" panose="02020603050405020304" pitchFamily="18" charset="0"/>
          </a:endParaRPr>
        </a:p>
      </dsp:txBody>
      <dsp:txXfrm>
        <a:off x="5016740" y="132637"/>
        <a:ext cx="2198720" cy="879488"/>
      </dsp:txXfrm>
    </dsp:sp>
    <dsp:sp modelId="{D9FDF2E0-B293-41E4-A0A1-002EA3B70B8B}">
      <dsp:nvSpPr>
        <dsp:cNvPr id="0" name=""/>
        <dsp:cNvSpPr/>
      </dsp:nvSpPr>
      <dsp:spPr>
        <a:xfrm>
          <a:off x="5016740" y="1012125"/>
          <a:ext cx="2198720" cy="312243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1" i="1" kern="1200" baseline="0" dirty="0">
              <a:latin typeface="Times New Roman" panose="02020603050405020304" pitchFamily="18" charset="0"/>
              <a:cs typeface="Times New Roman" panose="02020603050405020304" pitchFamily="18" charset="0"/>
            </a:rPr>
            <a:t>Exploratory Data Analysis:</a:t>
          </a:r>
          <a:r>
            <a:rPr lang="en-US" sz="1800" b="0" i="1" kern="1200" baseline="0" dirty="0">
              <a:latin typeface="Times New Roman" panose="02020603050405020304" pitchFamily="18" charset="0"/>
              <a:cs typeface="Times New Roman" panose="02020603050405020304" pitchFamily="18" charset="0"/>
            </a:rPr>
            <a:t> </a:t>
          </a:r>
          <a:r>
            <a:rPr lang="en-US" sz="1800" b="0" i="0" kern="1200" baseline="0" dirty="0">
              <a:latin typeface="Times New Roman" panose="02020603050405020304" pitchFamily="18" charset="0"/>
              <a:cs typeface="Times New Roman" panose="02020603050405020304" pitchFamily="18" charset="0"/>
            </a:rPr>
            <a:t>Here all the columns in the dataset are studied well and correlation matrix and graphs are generated to finalize the features for modeling.</a:t>
          </a:r>
          <a:endParaRPr lang="en-US" sz="1800" kern="1200" dirty="0">
            <a:latin typeface="Times New Roman" panose="02020603050405020304" pitchFamily="18" charset="0"/>
            <a:cs typeface="Times New Roman" panose="02020603050405020304" pitchFamily="18" charset="0"/>
          </a:endParaRPr>
        </a:p>
      </dsp:txBody>
      <dsp:txXfrm>
        <a:off x="5016740" y="1012125"/>
        <a:ext cx="2198720" cy="3122437"/>
      </dsp:txXfrm>
    </dsp:sp>
    <dsp:sp modelId="{BAECB644-D480-44F7-B83E-D52B51360EEA}">
      <dsp:nvSpPr>
        <dsp:cNvPr id="0" name=""/>
        <dsp:cNvSpPr/>
      </dsp:nvSpPr>
      <dsp:spPr>
        <a:xfrm>
          <a:off x="7523282" y="132637"/>
          <a:ext cx="2198720" cy="87948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0" i="0" kern="1200" baseline="0" dirty="0">
              <a:latin typeface="Times New Roman" panose="02020603050405020304" pitchFamily="18" charset="0"/>
              <a:cs typeface="Times New Roman" panose="02020603050405020304" pitchFamily="18" charset="0"/>
            </a:rPr>
            <a:t>Aravinda Krishna Gorantla, 700741775 </a:t>
          </a:r>
          <a:endParaRPr lang="en-US" sz="1800" kern="1200" dirty="0">
            <a:latin typeface="Times New Roman" panose="02020603050405020304" pitchFamily="18" charset="0"/>
            <a:cs typeface="Times New Roman" panose="02020603050405020304" pitchFamily="18" charset="0"/>
          </a:endParaRPr>
        </a:p>
      </dsp:txBody>
      <dsp:txXfrm>
        <a:off x="7523282" y="132637"/>
        <a:ext cx="2198720" cy="879488"/>
      </dsp:txXfrm>
    </dsp:sp>
    <dsp:sp modelId="{3727F36A-0C62-4595-BD42-8C442256771D}">
      <dsp:nvSpPr>
        <dsp:cNvPr id="0" name=""/>
        <dsp:cNvSpPr/>
      </dsp:nvSpPr>
      <dsp:spPr>
        <a:xfrm>
          <a:off x="7523282" y="1012125"/>
          <a:ext cx="2198720" cy="312243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1" i="1" kern="1200" baseline="0" dirty="0">
              <a:latin typeface="Times New Roman" panose="02020603050405020304" pitchFamily="18" charset="0"/>
              <a:cs typeface="Times New Roman" panose="02020603050405020304" pitchFamily="18" charset="0"/>
            </a:rPr>
            <a:t>Model training: </a:t>
          </a:r>
          <a:r>
            <a:rPr lang="en-US" sz="1800" b="0" i="0" kern="1200" baseline="0" dirty="0">
              <a:latin typeface="Times New Roman" panose="02020603050405020304" pitchFamily="18" charset="0"/>
              <a:cs typeface="Times New Roman" panose="02020603050405020304" pitchFamily="18" charset="0"/>
            </a:rPr>
            <a:t>Here in this phase all the available functions and classes available in the Sklearn module that are useful for our project are studied.</a:t>
          </a:r>
          <a:endParaRPr lang="en-US" sz="1800" kern="1200" dirty="0">
            <a:latin typeface="Times New Roman" panose="02020603050405020304" pitchFamily="18" charset="0"/>
            <a:cs typeface="Times New Roman" panose="02020603050405020304" pitchFamily="18" charset="0"/>
          </a:endParaRPr>
        </a:p>
      </dsp:txBody>
      <dsp:txXfrm>
        <a:off x="7523282" y="1012125"/>
        <a:ext cx="2198720" cy="31224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5AF20-18C6-4CFB-8487-BA7FFECDA628}">
      <dsp:nvSpPr>
        <dsp:cNvPr id="0" name=""/>
        <dsp:cNvSpPr/>
      </dsp:nvSpPr>
      <dsp:spPr>
        <a:xfrm rot="5400000">
          <a:off x="6325982" y="-5130397"/>
          <a:ext cx="512160" cy="10901420"/>
        </a:xfrm>
        <a:prstGeom prst="round2Same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Collecting data and loading the dataset.</a:t>
          </a:r>
        </a:p>
      </dsp:txBody>
      <dsp:txXfrm rot="-5400000">
        <a:off x="1131352" y="89235"/>
        <a:ext cx="10876418" cy="462156"/>
      </dsp:txXfrm>
    </dsp:sp>
    <dsp:sp modelId="{EE9892BE-6AC1-4D3C-B148-E02390261D23}">
      <dsp:nvSpPr>
        <dsp:cNvPr id="0" name=""/>
        <dsp:cNvSpPr/>
      </dsp:nvSpPr>
      <dsp:spPr>
        <a:xfrm>
          <a:off x="292" y="212"/>
          <a:ext cx="1131059" cy="6402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Step 1: </a:t>
          </a:r>
        </a:p>
      </dsp:txBody>
      <dsp:txXfrm>
        <a:off x="31544" y="31464"/>
        <a:ext cx="1068555" cy="577696"/>
      </dsp:txXfrm>
    </dsp:sp>
    <dsp:sp modelId="{A6E7554C-AE34-498D-8839-CC602DD5ECBB}">
      <dsp:nvSpPr>
        <dsp:cNvPr id="0" name=""/>
        <dsp:cNvSpPr/>
      </dsp:nvSpPr>
      <dsp:spPr>
        <a:xfrm rot="5400000">
          <a:off x="6325982" y="-4458187"/>
          <a:ext cx="512160" cy="10901420"/>
        </a:xfrm>
        <a:prstGeom prst="round2SameRect">
          <a:avLst/>
        </a:prstGeom>
        <a:solidFill>
          <a:schemeClr val="accent5">
            <a:tint val="40000"/>
            <a:alpha val="90000"/>
            <a:hueOff val="-962823"/>
            <a:satOff val="-3262"/>
            <a:lumOff val="-418"/>
            <a:alphaOff val="0"/>
          </a:schemeClr>
        </a:solidFill>
        <a:ln w="6350" cap="flat" cmpd="sng" algn="ctr">
          <a:solidFill>
            <a:schemeClr val="accent5">
              <a:tint val="40000"/>
              <a:alpha val="90000"/>
              <a:hueOff val="-962823"/>
              <a:satOff val="-3262"/>
              <a:lumOff val="-418"/>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Extracting ICMP, UDP, and TCP-SYN packets from the dataset, and converting them to CSV format. Handling null values by imputing them.</a:t>
          </a:r>
        </a:p>
      </dsp:txBody>
      <dsp:txXfrm rot="-5400000">
        <a:off x="1131352" y="761445"/>
        <a:ext cx="10876418" cy="462156"/>
      </dsp:txXfrm>
    </dsp:sp>
    <dsp:sp modelId="{445DB4BE-29F0-4B5C-89E3-CB20EB490467}">
      <dsp:nvSpPr>
        <dsp:cNvPr id="0" name=""/>
        <dsp:cNvSpPr/>
      </dsp:nvSpPr>
      <dsp:spPr>
        <a:xfrm>
          <a:off x="292" y="672422"/>
          <a:ext cx="1131059" cy="640200"/>
        </a:xfrm>
        <a:prstGeom prst="roundRect">
          <a:avLst/>
        </a:prstGeom>
        <a:gradFill rotWithShape="0">
          <a:gsLst>
            <a:gs pos="0">
              <a:schemeClr val="accent5">
                <a:hueOff val="-965506"/>
                <a:satOff val="-2488"/>
                <a:lumOff val="-1681"/>
                <a:alphaOff val="0"/>
                <a:satMod val="103000"/>
                <a:lumMod val="102000"/>
                <a:tint val="94000"/>
              </a:schemeClr>
            </a:gs>
            <a:gs pos="50000">
              <a:schemeClr val="accent5">
                <a:hueOff val="-965506"/>
                <a:satOff val="-2488"/>
                <a:lumOff val="-1681"/>
                <a:alphaOff val="0"/>
                <a:satMod val="110000"/>
                <a:lumMod val="100000"/>
                <a:shade val="100000"/>
              </a:schemeClr>
            </a:gs>
            <a:gs pos="100000">
              <a:schemeClr val="accent5">
                <a:hueOff val="-965506"/>
                <a:satOff val="-2488"/>
                <a:lumOff val="-168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Step 2:</a:t>
          </a:r>
        </a:p>
      </dsp:txBody>
      <dsp:txXfrm>
        <a:off x="31544" y="703674"/>
        <a:ext cx="1068555" cy="577696"/>
      </dsp:txXfrm>
    </dsp:sp>
    <dsp:sp modelId="{916B072B-E316-45C1-9884-63344750776B}">
      <dsp:nvSpPr>
        <dsp:cNvPr id="0" name=""/>
        <dsp:cNvSpPr/>
      </dsp:nvSpPr>
      <dsp:spPr>
        <a:xfrm rot="5400000">
          <a:off x="6325982" y="-3785976"/>
          <a:ext cx="512160" cy="10901420"/>
        </a:xfrm>
        <a:prstGeom prst="round2SameRect">
          <a:avLst/>
        </a:prstGeom>
        <a:solidFill>
          <a:schemeClr val="accent5">
            <a:tint val="40000"/>
            <a:alpha val="90000"/>
            <a:hueOff val="-1925647"/>
            <a:satOff val="-6523"/>
            <a:lumOff val="-837"/>
            <a:alphaOff val="0"/>
          </a:schemeClr>
        </a:solidFill>
        <a:ln w="6350" cap="flat" cmpd="sng" algn="ctr">
          <a:solidFill>
            <a:schemeClr val="accent5">
              <a:tint val="40000"/>
              <a:alpha val="90000"/>
              <a:hueOff val="-1925647"/>
              <a:satOff val="-6523"/>
              <a:lumOff val="-837"/>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Extracting all the important features as a "priori“ for feature extraction.</a:t>
          </a:r>
        </a:p>
      </dsp:txBody>
      <dsp:txXfrm rot="-5400000">
        <a:off x="1131352" y="1433656"/>
        <a:ext cx="10876418" cy="462156"/>
      </dsp:txXfrm>
    </dsp:sp>
    <dsp:sp modelId="{3C3A4139-3AE3-42CF-9379-6D4977631374}">
      <dsp:nvSpPr>
        <dsp:cNvPr id="0" name=""/>
        <dsp:cNvSpPr/>
      </dsp:nvSpPr>
      <dsp:spPr>
        <a:xfrm>
          <a:off x="292" y="1344633"/>
          <a:ext cx="1131059" cy="640200"/>
        </a:xfrm>
        <a:prstGeom prst="roundRect">
          <a:avLst/>
        </a:prstGeom>
        <a:gradFill rotWithShape="0">
          <a:gsLst>
            <a:gs pos="0">
              <a:schemeClr val="accent5">
                <a:hueOff val="-1931012"/>
                <a:satOff val="-4977"/>
                <a:lumOff val="-3361"/>
                <a:alphaOff val="0"/>
                <a:satMod val="103000"/>
                <a:lumMod val="102000"/>
                <a:tint val="94000"/>
              </a:schemeClr>
            </a:gs>
            <a:gs pos="50000">
              <a:schemeClr val="accent5">
                <a:hueOff val="-1931012"/>
                <a:satOff val="-4977"/>
                <a:lumOff val="-3361"/>
                <a:alphaOff val="0"/>
                <a:satMod val="110000"/>
                <a:lumMod val="100000"/>
                <a:shade val="100000"/>
              </a:schemeClr>
            </a:gs>
            <a:gs pos="100000">
              <a:schemeClr val="accent5">
                <a:hueOff val="-1931012"/>
                <a:satOff val="-4977"/>
                <a:lumOff val="-336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Step3: </a:t>
          </a:r>
        </a:p>
      </dsp:txBody>
      <dsp:txXfrm>
        <a:off x="31544" y="1375885"/>
        <a:ext cx="1068555" cy="577696"/>
      </dsp:txXfrm>
    </dsp:sp>
    <dsp:sp modelId="{0BA5DF4E-6F54-4958-B0A9-279E0FDF882D}">
      <dsp:nvSpPr>
        <dsp:cNvPr id="0" name=""/>
        <dsp:cNvSpPr/>
      </dsp:nvSpPr>
      <dsp:spPr>
        <a:xfrm rot="5400000">
          <a:off x="6325982" y="-3113765"/>
          <a:ext cx="512160" cy="10901420"/>
        </a:xfrm>
        <a:prstGeom prst="round2SameRect">
          <a:avLst/>
        </a:prstGeom>
        <a:solidFill>
          <a:schemeClr val="accent5">
            <a:tint val="40000"/>
            <a:alpha val="90000"/>
            <a:hueOff val="-2888470"/>
            <a:satOff val="-9785"/>
            <a:lumOff val="-1255"/>
            <a:alphaOff val="0"/>
          </a:schemeClr>
        </a:solidFill>
        <a:ln w="6350" cap="flat" cmpd="sng" algn="ctr">
          <a:solidFill>
            <a:schemeClr val="accent5">
              <a:tint val="40000"/>
              <a:alpha val="90000"/>
              <a:hueOff val="-2888470"/>
              <a:satOff val="-9785"/>
              <a:lumOff val="-1255"/>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Considering ‘Features’ as </a:t>
          </a:r>
          <a14:m xmlns:a14="http://schemas.microsoft.com/office/drawing/2010/main">
            <m:oMath xmlns:m="http://schemas.openxmlformats.org/officeDocument/2006/math">
              <m:r>
                <a:rPr lang="en-US" sz="1800" i="1" kern="1200" dirty="0" smtClean="0">
                  <a:latin typeface="Cambria Math" panose="02040503050406030204" pitchFamily="18" charset="0"/>
                  <a:cs typeface="Times New Roman" panose="02020603050405020304" pitchFamily="18" charset="0"/>
                </a:rPr>
                <m:t>𝑠𝑒𝑟𝑣𝑖𝑐𝑒</m:t>
              </m:r>
              <m:r>
                <a:rPr lang="en-US" sz="1800" i="1" kern="1200" dirty="0" smtClean="0">
                  <a:latin typeface="Cambria Math" panose="02040503050406030204" pitchFamily="18" charset="0"/>
                  <a:cs typeface="Times New Roman" panose="02020603050405020304" pitchFamily="18" charset="0"/>
                </a:rPr>
                <m:t>, </m:t>
              </m:r>
              <m:r>
                <a:rPr lang="en-US" sz="1800" i="1" kern="1200" dirty="0" err="1" smtClean="0">
                  <a:latin typeface="Cambria Math" panose="02040503050406030204" pitchFamily="18" charset="0"/>
                  <a:cs typeface="Times New Roman" panose="02020603050405020304" pitchFamily="18" charset="0"/>
                </a:rPr>
                <m:t>𝑠𝑟𝑐</m:t>
              </m:r>
              <m:r>
                <a:rPr lang="en-US" sz="1800" i="1" kern="1200" dirty="0" err="1" smtClean="0">
                  <a:latin typeface="Cambria Math" panose="02040503050406030204" pitchFamily="18" charset="0"/>
                  <a:cs typeface="Times New Roman" panose="02020603050405020304" pitchFamily="18" charset="0"/>
                </a:rPr>
                <m:t>_</m:t>
              </m:r>
              <m:r>
                <a:rPr lang="en-US" sz="1800" i="1" kern="1200" dirty="0" err="1" smtClean="0">
                  <a:latin typeface="Cambria Math" panose="02040503050406030204" pitchFamily="18" charset="0"/>
                  <a:cs typeface="Times New Roman" panose="02020603050405020304" pitchFamily="18" charset="0"/>
                </a:rPr>
                <m:t>𝑏𝑦𝑡𝑒𝑠</m:t>
              </m:r>
              <m:r>
                <a:rPr lang="en-US" sz="1800" i="1" kern="1200" dirty="0" smtClean="0">
                  <a:latin typeface="Cambria Math" panose="02040503050406030204" pitchFamily="18" charset="0"/>
                  <a:cs typeface="Times New Roman" panose="02020603050405020304" pitchFamily="18" charset="0"/>
                </a:rPr>
                <m:t>, </m:t>
              </m:r>
              <m:r>
                <a:rPr lang="en-US" sz="1800" i="1" kern="1200" dirty="0" err="1" smtClean="0">
                  <a:latin typeface="Cambria Math" panose="02040503050406030204" pitchFamily="18" charset="0"/>
                  <a:cs typeface="Times New Roman" panose="02020603050405020304" pitchFamily="18" charset="0"/>
                </a:rPr>
                <m:t>𝑤𝑟𝑜𝑛𝑔</m:t>
              </m:r>
              <m:r>
                <a:rPr lang="en-US" sz="1800" i="1" kern="1200" dirty="0" err="1" smtClean="0">
                  <a:latin typeface="Cambria Math" panose="02040503050406030204" pitchFamily="18" charset="0"/>
                  <a:cs typeface="Times New Roman" panose="02020603050405020304" pitchFamily="18" charset="0"/>
                </a:rPr>
                <m:t>_</m:t>
              </m:r>
              <m:r>
                <a:rPr lang="en-US" sz="1800" i="1" kern="1200" dirty="0" err="1" smtClean="0">
                  <a:latin typeface="Cambria Math" panose="02040503050406030204" pitchFamily="18" charset="0"/>
                  <a:cs typeface="Times New Roman" panose="02020603050405020304" pitchFamily="18" charset="0"/>
                </a:rPr>
                <m:t>𝑓𝑟𝑎𝑔𝑚𝑒𝑛𝑡</m:t>
              </m:r>
              <m:r>
                <a:rPr lang="en-US" sz="1800" i="1" kern="1200" dirty="0" smtClean="0">
                  <a:latin typeface="Cambria Math" panose="02040503050406030204" pitchFamily="18" charset="0"/>
                  <a:cs typeface="Times New Roman" panose="02020603050405020304" pitchFamily="18" charset="0"/>
                </a:rPr>
                <m:t>, </m:t>
              </m:r>
              <m:r>
                <a:rPr lang="en-US" sz="1800" i="1" kern="1200" dirty="0" smtClean="0">
                  <a:latin typeface="Cambria Math" panose="02040503050406030204" pitchFamily="18" charset="0"/>
                  <a:cs typeface="Times New Roman" panose="02020603050405020304" pitchFamily="18" charset="0"/>
                </a:rPr>
                <m:t>𝑐𝑜𝑢𝑛𝑡</m:t>
              </m:r>
              <m:r>
                <a:rPr lang="en-US" sz="1800" i="1" kern="1200" dirty="0" smtClean="0">
                  <a:latin typeface="Cambria Math" panose="02040503050406030204" pitchFamily="18" charset="0"/>
                  <a:cs typeface="Times New Roman" panose="02020603050405020304" pitchFamily="18" charset="0"/>
                </a:rPr>
                <m:t>, </m:t>
              </m:r>
              <m:r>
                <a:rPr lang="en-US" sz="1800" i="1" kern="1200" dirty="0" smtClean="0">
                  <a:latin typeface="Cambria Math" panose="02040503050406030204" pitchFamily="18" charset="0"/>
                  <a:cs typeface="Times New Roman" panose="02020603050405020304" pitchFamily="18" charset="0"/>
                </a:rPr>
                <m:t>𝑢𝑟𝑔𝑒𝑛𝑡</m:t>
              </m:r>
              <m:r>
                <a:rPr lang="en-US" sz="1800" i="1" kern="1200" dirty="0" smtClean="0">
                  <a:latin typeface="Cambria Math" panose="02040503050406030204" pitchFamily="18" charset="0"/>
                  <a:cs typeface="Times New Roman" panose="02020603050405020304" pitchFamily="18" charset="0"/>
                </a:rPr>
                <m:t>, </m:t>
              </m:r>
              <m:r>
                <a:rPr lang="en-US" sz="1800" i="1" kern="1200" dirty="0" err="1" smtClean="0">
                  <a:latin typeface="Cambria Math" panose="02040503050406030204" pitchFamily="18" charset="0"/>
                  <a:cs typeface="Times New Roman" panose="02020603050405020304" pitchFamily="18" charset="0"/>
                </a:rPr>
                <m:t>𝑛𝑢𝑚</m:t>
              </m:r>
              <m:r>
                <a:rPr lang="en-US" sz="1800" i="1" kern="1200" dirty="0" err="1" smtClean="0">
                  <a:latin typeface="Cambria Math" panose="02040503050406030204" pitchFamily="18" charset="0"/>
                  <a:cs typeface="Times New Roman" panose="02020603050405020304" pitchFamily="18" charset="0"/>
                </a:rPr>
                <m:t>_</m:t>
              </m:r>
              <m:r>
                <a:rPr lang="en-US" sz="1800" i="1" kern="1200" dirty="0" err="1" smtClean="0">
                  <a:latin typeface="Cambria Math" panose="02040503050406030204" pitchFamily="18" charset="0"/>
                  <a:cs typeface="Times New Roman" panose="02020603050405020304" pitchFamily="18" charset="0"/>
                </a:rPr>
                <m:t>𝑐𝑜𝑚𝑝𝑟𝑜𝑚𝑖𝑠𝑒𝑑</m:t>
              </m:r>
              <m:r>
                <a:rPr lang="en-US" sz="1800" i="1" kern="1200" dirty="0" smtClean="0">
                  <a:latin typeface="Cambria Math" panose="02040503050406030204" pitchFamily="18" charset="0"/>
                  <a:cs typeface="Times New Roman" panose="02020603050405020304" pitchFamily="18" charset="0"/>
                </a:rPr>
                <m:t>,</m:t>
              </m:r>
            </m:oMath>
          </a14:m>
          <a:r>
            <a:rPr lang="en-US" sz="1800" kern="1200" dirty="0">
              <a:latin typeface="Times New Roman" panose="02020603050405020304" pitchFamily="18" charset="0"/>
              <a:cs typeface="Times New Roman" panose="02020603050405020304" pitchFamily="18" charset="0"/>
            </a:rPr>
            <a:t> </a:t>
          </a:r>
          <a14:m xmlns:a14="http://schemas.microsoft.com/office/drawing/2010/main">
            <m:oMath xmlns:m="http://schemas.openxmlformats.org/officeDocument/2006/math">
              <m:r>
                <a:rPr lang="en-US" sz="1800" i="1" kern="1200" dirty="0" smtClean="0">
                  <a:latin typeface="Cambria Math" panose="02040503050406030204" pitchFamily="18" charset="0"/>
                  <a:cs typeface="Times New Roman" panose="02020603050405020304" pitchFamily="18" charset="0"/>
                </a:rPr>
                <m:t>𝑠𝑟𝑣</m:t>
              </m:r>
              <m:r>
                <a:rPr lang="en-US" sz="1800" i="1" kern="1200" dirty="0" smtClean="0">
                  <a:latin typeface="Cambria Math" panose="02040503050406030204" pitchFamily="18" charset="0"/>
                  <a:cs typeface="Times New Roman" panose="02020603050405020304" pitchFamily="18" charset="0"/>
                </a:rPr>
                <m:t>_</m:t>
              </m:r>
              <m:r>
                <a:rPr lang="en-US" sz="1800" i="1" kern="1200" dirty="0" smtClean="0">
                  <a:latin typeface="Cambria Math" panose="02040503050406030204" pitchFamily="18" charset="0"/>
                  <a:cs typeface="Times New Roman" panose="02020603050405020304" pitchFamily="18" charset="0"/>
                </a:rPr>
                <m:t>𝑐𝑜𝑢𝑛𝑡</m:t>
              </m:r>
            </m:oMath>
          </a14:m>
          <a:r>
            <a:rPr lang="en-US" sz="1800" kern="1200" dirty="0">
              <a:latin typeface="Times New Roman" panose="02020603050405020304" pitchFamily="18" charset="0"/>
              <a:cs typeface="Times New Roman" panose="02020603050405020304" pitchFamily="18" charset="0"/>
            </a:rPr>
            <a:t> and the ‘Target’ as </a:t>
          </a:r>
          <a14:m xmlns:a14="http://schemas.microsoft.com/office/drawing/2010/main">
            <m:oMath xmlns:m="http://schemas.openxmlformats.org/officeDocument/2006/math">
              <m:r>
                <a:rPr lang="en-US" sz="1800" i="1" kern="1200" dirty="0" smtClean="0">
                  <a:latin typeface="Cambria Math" panose="02040503050406030204" pitchFamily="18" charset="0"/>
                  <a:cs typeface="Times New Roman" panose="02020603050405020304" pitchFamily="18" charset="0"/>
                </a:rPr>
                <m:t>𝑅𝑒𝑠𝑢𝑙𝑡</m:t>
              </m:r>
            </m:oMath>
          </a14:m>
          <a:r>
            <a:rPr lang="en-US" sz="1800" kern="1200" dirty="0">
              <a:latin typeface="Times New Roman" panose="02020603050405020304" pitchFamily="18" charset="0"/>
              <a:cs typeface="Times New Roman" panose="02020603050405020304" pitchFamily="18" charset="0"/>
            </a:rPr>
            <a:t> from the available data.</a:t>
          </a:r>
        </a:p>
      </dsp:txBody>
      <dsp:txXfrm rot="-5400000">
        <a:off x="1131352" y="2105867"/>
        <a:ext cx="10876418" cy="462156"/>
      </dsp:txXfrm>
    </dsp:sp>
    <dsp:sp modelId="{934CAC25-E2CB-423B-88A5-E90C34ED5B8A}">
      <dsp:nvSpPr>
        <dsp:cNvPr id="0" name=""/>
        <dsp:cNvSpPr/>
      </dsp:nvSpPr>
      <dsp:spPr>
        <a:xfrm>
          <a:off x="292" y="2016844"/>
          <a:ext cx="1131059" cy="640200"/>
        </a:xfrm>
        <a:prstGeom prst="roundRect">
          <a:avLst/>
        </a:prstGeom>
        <a:gradFill rotWithShape="0">
          <a:gsLst>
            <a:gs pos="0">
              <a:schemeClr val="accent5">
                <a:hueOff val="-2896518"/>
                <a:satOff val="-7465"/>
                <a:lumOff val="-5042"/>
                <a:alphaOff val="0"/>
                <a:satMod val="103000"/>
                <a:lumMod val="102000"/>
                <a:tint val="94000"/>
              </a:schemeClr>
            </a:gs>
            <a:gs pos="50000">
              <a:schemeClr val="accent5">
                <a:hueOff val="-2896518"/>
                <a:satOff val="-7465"/>
                <a:lumOff val="-5042"/>
                <a:alphaOff val="0"/>
                <a:satMod val="110000"/>
                <a:lumMod val="100000"/>
                <a:shade val="100000"/>
              </a:schemeClr>
            </a:gs>
            <a:gs pos="100000">
              <a:schemeClr val="accent5">
                <a:hueOff val="-2896518"/>
                <a:satOff val="-7465"/>
                <a:lumOff val="-504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Step4:</a:t>
          </a:r>
        </a:p>
      </dsp:txBody>
      <dsp:txXfrm>
        <a:off x="31544" y="2048096"/>
        <a:ext cx="1068555" cy="577696"/>
      </dsp:txXfrm>
    </dsp:sp>
    <dsp:sp modelId="{F81BFE48-0B32-4B58-9A4C-25DD20BD7EA6}">
      <dsp:nvSpPr>
        <dsp:cNvPr id="0" name=""/>
        <dsp:cNvSpPr/>
      </dsp:nvSpPr>
      <dsp:spPr>
        <a:xfrm rot="5400000">
          <a:off x="6325982" y="-2441554"/>
          <a:ext cx="512160" cy="10901420"/>
        </a:xfrm>
        <a:prstGeom prst="round2SameRect">
          <a:avLst/>
        </a:prstGeom>
        <a:solidFill>
          <a:schemeClr val="accent5">
            <a:tint val="40000"/>
            <a:alpha val="90000"/>
            <a:hueOff val="-3851293"/>
            <a:satOff val="-13047"/>
            <a:lumOff val="-1673"/>
            <a:alphaOff val="0"/>
          </a:schemeClr>
        </a:solidFill>
        <a:ln w="6350" cap="flat" cmpd="sng" algn="ctr">
          <a:solidFill>
            <a:schemeClr val="accent5">
              <a:tint val="40000"/>
              <a:alpha val="90000"/>
              <a:hueOff val="-3851293"/>
              <a:satOff val="-13047"/>
              <a:lumOff val="-1673"/>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Replacing all classes of attacks with 1 and normal results with 0 in the ICMP, UDP, and TCP-SYN </a:t>
          </a:r>
          <a:r>
            <a:rPr lang="en-US" sz="1800" kern="1200" dirty="0" err="1">
              <a:latin typeface="Times New Roman" panose="02020603050405020304" pitchFamily="18" charset="0"/>
              <a:cs typeface="Times New Roman" panose="02020603050405020304" pitchFamily="18" charset="0"/>
            </a:rPr>
            <a:t>dataframes</a:t>
          </a:r>
          <a:r>
            <a:rPr lang="en-US" sz="1800" kern="1200" dirty="0">
              <a:latin typeface="Times New Roman" panose="02020603050405020304" pitchFamily="18" charset="0"/>
              <a:cs typeface="Times New Roman" panose="02020603050405020304" pitchFamily="18" charset="0"/>
            </a:rPr>
            <a:t>.</a:t>
          </a:r>
        </a:p>
      </dsp:txBody>
      <dsp:txXfrm rot="-5400000">
        <a:off x="1131352" y="2778078"/>
        <a:ext cx="10876418" cy="462156"/>
      </dsp:txXfrm>
    </dsp:sp>
    <dsp:sp modelId="{38756F08-515E-4707-982E-408514E055BC}">
      <dsp:nvSpPr>
        <dsp:cNvPr id="0" name=""/>
        <dsp:cNvSpPr/>
      </dsp:nvSpPr>
      <dsp:spPr>
        <a:xfrm>
          <a:off x="292" y="2689055"/>
          <a:ext cx="1131059" cy="640200"/>
        </a:xfrm>
        <a:prstGeom prst="roundRect">
          <a:avLst/>
        </a:prstGeom>
        <a:gradFill rotWithShape="0">
          <a:gsLst>
            <a:gs pos="0">
              <a:schemeClr val="accent5">
                <a:hueOff val="-3862025"/>
                <a:satOff val="-9954"/>
                <a:lumOff val="-6723"/>
                <a:alphaOff val="0"/>
                <a:satMod val="103000"/>
                <a:lumMod val="102000"/>
                <a:tint val="94000"/>
              </a:schemeClr>
            </a:gs>
            <a:gs pos="50000">
              <a:schemeClr val="accent5">
                <a:hueOff val="-3862025"/>
                <a:satOff val="-9954"/>
                <a:lumOff val="-6723"/>
                <a:alphaOff val="0"/>
                <a:satMod val="110000"/>
                <a:lumMod val="100000"/>
                <a:shade val="100000"/>
              </a:schemeClr>
            </a:gs>
            <a:gs pos="100000">
              <a:schemeClr val="accent5">
                <a:hueOff val="-3862025"/>
                <a:satOff val="-9954"/>
                <a:lumOff val="-672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Step5:</a:t>
          </a:r>
        </a:p>
      </dsp:txBody>
      <dsp:txXfrm>
        <a:off x="31544" y="2720307"/>
        <a:ext cx="1068555" cy="577696"/>
      </dsp:txXfrm>
    </dsp:sp>
    <dsp:sp modelId="{57902685-CB75-427C-A6DF-1033B12CF23F}">
      <dsp:nvSpPr>
        <dsp:cNvPr id="0" name=""/>
        <dsp:cNvSpPr/>
      </dsp:nvSpPr>
      <dsp:spPr>
        <a:xfrm rot="5400000">
          <a:off x="6325982" y="-1769343"/>
          <a:ext cx="512160" cy="10901420"/>
        </a:xfrm>
        <a:prstGeom prst="round2SameRect">
          <a:avLst/>
        </a:prstGeom>
        <a:solidFill>
          <a:schemeClr val="accent5">
            <a:tint val="40000"/>
            <a:alpha val="90000"/>
            <a:hueOff val="-4814116"/>
            <a:satOff val="-16309"/>
            <a:lumOff val="-2091"/>
            <a:alphaOff val="0"/>
          </a:schemeClr>
        </a:solidFill>
        <a:ln w="6350" cap="flat" cmpd="sng" algn="ctr">
          <a:solidFill>
            <a:schemeClr val="accent5">
              <a:tint val="40000"/>
              <a:alpha val="90000"/>
              <a:hueOff val="-4814116"/>
              <a:satOff val="-16309"/>
              <a:lumOff val="-2091"/>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Find some covariance between certain features to plot a covariance heatmap.</a:t>
          </a:r>
        </a:p>
      </dsp:txBody>
      <dsp:txXfrm rot="-5400000">
        <a:off x="1131352" y="3450289"/>
        <a:ext cx="10876418" cy="462156"/>
      </dsp:txXfrm>
    </dsp:sp>
    <dsp:sp modelId="{683F70F9-325E-43F1-B565-C375B1297B42}">
      <dsp:nvSpPr>
        <dsp:cNvPr id="0" name=""/>
        <dsp:cNvSpPr/>
      </dsp:nvSpPr>
      <dsp:spPr>
        <a:xfrm>
          <a:off x="292" y="3361266"/>
          <a:ext cx="1131059" cy="640200"/>
        </a:xfrm>
        <a:prstGeom prst="roundRect">
          <a:avLst/>
        </a:prstGeom>
        <a:gradFill rotWithShape="0">
          <a:gsLst>
            <a:gs pos="0">
              <a:schemeClr val="accent5">
                <a:hueOff val="-4827531"/>
                <a:satOff val="-12442"/>
                <a:lumOff val="-8404"/>
                <a:alphaOff val="0"/>
                <a:satMod val="103000"/>
                <a:lumMod val="102000"/>
                <a:tint val="94000"/>
              </a:schemeClr>
            </a:gs>
            <a:gs pos="50000">
              <a:schemeClr val="accent5">
                <a:hueOff val="-4827531"/>
                <a:satOff val="-12442"/>
                <a:lumOff val="-8404"/>
                <a:alphaOff val="0"/>
                <a:satMod val="110000"/>
                <a:lumMod val="100000"/>
                <a:shade val="100000"/>
              </a:schemeClr>
            </a:gs>
            <a:gs pos="100000">
              <a:schemeClr val="accent5">
                <a:hueOff val="-4827531"/>
                <a:satOff val="-12442"/>
                <a:lumOff val="-840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Step6:</a:t>
          </a:r>
        </a:p>
      </dsp:txBody>
      <dsp:txXfrm>
        <a:off x="31544" y="3392518"/>
        <a:ext cx="1068555" cy="577696"/>
      </dsp:txXfrm>
    </dsp:sp>
    <dsp:sp modelId="{D33080CC-DC7C-4DE5-ACE2-1C756530EA30}">
      <dsp:nvSpPr>
        <dsp:cNvPr id="0" name=""/>
        <dsp:cNvSpPr/>
      </dsp:nvSpPr>
      <dsp:spPr>
        <a:xfrm rot="5400000">
          <a:off x="6325982" y="-1097132"/>
          <a:ext cx="512160" cy="10901420"/>
        </a:xfrm>
        <a:prstGeom prst="round2SameRect">
          <a:avLst/>
        </a:prstGeom>
        <a:solidFill>
          <a:schemeClr val="accent5">
            <a:tint val="40000"/>
            <a:alpha val="90000"/>
            <a:hueOff val="-5776939"/>
            <a:satOff val="-19570"/>
            <a:lumOff val="-2510"/>
            <a:alphaOff val="0"/>
          </a:schemeClr>
        </a:solidFill>
        <a:ln w="6350" cap="flat" cmpd="sng" algn="ctr">
          <a:solidFill>
            <a:schemeClr val="accent5">
              <a:tint val="40000"/>
              <a:alpha val="90000"/>
              <a:hueOff val="-5776939"/>
              <a:satOff val="-19570"/>
              <a:lumOff val="-251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Split the data into training data and test data in 7:3 ratio.</a:t>
          </a:r>
        </a:p>
      </dsp:txBody>
      <dsp:txXfrm rot="-5400000">
        <a:off x="1131352" y="4122500"/>
        <a:ext cx="10876418" cy="462156"/>
      </dsp:txXfrm>
    </dsp:sp>
    <dsp:sp modelId="{1EAA9850-EDF9-4F0C-AF01-A83C65F831F5}">
      <dsp:nvSpPr>
        <dsp:cNvPr id="0" name=""/>
        <dsp:cNvSpPr/>
      </dsp:nvSpPr>
      <dsp:spPr>
        <a:xfrm>
          <a:off x="292" y="4033477"/>
          <a:ext cx="1131059" cy="640200"/>
        </a:xfrm>
        <a:prstGeom prst="roundRect">
          <a:avLst/>
        </a:prstGeom>
        <a:gradFill rotWithShape="0">
          <a:gsLst>
            <a:gs pos="0">
              <a:schemeClr val="accent5">
                <a:hueOff val="-5793037"/>
                <a:satOff val="-14931"/>
                <a:lumOff val="-10084"/>
                <a:alphaOff val="0"/>
                <a:satMod val="103000"/>
                <a:lumMod val="102000"/>
                <a:tint val="94000"/>
              </a:schemeClr>
            </a:gs>
            <a:gs pos="50000">
              <a:schemeClr val="accent5">
                <a:hueOff val="-5793037"/>
                <a:satOff val="-14931"/>
                <a:lumOff val="-10084"/>
                <a:alphaOff val="0"/>
                <a:satMod val="110000"/>
                <a:lumMod val="100000"/>
                <a:shade val="100000"/>
              </a:schemeClr>
            </a:gs>
            <a:gs pos="100000">
              <a:schemeClr val="accent5">
                <a:hueOff val="-5793037"/>
                <a:satOff val="-14931"/>
                <a:lumOff val="-1008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Step-7: </a:t>
          </a:r>
        </a:p>
      </dsp:txBody>
      <dsp:txXfrm>
        <a:off x="31544" y="4064729"/>
        <a:ext cx="1068555" cy="577696"/>
      </dsp:txXfrm>
    </dsp:sp>
    <dsp:sp modelId="{EA3986B0-40D2-4C9D-B7C3-05B94A79E89C}">
      <dsp:nvSpPr>
        <dsp:cNvPr id="0" name=""/>
        <dsp:cNvSpPr/>
      </dsp:nvSpPr>
      <dsp:spPr>
        <a:xfrm rot="5400000">
          <a:off x="6325982" y="-424921"/>
          <a:ext cx="512160" cy="10901420"/>
        </a:xfrm>
        <a:prstGeom prst="round2SameRect">
          <a:avLst/>
        </a:prstGeom>
        <a:solidFill>
          <a:schemeClr val="accent5">
            <a:tint val="40000"/>
            <a:alpha val="90000"/>
            <a:hueOff val="-6739762"/>
            <a:satOff val="-22832"/>
            <a:lumOff val="-2928"/>
            <a:alphaOff val="0"/>
          </a:schemeClr>
        </a:solidFill>
        <a:ln w="6350" cap="flat" cmpd="sng" algn="ctr">
          <a:solidFill>
            <a:schemeClr val="accent5">
              <a:tint val="40000"/>
              <a:alpha val="90000"/>
              <a:hueOff val="-6739762"/>
              <a:satOff val="-22832"/>
              <a:lumOff val="-2928"/>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Apply the Models like “LR, KNN, MLP, ID3” and find the confusion matrix for the features and then calculate the classification report (Accuracy, f1-score, precision, recall, support).</a:t>
          </a:r>
        </a:p>
      </dsp:txBody>
      <dsp:txXfrm rot="-5400000">
        <a:off x="1131352" y="4794711"/>
        <a:ext cx="10876418" cy="462156"/>
      </dsp:txXfrm>
    </dsp:sp>
    <dsp:sp modelId="{1A641555-A647-4D85-B77F-83819B77D32C}">
      <dsp:nvSpPr>
        <dsp:cNvPr id="0" name=""/>
        <dsp:cNvSpPr/>
      </dsp:nvSpPr>
      <dsp:spPr>
        <a:xfrm>
          <a:off x="292" y="4705688"/>
          <a:ext cx="1131059" cy="64020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Step-8:</a:t>
          </a:r>
        </a:p>
      </dsp:txBody>
      <dsp:txXfrm>
        <a:off x="31544" y="4736940"/>
        <a:ext cx="1068555" cy="57769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4/28/2023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4/28/2023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1130117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12</a:t>
            </a:fld>
            <a:endParaRPr lang="en-US"/>
          </a:p>
        </p:txBody>
      </p:sp>
    </p:spTree>
    <p:extLst>
      <p:ext uri="{BB962C8B-B14F-4D97-AF65-F5344CB8AC3E}">
        <p14:creationId xmlns:p14="http://schemas.microsoft.com/office/powerpoint/2010/main" val="811086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13</a:t>
            </a:fld>
            <a:endParaRPr lang="en-US"/>
          </a:p>
        </p:txBody>
      </p:sp>
    </p:spTree>
    <p:extLst>
      <p:ext uri="{BB962C8B-B14F-4D97-AF65-F5344CB8AC3E}">
        <p14:creationId xmlns:p14="http://schemas.microsoft.com/office/powerpoint/2010/main" val="2046405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14</a:t>
            </a:fld>
            <a:endParaRPr lang="en-US"/>
          </a:p>
        </p:txBody>
      </p:sp>
    </p:spTree>
    <p:extLst>
      <p:ext uri="{BB962C8B-B14F-4D97-AF65-F5344CB8AC3E}">
        <p14:creationId xmlns:p14="http://schemas.microsoft.com/office/powerpoint/2010/main" val="1218109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15</a:t>
            </a:fld>
            <a:endParaRPr lang="en-US"/>
          </a:p>
        </p:txBody>
      </p:sp>
    </p:spTree>
    <p:extLst>
      <p:ext uri="{BB962C8B-B14F-4D97-AF65-F5344CB8AC3E}">
        <p14:creationId xmlns:p14="http://schemas.microsoft.com/office/powerpoint/2010/main" val="3491604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16</a:t>
            </a:fld>
            <a:endParaRPr lang="en-US"/>
          </a:p>
        </p:txBody>
      </p:sp>
    </p:spTree>
    <p:extLst>
      <p:ext uri="{BB962C8B-B14F-4D97-AF65-F5344CB8AC3E}">
        <p14:creationId xmlns:p14="http://schemas.microsoft.com/office/powerpoint/2010/main" val="1858751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1175699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4192390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6</a:t>
            </a:fld>
            <a:endParaRPr lang="en-US"/>
          </a:p>
        </p:txBody>
      </p:sp>
    </p:spTree>
    <p:extLst>
      <p:ext uri="{BB962C8B-B14F-4D97-AF65-F5344CB8AC3E}">
        <p14:creationId xmlns:p14="http://schemas.microsoft.com/office/powerpoint/2010/main" val="3352748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7</a:t>
            </a:fld>
            <a:endParaRPr lang="en-US"/>
          </a:p>
        </p:txBody>
      </p:sp>
    </p:spTree>
    <p:extLst>
      <p:ext uri="{BB962C8B-B14F-4D97-AF65-F5344CB8AC3E}">
        <p14:creationId xmlns:p14="http://schemas.microsoft.com/office/powerpoint/2010/main" val="1053565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LR – </a:t>
            </a:r>
            <a:r>
              <a:rPr lang="en-US" dirty="0" err="1"/>
              <a:t>LogisticRegression</a:t>
            </a:r>
            <a:r>
              <a:rPr lang="en-US" dirty="0"/>
              <a:t>, KNN – </a:t>
            </a:r>
            <a:r>
              <a:rPr lang="en-US" dirty="0" err="1"/>
              <a:t>KNeighborsClassifier</a:t>
            </a:r>
            <a:r>
              <a:rPr lang="en-US" dirty="0"/>
              <a:t>, MLP – </a:t>
            </a:r>
            <a:r>
              <a:rPr lang="en-US" dirty="0" err="1"/>
              <a:t>MLPClassifier</a:t>
            </a:r>
            <a:r>
              <a:rPr lang="en-US" dirty="0"/>
              <a:t>, ID3 - </a:t>
            </a:r>
            <a:r>
              <a:rPr lang="en-US" dirty="0" err="1"/>
              <a:t>DecisionTreeClassifier</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a:t>
            </a:fld>
            <a:endParaRPr lang="en-US"/>
          </a:p>
        </p:txBody>
      </p:sp>
    </p:spTree>
    <p:extLst>
      <p:ext uri="{BB962C8B-B14F-4D97-AF65-F5344CB8AC3E}">
        <p14:creationId xmlns:p14="http://schemas.microsoft.com/office/powerpoint/2010/main" val="694207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LR – </a:t>
            </a:r>
            <a:r>
              <a:rPr lang="en-US" dirty="0" err="1"/>
              <a:t>LogisticRegression</a:t>
            </a:r>
            <a:r>
              <a:rPr lang="en-US" dirty="0"/>
              <a:t>, KNN – </a:t>
            </a:r>
            <a:r>
              <a:rPr lang="en-US" dirty="0" err="1"/>
              <a:t>KNeighborsClassifier</a:t>
            </a:r>
            <a:r>
              <a:rPr lang="en-US" dirty="0"/>
              <a:t>, MLP – </a:t>
            </a:r>
            <a:r>
              <a:rPr lang="en-US" dirty="0" err="1"/>
              <a:t>MLPClassifier</a:t>
            </a:r>
            <a:r>
              <a:rPr lang="en-US" dirty="0"/>
              <a:t>, ID3 - </a:t>
            </a:r>
            <a:r>
              <a:rPr lang="en-US" dirty="0" err="1"/>
              <a:t>DecisionTreeClassifier</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a:t>
            </a:fld>
            <a:endParaRPr lang="en-US"/>
          </a:p>
        </p:txBody>
      </p:sp>
    </p:spTree>
    <p:extLst>
      <p:ext uri="{BB962C8B-B14F-4D97-AF65-F5344CB8AC3E}">
        <p14:creationId xmlns:p14="http://schemas.microsoft.com/office/powerpoint/2010/main" val="3747934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10</a:t>
            </a:fld>
            <a:endParaRPr lang="en-US"/>
          </a:p>
        </p:txBody>
      </p:sp>
    </p:spTree>
    <p:extLst>
      <p:ext uri="{BB962C8B-B14F-4D97-AF65-F5344CB8AC3E}">
        <p14:creationId xmlns:p14="http://schemas.microsoft.com/office/powerpoint/2010/main" val="297572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11</a:t>
            </a:fld>
            <a:endParaRPr lang="en-US"/>
          </a:p>
        </p:txBody>
      </p:sp>
    </p:spTree>
    <p:extLst>
      <p:ext uri="{BB962C8B-B14F-4D97-AF65-F5344CB8AC3E}">
        <p14:creationId xmlns:p14="http://schemas.microsoft.com/office/powerpoint/2010/main" val="2685747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4/28/2023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4/28/2023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4/28/2023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4/28/2023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4/28/2023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4/28/2023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4/28/2023</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4/28/2023</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4/28/2023</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0418" y="1656081"/>
            <a:ext cx="9391157" cy="2213800"/>
          </a:xfrm>
        </p:spPr>
        <p:txBody>
          <a:bodyPr>
            <a:noAutofit/>
          </a:bodyPr>
          <a:lstStyle/>
          <a:p>
            <a:pPr algn="ctr">
              <a:lnSpc>
                <a:spcPct val="100000"/>
              </a:lnSpc>
            </a:pPr>
            <a:r>
              <a:rPr lang="en-US" sz="4000" dirty="0">
                <a:solidFill>
                  <a:srgbClr val="002060"/>
                </a:solidFill>
                <a:latin typeface="Garamond" panose="02020404030301010803" pitchFamily="18" charset="0"/>
                <a:cs typeface="Times New Roman" panose="02020603050405020304" pitchFamily="18" charset="0"/>
              </a:rPr>
              <a:t> DDOS ATTACK DETECTION </a:t>
            </a:r>
            <a:br>
              <a:rPr lang="en-US" sz="4000" dirty="0">
                <a:solidFill>
                  <a:srgbClr val="002060"/>
                </a:solidFill>
                <a:latin typeface="Garamond" panose="02020404030301010803" pitchFamily="18" charset="0"/>
                <a:cs typeface="Times New Roman" panose="02020603050405020304" pitchFamily="18" charset="0"/>
              </a:rPr>
            </a:br>
            <a:r>
              <a:rPr lang="en-US" sz="4000" dirty="0">
                <a:solidFill>
                  <a:srgbClr val="002060"/>
                </a:solidFill>
                <a:latin typeface="Garamond" panose="02020404030301010803" pitchFamily="18" charset="0"/>
                <a:cs typeface="Times New Roman" panose="02020603050405020304" pitchFamily="18" charset="0"/>
              </a:rPr>
              <a:t>USING SUPERVISED</a:t>
            </a:r>
            <a:br>
              <a:rPr lang="en-US" sz="4000" dirty="0">
                <a:solidFill>
                  <a:srgbClr val="002060"/>
                </a:solidFill>
                <a:latin typeface="Garamond" panose="02020404030301010803" pitchFamily="18" charset="0"/>
                <a:cs typeface="Times New Roman" panose="02020603050405020304" pitchFamily="18" charset="0"/>
              </a:rPr>
            </a:br>
            <a:r>
              <a:rPr lang="en-US" sz="4000" dirty="0">
                <a:solidFill>
                  <a:srgbClr val="002060"/>
                </a:solidFill>
                <a:latin typeface="Garamond" panose="02020404030301010803" pitchFamily="18" charset="0"/>
                <a:cs typeface="Times New Roman" panose="02020603050405020304" pitchFamily="18" charset="0"/>
              </a:rPr>
              <a:t>MACHINE LEARNING TECHNIQUES</a:t>
            </a:r>
          </a:p>
        </p:txBody>
      </p:sp>
      <p:sp>
        <p:nvSpPr>
          <p:cNvPr id="3" name="TextBox 2">
            <a:extLst>
              <a:ext uri="{FF2B5EF4-FFF2-40B4-BE49-F238E27FC236}">
                <a16:creationId xmlns:a16="http://schemas.microsoft.com/office/drawing/2014/main" id="{9E5334DA-9085-4342-100A-5A4E795FEA62}"/>
              </a:ext>
            </a:extLst>
          </p:cNvPr>
          <p:cNvSpPr txBox="1"/>
          <p:nvPr/>
        </p:nvSpPr>
        <p:spPr>
          <a:xfrm>
            <a:off x="3508057" y="5420290"/>
            <a:ext cx="5175885" cy="584775"/>
          </a:xfrm>
          <a:prstGeom prst="rect">
            <a:avLst/>
          </a:prstGeom>
          <a:noFill/>
        </p:spPr>
        <p:txBody>
          <a:bodyPr wrap="square" rtlCol="0">
            <a:spAutoFit/>
          </a:bodyPr>
          <a:lstStyle/>
          <a:p>
            <a:r>
              <a:rPr lang="en-US" sz="3200" dirty="0">
                <a:solidFill>
                  <a:srgbClr val="002060"/>
                </a:solidFill>
                <a:latin typeface="Georgia" panose="02040502050405020303" pitchFamily="18" charset="0"/>
              </a:rPr>
              <a:t>Group Project Presentation</a:t>
            </a:r>
          </a:p>
        </p:txBody>
      </p:sp>
      <p:sp>
        <p:nvSpPr>
          <p:cNvPr id="7" name="TextBox 6">
            <a:extLst>
              <a:ext uri="{FF2B5EF4-FFF2-40B4-BE49-F238E27FC236}">
                <a16:creationId xmlns:a16="http://schemas.microsoft.com/office/drawing/2014/main" id="{40C48C31-9F35-2B92-3DBD-C90EDAD851BD}"/>
              </a:ext>
            </a:extLst>
          </p:cNvPr>
          <p:cNvSpPr txBox="1"/>
          <p:nvPr/>
        </p:nvSpPr>
        <p:spPr>
          <a:xfrm>
            <a:off x="0" y="0"/>
            <a:ext cx="3972560" cy="461665"/>
          </a:xfrm>
          <a:prstGeom prst="rect">
            <a:avLst/>
          </a:prstGeom>
          <a:noFill/>
        </p:spPr>
        <p:txBody>
          <a:bodyPr wrap="square" rtlCol="0">
            <a:spAutoFit/>
          </a:bodyPr>
          <a:lstStyle/>
          <a:p>
            <a:r>
              <a:rPr lang="en-US" sz="2400" dirty="0">
                <a:solidFill>
                  <a:srgbClr val="C00000"/>
                </a:solidFill>
                <a:latin typeface="Georgia" panose="02040502050405020303" pitchFamily="18" charset="0"/>
              </a:rPr>
              <a:t> CS </a:t>
            </a:r>
            <a:r>
              <a:rPr lang="en-US" sz="2400" dirty="0">
                <a:solidFill>
                  <a:srgbClr val="C00000"/>
                </a:solidFill>
                <a:latin typeface="Times New Roman" panose="02020603050405020304" pitchFamily="18" charset="0"/>
                <a:cs typeface="Times New Roman" panose="02020603050405020304" pitchFamily="18" charset="0"/>
              </a:rPr>
              <a:t>5710</a:t>
            </a:r>
            <a:r>
              <a:rPr lang="en-US" sz="2400" dirty="0">
                <a:solidFill>
                  <a:srgbClr val="C00000"/>
                </a:solidFill>
                <a:latin typeface="Georgia" panose="02040502050405020303" pitchFamily="18" charset="0"/>
              </a:rPr>
              <a:t>: Machine Learning </a:t>
            </a:r>
          </a:p>
        </p:txBody>
      </p:sp>
      <p:sp>
        <p:nvSpPr>
          <p:cNvPr id="10" name="TextBox 9">
            <a:extLst>
              <a:ext uri="{FF2B5EF4-FFF2-40B4-BE49-F238E27FC236}">
                <a16:creationId xmlns:a16="http://schemas.microsoft.com/office/drawing/2014/main" id="{BFE95A18-445A-948B-02F9-7FAC7E1D0768}"/>
              </a:ext>
            </a:extLst>
          </p:cNvPr>
          <p:cNvSpPr txBox="1"/>
          <p:nvPr/>
        </p:nvSpPr>
        <p:spPr>
          <a:xfrm>
            <a:off x="3508055" y="5420290"/>
            <a:ext cx="5175885" cy="584775"/>
          </a:xfrm>
          <a:prstGeom prst="rect">
            <a:avLst/>
          </a:prstGeom>
          <a:noFill/>
        </p:spPr>
        <p:txBody>
          <a:bodyPr wrap="square" rtlCol="0">
            <a:spAutoFit/>
          </a:bodyPr>
          <a:lstStyle/>
          <a:p>
            <a:r>
              <a:rPr lang="en-US" sz="3200" dirty="0">
                <a:solidFill>
                  <a:srgbClr val="00B050"/>
                </a:solidFill>
                <a:latin typeface="Georgia" panose="02040502050405020303" pitchFamily="18" charset="0"/>
              </a:rPr>
              <a:t>Group Project Presentation</a:t>
            </a:r>
          </a:p>
        </p:txBody>
      </p:sp>
      <p:sp>
        <p:nvSpPr>
          <p:cNvPr id="11" name="TextBox 10">
            <a:extLst>
              <a:ext uri="{FF2B5EF4-FFF2-40B4-BE49-F238E27FC236}">
                <a16:creationId xmlns:a16="http://schemas.microsoft.com/office/drawing/2014/main" id="{F015E5A1-147D-411B-0A16-D275EF796D84}"/>
              </a:ext>
            </a:extLst>
          </p:cNvPr>
          <p:cNvSpPr txBox="1"/>
          <p:nvPr/>
        </p:nvSpPr>
        <p:spPr>
          <a:xfrm>
            <a:off x="10410011" y="0"/>
            <a:ext cx="1775145" cy="461665"/>
          </a:xfrm>
          <a:prstGeom prst="rect">
            <a:avLst/>
          </a:prstGeom>
          <a:noFill/>
        </p:spPr>
        <p:txBody>
          <a:bodyPr wrap="square" rtlCol="0">
            <a:spAutoFit/>
          </a:bodyPr>
          <a:lstStyle/>
          <a:p>
            <a:r>
              <a:rPr lang="en-US" sz="2400" dirty="0">
                <a:solidFill>
                  <a:srgbClr val="C00000"/>
                </a:solidFill>
                <a:latin typeface="Georgia" panose="02040502050405020303" pitchFamily="18" charset="0"/>
              </a:rPr>
              <a:t>CRN </a:t>
            </a:r>
            <a:r>
              <a:rPr lang="en-US" sz="2400" dirty="0">
                <a:solidFill>
                  <a:srgbClr val="C00000"/>
                </a:solidFill>
                <a:latin typeface="Times New Roman" panose="02020603050405020304" pitchFamily="18" charset="0"/>
                <a:cs typeface="Times New Roman" panose="02020603050405020304" pitchFamily="18" charset="0"/>
              </a:rPr>
              <a:t>22037</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71F462-9E1E-E2A4-067E-D42A852F2AB8}"/>
              </a:ext>
            </a:extLst>
          </p:cNvPr>
          <p:cNvSpPr txBox="1">
            <a:spLocks/>
          </p:cNvSpPr>
          <p:nvPr/>
        </p:nvSpPr>
        <p:spPr>
          <a:xfrm>
            <a:off x="1295400" y="2857807"/>
            <a:ext cx="9601200" cy="11423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endParaRPr lang="en-US" dirty="0"/>
          </a:p>
        </p:txBody>
      </p:sp>
      <p:sp>
        <p:nvSpPr>
          <p:cNvPr id="2" name="Title 1">
            <a:extLst>
              <a:ext uri="{FF2B5EF4-FFF2-40B4-BE49-F238E27FC236}">
                <a16:creationId xmlns:a16="http://schemas.microsoft.com/office/drawing/2014/main" id="{1B44A65E-E61A-83DB-4717-1E8A6BF0A142}"/>
              </a:ext>
            </a:extLst>
          </p:cNvPr>
          <p:cNvSpPr txBox="1">
            <a:spLocks/>
          </p:cNvSpPr>
          <p:nvPr/>
        </p:nvSpPr>
        <p:spPr>
          <a:xfrm>
            <a:off x="619760" y="160018"/>
            <a:ext cx="4805680" cy="78223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sz="4800" dirty="0">
                <a:latin typeface="Garamond" panose="02020404030301010803" pitchFamily="18" charset="0"/>
                <a:cs typeface="Times New Roman" panose="02020603050405020304" pitchFamily="18" charset="0"/>
              </a:rPr>
              <a:t>ICMP Protocol</a:t>
            </a:r>
          </a:p>
        </p:txBody>
      </p:sp>
      <p:sp>
        <p:nvSpPr>
          <p:cNvPr id="8" name="TextBox 7">
            <a:extLst>
              <a:ext uri="{FF2B5EF4-FFF2-40B4-BE49-F238E27FC236}">
                <a16:creationId xmlns:a16="http://schemas.microsoft.com/office/drawing/2014/main" id="{11D86EEB-7A34-43C9-4710-343BA2887A7F}"/>
              </a:ext>
            </a:extLst>
          </p:cNvPr>
          <p:cNvSpPr txBox="1"/>
          <p:nvPr/>
        </p:nvSpPr>
        <p:spPr>
          <a:xfrm>
            <a:off x="294640" y="1000588"/>
            <a:ext cx="11394440" cy="1687963"/>
          </a:xfrm>
          <a:prstGeom prst="rect">
            <a:avLst/>
          </a:prstGeom>
          <a:noFill/>
        </p:spPr>
        <p:txBody>
          <a:bodyPr wrap="square">
            <a:spAutoFit/>
          </a:bodyPr>
          <a:lstStyle/>
          <a:p>
            <a:pPr marL="101600" lvl="0" algn="just" rtl="0">
              <a:lnSpc>
                <a:spcPct val="150000"/>
              </a:lnSpc>
              <a:spcBef>
                <a:spcPts val="600"/>
              </a:spcBef>
              <a:spcAft>
                <a:spcPts val="0"/>
              </a:spcAft>
              <a:buSzPts val="2000"/>
            </a:pPr>
            <a:r>
              <a:rPr lang="en-US" sz="2400" dirty="0">
                <a:latin typeface="Times New Roman"/>
                <a:ea typeface="Times New Roman"/>
                <a:cs typeface="Times New Roman"/>
                <a:sym typeface="Times New Roman"/>
              </a:rPr>
              <a:t>An Internet Control Message Protocol (ICMP) flood DDoS attack, also known as a Ping flood attack, is a common Denial-of-Service (DoS) attack in which an attacker attempts to overwhelm a targeted device with ICMP echo-requests (pings). </a:t>
            </a:r>
          </a:p>
        </p:txBody>
      </p:sp>
      <p:grpSp>
        <p:nvGrpSpPr>
          <p:cNvPr id="45" name="Group 44">
            <a:extLst>
              <a:ext uri="{FF2B5EF4-FFF2-40B4-BE49-F238E27FC236}">
                <a16:creationId xmlns:a16="http://schemas.microsoft.com/office/drawing/2014/main" id="{9AD6F1AD-8CD5-0200-2DFC-F007501DFC6E}"/>
              </a:ext>
            </a:extLst>
          </p:cNvPr>
          <p:cNvGrpSpPr/>
          <p:nvPr/>
        </p:nvGrpSpPr>
        <p:grpSpPr>
          <a:xfrm>
            <a:off x="2428057" y="2809049"/>
            <a:ext cx="7722871" cy="3394657"/>
            <a:chOff x="2830829" y="3068872"/>
            <a:chExt cx="7722871" cy="3394657"/>
          </a:xfrm>
        </p:grpSpPr>
        <p:pic>
          <p:nvPicPr>
            <p:cNvPr id="6" name="Graphic 5" descr="Computer with solid fill">
              <a:extLst>
                <a:ext uri="{FF2B5EF4-FFF2-40B4-BE49-F238E27FC236}">
                  <a16:creationId xmlns:a16="http://schemas.microsoft.com/office/drawing/2014/main" id="{1A13D81B-9C07-3058-E194-05B44679744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89085" y="4669072"/>
              <a:ext cx="1600200" cy="1600200"/>
            </a:xfrm>
            <a:prstGeom prst="rect">
              <a:avLst/>
            </a:prstGeom>
          </p:spPr>
        </p:pic>
        <p:pic>
          <p:nvPicPr>
            <p:cNvPr id="7" name="Graphic 6" descr="Computer with solid fill">
              <a:extLst>
                <a:ext uri="{FF2B5EF4-FFF2-40B4-BE49-F238E27FC236}">
                  <a16:creationId xmlns:a16="http://schemas.microsoft.com/office/drawing/2014/main" id="{820AD18B-E276-897E-2467-9F873A93E7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53399" y="4669072"/>
              <a:ext cx="1600200" cy="1600200"/>
            </a:xfrm>
            <a:prstGeom prst="rect">
              <a:avLst/>
            </a:prstGeom>
          </p:spPr>
        </p:pic>
        <p:pic>
          <p:nvPicPr>
            <p:cNvPr id="10" name="Graphic 9" descr="Cloud with solid fill">
              <a:extLst>
                <a:ext uri="{FF2B5EF4-FFF2-40B4-BE49-F238E27FC236}">
                  <a16:creationId xmlns:a16="http://schemas.microsoft.com/office/drawing/2014/main" id="{DBE3C6AA-7AF3-5694-5D5C-0C52E3E54EE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71242" y="3068872"/>
              <a:ext cx="1600200" cy="1600200"/>
            </a:xfrm>
            <a:prstGeom prst="rect">
              <a:avLst/>
            </a:prstGeom>
          </p:spPr>
        </p:pic>
        <p:cxnSp>
          <p:nvCxnSpPr>
            <p:cNvPr id="12" name="Straight Arrow Connector 11">
              <a:extLst>
                <a:ext uri="{FF2B5EF4-FFF2-40B4-BE49-F238E27FC236}">
                  <a16:creationId xmlns:a16="http://schemas.microsoft.com/office/drawing/2014/main" id="{D57515B2-96BD-59DC-CCDC-23A9FC60FEE0}"/>
                </a:ext>
              </a:extLst>
            </p:cNvPr>
            <p:cNvCxnSpPr>
              <a:cxnSpLocks/>
              <a:stCxn id="6" idx="0"/>
              <a:endCxn id="10" idx="1"/>
            </p:cNvCxnSpPr>
            <p:nvPr/>
          </p:nvCxnSpPr>
          <p:spPr>
            <a:xfrm flipV="1">
              <a:off x="4189185" y="3868972"/>
              <a:ext cx="1582057" cy="8001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13267901-D80C-1227-7862-3C77600D28CD}"/>
                </a:ext>
              </a:extLst>
            </p:cNvPr>
            <p:cNvCxnSpPr>
              <a:cxnSpLocks/>
              <a:stCxn id="10" idx="3"/>
              <a:endCxn id="7" idx="0"/>
            </p:cNvCxnSpPr>
            <p:nvPr/>
          </p:nvCxnSpPr>
          <p:spPr>
            <a:xfrm>
              <a:off x="7371442" y="3868972"/>
              <a:ext cx="1582057" cy="8001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DB9160DF-611C-5CBC-CDE9-07D5538827B3}"/>
                </a:ext>
              </a:extLst>
            </p:cNvPr>
            <p:cNvCxnSpPr>
              <a:cxnSpLocks/>
            </p:cNvCxnSpPr>
            <p:nvPr/>
          </p:nvCxnSpPr>
          <p:spPr>
            <a:xfrm>
              <a:off x="6749143" y="4989277"/>
              <a:ext cx="1247547" cy="9341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a:extLst>
                <a:ext uri="{FF2B5EF4-FFF2-40B4-BE49-F238E27FC236}">
                  <a16:creationId xmlns:a16="http://schemas.microsoft.com/office/drawing/2014/main" id="{4DC495BB-3C98-098C-2A08-ED40C7CAAAE1}"/>
                </a:ext>
              </a:extLst>
            </p:cNvPr>
            <p:cNvCxnSpPr/>
            <p:nvPr/>
          </p:nvCxnSpPr>
          <p:spPr>
            <a:xfrm>
              <a:off x="7202717" y="4211257"/>
              <a:ext cx="1266369" cy="66888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3E103431-57A2-DE98-3E8D-C0D47A2C838D}"/>
                </a:ext>
              </a:extLst>
            </p:cNvPr>
            <p:cNvCxnSpPr>
              <a:cxnSpLocks/>
            </p:cNvCxnSpPr>
            <p:nvPr/>
          </p:nvCxnSpPr>
          <p:spPr>
            <a:xfrm>
              <a:off x="7157583" y="4685231"/>
              <a:ext cx="839107" cy="54546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TextBox 24">
              <a:extLst>
                <a:ext uri="{FF2B5EF4-FFF2-40B4-BE49-F238E27FC236}">
                  <a16:creationId xmlns:a16="http://schemas.microsoft.com/office/drawing/2014/main" id="{64CE46DA-D30F-A413-E0C7-1B7E2569F36B}"/>
                </a:ext>
              </a:extLst>
            </p:cNvPr>
            <p:cNvSpPr txBox="1"/>
            <p:nvPr/>
          </p:nvSpPr>
          <p:spPr>
            <a:xfrm>
              <a:off x="7983992" y="3542846"/>
              <a:ext cx="2569708"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victim floods with ICMP echo replies</a:t>
              </a:r>
            </a:p>
          </p:txBody>
        </p:sp>
        <p:sp>
          <p:nvSpPr>
            <p:cNvPr id="26" name="TextBox 25">
              <a:extLst>
                <a:ext uri="{FF2B5EF4-FFF2-40B4-BE49-F238E27FC236}">
                  <a16:creationId xmlns:a16="http://schemas.microsoft.com/office/drawing/2014/main" id="{1F395406-7375-0221-97AB-31E317BA9D13}"/>
                </a:ext>
              </a:extLst>
            </p:cNvPr>
            <p:cNvSpPr txBox="1"/>
            <p:nvPr/>
          </p:nvSpPr>
          <p:spPr>
            <a:xfrm>
              <a:off x="3669675" y="6094197"/>
              <a:ext cx="103902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Attacker</a:t>
              </a:r>
            </a:p>
          </p:txBody>
        </p:sp>
        <p:sp>
          <p:nvSpPr>
            <p:cNvPr id="27" name="TextBox 26">
              <a:extLst>
                <a:ext uri="{FF2B5EF4-FFF2-40B4-BE49-F238E27FC236}">
                  <a16:creationId xmlns:a16="http://schemas.microsoft.com/office/drawing/2014/main" id="{797480F1-897C-4AF9-271E-6D0469FF67C9}"/>
                </a:ext>
              </a:extLst>
            </p:cNvPr>
            <p:cNvSpPr txBox="1"/>
            <p:nvPr/>
          </p:nvSpPr>
          <p:spPr>
            <a:xfrm>
              <a:off x="8525894" y="6085810"/>
              <a:ext cx="855209" cy="3669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Victim</a:t>
              </a:r>
            </a:p>
          </p:txBody>
        </p:sp>
        <p:sp>
          <p:nvSpPr>
            <p:cNvPr id="28" name="TextBox 27">
              <a:extLst>
                <a:ext uri="{FF2B5EF4-FFF2-40B4-BE49-F238E27FC236}">
                  <a16:creationId xmlns:a16="http://schemas.microsoft.com/office/drawing/2014/main" id="{B52C150A-D354-EB26-1CDD-44DAC3F024AF}"/>
                </a:ext>
              </a:extLst>
            </p:cNvPr>
            <p:cNvSpPr txBox="1"/>
            <p:nvPr/>
          </p:nvSpPr>
          <p:spPr>
            <a:xfrm>
              <a:off x="5837462" y="4350753"/>
              <a:ext cx="1600200"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Intermediary Network</a:t>
              </a:r>
            </a:p>
          </p:txBody>
        </p:sp>
        <p:sp>
          <p:nvSpPr>
            <p:cNvPr id="35" name="TextBox 34">
              <a:extLst>
                <a:ext uri="{FF2B5EF4-FFF2-40B4-BE49-F238E27FC236}">
                  <a16:creationId xmlns:a16="http://schemas.microsoft.com/office/drawing/2014/main" id="{53DF1996-EF02-5ADF-834A-6342E8CDAF66}"/>
                </a:ext>
              </a:extLst>
            </p:cNvPr>
            <p:cNvSpPr txBox="1"/>
            <p:nvPr/>
          </p:nvSpPr>
          <p:spPr>
            <a:xfrm>
              <a:off x="2830829" y="3526297"/>
              <a:ext cx="2608510"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attacker sends an ICMP echo request to the broadcast address</a:t>
              </a:r>
            </a:p>
          </p:txBody>
        </p:sp>
      </p:grpSp>
    </p:spTree>
    <p:extLst>
      <p:ext uri="{BB962C8B-B14F-4D97-AF65-F5344CB8AC3E}">
        <p14:creationId xmlns:p14="http://schemas.microsoft.com/office/powerpoint/2010/main" val="2229793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71F462-9E1E-E2A4-067E-D42A852F2AB8}"/>
              </a:ext>
            </a:extLst>
          </p:cNvPr>
          <p:cNvSpPr txBox="1">
            <a:spLocks/>
          </p:cNvSpPr>
          <p:nvPr/>
        </p:nvSpPr>
        <p:spPr>
          <a:xfrm>
            <a:off x="1295400" y="2857807"/>
            <a:ext cx="9601200" cy="11423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endParaRPr lang="en-US" dirty="0"/>
          </a:p>
        </p:txBody>
      </p:sp>
      <p:sp>
        <p:nvSpPr>
          <p:cNvPr id="2" name="Title 1">
            <a:extLst>
              <a:ext uri="{FF2B5EF4-FFF2-40B4-BE49-F238E27FC236}">
                <a16:creationId xmlns:a16="http://schemas.microsoft.com/office/drawing/2014/main" id="{1B44A65E-E61A-83DB-4717-1E8A6BF0A142}"/>
              </a:ext>
            </a:extLst>
          </p:cNvPr>
          <p:cNvSpPr txBox="1">
            <a:spLocks/>
          </p:cNvSpPr>
          <p:nvPr/>
        </p:nvSpPr>
        <p:spPr>
          <a:xfrm>
            <a:off x="619760" y="160018"/>
            <a:ext cx="4805680" cy="78223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sz="4800" dirty="0">
                <a:latin typeface="Garamond" panose="02020404030301010803" pitchFamily="18" charset="0"/>
                <a:cs typeface="Times New Roman" panose="02020603050405020304" pitchFamily="18" charset="0"/>
              </a:rPr>
              <a:t>UDP Protocol </a:t>
            </a:r>
          </a:p>
        </p:txBody>
      </p:sp>
      <p:sp>
        <p:nvSpPr>
          <p:cNvPr id="8" name="TextBox 7">
            <a:extLst>
              <a:ext uri="{FF2B5EF4-FFF2-40B4-BE49-F238E27FC236}">
                <a16:creationId xmlns:a16="http://schemas.microsoft.com/office/drawing/2014/main" id="{11D86EEB-7A34-43C9-4710-343BA2887A7F}"/>
              </a:ext>
            </a:extLst>
          </p:cNvPr>
          <p:cNvSpPr txBox="1"/>
          <p:nvPr/>
        </p:nvSpPr>
        <p:spPr>
          <a:xfrm>
            <a:off x="294640" y="1000588"/>
            <a:ext cx="11394440" cy="1687963"/>
          </a:xfrm>
          <a:prstGeom prst="rect">
            <a:avLst/>
          </a:prstGeom>
          <a:noFill/>
        </p:spPr>
        <p:txBody>
          <a:bodyPr wrap="square">
            <a:spAutoFit/>
          </a:bodyPr>
          <a:lstStyle/>
          <a:p>
            <a:pPr marL="101600" lvl="0" algn="just" rtl="0">
              <a:lnSpc>
                <a:spcPct val="150000"/>
              </a:lnSpc>
              <a:spcBef>
                <a:spcPts val="600"/>
              </a:spcBef>
              <a:spcAft>
                <a:spcPts val="0"/>
              </a:spcAft>
              <a:buSzPts val="2000"/>
            </a:pPr>
            <a:r>
              <a:rPr lang="en-US" sz="2400" dirty="0">
                <a:latin typeface="Times New Roman"/>
                <a:ea typeface="Times New Roman"/>
                <a:cs typeface="Times New Roman"/>
                <a:sym typeface="Times New Roman"/>
              </a:rPr>
              <a:t>A UDP flood is a form of volumetric Denial-of-Service (DoS) attack where the attacker targets and overwhelms random ports on the host with IP packets containing User Datagram Protocol (UDP) packets. </a:t>
            </a:r>
          </a:p>
        </p:txBody>
      </p:sp>
      <p:pic>
        <p:nvPicPr>
          <p:cNvPr id="5" name="Google Shape;184;g12e5bbb9fc5_1_56">
            <a:extLst>
              <a:ext uri="{FF2B5EF4-FFF2-40B4-BE49-F238E27FC236}">
                <a16:creationId xmlns:a16="http://schemas.microsoft.com/office/drawing/2014/main" id="{5E57EC5E-3FA7-1D09-7039-58AE25A6D250}"/>
              </a:ext>
            </a:extLst>
          </p:cNvPr>
          <p:cNvPicPr preferRelativeResize="0"/>
          <p:nvPr/>
        </p:nvPicPr>
        <p:blipFill rotWithShape="1">
          <a:blip r:embed="rId3">
            <a:alphaModFix/>
          </a:blip>
          <a:srcRect l="3566" b="9420"/>
          <a:stretch/>
        </p:blipFill>
        <p:spPr>
          <a:xfrm>
            <a:off x="2917049" y="2887106"/>
            <a:ext cx="5791522" cy="3121807"/>
          </a:xfrm>
          <a:prstGeom prst="rect">
            <a:avLst/>
          </a:prstGeom>
          <a:noFill/>
          <a:ln>
            <a:noFill/>
          </a:ln>
        </p:spPr>
      </p:pic>
    </p:spTree>
    <p:extLst>
      <p:ext uri="{BB962C8B-B14F-4D97-AF65-F5344CB8AC3E}">
        <p14:creationId xmlns:p14="http://schemas.microsoft.com/office/powerpoint/2010/main" val="687301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71F462-9E1E-E2A4-067E-D42A852F2AB8}"/>
              </a:ext>
            </a:extLst>
          </p:cNvPr>
          <p:cNvSpPr txBox="1">
            <a:spLocks/>
          </p:cNvSpPr>
          <p:nvPr/>
        </p:nvSpPr>
        <p:spPr>
          <a:xfrm>
            <a:off x="1295400" y="2857807"/>
            <a:ext cx="9601200" cy="11423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endParaRPr lang="en-US" dirty="0"/>
          </a:p>
        </p:txBody>
      </p:sp>
      <p:sp>
        <p:nvSpPr>
          <p:cNvPr id="2" name="Title 1">
            <a:extLst>
              <a:ext uri="{FF2B5EF4-FFF2-40B4-BE49-F238E27FC236}">
                <a16:creationId xmlns:a16="http://schemas.microsoft.com/office/drawing/2014/main" id="{1B44A65E-E61A-83DB-4717-1E8A6BF0A142}"/>
              </a:ext>
            </a:extLst>
          </p:cNvPr>
          <p:cNvSpPr txBox="1">
            <a:spLocks/>
          </p:cNvSpPr>
          <p:nvPr/>
        </p:nvSpPr>
        <p:spPr>
          <a:xfrm>
            <a:off x="619760" y="160018"/>
            <a:ext cx="4805680" cy="782236"/>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sz="4800" dirty="0">
                <a:latin typeface="Garamond" panose="02020404030301010803" pitchFamily="18" charset="0"/>
                <a:cs typeface="Times New Roman" panose="02020603050405020304" pitchFamily="18" charset="0"/>
              </a:rPr>
              <a:t>TCP_SYN Protocol</a:t>
            </a:r>
          </a:p>
        </p:txBody>
      </p:sp>
      <p:sp>
        <p:nvSpPr>
          <p:cNvPr id="8" name="TextBox 7">
            <a:extLst>
              <a:ext uri="{FF2B5EF4-FFF2-40B4-BE49-F238E27FC236}">
                <a16:creationId xmlns:a16="http://schemas.microsoft.com/office/drawing/2014/main" id="{11D86EEB-7A34-43C9-4710-343BA2887A7F}"/>
              </a:ext>
            </a:extLst>
          </p:cNvPr>
          <p:cNvSpPr txBox="1"/>
          <p:nvPr/>
        </p:nvSpPr>
        <p:spPr>
          <a:xfrm>
            <a:off x="294640" y="1102188"/>
            <a:ext cx="11394440" cy="2062872"/>
          </a:xfrm>
          <a:prstGeom prst="rect">
            <a:avLst/>
          </a:prstGeom>
          <a:noFill/>
        </p:spPr>
        <p:txBody>
          <a:bodyPr wrap="square">
            <a:spAutoFit/>
          </a:bodyPr>
          <a:lstStyle/>
          <a:p>
            <a:pPr marL="101600" lvl="0" algn="just" rtl="0">
              <a:lnSpc>
                <a:spcPct val="150000"/>
              </a:lnSpc>
              <a:spcBef>
                <a:spcPts val="600"/>
              </a:spcBef>
              <a:spcAft>
                <a:spcPts val="0"/>
              </a:spcAft>
              <a:buSzPts val="2000"/>
            </a:pPr>
            <a:r>
              <a:rPr lang="en-US" sz="2200" dirty="0">
                <a:latin typeface="Times New Roman"/>
                <a:ea typeface="Times New Roman"/>
                <a:cs typeface="Times New Roman"/>
                <a:sym typeface="Times New Roman"/>
              </a:rPr>
              <a:t>A SYN Flood is a common form of Denial-of-Service (DDoS) attack  that can target any system connected to the Internet and providing Transmission Control Protocol (TCP) services (e.g., web server, email server, file transfer). Every connection using the TCP protocol requires the three-way handshake, which is a set of messages exchanged between the client and server.</a:t>
            </a:r>
          </a:p>
        </p:txBody>
      </p:sp>
      <p:pic>
        <p:nvPicPr>
          <p:cNvPr id="3" name="Google Shape;200;g12e5bbb9fc5_1_82">
            <a:extLst>
              <a:ext uri="{FF2B5EF4-FFF2-40B4-BE49-F238E27FC236}">
                <a16:creationId xmlns:a16="http://schemas.microsoft.com/office/drawing/2014/main" id="{80E77C74-8DED-74AB-7223-4B686FC91315}"/>
              </a:ext>
            </a:extLst>
          </p:cNvPr>
          <p:cNvPicPr preferRelativeResize="0"/>
          <p:nvPr/>
        </p:nvPicPr>
        <p:blipFill rotWithShape="1">
          <a:blip r:embed="rId3">
            <a:alphaModFix/>
          </a:blip>
          <a:srcRect t="3117" b="11214"/>
          <a:stretch/>
        </p:blipFill>
        <p:spPr>
          <a:xfrm>
            <a:off x="2884714" y="3324994"/>
            <a:ext cx="6198560" cy="2777811"/>
          </a:xfrm>
          <a:prstGeom prst="rect">
            <a:avLst/>
          </a:prstGeom>
          <a:noFill/>
          <a:ln>
            <a:noFill/>
          </a:ln>
        </p:spPr>
      </p:pic>
    </p:spTree>
    <p:extLst>
      <p:ext uri="{BB962C8B-B14F-4D97-AF65-F5344CB8AC3E}">
        <p14:creationId xmlns:p14="http://schemas.microsoft.com/office/powerpoint/2010/main" val="3886311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71F462-9E1E-E2A4-067E-D42A852F2AB8}"/>
              </a:ext>
            </a:extLst>
          </p:cNvPr>
          <p:cNvSpPr txBox="1">
            <a:spLocks/>
          </p:cNvSpPr>
          <p:nvPr/>
        </p:nvSpPr>
        <p:spPr>
          <a:xfrm>
            <a:off x="1295400" y="2857807"/>
            <a:ext cx="9601200" cy="11423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endParaRPr lang="en-US" dirty="0"/>
          </a:p>
        </p:txBody>
      </p:sp>
      <p:sp>
        <p:nvSpPr>
          <p:cNvPr id="2" name="Title 1">
            <a:extLst>
              <a:ext uri="{FF2B5EF4-FFF2-40B4-BE49-F238E27FC236}">
                <a16:creationId xmlns:a16="http://schemas.microsoft.com/office/drawing/2014/main" id="{1B44A65E-E61A-83DB-4717-1E8A6BF0A142}"/>
              </a:ext>
            </a:extLst>
          </p:cNvPr>
          <p:cNvSpPr txBox="1">
            <a:spLocks/>
          </p:cNvSpPr>
          <p:nvPr/>
        </p:nvSpPr>
        <p:spPr>
          <a:xfrm>
            <a:off x="619760" y="62044"/>
            <a:ext cx="4805680" cy="78223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sz="4800" dirty="0">
                <a:latin typeface="Garamond" panose="02020404030301010803" pitchFamily="18" charset="0"/>
                <a:cs typeface="Times New Roman" panose="02020603050405020304" pitchFamily="18" charset="0"/>
              </a:rPr>
              <a:t>Algorithm:</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E3CAE125-7D91-BED0-3ADE-A512308C7817}"/>
                  </a:ext>
                </a:extLst>
              </p:cNvPr>
              <p:cNvGraphicFramePr/>
              <p:nvPr>
                <p:extLst>
                  <p:ext uri="{D42A27DB-BD31-4B8C-83A1-F6EECF244321}">
                    <p14:modId xmlns:p14="http://schemas.microsoft.com/office/powerpoint/2010/main" val="1484619321"/>
                  </p:ext>
                </p:extLst>
              </p:nvPr>
            </p:nvGraphicFramePr>
            <p:xfrm>
              <a:off x="82734" y="844280"/>
              <a:ext cx="12033066" cy="53461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a:extLst>
                  <a:ext uri="{FF2B5EF4-FFF2-40B4-BE49-F238E27FC236}">
                    <a16:creationId xmlns:a16="http://schemas.microsoft.com/office/drawing/2014/main" id="{E3CAE125-7D91-BED0-3ADE-A512308C7817}"/>
                  </a:ext>
                </a:extLst>
              </p:cNvPr>
              <p:cNvGraphicFramePr/>
              <p:nvPr>
                <p:extLst>
                  <p:ext uri="{D42A27DB-BD31-4B8C-83A1-F6EECF244321}">
                    <p14:modId xmlns:p14="http://schemas.microsoft.com/office/powerpoint/2010/main" val="1484619321"/>
                  </p:ext>
                </p:extLst>
              </p:nvPr>
            </p:nvGraphicFramePr>
            <p:xfrm>
              <a:off x="82734" y="844280"/>
              <a:ext cx="12033066" cy="534610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420691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4A65E-E61A-83DB-4717-1E8A6BF0A142}"/>
              </a:ext>
            </a:extLst>
          </p:cNvPr>
          <p:cNvSpPr txBox="1">
            <a:spLocks/>
          </p:cNvSpPr>
          <p:nvPr/>
        </p:nvSpPr>
        <p:spPr>
          <a:xfrm>
            <a:off x="4606108" y="32653"/>
            <a:ext cx="2979783" cy="44023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sz="2400" dirty="0">
                <a:latin typeface="Garamond" panose="02020404030301010803" pitchFamily="18" charset="0"/>
                <a:cs typeface="Times New Roman" panose="02020603050405020304" pitchFamily="18" charset="0"/>
              </a:rPr>
              <a:t>Results/Simulations:</a:t>
            </a:r>
          </a:p>
        </p:txBody>
      </p:sp>
      <p:pic>
        <p:nvPicPr>
          <p:cNvPr id="14" name="Picture 13" descr="Graphical user interface, application&#10;&#10;Description automatically generated">
            <a:extLst>
              <a:ext uri="{FF2B5EF4-FFF2-40B4-BE49-F238E27FC236}">
                <a16:creationId xmlns:a16="http://schemas.microsoft.com/office/drawing/2014/main" id="{EBA2FD1D-994A-E16D-3E48-FF15ABBE1F59}"/>
              </a:ext>
            </a:extLst>
          </p:cNvPr>
          <p:cNvPicPr>
            <a:picLocks noChangeAspect="1"/>
          </p:cNvPicPr>
          <p:nvPr/>
        </p:nvPicPr>
        <p:blipFill>
          <a:blip r:embed="rId3"/>
          <a:stretch>
            <a:fillRect/>
          </a:stretch>
        </p:blipFill>
        <p:spPr>
          <a:xfrm>
            <a:off x="370121" y="648339"/>
            <a:ext cx="5225142" cy="2743200"/>
          </a:xfrm>
          <a:prstGeom prst="rect">
            <a:avLst/>
          </a:prstGeom>
          <a:ln>
            <a:solidFill>
              <a:schemeClr val="tx1"/>
            </a:solidFill>
          </a:ln>
        </p:spPr>
      </p:pic>
      <p:pic>
        <p:nvPicPr>
          <p:cNvPr id="16" name="Picture 15" descr="Graphical user interface&#10;&#10;Description automatically generated">
            <a:extLst>
              <a:ext uri="{FF2B5EF4-FFF2-40B4-BE49-F238E27FC236}">
                <a16:creationId xmlns:a16="http://schemas.microsoft.com/office/drawing/2014/main" id="{B3F25CE4-08E2-50FB-8DA5-325F2D872443}"/>
              </a:ext>
            </a:extLst>
          </p:cNvPr>
          <p:cNvPicPr>
            <a:picLocks noChangeAspect="1"/>
          </p:cNvPicPr>
          <p:nvPr/>
        </p:nvPicPr>
        <p:blipFill>
          <a:blip r:embed="rId4"/>
          <a:stretch>
            <a:fillRect/>
          </a:stretch>
        </p:blipFill>
        <p:spPr>
          <a:xfrm>
            <a:off x="6623699" y="648338"/>
            <a:ext cx="5225142" cy="2743200"/>
          </a:xfrm>
          <a:prstGeom prst="rect">
            <a:avLst/>
          </a:prstGeom>
          <a:ln>
            <a:solidFill>
              <a:schemeClr val="tx1"/>
            </a:solidFill>
          </a:ln>
        </p:spPr>
      </p:pic>
      <p:pic>
        <p:nvPicPr>
          <p:cNvPr id="18" name="Picture 17" descr="Graphical user interface&#10;&#10;Description automatically generated">
            <a:extLst>
              <a:ext uri="{FF2B5EF4-FFF2-40B4-BE49-F238E27FC236}">
                <a16:creationId xmlns:a16="http://schemas.microsoft.com/office/drawing/2014/main" id="{85EDFCD4-391B-0379-4531-F7843EFD1FD6}"/>
              </a:ext>
            </a:extLst>
          </p:cNvPr>
          <p:cNvPicPr>
            <a:picLocks noChangeAspect="1"/>
          </p:cNvPicPr>
          <p:nvPr/>
        </p:nvPicPr>
        <p:blipFill>
          <a:blip r:embed="rId5"/>
          <a:stretch>
            <a:fillRect/>
          </a:stretch>
        </p:blipFill>
        <p:spPr>
          <a:xfrm>
            <a:off x="370122" y="3918857"/>
            <a:ext cx="5225143" cy="2743200"/>
          </a:xfrm>
          <a:prstGeom prst="rect">
            <a:avLst/>
          </a:prstGeom>
          <a:ln>
            <a:solidFill>
              <a:schemeClr val="tx1"/>
            </a:solidFill>
          </a:ln>
        </p:spPr>
      </p:pic>
      <p:pic>
        <p:nvPicPr>
          <p:cNvPr id="20" name="Picture 19" descr="Graphical user interface, application&#10;&#10;Description automatically generated">
            <a:extLst>
              <a:ext uri="{FF2B5EF4-FFF2-40B4-BE49-F238E27FC236}">
                <a16:creationId xmlns:a16="http://schemas.microsoft.com/office/drawing/2014/main" id="{5024B81A-D0CC-5E35-CF08-920EDB5D5954}"/>
              </a:ext>
            </a:extLst>
          </p:cNvPr>
          <p:cNvPicPr>
            <a:picLocks noChangeAspect="1"/>
          </p:cNvPicPr>
          <p:nvPr/>
        </p:nvPicPr>
        <p:blipFill>
          <a:blip r:embed="rId6"/>
          <a:stretch>
            <a:fillRect/>
          </a:stretch>
        </p:blipFill>
        <p:spPr>
          <a:xfrm>
            <a:off x="6623281" y="3918857"/>
            <a:ext cx="5225142" cy="2743200"/>
          </a:xfrm>
          <a:prstGeom prst="rect">
            <a:avLst/>
          </a:prstGeom>
          <a:ln>
            <a:solidFill>
              <a:schemeClr val="tx1"/>
            </a:solidFill>
          </a:ln>
        </p:spPr>
      </p:pic>
      <p:sp>
        <p:nvSpPr>
          <p:cNvPr id="21" name="TextBox 20">
            <a:extLst>
              <a:ext uri="{FF2B5EF4-FFF2-40B4-BE49-F238E27FC236}">
                <a16:creationId xmlns:a16="http://schemas.microsoft.com/office/drawing/2014/main" id="{E915760C-468E-D84E-FC9A-DB680FE8BC49}"/>
              </a:ext>
            </a:extLst>
          </p:cNvPr>
          <p:cNvSpPr txBox="1"/>
          <p:nvPr/>
        </p:nvSpPr>
        <p:spPr>
          <a:xfrm>
            <a:off x="2314590" y="262533"/>
            <a:ext cx="161398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Home Screen</a:t>
            </a:r>
          </a:p>
        </p:txBody>
      </p:sp>
      <p:sp>
        <p:nvSpPr>
          <p:cNvPr id="22" name="TextBox 21">
            <a:extLst>
              <a:ext uri="{FF2B5EF4-FFF2-40B4-BE49-F238E27FC236}">
                <a16:creationId xmlns:a16="http://schemas.microsoft.com/office/drawing/2014/main" id="{E3634DD8-82D6-E89D-A98A-A74F9B69DAB0}"/>
              </a:ext>
            </a:extLst>
          </p:cNvPr>
          <p:cNvSpPr txBox="1"/>
          <p:nvPr/>
        </p:nvSpPr>
        <p:spPr>
          <a:xfrm>
            <a:off x="8840182" y="251648"/>
            <a:ext cx="79134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ICMP</a:t>
            </a:r>
          </a:p>
        </p:txBody>
      </p:sp>
      <p:sp>
        <p:nvSpPr>
          <p:cNvPr id="23" name="TextBox 22">
            <a:extLst>
              <a:ext uri="{FF2B5EF4-FFF2-40B4-BE49-F238E27FC236}">
                <a16:creationId xmlns:a16="http://schemas.microsoft.com/office/drawing/2014/main" id="{93F5DDE5-8A39-B838-F62B-CFE3DEE30127}"/>
              </a:ext>
            </a:extLst>
          </p:cNvPr>
          <p:cNvSpPr txBox="1"/>
          <p:nvPr/>
        </p:nvSpPr>
        <p:spPr>
          <a:xfrm>
            <a:off x="2454936" y="3549525"/>
            <a:ext cx="133329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TCP_SYN</a:t>
            </a:r>
          </a:p>
        </p:txBody>
      </p:sp>
      <p:sp>
        <p:nvSpPr>
          <p:cNvPr id="24" name="TextBox 23">
            <a:extLst>
              <a:ext uri="{FF2B5EF4-FFF2-40B4-BE49-F238E27FC236}">
                <a16:creationId xmlns:a16="http://schemas.microsoft.com/office/drawing/2014/main" id="{AA429289-813F-6D98-EC10-DCBE55F79BAA}"/>
              </a:ext>
            </a:extLst>
          </p:cNvPr>
          <p:cNvSpPr txBox="1"/>
          <p:nvPr/>
        </p:nvSpPr>
        <p:spPr>
          <a:xfrm>
            <a:off x="8922690" y="3549525"/>
            <a:ext cx="70883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UDP</a:t>
            </a:r>
          </a:p>
        </p:txBody>
      </p:sp>
    </p:spTree>
    <p:extLst>
      <p:ext uri="{BB962C8B-B14F-4D97-AF65-F5344CB8AC3E}">
        <p14:creationId xmlns:p14="http://schemas.microsoft.com/office/powerpoint/2010/main" val="3309289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71F462-9E1E-E2A4-067E-D42A852F2AB8}"/>
              </a:ext>
            </a:extLst>
          </p:cNvPr>
          <p:cNvSpPr txBox="1">
            <a:spLocks/>
          </p:cNvSpPr>
          <p:nvPr/>
        </p:nvSpPr>
        <p:spPr>
          <a:xfrm>
            <a:off x="1295400" y="2857807"/>
            <a:ext cx="9601200" cy="11423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endParaRPr lang="en-US" dirty="0"/>
          </a:p>
        </p:txBody>
      </p:sp>
      <p:sp>
        <p:nvSpPr>
          <p:cNvPr id="2" name="Title 1">
            <a:extLst>
              <a:ext uri="{FF2B5EF4-FFF2-40B4-BE49-F238E27FC236}">
                <a16:creationId xmlns:a16="http://schemas.microsoft.com/office/drawing/2014/main" id="{1B44A65E-E61A-83DB-4717-1E8A6BF0A142}"/>
              </a:ext>
            </a:extLst>
          </p:cNvPr>
          <p:cNvSpPr txBox="1">
            <a:spLocks/>
          </p:cNvSpPr>
          <p:nvPr/>
        </p:nvSpPr>
        <p:spPr>
          <a:xfrm>
            <a:off x="619760" y="160018"/>
            <a:ext cx="3738880" cy="78223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sz="4400" dirty="0">
                <a:latin typeface="Garamond" panose="02020404030301010803" pitchFamily="18" charset="0"/>
                <a:cs typeface="Times New Roman" panose="02020603050405020304" pitchFamily="18" charset="0"/>
              </a:rPr>
              <a:t>Conclusion:</a:t>
            </a:r>
          </a:p>
        </p:txBody>
      </p:sp>
      <p:sp>
        <p:nvSpPr>
          <p:cNvPr id="7" name="TextBox 6">
            <a:extLst>
              <a:ext uri="{FF2B5EF4-FFF2-40B4-BE49-F238E27FC236}">
                <a16:creationId xmlns:a16="http://schemas.microsoft.com/office/drawing/2014/main" id="{E1D40C3E-AC5E-A875-3CC4-8662DCA115E5}"/>
              </a:ext>
            </a:extLst>
          </p:cNvPr>
          <p:cNvSpPr txBox="1"/>
          <p:nvPr/>
        </p:nvSpPr>
        <p:spPr>
          <a:xfrm>
            <a:off x="447044" y="1000588"/>
            <a:ext cx="11394440" cy="5011949"/>
          </a:xfrm>
          <a:prstGeom prst="rect">
            <a:avLst/>
          </a:prstGeom>
          <a:noFill/>
        </p:spPr>
        <p:txBody>
          <a:bodyPr wrap="square">
            <a:spAutoFit/>
          </a:bodyPr>
          <a:lstStyle/>
          <a:p>
            <a:pPr marL="101600" lvl="0" algn="just" rtl="0">
              <a:lnSpc>
                <a:spcPct val="150000"/>
              </a:lnSpc>
              <a:spcBef>
                <a:spcPts val="600"/>
              </a:spcBef>
              <a:spcAft>
                <a:spcPts val="0"/>
              </a:spcAft>
              <a:buSzPts val="2000"/>
            </a:pPr>
            <a:r>
              <a:rPr lang="en-US" sz="2400" dirty="0">
                <a:latin typeface="Times New Roman"/>
                <a:ea typeface="Times New Roman"/>
                <a:cs typeface="Times New Roman"/>
                <a:sym typeface="Times New Roman"/>
              </a:rPr>
              <a:t>In conclusion, we successfully preprocessed and labeled the SDN dataset to differentiate between normal and abnormal traffic. Our Python script helped identify missing features for common attacks, and feature extraction was crucial in determining the best input features. We utilized a correlation matrix to identify the optimal features and employed machine learning classifiers such as Logistic Regression, K-Nearest Neighbor, Id3, and Multilayer Perceptron to achieve the highest accuracy for detecting DDoS attacks. Our results demonstrate the effectiveness of using machine learning algorithms for detecting these types of attacks, which can help improve the security of IoT devices and protect critical Internet infrastructure.</a:t>
            </a:r>
          </a:p>
        </p:txBody>
      </p:sp>
    </p:spTree>
    <p:extLst>
      <p:ext uri="{BB962C8B-B14F-4D97-AF65-F5344CB8AC3E}">
        <p14:creationId xmlns:p14="http://schemas.microsoft.com/office/powerpoint/2010/main" val="3649592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71F462-9E1E-E2A4-067E-D42A852F2AB8}"/>
              </a:ext>
            </a:extLst>
          </p:cNvPr>
          <p:cNvSpPr txBox="1">
            <a:spLocks/>
          </p:cNvSpPr>
          <p:nvPr/>
        </p:nvSpPr>
        <p:spPr>
          <a:xfrm>
            <a:off x="1295400" y="2857807"/>
            <a:ext cx="9601200" cy="11423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endParaRPr lang="en-US" dirty="0"/>
          </a:p>
        </p:txBody>
      </p:sp>
      <p:sp>
        <p:nvSpPr>
          <p:cNvPr id="2" name="Title 1">
            <a:extLst>
              <a:ext uri="{FF2B5EF4-FFF2-40B4-BE49-F238E27FC236}">
                <a16:creationId xmlns:a16="http://schemas.microsoft.com/office/drawing/2014/main" id="{1B44A65E-E61A-83DB-4717-1E8A6BF0A142}"/>
              </a:ext>
            </a:extLst>
          </p:cNvPr>
          <p:cNvSpPr txBox="1">
            <a:spLocks/>
          </p:cNvSpPr>
          <p:nvPr/>
        </p:nvSpPr>
        <p:spPr>
          <a:xfrm>
            <a:off x="619760" y="160018"/>
            <a:ext cx="3352800" cy="78223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sz="4400" dirty="0">
                <a:latin typeface="Garamond" panose="02020404030301010803" pitchFamily="18" charset="0"/>
                <a:cs typeface="Times New Roman" panose="02020603050405020304" pitchFamily="18" charset="0"/>
              </a:rPr>
              <a:t>References:</a:t>
            </a:r>
          </a:p>
        </p:txBody>
      </p:sp>
      <p:sp>
        <p:nvSpPr>
          <p:cNvPr id="6" name="TextBox 5">
            <a:extLst>
              <a:ext uri="{FF2B5EF4-FFF2-40B4-BE49-F238E27FC236}">
                <a16:creationId xmlns:a16="http://schemas.microsoft.com/office/drawing/2014/main" id="{9F634CAA-5EEA-774C-CB99-0B41631F090D}"/>
              </a:ext>
            </a:extLst>
          </p:cNvPr>
          <p:cNvSpPr txBox="1"/>
          <p:nvPr/>
        </p:nvSpPr>
        <p:spPr>
          <a:xfrm>
            <a:off x="619760" y="1102336"/>
            <a:ext cx="10901680" cy="4613058"/>
          </a:xfrm>
          <a:prstGeom prst="rect">
            <a:avLst/>
          </a:prstGeom>
          <a:noFill/>
        </p:spPr>
        <p:txBody>
          <a:bodyPr wrap="square">
            <a:spAutoFit/>
          </a:bodyPr>
          <a:lstStyle/>
          <a:p>
            <a:pPr marL="342900" marR="0" lvl="0" indent="-342900" algn="just">
              <a:lnSpc>
                <a:spcPct val="150000"/>
              </a:lnSpc>
              <a:spcBef>
                <a:spcPts val="0"/>
              </a:spcBef>
              <a:spcAft>
                <a:spcPts val="0"/>
              </a:spcAft>
              <a:buFont typeface="Wingdings" panose="05000000000000000000" pitchFamily="2" charset="2"/>
              <a:buChar char="Ø"/>
            </a:pPr>
            <a:r>
              <a:rPr lang="en-US" dirty="0">
                <a:effectLst/>
                <a:latin typeface="Times New Roman" panose="02020603050405020304" pitchFamily="18" charset="0"/>
                <a:ea typeface="Arial" panose="020B0604020202020204" pitchFamily="34" charset="0"/>
                <a:cs typeface="Times New Roman" panose="02020603050405020304" pitchFamily="18" charset="0"/>
              </a:rPr>
              <a:t>M NALAYINI, C.,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Katiravan</a:t>
            </a:r>
            <a:r>
              <a:rPr lang="en-US" dirty="0">
                <a:effectLst/>
                <a:latin typeface="Times New Roman" panose="02020603050405020304" pitchFamily="18" charset="0"/>
                <a:ea typeface="Arial" panose="020B0604020202020204" pitchFamily="34" charset="0"/>
                <a:cs typeface="Times New Roman" panose="02020603050405020304" pitchFamily="18" charset="0"/>
              </a:rPr>
              <a:t>, J. (2022). </a:t>
            </a:r>
            <a:r>
              <a:rPr lang="en-US" b="1" dirty="0">
                <a:effectLst/>
                <a:latin typeface="Times New Roman" panose="02020603050405020304" pitchFamily="18" charset="0"/>
                <a:ea typeface="Arial" panose="020B0604020202020204" pitchFamily="34" charset="0"/>
                <a:cs typeface="Times New Roman" panose="02020603050405020304" pitchFamily="18" charset="0"/>
              </a:rPr>
              <a:t>Detection of DDoS Attack Using Machine Learning Algorithms</a:t>
            </a:r>
            <a:r>
              <a:rPr lang="en-US" dirty="0">
                <a:effectLst/>
                <a:latin typeface="Times New Roman" panose="02020603050405020304" pitchFamily="18" charset="0"/>
                <a:ea typeface="Arial" panose="020B0604020202020204" pitchFamily="34" charset="0"/>
                <a:cs typeface="Times New Roman" panose="02020603050405020304" pitchFamily="18" charset="0"/>
              </a:rPr>
              <a:t>. Available at SSRN 4173187, 9(7).</a:t>
            </a:r>
          </a:p>
          <a:p>
            <a:pPr marL="342900" marR="0" lvl="0" indent="-342900" algn="just">
              <a:lnSpc>
                <a:spcPct val="150000"/>
              </a:lnSpc>
              <a:spcBef>
                <a:spcPts val="0"/>
              </a:spcBef>
              <a:spcAft>
                <a:spcPts val="0"/>
              </a:spcAft>
              <a:buFont typeface="Wingdings" panose="05000000000000000000" pitchFamily="2" charset="2"/>
              <a:buChar char="Ø"/>
            </a:pPr>
            <a:r>
              <a:rPr lang="en-US" b="1" dirty="0">
                <a:effectLst/>
                <a:latin typeface="Times New Roman" panose="02020603050405020304" pitchFamily="18" charset="0"/>
                <a:ea typeface="Arial" panose="020B0604020202020204" pitchFamily="34" charset="0"/>
                <a:cs typeface="Times New Roman" panose="02020603050405020304" pitchFamily="18" charset="0"/>
              </a:rPr>
              <a:t>“Detection of </a:t>
            </a:r>
            <a:r>
              <a:rPr lang="en-US" b="1" dirty="0" err="1">
                <a:effectLst/>
                <a:latin typeface="Times New Roman" panose="02020603050405020304" pitchFamily="18" charset="0"/>
                <a:ea typeface="Arial" panose="020B0604020202020204" pitchFamily="34" charset="0"/>
                <a:cs typeface="Times New Roman" panose="02020603050405020304" pitchFamily="18" charset="0"/>
              </a:rPr>
              <a:t>Ddos</a:t>
            </a:r>
            <a:r>
              <a:rPr lang="en-US" b="1" dirty="0">
                <a:effectLst/>
                <a:latin typeface="Times New Roman" panose="02020603050405020304" pitchFamily="18" charset="0"/>
                <a:ea typeface="Arial" panose="020B0604020202020204" pitchFamily="34" charset="0"/>
                <a:cs typeface="Times New Roman" panose="02020603050405020304" pitchFamily="18" charset="0"/>
              </a:rPr>
              <a:t> Attack using Machine Learning Algorithms”</a:t>
            </a:r>
            <a:r>
              <a:rPr lang="en-US" dirty="0">
                <a:effectLst/>
                <a:latin typeface="Times New Roman" panose="02020603050405020304" pitchFamily="18" charset="0"/>
                <a:ea typeface="Arial" panose="020B0604020202020204" pitchFamily="34" charset="0"/>
                <a:cs typeface="Times New Roman" panose="02020603050405020304" pitchFamily="18" charset="0"/>
              </a:rPr>
              <a:t> The international conference on emerging trends in engineering yukthi-2021,Govt.engineering college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kozhikode</a:t>
            </a:r>
            <a:r>
              <a:rPr lang="en-US" dirty="0">
                <a:effectLst/>
                <a:latin typeface="Times New Roman" panose="02020603050405020304" pitchFamily="18" charset="0"/>
                <a:ea typeface="Arial" panose="020B0604020202020204" pitchFamily="34" charset="0"/>
                <a:cs typeface="Times New Roman" panose="02020603050405020304" pitchFamily="18" charset="0"/>
              </a:rPr>
              <a:t>, 24-26th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september</a:t>
            </a:r>
            <a:r>
              <a:rPr lang="en-US" dirty="0">
                <a:effectLst/>
                <a:latin typeface="Times New Roman" panose="02020603050405020304" pitchFamily="18" charset="0"/>
                <a:ea typeface="Arial" panose="020B0604020202020204" pitchFamily="34" charset="0"/>
                <a:cs typeface="Times New Roman" panose="02020603050405020304" pitchFamily="18" charset="0"/>
              </a:rPr>
              <a:t> 2021</a:t>
            </a:r>
          </a:p>
          <a:p>
            <a:pPr marL="342900" marR="0" lvl="0" indent="-342900" algn="just">
              <a:lnSpc>
                <a:spcPct val="150000"/>
              </a:lnSpc>
              <a:spcBef>
                <a:spcPts val="0"/>
              </a:spcBef>
              <a:spcAft>
                <a:spcPts val="0"/>
              </a:spcAft>
              <a:buFont typeface="Wingdings" panose="05000000000000000000" pitchFamily="2" charset="2"/>
              <a:buChar char="Ø"/>
            </a:pPr>
            <a:r>
              <a:rPr lang="en-US" b="1" dirty="0">
                <a:latin typeface="Times New Roman" panose="02020603050405020304" pitchFamily="18" charset="0"/>
                <a:ea typeface="Arial" panose="020B0604020202020204" pitchFamily="34" charset="0"/>
                <a:cs typeface="Times New Roman" panose="02020603050405020304" pitchFamily="18" charset="0"/>
              </a:rPr>
              <a:t>“</a:t>
            </a:r>
            <a:r>
              <a:rPr lang="en-US" b="1" dirty="0">
                <a:effectLst/>
                <a:latin typeface="Times New Roman" panose="02020603050405020304" pitchFamily="18" charset="0"/>
                <a:ea typeface="Arial" panose="020B0604020202020204" pitchFamily="34" charset="0"/>
                <a:cs typeface="Times New Roman" panose="02020603050405020304" pitchFamily="18" charset="0"/>
              </a:rPr>
              <a:t>Survey of Network-based Intrusion Detection Data Sets”</a:t>
            </a:r>
            <a:r>
              <a:rPr lang="en-US" dirty="0">
                <a:effectLst/>
                <a:latin typeface="Times New Roman" panose="02020603050405020304" pitchFamily="18" charset="0"/>
                <a:ea typeface="Arial" panose="020B0604020202020204" pitchFamily="34" charset="0"/>
                <a:cs typeface="Times New Roman" panose="02020603050405020304" pitchFamily="18" charset="0"/>
              </a:rPr>
              <a:t>, Markus Ring, Sarah Wunderlich. In this survey, they have classified that  Labeled data sets are necessary to train and evaluate anomaly-based network intrusion detection systems,6 July 2019.</a:t>
            </a:r>
          </a:p>
          <a:p>
            <a:pPr marL="342900" marR="0" lvl="0" indent="-342900" algn="just">
              <a:lnSpc>
                <a:spcPct val="150000"/>
              </a:lnSpc>
              <a:spcBef>
                <a:spcPts val="0"/>
              </a:spcBef>
              <a:spcAft>
                <a:spcPts val="0"/>
              </a:spcAft>
              <a:buFont typeface="Wingdings" panose="05000000000000000000" pitchFamily="2" charset="2"/>
              <a:buChar char="Ø"/>
            </a:pPr>
            <a:r>
              <a:rPr lang="en-US" dirty="0">
                <a:effectLst/>
                <a:latin typeface="Times New Roman" panose="02020603050405020304" pitchFamily="18" charset="0"/>
                <a:ea typeface="Arial" panose="020B0604020202020204" pitchFamily="34" charset="0"/>
                <a:cs typeface="Times New Roman" panose="02020603050405020304" pitchFamily="18" charset="0"/>
              </a:rPr>
              <a:t>D. Chaudhary, K. Bhushan and B. B. Gupta, </a:t>
            </a:r>
            <a:r>
              <a:rPr lang="en-US" b="1" dirty="0">
                <a:effectLst/>
                <a:latin typeface="Times New Roman" panose="02020603050405020304" pitchFamily="18" charset="0"/>
                <a:ea typeface="Arial" panose="020B0604020202020204" pitchFamily="34" charset="0"/>
                <a:cs typeface="Times New Roman" panose="02020603050405020304" pitchFamily="18" charset="0"/>
              </a:rPr>
              <a:t>“Survey on DDoS attacks and defense mechanisms in cloud and fog computing”</a:t>
            </a:r>
            <a:r>
              <a:rPr lang="en-US" dirty="0">
                <a:effectLst/>
                <a:latin typeface="Times New Roman" panose="02020603050405020304" pitchFamily="18" charset="0"/>
                <a:ea typeface="Arial" panose="020B0604020202020204" pitchFamily="34" charset="0"/>
                <a:cs typeface="Times New Roman" panose="02020603050405020304" pitchFamily="18" charset="0"/>
              </a:rPr>
              <a:t>, Int. J. E-Services Mobile App., vol. 10, no. 3, pp 61-83, Jul. 2018.</a:t>
            </a:r>
          </a:p>
          <a:p>
            <a:pPr marL="342900" marR="0" lvl="0" indent="-342900" algn="just">
              <a:lnSpc>
                <a:spcPct val="150000"/>
              </a:lnSpc>
              <a:spcBef>
                <a:spcPts val="0"/>
              </a:spcBef>
              <a:spcAft>
                <a:spcPts val="0"/>
              </a:spcAft>
              <a:buFont typeface="Wingdings" panose="05000000000000000000" pitchFamily="2" charset="2"/>
              <a:buChar char="Ø"/>
            </a:pPr>
            <a:r>
              <a:rPr lang="en-US" dirty="0" err="1">
                <a:effectLst/>
                <a:latin typeface="Times New Roman" panose="02020603050405020304" pitchFamily="18" charset="0"/>
                <a:ea typeface="Arial" panose="020B0604020202020204" pitchFamily="34" charset="0"/>
                <a:cs typeface="Times New Roman" panose="02020603050405020304" pitchFamily="18" charset="0"/>
              </a:rPr>
              <a:t>Qianmu</a:t>
            </a:r>
            <a:r>
              <a:rPr lang="en-US" dirty="0">
                <a:effectLst/>
                <a:latin typeface="Times New Roman" panose="02020603050405020304" pitchFamily="18" charset="0"/>
                <a:ea typeface="Arial" panose="020B0604020202020204" pitchFamily="34" charset="0"/>
                <a:cs typeface="Times New Roman" panose="02020603050405020304" pitchFamily="18" charset="0"/>
              </a:rPr>
              <a:t> Li,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Yanjun</a:t>
            </a:r>
            <a:r>
              <a:rPr lang="en-US" dirty="0">
                <a:effectLst/>
                <a:latin typeface="Times New Roman" panose="02020603050405020304" pitchFamily="18" charset="0"/>
                <a:ea typeface="Arial" panose="020B0604020202020204" pitchFamily="34" charset="0"/>
                <a:cs typeface="Times New Roman" panose="02020603050405020304" pitchFamily="18" charset="0"/>
              </a:rPr>
              <a:t> Song, Jing Zhang, Victor S. Sheng. </a:t>
            </a:r>
            <a:r>
              <a:rPr lang="en-US" b="1" dirty="0">
                <a:effectLst/>
                <a:latin typeface="Times New Roman" panose="02020603050405020304" pitchFamily="18" charset="0"/>
                <a:ea typeface="Arial" panose="020B0604020202020204" pitchFamily="34" charset="0"/>
                <a:cs typeface="Times New Roman" panose="02020603050405020304" pitchFamily="18" charset="0"/>
              </a:rPr>
              <a:t>“Multiclass imbalanced learning with one versus-one decomposition and spectral clustering”</a:t>
            </a:r>
            <a:r>
              <a:rPr lang="en-US" dirty="0">
                <a:effectLst/>
                <a:latin typeface="Times New Roman" panose="02020603050405020304" pitchFamily="18" charset="0"/>
                <a:ea typeface="Arial" panose="020B0604020202020204" pitchFamily="34" charset="0"/>
                <a:cs typeface="Times New Roman" panose="02020603050405020304" pitchFamily="18" charset="0"/>
              </a:rPr>
              <a:t>. Expert Systems with Applications, Volume 147,2020.</a:t>
            </a:r>
          </a:p>
        </p:txBody>
      </p:sp>
    </p:spTree>
    <p:extLst>
      <p:ext uri="{BB962C8B-B14F-4D97-AF65-F5344CB8AC3E}">
        <p14:creationId xmlns:p14="http://schemas.microsoft.com/office/powerpoint/2010/main" val="209585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800" i="1" dirty="0">
                <a:latin typeface="Georgia" panose="02040502050405020303" pitchFamily="18" charset="0"/>
              </a:rPr>
              <a:t>Thank you</a:t>
            </a:r>
          </a:p>
        </p:txBody>
      </p:sp>
      <p:pic>
        <p:nvPicPr>
          <p:cNvPr id="2" name="Graphic 1" descr="Smiling Face with No Fill">
            <a:extLst>
              <a:ext uri="{FF2B5EF4-FFF2-40B4-BE49-F238E27FC236}">
                <a16:creationId xmlns:a16="http://schemas.microsoft.com/office/drawing/2014/main" id="{CDCA7C43-6415-7E03-BED7-56826BDD3F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40660" y="2218690"/>
            <a:ext cx="2420620" cy="2420620"/>
          </a:xfrm>
          <a:prstGeom prst="rect">
            <a:avLst/>
          </a:prstGeom>
        </p:spPr>
      </p:pic>
    </p:spTree>
    <p:extLst>
      <p:ext uri="{BB962C8B-B14F-4D97-AF65-F5344CB8AC3E}">
        <p14:creationId xmlns:p14="http://schemas.microsoft.com/office/powerpoint/2010/main" val="2794409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FD94E925-A394-814E-C2C5-EABFB0C65354}"/>
              </a:ext>
            </a:extLst>
          </p:cNvPr>
          <p:cNvGraphicFramePr/>
          <p:nvPr>
            <p:extLst>
              <p:ext uri="{D42A27DB-BD31-4B8C-83A1-F6EECF244321}">
                <p14:modId xmlns:p14="http://schemas.microsoft.com/office/powerpoint/2010/main" val="801482473"/>
              </p:ext>
            </p:extLst>
          </p:nvPr>
        </p:nvGraphicFramePr>
        <p:xfrm>
          <a:off x="2356483" y="1389598"/>
          <a:ext cx="7479032" cy="356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1">
            <a:extLst>
              <a:ext uri="{FF2B5EF4-FFF2-40B4-BE49-F238E27FC236}">
                <a16:creationId xmlns:a16="http://schemas.microsoft.com/office/drawing/2014/main" id="{CD40E94B-99BE-C8CB-D63A-0BF032DFDC23}"/>
              </a:ext>
            </a:extLst>
          </p:cNvPr>
          <p:cNvSpPr txBox="1">
            <a:spLocks/>
          </p:cNvSpPr>
          <p:nvPr/>
        </p:nvSpPr>
        <p:spPr>
          <a:xfrm>
            <a:off x="528320" y="318092"/>
            <a:ext cx="4765040" cy="606974"/>
          </a:xfrm>
          <a:prstGeom prst="rect">
            <a:avLst/>
          </a:prstGeom>
        </p:spPr>
        <p:txBody>
          <a:bodyPr vert="horz" lIns="91440" tIns="45720" rIns="91440" bIns="45720" rtlCol="0" anchor="b">
            <a:normAutofit fontScale="62500" lnSpcReduction="20000"/>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sz="4800" dirty="0">
                <a:latin typeface="Garamond" panose="02020404030301010803" pitchFamily="18" charset="0"/>
                <a:cs typeface="Times New Roman" panose="02020603050405020304" pitchFamily="18" charset="0"/>
              </a:rPr>
              <a:t>Group Member Information</a:t>
            </a:r>
          </a:p>
        </p:txBody>
      </p:sp>
      <p:sp>
        <p:nvSpPr>
          <p:cNvPr id="2" name="TextBox 1">
            <a:extLst>
              <a:ext uri="{FF2B5EF4-FFF2-40B4-BE49-F238E27FC236}">
                <a16:creationId xmlns:a16="http://schemas.microsoft.com/office/drawing/2014/main" id="{47AF3720-6975-456A-D750-643B56A01EE7}"/>
              </a:ext>
            </a:extLst>
          </p:cNvPr>
          <p:cNvSpPr txBox="1"/>
          <p:nvPr/>
        </p:nvSpPr>
        <p:spPr>
          <a:xfrm>
            <a:off x="3508055" y="5420290"/>
            <a:ext cx="5175885" cy="584775"/>
          </a:xfrm>
          <a:prstGeom prst="rect">
            <a:avLst/>
          </a:prstGeom>
          <a:noFill/>
        </p:spPr>
        <p:txBody>
          <a:bodyPr wrap="square" rtlCol="0">
            <a:spAutoFit/>
          </a:bodyPr>
          <a:lstStyle/>
          <a:p>
            <a:r>
              <a:rPr lang="en-US" sz="3200" dirty="0">
                <a:solidFill>
                  <a:srgbClr val="00B050"/>
                </a:solidFill>
                <a:latin typeface="Georgia" panose="02040502050405020303" pitchFamily="18" charset="0"/>
              </a:rPr>
              <a:t>Group Project Presentation</a:t>
            </a:r>
          </a:p>
        </p:txBody>
      </p:sp>
    </p:spTree>
    <p:extLst>
      <p:ext uri="{BB962C8B-B14F-4D97-AF65-F5344CB8AC3E}">
        <p14:creationId xmlns:p14="http://schemas.microsoft.com/office/powerpoint/2010/main" val="2566393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71F462-9E1E-E2A4-067E-D42A852F2AB8}"/>
              </a:ext>
            </a:extLst>
          </p:cNvPr>
          <p:cNvSpPr txBox="1">
            <a:spLocks/>
          </p:cNvSpPr>
          <p:nvPr/>
        </p:nvSpPr>
        <p:spPr>
          <a:xfrm>
            <a:off x="1295400" y="2857807"/>
            <a:ext cx="9601200" cy="11423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endParaRPr lang="en-US" dirty="0"/>
          </a:p>
        </p:txBody>
      </p:sp>
      <p:graphicFrame>
        <p:nvGraphicFramePr>
          <p:cNvPr id="3" name="Diagram 2">
            <a:extLst>
              <a:ext uri="{FF2B5EF4-FFF2-40B4-BE49-F238E27FC236}">
                <a16:creationId xmlns:a16="http://schemas.microsoft.com/office/drawing/2014/main" id="{620841FB-832C-8853-E8F4-C0EABA2DE098}"/>
              </a:ext>
            </a:extLst>
          </p:cNvPr>
          <p:cNvGraphicFramePr/>
          <p:nvPr>
            <p:extLst>
              <p:ext uri="{D42A27DB-BD31-4B8C-83A1-F6EECF244321}">
                <p14:modId xmlns:p14="http://schemas.microsoft.com/office/powerpoint/2010/main" val="4245332695"/>
              </p:ext>
            </p:extLst>
          </p:nvPr>
        </p:nvGraphicFramePr>
        <p:xfrm>
          <a:off x="1233170" y="1295400"/>
          <a:ext cx="972566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a:extLst>
              <a:ext uri="{FF2B5EF4-FFF2-40B4-BE49-F238E27FC236}">
                <a16:creationId xmlns:a16="http://schemas.microsoft.com/office/drawing/2014/main" id="{57451641-B974-59FC-2DE1-03ACB723C942}"/>
              </a:ext>
            </a:extLst>
          </p:cNvPr>
          <p:cNvSpPr txBox="1">
            <a:spLocks/>
          </p:cNvSpPr>
          <p:nvPr/>
        </p:nvSpPr>
        <p:spPr>
          <a:xfrm>
            <a:off x="1811020" y="213444"/>
            <a:ext cx="8569960" cy="782236"/>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dirty="0">
                <a:latin typeface="Garamond" panose="02020404030301010803" pitchFamily="18" charset="0"/>
                <a:cs typeface="Times New Roman" panose="02020603050405020304" pitchFamily="18" charset="0"/>
              </a:rPr>
              <a:t>Role/Responsibilities and Contribution in project </a:t>
            </a:r>
          </a:p>
        </p:txBody>
      </p:sp>
    </p:spTree>
    <p:extLst>
      <p:ext uri="{BB962C8B-B14F-4D97-AF65-F5344CB8AC3E}">
        <p14:creationId xmlns:p14="http://schemas.microsoft.com/office/powerpoint/2010/main" val="3387820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71F462-9E1E-E2A4-067E-D42A852F2AB8}"/>
              </a:ext>
            </a:extLst>
          </p:cNvPr>
          <p:cNvSpPr txBox="1">
            <a:spLocks/>
          </p:cNvSpPr>
          <p:nvPr/>
        </p:nvSpPr>
        <p:spPr>
          <a:xfrm>
            <a:off x="1295400" y="2857807"/>
            <a:ext cx="9601200" cy="11423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endParaRPr lang="en-US" dirty="0"/>
          </a:p>
        </p:txBody>
      </p:sp>
      <p:sp>
        <p:nvSpPr>
          <p:cNvPr id="2" name="Title 1">
            <a:extLst>
              <a:ext uri="{FF2B5EF4-FFF2-40B4-BE49-F238E27FC236}">
                <a16:creationId xmlns:a16="http://schemas.microsoft.com/office/drawing/2014/main" id="{1B44A65E-E61A-83DB-4717-1E8A6BF0A142}"/>
              </a:ext>
            </a:extLst>
          </p:cNvPr>
          <p:cNvSpPr txBox="1">
            <a:spLocks/>
          </p:cNvSpPr>
          <p:nvPr/>
        </p:nvSpPr>
        <p:spPr>
          <a:xfrm>
            <a:off x="619760" y="495298"/>
            <a:ext cx="3180080" cy="78223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sz="4800" dirty="0">
                <a:latin typeface="Garamond" panose="02020404030301010803" pitchFamily="18" charset="0"/>
                <a:cs typeface="Times New Roman" panose="02020603050405020304" pitchFamily="18" charset="0"/>
              </a:rPr>
              <a:t>Motivation</a:t>
            </a:r>
          </a:p>
        </p:txBody>
      </p:sp>
      <p:sp>
        <p:nvSpPr>
          <p:cNvPr id="6" name="TextBox 5">
            <a:extLst>
              <a:ext uri="{FF2B5EF4-FFF2-40B4-BE49-F238E27FC236}">
                <a16:creationId xmlns:a16="http://schemas.microsoft.com/office/drawing/2014/main" id="{B6CBC136-A0F6-660E-11D3-5D8413AD3121}"/>
              </a:ext>
            </a:extLst>
          </p:cNvPr>
          <p:cNvSpPr txBox="1"/>
          <p:nvPr/>
        </p:nvSpPr>
        <p:spPr>
          <a:xfrm>
            <a:off x="375920" y="1521746"/>
            <a:ext cx="11572240" cy="4094198"/>
          </a:xfrm>
          <a:prstGeom prst="rect">
            <a:avLst/>
          </a:prstGeom>
          <a:noFill/>
        </p:spPr>
        <p:txBody>
          <a:bodyPr wrap="square" rtlCol="0">
            <a:spAutoFit/>
          </a:bodyPr>
          <a:lstStyle/>
          <a:p>
            <a:pPr marL="274320" lvl="1" indent="0" algn="just">
              <a:lnSpc>
                <a:spcPct val="150000"/>
              </a:lnSpc>
              <a:buNone/>
            </a:pPr>
            <a:r>
              <a:rPr lang="en-US" sz="2200" dirty="0">
                <a:latin typeface="Times New Roman" panose="02020603050405020304" pitchFamily="18" charset="0"/>
                <a:cs typeface="Times New Roman" panose="02020603050405020304" pitchFamily="18" charset="0"/>
              </a:rPr>
              <a:t>Web application security is an endless game of cat and mouse. A web application is a computer software that utilizes web technology and web browsers to operate over the Internet.  A web application basically needs three components, a web server to handle client requests, an application server to carry out the activities, and a database to store the data. Web attacks can pose a major threat to a web application.  They obtain access to the application DB and cause significant harm by taking advantage of the application's vulnerability. ML algorithms can recognize various patterns in both malicious and legitimate requests, and they are successful at predicting them in real-world situations.</a:t>
            </a:r>
          </a:p>
        </p:txBody>
      </p:sp>
    </p:spTree>
    <p:extLst>
      <p:ext uri="{BB962C8B-B14F-4D97-AF65-F5344CB8AC3E}">
        <p14:creationId xmlns:p14="http://schemas.microsoft.com/office/powerpoint/2010/main" val="3423756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71F462-9E1E-E2A4-067E-D42A852F2AB8}"/>
              </a:ext>
            </a:extLst>
          </p:cNvPr>
          <p:cNvSpPr txBox="1">
            <a:spLocks/>
          </p:cNvSpPr>
          <p:nvPr/>
        </p:nvSpPr>
        <p:spPr>
          <a:xfrm>
            <a:off x="1295400" y="2857807"/>
            <a:ext cx="9601200" cy="11423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endParaRPr lang="en-US" dirty="0"/>
          </a:p>
        </p:txBody>
      </p:sp>
      <p:sp>
        <p:nvSpPr>
          <p:cNvPr id="2" name="Title 1">
            <a:extLst>
              <a:ext uri="{FF2B5EF4-FFF2-40B4-BE49-F238E27FC236}">
                <a16:creationId xmlns:a16="http://schemas.microsoft.com/office/drawing/2014/main" id="{1B44A65E-E61A-83DB-4717-1E8A6BF0A142}"/>
              </a:ext>
            </a:extLst>
          </p:cNvPr>
          <p:cNvSpPr txBox="1">
            <a:spLocks/>
          </p:cNvSpPr>
          <p:nvPr/>
        </p:nvSpPr>
        <p:spPr>
          <a:xfrm>
            <a:off x="619760" y="160018"/>
            <a:ext cx="4805680" cy="78223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sz="4800">
                <a:latin typeface="Garamond" panose="02020404030301010803" pitchFamily="18" charset="0"/>
                <a:cs typeface="Times New Roman" panose="02020603050405020304" pitchFamily="18" charset="0"/>
              </a:rPr>
              <a:t>Objectives</a:t>
            </a:r>
            <a:endParaRPr lang="en-US" sz="4800" dirty="0">
              <a:latin typeface="Garamond" panose="02020404030301010803"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1D86EEB-7A34-43C9-4710-343BA2887A7F}"/>
              </a:ext>
            </a:extLst>
          </p:cNvPr>
          <p:cNvSpPr txBox="1"/>
          <p:nvPr/>
        </p:nvSpPr>
        <p:spPr>
          <a:xfrm>
            <a:off x="533400" y="1061548"/>
            <a:ext cx="11109960" cy="4653646"/>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objective of this study is to detect DDoS attacks using supervised machine learning techniques. A machine learning-based classification model can distinguish between "attack" and "regular" network flow conditions, and determine if new, unlabeled network traffic is malicious or benign.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model can generalize three common assault techniques: User Datagram Protocol (UDP), Internet Control Message Protocol (ICMP), Transmission Control Protocol-SYN (TCP-SYN) flood attacks.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processing steps of this method involve abstracting the network data stream into feature vectors, assigning each vector a label ranging from 0 to 1, and using a suitable classification method to learn from sample data, create a classification model, and categorize new, unlabeled network traffic.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model can identify UDP-based attacks, which may cause data corruption in packets, but do not address other packet-related issues, such as lost or out-of-order packets.</a:t>
            </a:r>
          </a:p>
        </p:txBody>
      </p:sp>
    </p:spTree>
    <p:extLst>
      <p:ext uri="{BB962C8B-B14F-4D97-AF65-F5344CB8AC3E}">
        <p14:creationId xmlns:p14="http://schemas.microsoft.com/office/powerpoint/2010/main" val="2639154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71F462-9E1E-E2A4-067E-D42A852F2AB8}"/>
              </a:ext>
            </a:extLst>
          </p:cNvPr>
          <p:cNvSpPr txBox="1">
            <a:spLocks/>
          </p:cNvSpPr>
          <p:nvPr/>
        </p:nvSpPr>
        <p:spPr>
          <a:xfrm>
            <a:off x="1295400" y="2857807"/>
            <a:ext cx="9601200" cy="11423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endParaRPr lang="en-US" dirty="0"/>
          </a:p>
        </p:txBody>
      </p:sp>
      <p:sp>
        <p:nvSpPr>
          <p:cNvPr id="2" name="Title 1">
            <a:extLst>
              <a:ext uri="{FF2B5EF4-FFF2-40B4-BE49-F238E27FC236}">
                <a16:creationId xmlns:a16="http://schemas.microsoft.com/office/drawing/2014/main" id="{1B44A65E-E61A-83DB-4717-1E8A6BF0A142}"/>
              </a:ext>
            </a:extLst>
          </p:cNvPr>
          <p:cNvSpPr txBox="1">
            <a:spLocks/>
          </p:cNvSpPr>
          <p:nvPr/>
        </p:nvSpPr>
        <p:spPr>
          <a:xfrm>
            <a:off x="619760" y="160018"/>
            <a:ext cx="4805680" cy="78223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sz="4800" dirty="0">
                <a:latin typeface="Garamond" panose="02020404030301010803" pitchFamily="18" charset="0"/>
                <a:cs typeface="Times New Roman" panose="02020603050405020304" pitchFamily="18" charset="0"/>
              </a:rPr>
              <a:t>Related work</a:t>
            </a:r>
          </a:p>
        </p:txBody>
      </p:sp>
      <p:sp>
        <p:nvSpPr>
          <p:cNvPr id="8" name="TextBox 7">
            <a:extLst>
              <a:ext uri="{FF2B5EF4-FFF2-40B4-BE49-F238E27FC236}">
                <a16:creationId xmlns:a16="http://schemas.microsoft.com/office/drawing/2014/main" id="{11D86EEB-7A34-43C9-4710-343BA2887A7F}"/>
              </a:ext>
            </a:extLst>
          </p:cNvPr>
          <p:cNvSpPr txBox="1"/>
          <p:nvPr/>
        </p:nvSpPr>
        <p:spPr>
          <a:xfrm>
            <a:off x="502920" y="1736827"/>
            <a:ext cx="11186160" cy="2241960"/>
          </a:xfrm>
          <a:prstGeom prst="rect">
            <a:avLst/>
          </a:prstGeom>
          <a:noFill/>
        </p:spPr>
        <p:txBody>
          <a:bodyPr wrap="square">
            <a:spAutoFit/>
          </a:bodyPr>
          <a:lstStyle/>
          <a:p>
            <a:pPr marL="457200" lvl="0" indent="-355600" algn="just" rtl="0">
              <a:lnSpc>
                <a:spcPct val="150000"/>
              </a:lnSpc>
              <a:spcBef>
                <a:spcPts val="600"/>
              </a:spcBef>
              <a:spcAft>
                <a:spcPts val="0"/>
              </a:spcAft>
              <a:buSzPts val="2000"/>
              <a:buFont typeface="Times New Roman"/>
              <a:buChar char="❖"/>
            </a:pPr>
            <a:r>
              <a:rPr lang="en-US" sz="2400" dirty="0">
                <a:latin typeface="Times New Roman"/>
                <a:ea typeface="Times New Roman"/>
                <a:cs typeface="Times New Roman"/>
                <a:sym typeface="Times New Roman"/>
              </a:rPr>
              <a:t>For DDOS attack detection, the traditional method involves counting the total number of packets and identifying the source of the packets, without considering the specific protocol that the attack is using. This enables us to know if the DDOS has occurred but takes time for root diagnosis and take required action.</a:t>
            </a:r>
          </a:p>
        </p:txBody>
      </p:sp>
    </p:spTree>
    <p:extLst>
      <p:ext uri="{BB962C8B-B14F-4D97-AF65-F5344CB8AC3E}">
        <p14:creationId xmlns:p14="http://schemas.microsoft.com/office/powerpoint/2010/main" val="2383904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71F462-9E1E-E2A4-067E-D42A852F2AB8}"/>
              </a:ext>
            </a:extLst>
          </p:cNvPr>
          <p:cNvSpPr txBox="1">
            <a:spLocks/>
          </p:cNvSpPr>
          <p:nvPr/>
        </p:nvSpPr>
        <p:spPr>
          <a:xfrm>
            <a:off x="1295400" y="2857807"/>
            <a:ext cx="9601200" cy="11423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endParaRPr lang="en-US" dirty="0"/>
          </a:p>
        </p:txBody>
      </p:sp>
      <p:sp>
        <p:nvSpPr>
          <p:cNvPr id="2" name="Title 1">
            <a:extLst>
              <a:ext uri="{FF2B5EF4-FFF2-40B4-BE49-F238E27FC236}">
                <a16:creationId xmlns:a16="http://schemas.microsoft.com/office/drawing/2014/main" id="{1B44A65E-E61A-83DB-4717-1E8A6BF0A142}"/>
              </a:ext>
            </a:extLst>
          </p:cNvPr>
          <p:cNvSpPr txBox="1">
            <a:spLocks/>
          </p:cNvSpPr>
          <p:nvPr/>
        </p:nvSpPr>
        <p:spPr>
          <a:xfrm>
            <a:off x="619760" y="160018"/>
            <a:ext cx="4805680" cy="782236"/>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sz="4800" dirty="0">
                <a:latin typeface="Garamond" panose="02020404030301010803" pitchFamily="18" charset="0"/>
                <a:cs typeface="Times New Roman" panose="02020603050405020304" pitchFamily="18" charset="0"/>
              </a:rPr>
              <a:t>Problem Statement</a:t>
            </a:r>
          </a:p>
        </p:txBody>
      </p:sp>
      <p:sp>
        <p:nvSpPr>
          <p:cNvPr id="8" name="TextBox 7">
            <a:extLst>
              <a:ext uri="{FF2B5EF4-FFF2-40B4-BE49-F238E27FC236}">
                <a16:creationId xmlns:a16="http://schemas.microsoft.com/office/drawing/2014/main" id="{11D86EEB-7A34-43C9-4710-343BA2887A7F}"/>
              </a:ext>
            </a:extLst>
          </p:cNvPr>
          <p:cNvSpPr txBox="1"/>
          <p:nvPr/>
        </p:nvSpPr>
        <p:spPr>
          <a:xfrm>
            <a:off x="398780" y="998410"/>
            <a:ext cx="11394440" cy="5109860"/>
          </a:xfrm>
          <a:prstGeom prst="rect">
            <a:avLst/>
          </a:prstGeom>
          <a:noFill/>
        </p:spPr>
        <p:txBody>
          <a:bodyPr wrap="square">
            <a:spAutoFit/>
          </a:bodyPr>
          <a:lstStyle/>
          <a:p>
            <a:pPr marL="101600" lvl="0" algn="just" rtl="0">
              <a:lnSpc>
                <a:spcPct val="150000"/>
              </a:lnSpc>
              <a:spcBef>
                <a:spcPts val="600"/>
              </a:spcBef>
              <a:spcAft>
                <a:spcPts val="0"/>
              </a:spcAft>
              <a:buSzPts val="2000"/>
            </a:pPr>
            <a:r>
              <a:rPr lang="en-US" sz="2200" dirty="0">
                <a:latin typeface="Times New Roman"/>
                <a:ea typeface="Times New Roman"/>
                <a:cs typeface="Times New Roman"/>
                <a:sym typeface="Times New Roman"/>
              </a:rPr>
              <a:t>The increasing number of insecure Internet of Things (IoT) devices connected to the internet poses a security threat, as they can be exploited by botnets to conduct DDoS attacks on critical internet infrastructure. To detect these attacks, new techniques are needed. This research focuses on studying DDoS attacks by botnet-infected IoT devices using multiple machine-learning classifiers, including neural networks. The goal is to develop low-cost machine learning algorithms that can be used by home gateway routers or other network middleboxes to detect local IoT device sources of DDoS attacks using flow-based and protocol-agnostic traffic data. The study uses the SDN attacks dataset sourced from Wireshark and focuses on classifying three types of DDOS attacks: ICMP, TCP-Sync, and UDP. The research aims to classify all the data and identify the best algorithm with the highest accuracy for detecting these attacks.</a:t>
            </a:r>
          </a:p>
        </p:txBody>
      </p:sp>
    </p:spTree>
    <p:extLst>
      <p:ext uri="{BB962C8B-B14F-4D97-AF65-F5344CB8AC3E}">
        <p14:creationId xmlns:p14="http://schemas.microsoft.com/office/powerpoint/2010/main" val="952268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71F462-9E1E-E2A4-067E-D42A852F2AB8}"/>
              </a:ext>
            </a:extLst>
          </p:cNvPr>
          <p:cNvSpPr txBox="1">
            <a:spLocks/>
          </p:cNvSpPr>
          <p:nvPr/>
        </p:nvSpPr>
        <p:spPr>
          <a:xfrm>
            <a:off x="1295400" y="2857807"/>
            <a:ext cx="9601200" cy="11423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endParaRPr lang="en-US" dirty="0"/>
          </a:p>
        </p:txBody>
      </p:sp>
      <p:sp>
        <p:nvSpPr>
          <p:cNvPr id="2" name="Title 1">
            <a:extLst>
              <a:ext uri="{FF2B5EF4-FFF2-40B4-BE49-F238E27FC236}">
                <a16:creationId xmlns:a16="http://schemas.microsoft.com/office/drawing/2014/main" id="{1B44A65E-E61A-83DB-4717-1E8A6BF0A142}"/>
              </a:ext>
            </a:extLst>
          </p:cNvPr>
          <p:cNvSpPr txBox="1">
            <a:spLocks/>
          </p:cNvSpPr>
          <p:nvPr/>
        </p:nvSpPr>
        <p:spPr>
          <a:xfrm>
            <a:off x="619760" y="160018"/>
            <a:ext cx="4805680" cy="782236"/>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sz="4800" dirty="0">
                <a:latin typeface="Garamond" panose="02020404030301010803" pitchFamily="18" charset="0"/>
                <a:cs typeface="Times New Roman" panose="02020603050405020304" pitchFamily="18" charset="0"/>
              </a:rPr>
              <a:t>Proposed Solution</a:t>
            </a:r>
          </a:p>
        </p:txBody>
      </p:sp>
      <p:sp>
        <p:nvSpPr>
          <p:cNvPr id="8" name="TextBox 7">
            <a:extLst>
              <a:ext uri="{FF2B5EF4-FFF2-40B4-BE49-F238E27FC236}">
                <a16:creationId xmlns:a16="http://schemas.microsoft.com/office/drawing/2014/main" id="{11D86EEB-7A34-43C9-4710-343BA2887A7F}"/>
              </a:ext>
            </a:extLst>
          </p:cNvPr>
          <p:cNvSpPr txBox="1"/>
          <p:nvPr/>
        </p:nvSpPr>
        <p:spPr>
          <a:xfrm>
            <a:off x="398780" y="1114087"/>
            <a:ext cx="11394440" cy="3349956"/>
          </a:xfrm>
          <a:prstGeom prst="rect">
            <a:avLst/>
          </a:prstGeom>
          <a:noFill/>
        </p:spPr>
        <p:txBody>
          <a:bodyPr wrap="square">
            <a:spAutoFit/>
          </a:bodyPr>
          <a:lstStyle/>
          <a:p>
            <a:pPr marL="101600" algn="just">
              <a:lnSpc>
                <a:spcPct val="150000"/>
              </a:lnSpc>
              <a:spcBef>
                <a:spcPts val="600"/>
              </a:spcBef>
              <a:buSzPts val="2000"/>
            </a:pPr>
            <a:r>
              <a:rPr lang="en-US" sz="2400" dirty="0">
                <a:latin typeface="Times New Roman"/>
                <a:ea typeface="Times New Roman"/>
                <a:cs typeface="Times New Roman"/>
                <a:sym typeface="Times New Roman"/>
              </a:rPr>
              <a:t>Here we first categorized the given data into 3 different protocols that enable us to segregate the DDOS with the root cause i.e., ICMP, TCP_SYNC, and UDP and then building a model with high accuracy for detecting the attacks. The model will be developed using classification methods [</a:t>
            </a:r>
            <a:r>
              <a:rPr lang="en-US" sz="2400" dirty="0">
                <a:latin typeface="Times New Roman" panose="02020603050405020304" pitchFamily="18" charset="0"/>
                <a:cs typeface="Times New Roman" panose="02020603050405020304" pitchFamily="18" charset="0"/>
              </a:rPr>
              <a:t>LR, KNN, MLP, ID3</a:t>
            </a:r>
            <a:r>
              <a:rPr lang="en-US" sz="2400" dirty="0"/>
              <a:t>]</a:t>
            </a:r>
            <a:r>
              <a:rPr lang="en-US" sz="2400" dirty="0">
                <a:latin typeface="Times New Roman"/>
                <a:ea typeface="Times New Roman"/>
                <a:cs typeface="Times New Roman"/>
                <a:sym typeface="Times New Roman"/>
              </a:rPr>
              <a:t> to learn from the sample data and then categorize new, unlabeled network traffic as benign or malicious. By doing this, we can diagnose the root cause of the attack and take appropriate action in real-time.</a:t>
            </a:r>
          </a:p>
        </p:txBody>
      </p:sp>
    </p:spTree>
    <p:extLst>
      <p:ext uri="{BB962C8B-B14F-4D97-AF65-F5344CB8AC3E}">
        <p14:creationId xmlns:p14="http://schemas.microsoft.com/office/powerpoint/2010/main" val="3954940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4A65E-E61A-83DB-4717-1E8A6BF0A142}"/>
              </a:ext>
            </a:extLst>
          </p:cNvPr>
          <p:cNvSpPr txBox="1">
            <a:spLocks/>
          </p:cNvSpPr>
          <p:nvPr/>
        </p:nvSpPr>
        <p:spPr>
          <a:xfrm>
            <a:off x="4571274" y="6150428"/>
            <a:ext cx="3222897" cy="4572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sz="2400" dirty="0">
                <a:latin typeface="Garamond" panose="02020404030301010803" pitchFamily="18" charset="0"/>
                <a:cs typeface="Times New Roman" panose="02020603050405020304" pitchFamily="18" charset="0"/>
              </a:rPr>
              <a:t>Process Flow Diagram</a:t>
            </a:r>
          </a:p>
        </p:txBody>
      </p:sp>
      <p:grpSp>
        <p:nvGrpSpPr>
          <p:cNvPr id="81" name="Group 80">
            <a:extLst>
              <a:ext uri="{FF2B5EF4-FFF2-40B4-BE49-F238E27FC236}">
                <a16:creationId xmlns:a16="http://schemas.microsoft.com/office/drawing/2014/main" id="{71A0C771-C045-B577-BCA6-B1BE95B3A77C}"/>
              </a:ext>
            </a:extLst>
          </p:cNvPr>
          <p:cNvGrpSpPr/>
          <p:nvPr/>
        </p:nvGrpSpPr>
        <p:grpSpPr>
          <a:xfrm>
            <a:off x="1360714" y="87082"/>
            <a:ext cx="9535886" cy="6030687"/>
            <a:chOff x="1360714" y="119741"/>
            <a:chExt cx="9339942" cy="5891894"/>
          </a:xfrm>
        </p:grpSpPr>
        <p:sp>
          <p:nvSpPr>
            <p:cNvPr id="3" name="Rectangle: Rounded Corners 2">
              <a:extLst>
                <a:ext uri="{FF2B5EF4-FFF2-40B4-BE49-F238E27FC236}">
                  <a16:creationId xmlns:a16="http://schemas.microsoft.com/office/drawing/2014/main" id="{722D7F9A-A45B-431D-627C-B5734DE80E4D}"/>
                </a:ext>
              </a:extLst>
            </p:cNvPr>
            <p:cNvSpPr/>
            <p:nvPr/>
          </p:nvSpPr>
          <p:spPr>
            <a:xfrm>
              <a:off x="4571274" y="119741"/>
              <a:ext cx="213432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SDN Dataset</a:t>
              </a:r>
            </a:p>
          </p:txBody>
        </p:sp>
        <p:sp>
          <p:nvSpPr>
            <p:cNvPr id="5" name="Rectangle: Rounded Corners 4">
              <a:extLst>
                <a:ext uri="{FF2B5EF4-FFF2-40B4-BE49-F238E27FC236}">
                  <a16:creationId xmlns:a16="http://schemas.microsoft.com/office/drawing/2014/main" id="{9C4149DA-1F94-32A1-2068-002E17B2815A}"/>
                </a:ext>
              </a:extLst>
            </p:cNvPr>
            <p:cNvSpPr/>
            <p:nvPr/>
          </p:nvSpPr>
          <p:spPr>
            <a:xfrm>
              <a:off x="4571274" y="816426"/>
              <a:ext cx="213432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Preprocessing</a:t>
              </a:r>
            </a:p>
          </p:txBody>
        </p:sp>
        <p:sp>
          <p:nvSpPr>
            <p:cNvPr id="6" name="Rectangle: Rounded Corners 5">
              <a:extLst>
                <a:ext uri="{FF2B5EF4-FFF2-40B4-BE49-F238E27FC236}">
                  <a16:creationId xmlns:a16="http://schemas.microsoft.com/office/drawing/2014/main" id="{E4D44F34-E754-A2AF-212C-A7D275083F28}"/>
                </a:ext>
              </a:extLst>
            </p:cNvPr>
            <p:cNvSpPr/>
            <p:nvPr/>
          </p:nvSpPr>
          <p:spPr>
            <a:xfrm>
              <a:off x="4571274" y="1752597"/>
              <a:ext cx="2134326" cy="45720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User Datagram Protocol (UDP)</a:t>
              </a:r>
            </a:p>
          </p:txBody>
        </p:sp>
        <p:sp>
          <p:nvSpPr>
            <p:cNvPr id="7" name="Rectangle: Rounded Corners 6">
              <a:extLst>
                <a:ext uri="{FF2B5EF4-FFF2-40B4-BE49-F238E27FC236}">
                  <a16:creationId xmlns:a16="http://schemas.microsoft.com/office/drawing/2014/main" id="{923C81E8-B545-D9EF-8A17-C832F2029DFD}"/>
                </a:ext>
              </a:extLst>
            </p:cNvPr>
            <p:cNvSpPr/>
            <p:nvPr/>
          </p:nvSpPr>
          <p:spPr>
            <a:xfrm>
              <a:off x="1360714" y="1752596"/>
              <a:ext cx="2471057" cy="45720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Transmission Control Protocol (TCP)</a:t>
              </a:r>
            </a:p>
          </p:txBody>
        </p:sp>
        <p:sp>
          <p:nvSpPr>
            <p:cNvPr id="9" name="Rectangle: Rounded Corners 8">
              <a:extLst>
                <a:ext uri="{FF2B5EF4-FFF2-40B4-BE49-F238E27FC236}">
                  <a16:creationId xmlns:a16="http://schemas.microsoft.com/office/drawing/2014/main" id="{FAFC7F70-411A-D00F-713C-38717E5DEA8E}"/>
                </a:ext>
              </a:extLst>
            </p:cNvPr>
            <p:cNvSpPr/>
            <p:nvPr/>
          </p:nvSpPr>
          <p:spPr>
            <a:xfrm>
              <a:off x="7880529" y="1752596"/>
              <a:ext cx="2820127" cy="45720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Internet Control Message protocol (ICMP)</a:t>
              </a:r>
            </a:p>
          </p:txBody>
        </p:sp>
        <p:sp>
          <p:nvSpPr>
            <p:cNvPr id="10" name="Rectangle: Rounded Corners 9">
              <a:extLst>
                <a:ext uri="{FF2B5EF4-FFF2-40B4-BE49-F238E27FC236}">
                  <a16:creationId xmlns:a16="http://schemas.microsoft.com/office/drawing/2014/main" id="{CBF017A6-7D41-BD82-755B-97CE7350A07D}"/>
                </a:ext>
              </a:extLst>
            </p:cNvPr>
            <p:cNvSpPr/>
            <p:nvPr/>
          </p:nvSpPr>
          <p:spPr>
            <a:xfrm>
              <a:off x="4571274" y="2449282"/>
              <a:ext cx="213432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Feature Extraction</a:t>
              </a:r>
            </a:p>
          </p:txBody>
        </p:sp>
        <p:sp>
          <p:nvSpPr>
            <p:cNvPr id="11" name="Rectangle: Rounded Corners 10">
              <a:extLst>
                <a:ext uri="{FF2B5EF4-FFF2-40B4-BE49-F238E27FC236}">
                  <a16:creationId xmlns:a16="http://schemas.microsoft.com/office/drawing/2014/main" id="{D3AF0B27-614F-D030-C627-436A1CD27DBF}"/>
                </a:ext>
              </a:extLst>
            </p:cNvPr>
            <p:cNvSpPr/>
            <p:nvPr/>
          </p:nvSpPr>
          <p:spPr>
            <a:xfrm>
              <a:off x="4571274" y="3145967"/>
              <a:ext cx="213432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Training</a:t>
              </a:r>
            </a:p>
          </p:txBody>
        </p:sp>
        <p:sp>
          <p:nvSpPr>
            <p:cNvPr id="12" name="Rectangle: Rounded Corners 11">
              <a:extLst>
                <a:ext uri="{FF2B5EF4-FFF2-40B4-BE49-F238E27FC236}">
                  <a16:creationId xmlns:a16="http://schemas.microsoft.com/office/drawing/2014/main" id="{942A35D5-4E28-7548-AA2C-18518FA1DE8E}"/>
                </a:ext>
              </a:extLst>
            </p:cNvPr>
            <p:cNvSpPr/>
            <p:nvPr/>
          </p:nvSpPr>
          <p:spPr>
            <a:xfrm>
              <a:off x="4571274" y="3962398"/>
              <a:ext cx="2134326" cy="457200"/>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Modelling</a:t>
              </a:r>
            </a:p>
          </p:txBody>
        </p:sp>
        <p:sp>
          <p:nvSpPr>
            <p:cNvPr id="13" name="Rectangle: Rounded Corners 12">
              <a:extLst>
                <a:ext uri="{FF2B5EF4-FFF2-40B4-BE49-F238E27FC236}">
                  <a16:creationId xmlns:a16="http://schemas.microsoft.com/office/drawing/2014/main" id="{8B86C628-ADC3-9F45-3D5F-7AB4913F9040}"/>
                </a:ext>
              </a:extLst>
            </p:cNvPr>
            <p:cNvSpPr/>
            <p:nvPr/>
          </p:nvSpPr>
          <p:spPr>
            <a:xfrm>
              <a:off x="4571274" y="4718956"/>
              <a:ext cx="213432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Testing</a:t>
              </a:r>
            </a:p>
          </p:txBody>
        </p:sp>
        <p:sp>
          <p:nvSpPr>
            <p:cNvPr id="14" name="Rectangle: Rounded Corners 13">
              <a:extLst>
                <a:ext uri="{FF2B5EF4-FFF2-40B4-BE49-F238E27FC236}">
                  <a16:creationId xmlns:a16="http://schemas.microsoft.com/office/drawing/2014/main" id="{FB0D2962-185D-94F5-3682-30424DA3F338}"/>
                </a:ext>
              </a:extLst>
            </p:cNvPr>
            <p:cNvSpPr/>
            <p:nvPr/>
          </p:nvSpPr>
          <p:spPr>
            <a:xfrm>
              <a:off x="4571274" y="5554435"/>
              <a:ext cx="2134326" cy="4572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Result Analysis</a:t>
              </a:r>
            </a:p>
          </p:txBody>
        </p:sp>
        <p:sp>
          <p:nvSpPr>
            <p:cNvPr id="15" name="Rectangle: Rounded Corners 14">
              <a:extLst>
                <a:ext uri="{FF2B5EF4-FFF2-40B4-BE49-F238E27FC236}">
                  <a16:creationId xmlns:a16="http://schemas.microsoft.com/office/drawing/2014/main" id="{E80B91E9-6F98-665F-8259-D374D2C9F858}"/>
                </a:ext>
              </a:extLst>
            </p:cNvPr>
            <p:cNvSpPr/>
            <p:nvPr/>
          </p:nvSpPr>
          <p:spPr>
            <a:xfrm>
              <a:off x="8223429" y="3023471"/>
              <a:ext cx="2418149" cy="45720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Decision Tree (ID3)</a:t>
              </a:r>
            </a:p>
          </p:txBody>
        </p:sp>
        <p:sp>
          <p:nvSpPr>
            <p:cNvPr id="16" name="Rectangle: Rounded Corners 15">
              <a:extLst>
                <a:ext uri="{FF2B5EF4-FFF2-40B4-BE49-F238E27FC236}">
                  <a16:creationId xmlns:a16="http://schemas.microsoft.com/office/drawing/2014/main" id="{AE5C98DE-890D-48DF-02A8-7920A342AC13}"/>
                </a:ext>
              </a:extLst>
            </p:cNvPr>
            <p:cNvSpPr/>
            <p:nvPr/>
          </p:nvSpPr>
          <p:spPr>
            <a:xfrm>
              <a:off x="8223429" y="3668486"/>
              <a:ext cx="2418149" cy="45720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Logistic Regression (LR)</a:t>
              </a:r>
            </a:p>
          </p:txBody>
        </p:sp>
        <p:sp>
          <p:nvSpPr>
            <p:cNvPr id="17" name="Rectangle: Rounded Corners 16">
              <a:extLst>
                <a:ext uri="{FF2B5EF4-FFF2-40B4-BE49-F238E27FC236}">
                  <a16:creationId xmlns:a16="http://schemas.microsoft.com/office/drawing/2014/main" id="{EF1203AA-DDF0-2DE9-89B9-70E164A7CD59}"/>
                </a:ext>
              </a:extLst>
            </p:cNvPr>
            <p:cNvSpPr/>
            <p:nvPr/>
          </p:nvSpPr>
          <p:spPr>
            <a:xfrm>
              <a:off x="8223429" y="4283527"/>
              <a:ext cx="2418149" cy="45720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K-Nearest Neighbor (KNN)</a:t>
              </a:r>
            </a:p>
          </p:txBody>
        </p:sp>
        <p:sp>
          <p:nvSpPr>
            <p:cNvPr id="18" name="Rectangle: Rounded Corners 17">
              <a:extLst>
                <a:ext uri="{FF2B5EF4-FFF2-40B4-BE49-F238E27FC236}">
                  <a16:creationId xmlns:a16="http://schemas.microsoft.com/office/drawing/2014/main" id="{7E276BC5-7878-F392-FE54-6FACC0C018DD}"/>
                </a:ext>
              </a:extLst>
            </p:cNvPr>
            <p:cNvSpPr/>
            <p:nvPr/>
          </p:nvSpPr>
          <p:spPr>
            <a:xfrm>
              <a:off x="8223429" y="4980211"/>
              <a:ext cx="2418149" cy="45720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Multilayer perceptron (MLP)</a:t>
              </a:r>
            </a:p>
          </p:txBody>
        </p:sp>
        <p:cxnSp>
          <p:nvCxnSpPr>
            <p:cNvPr id="20" name="Straight Arrow Connector 19">
              <a:extLst>
                <a:ext uri="{FF2B5EF4-FFF2-40B4-BE49-F238E27FC236}">
                  <a16:creationId xmlns:a16="http://schemas.microsoft.com/office/drawing/2014/main" id="{37AA443A-2228-7963-6258-500026417DFA}"/>
                </a:ext>
              </a:extLst>
            </p:cNvPr>
            <p:cNvCxnSpPr>
              <a:cxnSpLocks/>
              <a:stCxn id="3" idx="2"/>
              <a:endCxn id="5" idx="0"/>
            </p:cNvCxnSpPr>
            <p:nvPr/>
          </p:nvCxnSpPr>
          <p:spPr>
            <a:xfrm>
              <a:off x="5638437" y="576941"/>
              <a:ext cx="0" cy="23948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nvGrpSpPr>
            <p:cNvPr id="65" name="Group 64">
              <a:extLst>
                <a:ext uri="{FF2B5EF4-FFF2-40B4-BE49-F238E27FC236}">
                  <a16:creationId xmlns:a16="http://schemas.microsoft.com/office/drawing/2014/main" id="{41F9D054-0CD9-E9AD-076E-93EB11D717D4}"/>
                </a:ext>
              </a:extLst>
            </p:cNvPr>
            <p:cNvGrpSpPr/>
            <p:nvPr/>
          </p:nvGrpSpPr>
          <p:grpSpPr>
            <a:xfrm>
              <a:off x="2596243" y="1273626"/>
              <a:ext cx="6694350" cy="478971"/>
              <a:chOff x="2596243" y="1273626"/>
              <a:chExt cx="6694350" cy="478971"/>
            </a:xfrm>
          </p:grpSpPr>
          <p:cxnSp>
            <p:nvCxnSpPr>
              <p:cNvPr id="23" name="Straight Arrow Connector 22">
                <a:extLst>
                  <a:ext uri="{FF2B5EF4-FFF2-40B4-BE49-F238E27FC236}">
                    <a16:creationId xmlns:a16="http://schemas.microsoft.com/office/drawing/2014/main" id="{2E5E060F-AACA-E739-0CD7-F39E3195F572}"/>
                  </a:ext>
                </a:extLst>
              </p:cNvPr>
              <p:cNvCxnSpPr>
                <a:stCxn id="5" idx="2"/>
                <a:endCxn id="6" idx="0"/>
              </p:cNvCxnSpPr>
              <p:nvPr/>
            </p:nvCxnSpPr>
            <p:spPr>
              <a:xfrm>
                <a:off x="5638437" y="1273626"/>
                <a:ext cx="0" cy="47897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7" name="Connector: Elbow 36">
                <a:extLst>
                  <a:ext uri="{FF2B5EF4-FFF2-40B4-BE49-F238E27FC236}">
                    <a16:creationId xmlns:a16="http://schemas.microsoft.com/office/drawing/2014/main" id="{C509DF5A-4FC0-5AC9-43EB-932B89399F71}"/>
                  </a:ext>
                </a:extLst>
              </p:cNvPr>
              <p:cNvCxnSpPr>
                <a:stCxn id="5" idx="2"/>
                <a:endCxn id="7" idx="0"/>
              </p:cNvCxnSpPr>
              <p:nvPr/>
            </p:nvCxnSpPr>
            <p:spPr>
              <a:xfrm rot="5400000">
                <a:off x="3877855" y="-7986"/>
                <a:ext cx="478970" cy="3042194"/>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1" name="Connector: Elbow 40">
                <a:extLst>
                  <a:ext uri="{FF2B5EF4-FFF2-40B4-BE49-F238E27FC236}">
                    <a16:creationId xmlns:a16="http://schemas.microsoft.com/office/drawing/2014/main" id="{C7832CF2-BDF2-242A-2F6C-606525A5F048}"/>
                  </a:ext>
                </a:extLst>
              </p:cNvPr>
              <p:cNvCxnSpPr>
                <a:stCxn id="5" idx="2"/>
                <a:endCxn id="9" idx="0"/>
              </p:cNvCxnSpPr>
              <p:nvPr/>
            </p:nvCxnSpPr>
            <p:spPr>
              <a:xfrm rot="16200000" flipH="1">
                <a:off x="7225030" y="-312967"/>
                <a:ext cx="478970" cy="3652156"/>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grpSp>
        <p:cxnSp>
          <p:nvCxnSpPr>
            <p:cNvPr id="43" name="Straight Arrow Connector 42">
              <a:extLst>
                <a:ext uri="{FF2B5EF4-FFF2-40B4-BE49-F238E27FC236}">
                  <a16:creationId xmlns:a16="http://schemas.microsoft.com/office/drawing/2014/main" id="{44603724-2087-35B1-857D-D3035E9C0ED2}"/>
                </a:ext>
              </a:extLst>
            </p:cNvPr>
            <p:cNvCxnSpPr>
              <a:stCxn id="6" idx="2"/>
              <a:endCxn id="10" idx="0"/>
            </p:cNvCxnSpPr>
            <p:nvPr/>
          </p:nvCxnSpPr>
          <p:spPr>
            <a:xfrm>
              <a:off x="5638437" y="2209797"/>
              <a:ext cx="0" cy="23948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5" name="Connector: Elbow 44">
              <a:extLst>
                <a:ext uri="{FF2B5EF4-FFF2-40B4-BE49-F238E27FC236}">
                  <a16:creationId xmlns:a16="http://schemas.microsoft.com/office/drawing/2014/main" id="{9F60A7F4-D961-76AC-AB01-E16BACAEDEBA}"/>
                </a:ext>
              </a:extLst>
            </p:cNvPr>
            <p:cNvCxnSpPr>
              <a:stCxn id="7" idx="2"/>
              <a:endCxn id="10" idx="1"/>
            </p:cNvCxnSpPr>
            <p:nvPr/>
          </p:nvCxnSpPr>
          <p:spPr>
            <a:xfrm rot="16200000" flipH="1">
              <a:off x="3349715" y="1456323"/>
              <a:ext cx="468086" cy="19750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B7BDA3CD-A849-BD1C-E99C-12ED0B66EE34}"/>
                </a:ext>
              </a:extLst>
            </p:cNvPr>
            <p:cNvCxnSpPr>
              <a:stCxn id="9" idx="2"/>
              <a:endCxn id="10" idx="3"/>
            </p:cNvCxnSpPr>
            <p:nvPr/>
          </p:nvCxnSpPr>
          <p:spPr>
            <a:xfrm rot="5400000">
              <a:off x="7764054" y="1151343"/>
              <a:ext cx="468086" cy="25849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DB0BDFF-B526-CCA9-4B89-88BEB577E70B}"/>
                </a:ext>
              </a:extLst>
            </p:cNvPr>
            <p:cNvCxnSpPr>
              <a:stCxn id="10" idx="2"/>
              <a:endCxn id="11" idx="0"/>
            </p:cNvCxnSpPr>
            <p:nvPr/>
          </p:nvCxnSpPr>
          <p:spPr>
            <a:xfrm>
              <a:off x="5638437" y="2906482"/>
              <a:ext cx="0" cy="23948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1" name="Straight Arrow Connector 50">
              <a:extLst>
                <a:ext uri="{FF2B5EF4-FFF2-40B4-BE49-F238E27FC236}">
                  <a16:creationId xmlns:a16="http://schemas.microsoft.com/office/drawing/2014/main" id="{F89099E1-37E4-937D-82E6-E03BE61C31DB}"/>
                </a:ext>
              </a:extLst>
            </p:cNvPr>
            <p:cNvCxnSpPr>
              <a:stCxn id="11" idx="2"/>
              <a:endCxn id="12" idx="0"/>
            </p:cNvCxnSpPr>
            <p:nvPr/>
          </p:nvCxnSpPr>
          <p:spPr>
            <a:xfrm>
              <a:off x="5638437" y="3603167"/>
              <a:ext cx="0" cy="35923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3" name="Straight Arrow Connector 52">
              <a:extLst>
                <a:ext uri="{FF2B5EF4-FFF2-40B4-BE49-F238E27FC236}">
                  <a16:creationId xmlns:a16="http://schemas.microsoft.com/office/drawing/2014/main" id="{C7C6753E-0941-4272-9540-8A8B064F2719}"/>
                </a:ext>
              </a:extLst>
            </p:cNvPr>
            <p:cNvCxnSpPr>
              <a:cxnSpLocks/>
              <a:stCxn id="12" idx="2"/>
              <a:endCxn id="13" idx="0"/>
            </p:cNvCxnSpPr>
            <p:nvPr/>
          </p:nvCxnSpPr>
          <p:spPr>
            <a:xfrm>
              <a:off x="5638437" y="4419598"/>
              <a:ext cx="0" cy="2993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5" name="Straight Arrow Connector 54">
              <a:extLst>
                <a:ext uri="{FF2B5EF4-FFF2-40B4-BE49-F238E27FC236}">
                  <a16:creationId xmlns:a16="http://schemas.microsoft.com/office/drawing/2014/main" id="{4D882A82-336D-6A16-7B18-AD102AEB6E12}"/>
                </a:ext>
              </a:extLst>
            </p:cNvPr>
            <p:cNvCxnSpPr>
              <a:stCxn id="13" idx="2"/>
              <a:endCxn id="14" idx="0"/>
            </p:cNvCxnSpPr>
            <p:nvPr/>
          </p:nvCxnSpPr>
          <p:spPr>
            <a:xfrm>
              <a:off x="5638437" y="5176156"/>
              <a:ext cx="0" cy="378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4" name="Group 63">
              <a:extLst>
                <a:ext uri="{FF2B5EF4-FFF2-40B4-BE49-F238E27FC236}">
                  <a16:creationId xmlns:a16="http://schemas.microsoft.com/office/drawing/2014/main" id="{DF813A22-FDF6-E2B7-6217-ED4FEFE56472}"/>
                </a:ext>
              </a:extLst>
            </p:cNvPr>
            <p:cNvGrpSpPr/>
            <p:nvPr/>
          </p:nvGrpSpPr>
          <p:grpSpPr>
            <a:xfrm>
              <a:off x="6705600" y="3252070"/>
              <a:ext cx="1517829" cy="1956741"/>
              <a:chOff x="6705600" y="3252070"/>
              <a:chExt cx="1517829" cy="1956741"/>
            </a:xfrm>
          </p:grpSpPr>
          <p:cxnSp>
            <p:nvCxnSpPr>
              <p:cNvPr id="57" name="Connector: Elbow 56">
                <a:extLst>
                  <a:ext uri="{FF2B5EF4-FFF2-40B4-BE49-F238E27FC236}">
                    <a16:creationId xmlns:a16="http://schemas.microsoft.com/office/drawing/2014/main" id="{74786194-7321-1A6E-5ACB-9ED5F1F1D096}"/>
                  </a:ext>
                </a:extLst>
              </p:cNvPr>
              <p:cNvCxnSpPr>
                <a:stCxn id="12" idx="3"/>
                <a:endCxn id="15" idx="1"/>
              </p:cNvCxnSpPr>
              <p:nvPr/>
            </p:nvCxnSpPr>
            <p:spPr>
              <a:xfrm flipV="1">
                <a:off x="6705600" y="3252070"/>
                <a:ext cx="1517829" cy="93892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25BEFA16-2CA1-3CA0-2C1A-F268278F3D55}"/>
                  </a:ext>
                </a:extLst>
              </p:cNvPr>
              <p:cNvCxnSpPr>
                <a:stCxn id="12" idx="3"/>
                <a:endCxn id="16" idx="1"/>
              </p:cNvCxnSpPr>
              <p:nvPr/>
            </p:nvCxnSpPr>
            <p:spPr>
              <a:xfrm flipV="1">
                <a:off x="6705600" y="3897086"/>
                <a:ext cx="1517829" cy="293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F8B0ABD6-DBA1-EE30-0555-3C4E7BEA8331}"/>
                  </a:ext>
                </a:extLst>
              </p:cNvPr>
              <p:cNvCxnSpPr>
                <a:stCxn id="12" idx="3"/>
                <a:endCxn id="17" idx="1"/>
              </p:cNvCxnSpPr>
              <p:nvPr/>
            </p:nvCxnSpPr>
            <p:spPr>
              <a:xfrm>
                <a:off x="6705600" y="4190998"/>
                <a:ext cx="1517829" cy="3211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F4F8049A-8FFF-B53A-F693-2D6ACB1BA7BE}"/>
                  </a:ext>
                </a:extLst>
              </p:cNvPr>
              <p:cNvCxnSpPr>
                <a:cxnSpLocks/>
                <a:stCxn id="12" idx="3"/>
                <a:endCxn id="18" idx="1"/>
              </p:cNvCxnSpPr>
              <p:nvPr/>
            </p:nvCxnSpPr>
            <p:spPr>
              <a:xfrm>
                <a:off x="6705600" y="4190998"/>
                <a:ext cx="1517829" cy="10178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66" name="Connector: Elbow 65">
              <a:extLst>
                <a:ext uri="{FF2B5EF4-FFF2-40B4-BE49-F238E27FC236}">
                  <a16:creationId xmlns:a16="http://schemas.microsoft.com/office/drawing/2014/main" id="{C54170C2-6DC1-3601-2C52-EBB0AD19FE8E}"/>
                </a:ext>
              </a:extLst>
            </p:cNvPr>
            <p:cNvCxnSpPr/>
            <p:nvPr/>
          </p:nvCxnSpPr>
          <p:spPr>
            <a:xfrm rot="5400000">
              <a:off x="7764054" y="1151344"/>
              <a:ext cx="468086" cy="25849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6C75EEB-F713-B5D6-E8BB-8A3984434EDA}"/>
                </a:ext>
              </a:extLst>
            </p:cNvPr>
            <p:cNvCxnSpPr/>
            <p:nvPr/>
          </p:nvCxnSpPr>
          <p:spPr>
            <a:xfrm>
              <a:off x="5638437" y="5176157"/>
              <a:ext cx="0" cy="378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8" name="Group 67">
              <a:extLst>
                <a:ext uri="{FF2B5EF4-FFF2-40B4-BE49-F238E27FC236}">
                  <a16:creationId xmlns:a16="http://schemas.microsoft.com/office/drawing/2014/main" id="{0A473B75-B3A2-C604-9DD4-0FD0D8BC3F20}"/>
                </a:ext>
              </a:extLst>
            </p:cNvPr>
            <p:cNvGrpSpPr/>
            <p:nvPr/>
          </p:nvGrpSpPr>
          <p:grpSpPr>
            <a:xfrm>
              <a:off x="6705600" y="3252071"/>
              <a:ext cx="1517829" cy="1956741"/>
              <a:chOff x="6705600" y="3252070"/>
              <a:chExt cx="1517829" cy="1956741"/>
            </a:xfrm>
          </p:grpSpPr>
          <p:cxnSp>
            <p:nvCxnSpPr>
              <p:cNvPr id="69" name="Connector: Elbow 68">
                <a:extLst>
                  <a:ext uri="{FF2B5EF4-FFF2-40B4-BE49-F238E27FC236}">
                    <a16:creationId xmlns:a16="http://schemas.microsoft.com/office/drawing/2014/main" id="{2150ADB1-7D11-2398-AEE5-46272EC8A825}"/>
                  </a:ext>
                </a:extLst>
              </p:cNvPr>
              <p:cNvCxnSpPr>
                <a:cxnSpLocks/>
                <a:endCxn id="15" idx="1"/>
              </p:cNvCxnSpPr>
              <p:nvPr/>
            </p:nvCxnSpPr>
            <p:spPr>
              <a:xfrm flipV="1">
                <a:off x="6705600" y="3252070"/>
                <a:ext cx="1517829" cy="9389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F61200C1-0B65-0ABD-3B68-64CF5BE0FFC5}"/>
                  </a:ext>
                </a:extLst>
              </p:cNvPr>
              <p:cNvCxnSpPr/>
              <p:nvPr/>
            </p:nvCxnSpPr>
            <p:spPr>
              <a:xfrm flipV="1">
                <a:off x="6705600" y="3897086"/>
                <a:ext cx="1517829" cy="293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509E8997-2B5C-707E-1B88-B6D22D5FC12D}"/>
                  </a:ext>
                </a:extLst>
              </p:cNvPr>
              <p:cNvCxnSpPr/>
              <p:nvPr/>
            </p:nvCxnSpPr>
            <p:spPr>
              <a:xfrm>
                <a:off x="6705600" y="4190998"/>
                <a:ext cx="1517829" cy="3211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88D658A9-A629-2C22-B72C-0CC7F855E74F}"/>
                  </a:ext>
                </a:extLst>
              </p:cNvPr>
              <p:cNvCxnSpPr/>
              <p:nvPr/>
            </p:nvCxnSpPr>
            <p:spPr>
              <a:xfrm>
                <a:off x="6705600" y="4190998"/>
                <a:ext cx="1517829" cy="10178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73" name="Connector: Elbow 72">
              <a:extLst>
                <a:ext uri="{FF2B5EF4-FFF2-40B4-BE49-F238E27FC236}">
                  <a16:creationId xmlns:a16="http://schemas.microsoft.com/office/drawing/2014/main" id="{3FB58E77-43AB-DD53-7E2B-428F08F2CC96}"/>
                </a:ext>
              </a:extLst>
            </p:cNvPr>
            <p:cNvCxnSpPr/>
            <p:nvPr/>
          </p:nvCxnSpPr>
          <p:spPr>
            <a:xfrm rot="16200000" flipH="1">
              <a:off x="3349716" y="1456324"/>
              <a:ext cx="468086" cy="1975031"/>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4" name="Connector: Elbow 73">
              <a:extLst>
                <a:ext uri="{FF2B5EF4-FFF2-40B4-BE49-F238E27FC236}">
                  <a16:creationId xmlns:a16="http://schemas.microsoft.com/office/drawing/2014/main" id="{0519C2DF-8A9B-F1EE-E087-C697BD929276}"/>
                </a:ext>
              </a:extLst>
            </p:cNvPr>
            <p:cNvCxnSpPr/>
            <p:nvPr/>
          </p:nvCxnSpPr>
          <p:spPr>
            <a:xfrm rot="5400000">
              <a:off x="7764055" y="1151345"/>
              <a:ext cx="468086" cy="2584993"/>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5" name="Straight Arrow Connector 74">
              <a:extLst>
                <a:ext uri="{FF2B5EF4-FFF2-40B4-BE49-F238E27FC236}">
                  <a16:creationId xmlns:a16="http://schemas.microsoft.com/office/drawing/2014/main" id="{62AB5F26-E274-C5E6-7E99-FFA1238211F5}"/>
                </a:ext>
              </a:extLst>
            </p:cNvPr>
            <p:cNvCxnSpPr/>
            <p:nvPr/>
          </p:nvCxnSpPr>
          <p:spPr>
            <a:xfrm>
              <a:off x="5638438" y="5176158"/>
              <a:ext cx="0" cy="37827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nvGrpSpPr>
            <p:cNvPr id="76" name="Group 75">
              <a:extLst>
                <a:ext uri="{FF2B5EF4-FFF2-40B4-BE49-F238E27FC236}">
                  <a16:creationId xmlns:a16="http://schemas.microsoft.com/office/drawing/2014/main" id="{DBE40D57-A6D5-B96D-6197-8F5B94A876CC}"/>
                </a:ext>
              </a:extLst>
            </p:cNvPr>
            <p:cNvGrpSpPr/>
            <p:nvPr/>
          </p:nvGrpSpPr>
          <p:grpSpPr>
            <a:xfrm>
              <a:off x="6705601" y="3252071"/>
              <a:ext cx="1517829" cy="1956742"/>
              <a:chOff x="6705600" y="3252069"/>
              <a:chExt cx="1517829" cy="1956742"/>
            </a:xfrm>
          </p:grpSpPr>
          <p:cxnSp>
            <p:nvCxnSpPr>
              <p:cNvPr id="77" name="Connector: Elbow 76">
                <a:extLst>
                  <a:ext uri="{FF2B5EF4-FFF2-40B4-BE49-F238E27FC236}">
                    <a16:creationId xmlns:a16="http://schemas.microsoft.com/office/drawing/2014/main" id="{014722DA-D994-DF45-E08E-FA66A3695BFC}"/>
                  </a:ext>
                </a:extLst>
              </p:cNvPr>
              <p:cNvCxnSpPr>
                <a:cxnSpLocks/>
                <a:endCxn id="15" idx="1"/>
              </p:cNvCxnSpPr>
              <p:nvPr/>
            </p:nvCxnSpPr>
            <p:spPr>
              <a:xfrm flipV="1">
                <a:off x="6705600" y="3252069"/>
                <a:ext cx="1517828" cy="938929"/>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8" name="Connector: Elbow 77">
                <a:extLst>
                  <a:ext uri="{FF2B5EF4-FFF2-40B4-BE49-F238E27FC236}">
                    <a16:creationId xmlns:a16="http://schemas.microsoft.com/office/drawing/2014/main" id="{7FAEDC57-BB68-DDA3-F34A-C2D0208FFB2F}"/>
                  </a:ext>
                </a:extLst>
              </p:cNvPr>
              <p:cNvCxnSpPr/>
              <p:nvPr/>
            </p:nvCxnSpPr>
            <p:spPr>
              <a:xfrm flipV="1">
                <a:off x="6705600" y="3897086"/>
                <a:ext cx="1517829" cy="293912"/>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9" name="Connector: Elbow 78">
                <a:extLst>
                  <a:ext uri="{FF2B5EF4-FFF2-40B4-BE49-F238E27FC236}">
                    <a16:creationId xmlns:a16="http://schemas.microsoft.com/office/drawing/2014/main" id="{28D958E9-F7A8-88E7-88EC-14AAAAE3CFF9}"/>
                  </a:ext>
                </a:extLst>
              </p:cNvPr>
              <p:cNvCxnSpPr/>
              <p:nvPr/>
            </p:nvCxnSpPr>
            <p:spPr>
              <a:xfrm>
                <a:off x="6705600" y="4190998"/>
                <a:ext cx="1517829" cy="321129"/>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0" name="Connector: Elbow 79">
                <a:extLst>
                  <a:ext uri="{FF2B5EF4-FFF2-40B4-BE49-F238E27FC236}">
                    <a16:creationId xmlns:a16="http://schemas.microsoft.com/office/drawing/2014/main" id="{E1BE3D7F-E916-C44D-C095-DC1DF78F6AFB}"/>
                  </a:ext>
                </a:extLst>
              </p:cNvPr>
              <p:cNvCxnSpPr/>
              <p:nvPr/>
            </p:nvCxnSpPr>
            <p:spPr>
              <a:xfrm>
                <a:off x="6705600" y="4190998"/>
                <a:ext cx="1517829" cy="1017813"/>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grpSp>
      </p:grpSp>
    </p:spTree>
    <p:extLst>
      <p:ext uri="{BB962C8B-B14F-4D97-AF65-F5344CB8AC3E}">
        <p14:creationId xmlns:p14="http://schemas.microsoft.com/office/powerpoint/2010/main" val="202621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1102</TotalTime>
  <Words>1577</Words>
  <Application>Microsoft Office PowerPoint</Application>
  <PresentationFormat>Widescreen</PresentationFormat>
  <Paragraphs>106</Paragraphs>
  <Slides>17</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Cambria Math</vt:lpstr>
      <vt:lpstr>Garamond</vt:lpstr>
      <vt:lpstr>Georgia</vt:lpstr>
      <vt:lpstr>Times New Roman</vt:lpstr>
      <vt:lpstr>Wingdings</vt:lpstr>
      <vt:lpstr>Diamond Grid 16x9</vt:lpstr>
      <vt:lpstr> DDOS ATTACK DETECTION  USING SUPERVISED MACHINE LEARNING TECHNIQUES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Aravinda Krishna Gorantla</dc:creator>
  <cp:lastModifiedBy>Aravinda Krishna Gorantla</cp:lastModifiedBy>
  <cp:revision>107</cp:revision>
  <dcterms:created xsi:type="dcterms:W3CDTF">2022-12-07T04:44:08Z</dcterms:created>
  <dcterms:modified xsi:type="dcterms:W3CDTF">2023-04-29T04:03:48Z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