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Image-Based Entity Extraction for Digital Marketplaces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Machine Learning for Precise Data Extraction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• Automated, precise entity extraction from images.</a:t>
            </a:r>
          </a:p>
          <a:p>
            <a:pPr algn="l"/>
            <a:r>
              <a:t>• Scalable solution applicable across industries.</a:t>
            </a:r>
          </a:p>
          <a:p>
            <a:pPr algn="l"/>
            <a:r>
              <a:t>• Time and resource efficiency for end-users.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• Innovative ML-based solution for data extraction.</a:t>
            </a:r>
          </a:p>
          <a:p>
            <a:pPr algn="l"/>
            <a:r>
              <a:t>• Optimized with Vultr's cloud services for scalability.</a:t>
            </a:r>
          </a:p>
          <a:p>
            <a:pPr algn="l"/>
            <a:r>
              <a:t>• High impact on e-commerce, healthcare, and beyond.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• A machine learning solution to extract key entity values from images.</a:t>
            </a:r>
          </a:p>
          <a:p>
            <a:pPr algn="l"/>
            <a:r>
              <a:t>• Addresses challenges in fields like e-commerce and healthcare.</a:t>
            </a:r>
          </a:p>
          <a:p>
            <a:pPr algn="l"/>
            <a:r>
              <a:t>• Enhances efficiency by automating data extraction processes.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• Lack of detailed textual descriptions for many digital products.</a:t>
            </a:r>
          </a:p>
          <a:p>
            <a:pPr algn="l"/>
            <a:r>
              <a:t>• Manual data extraction is time-consuming and error-prone.</a:t>
            </a:r>
          </a:p>
          <a:p>
            <a:pPr algn="l"/>
            <a:r>
              <a:t>• Need for an automated, scalable solution to extract information from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• Machine learning model extracts key entity values from images.</a:t>
            </a:r>
          </a:p>
          <a:p>
            <a:pPr algn="l"/>
            <a:r>
              <a:t>• Features include preprocessing, validation, and scalable deployment.</a:t>
            </a:r>
          </a:p>
          <a:p>
            <a:pPr algn="l"/>
            <a:r>
              <a:t>• Utilizes Vultr's cloud services for storage and computation.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" y="200"/>
            <a:ext cx="5000" cy="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Insert Formal Architecture Diagram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• User Interface (Web/API) for image upload.</a:t>
            </a:r>
          </a:p>
          <a:p>
            <a:pPr algn="l"/>
            <a:r>
              <a:t>• Image Preprocessing for standardization.</a:t>
            </a:r>
          </a:p>
          <a:p>
            <a:pPr algn="l"/>
            <a:r>
              <a:t>• ML Model for entity extraction.</a:t>
            </a:r>
          </a:p>
          <a:p>
            <a:pPr algn="l"/>
            <a:r>
              <a:t>• Entity Formatting Module for validation.</a:t>
            </a:r>
          </a:p>
          <a:p>
            <a:pPr algn="l"/>
            <a:r>
              <a:t>• Vultr Compute Instances and Object Storage.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of Vultr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• Compute Instances for scalable ML model inference.</a:t>
            </a:r>
          </a:p>
          <a:p>
            <a:pPr algn="l"/>
            <a:r>
              <a:t>• Object Storage for efficient data handling.</a:t>
            </a:r>
          </a:p>
          <a:p>
            <a:pPr algn="l"/>
            <a:r>
              <a:t>• High availability and performance for real-time processing.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1. User uploads image through the UI/API.</a:t>
            </a:r>
          </a:p>
          <a:p>
            <a:pPr algn="l"/>
            <a:r>
              <a:t>2. Image preprocessing ensures standardization.</a:t>
            </a:r>
          </a:p>
          <a:p>
            <a:pPr algn="l"/>
            <a:r>
              <a:t>3. ML model extracts entity values.</a:t>
            </a:r>
          </a:p>
          <a:p>
            <a:pPr algn="l"/>
            <a:r>
              <a:t>4. Extracted data is stored in Vultr's storage solutions.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• E-commerce platforms for enhanced product details.</a:t>
            </a:r>
          </a:p>
          <a:p>
            <a:pPr algn="l"/>
            <a:r>
              <a:t>• Healthcare industry for precise equipment data.</a:t>
            </a:r>
          </a:p>
          <a:p>
            <a:pPr algn="l"/>
            <a:r>
              <a:t>• Content moderation teams for automated checks.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