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Image-Based Entity Extraction for Digital Marketplaces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Solution for Accurate Data Extraction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Accurate and automated entity extraction from images.</a:t>
            </a:r>
          </a:p>
          <a:p>
            <a:r>
              <a:rPr dirty="0"/>
              <a:t> Enhanced efficiency in data processing.</a:t>
            </a:r>
          </a:p>
          <a:p>
            <a:r>
              <a:rPr dirty="0"/>
              <a:t>Scalable solution for various industries.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reliable ML-based solution for extracting essential data from images.</a:t>
            </a:r>
          </a:p>
          <a:p>
            <a:r>
              <a:rPr dirty="0"/>
              <a:t>Scalability and efficiency ensured with </a:t>
            </a:r>
            <a:r>
              <a:rPr dirty="0" err="1"/>
              <a:t>Vultr</a:t>
            </a:r>
            <a:r>
              <a:rPr dirty="0"/>
              <a:t> services.</a:t>
            </a:r>
          </a:p>
          <a:p>
            <a:r>
              <a:rPr dirty="0"/>
              <a:t>Significant impact on e-commerce, healthcare, and beyond.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Extracts key entity values (e.g., weight, dimensions) from product images.</a:t>
            </a:r>
          </a:p>
          <a:p>
            <a:r>
              <a:t>• Crucial for fields like e-commerce, healthcare, and content moderation.</a:t>
            </a:r>
          </a:p>
          <a:p>
            <a:r>
              <a:t>• Addresses the challenge of missing textual descriptions in digital marketplaces.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Many digital products lack detailed textual descriptions.</a:t>
            </a:r>
          </a:p>
          <a:p>
            <a:r>
              <a:rPr dirty="0"/>
              <a:t>Manual extraction is time-consuming and error-prone.</a:t>
            </a:r>
          </a:p>
          <a:p>
            <a:r>
              <a:rPr dirty="0"/>
              <a:t>Need for an automated solution to extract precise information from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model to extract entities directly from images.</a:t>
            </a:r>
          </a:p>
          <a:p>
            <a:r>
              <a:rPr dirty="0"/>
              <a:t>Preprocessing module for image enhancement.</a:t>
            </a:r>
          </a:p>
          <a:p>
            <a:r>
              <a:rPr dirty="0"/>
              <a:t>Data formatting and validation to ensure accuracy.</a:t>
            </a:r>
          </a:p>
          <a:p>
            <a:r>
              <a:rPr dirty="0"/>
              <a:t>Scalable deployment using </a:t>
            </a:r>
            <a:r>
              <a:rPr dirty="0" err="1"/>
              <a:t>Vultr</a:t>
            </a:r>
            <a:r>
              <a:rPr dirty="0"/>
              <a:t> cloud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" y="200"/>
            <a:ext cx="5000" cy="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Insert Architecture Diagram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Interface (Web/API) for image upload.</a:t>
            </a:r>
          </a:p>
          <a:p>
            <a:r>
              <a:t>• Image Preprocessing for standardization.</a:t>
            </a:r>
          </a:p>
          <a:p>
            <a:r>
              <a:t>• ML Model for entity extraction.</a:t>
            </a:r>
          </a:p>
          <a:p>
            <a:r>
              <a:t>• Entity Formatting Module for data validation.</a:t>
            </a:r>
          </a:p>
          <a:p>
            <a:r>
              <a:t>• Vultr Compute Instances and Object Storage.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Vultr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Compute Instances for scalable model inference.</a:t>
            </a:r>
          </a:p>
          <a:p>
            <a:r>
              <a:t>• Object Storage for raw images and extracted data.</a:t>
            </a:r>
          </a:p>
          <a:p>
            <a:r>
              <a:t>• Ensures high availability and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an image via UI/API.</a:t>
            </a:r>
          </a:p>
          <a:p>
            <a:r>
              <a:t>2. Image is preprocessed and sent to the ML model.</a:t>
            </a:r>
          </a:p>
          <a:p>
            <a:r>
              <a:t>3. Entities are extracted and formatted.</a:t>
            </a:r>
          </a:p>
          <a:p>
            <a:r>
              <a:t>4. Data is stored in Vultr Object Storage and database.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E-commerce platforms for detailed product descriptions.</a:t>
            </a:r>
          </a:p>
          <a:p>
            <a:r>
              <a:rPr dirty="0"/>
              <a:t>Healthcare for accurate product data extraction.</a:t>
            </a:r>
          </a:p>
          <a:p>
            <a:r>
              <a:t>Content </a:t>
            </a:r>
            <a:r>
              <a:rPr dirty="0"/>
              <a:t>moderation teams for automated verification.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Image-Based Entity Extraction for Digital Marketplaces</vt:lpstr>
      <vt:lpstr>Project Overview</vt:lpstr>
      <vt:lpstr>Problem Statement</vt:lpstr>
      <vt:lpstr>Proposed Solution</vt:lpstr>
      <vt:lpstr>System Architecture</vt:lpstr>
      <vt:lpstr>Key Modules</vt:lpstr>
      <vt:lpstr>Use of Vultr Services</vt:lpstr>
      <vt:lpstr>Data Flow</vt:lpstr>
      <vt:lpstr>Target Audience</vt:lpstr>
      <vt:lpstr>Expected Outcomes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Akshat B Gupta</cp:lastModifiedBy>
  <cp:revision>2</cp:revision>
  <dcterms:created xsi:type="dcterms:W3CDTF">2013-01-27T09:14:16Z</dcterms:created>
  <dcterms:modified xsi:type="dcterms:W3CDTF">2024-11-20T02:29:07Z</dcterms:modified>
  <cp:category/>
</cp:coreProperties>
</file>