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F59D29-8AED-A08E-9241-3F0A8B032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8447033-65FD-6680-8358-194372FFE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16310F-1A4D-B229-33CF-D6762800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C21B-AC1D-47A7-AC90-5BD5441AAB22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15F744-1C7A-B278-AB4D-5269607B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76F744-7C39-AF51-9F8B-8D2CC0567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0D0B-8A69-4023-914A-779CAC565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225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4DB21-2711-E8F4-FB72-FE591DF1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11A8C26-B579-09FA-FFB5-987E8E2CB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FFA438-0F9F-F829-BAE2-A78498D5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C21B-AC1D-47A7-AC90-5BD5441AAB22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F071B4-51A0-F4B4-4A54-270214B86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E410A1-8781-E8DC-27F0-0CCA8D37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0D0B-8A69-4023-914A-779CAC565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2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769A4D5-CF79-9281-F5BA-B1521B12B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DD20ADF-8F72-BFB8-C84F-DC89B9EEF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ED423C-7405-227A-E76E-A829BB4A8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C21B-AC1D-47A7-AC90-5BD5441AAB22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B85F68-FBE2-4C92-9BC7-41184F5E3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1676F6-8CC6-5948-0D07-3B75B80E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0D0B-8A69-4023-914A-779CAC565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5240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B153C7-94E1-DA23-9A0D-7671A7D9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3F5E80-579C-0369-A6C0-E41B9BDC6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816B85-B581-1E9B-CBE4-D2AE00DB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C21B-AC1D-47A7-AC90-5BD5441AAB22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9E6D9F-6763-55A9-8697-C8B3A7D6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574ED9-6AB8-ABFF-1A75-6A8EA7CAA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0D0B-8A69-4023-914A-779CAC565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9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89B57F-7299-6372-BE7E-AEC0210D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926F5D-46DE-500C-BCB8-0A5BE15D3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912982-2F01-1D83-EF69-784F92F11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C21B-AC1D-47A7-AC90-5BD5441AAB22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1A353D-2578-349A-4535-8A26957D3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4A6131-AA4D-8FE5-3EB0-6E0D35DC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0D0B-8A69-4023-914A-779CAC565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58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5EA975-2465-E9C8-4E8E-2D74C16E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1CF8B8-F387-F27E-E129-BB77042D5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E56556-F431-AA79-5C81-14110AFD8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1B3140-2AEA-8432-6F64-A44D788AA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C21B-AC1D-47A7-AC90-5BD5441AAB22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32567C5-3AF3-776E-5C4B-93A7EA46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E1BF07-5322-3186-FE61-69A670AF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0D0B-8A69-4023-914A-779CAC565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98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38B7B4-4940-E502-4623-37BED2B7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1C9AF0-9A91-11CA-B87C-2B2F6DAB2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100972-1815-1CEC-92A9-C1BDCDCD4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798038-F6A3-E98C-0E35-E3044B86F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F558228-AA15-EFBF-D9EF-447BDB8B4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FC1C5D-FCA2-3AD1-457B-70EDBF4BE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C21B-AC1D-47A7-AC90-5BD5441AAB22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17F20D5-EC99-B485-D16B-6F51285F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5A207D3-4834-59E9-191D-7F40DF5E8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0D0B-8A69-4023-914A-779CAC565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36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24F96A-3B47-77A8-6E55-1749E009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CB13D33-E511-149A-CF5F-82D4906B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C21B-AC1D-47A7-AC90-5BD5441AAB22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DBAF2CF-811E-7ECB-EED3-0D36270A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077348D-1572-CE78-3EE5-319D2D6A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0D0B-8A69-4023-914A-779CAC565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73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DB5CC53-9694-8D29-1CDC-401A5699B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C21B-AC1D-47A7-AC90-5BD5441AAB22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B68EA-A2A6-FAD3-0A52-0CC000EC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C29D98-9ABD-E45C-641E-5A5A29C2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0D0B-8A69-4023-914A-779CAC565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509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75E770-EEC5-B890-21D0-20DFD037C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C03BDF-D933-1392-76CC-0B4FD8308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538234-850A-995E-BDBA-F262DEA1E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017265-C3BE-5BA8-5700-9EBE20B04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C21B-AC1D-47A7-AC90-5BD5441AAB22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6E6B28-0357-4ACA-8BAE-490AD9867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CE4D7F-DF4D-1B7B-686B-64C09D06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0D0B-8A69-4023-914A-779CAC565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5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42970D-572F-0304-A101-8C58323C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355AFD-BF48-6787-03B9-1A524B392E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B07667-983D-7241-1E9D-ED32F6267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444E09-4479-C80F-60ED-710EE5633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C21B-AC1D-47A7-AC90-5BD5441AAB22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20899B-552D-9C8F-E4DE-00FDAA57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B57840-9528-829C-83EF-7FE1A747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D0D0B-8A69-4023-914A-779CAC565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857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156109C-457D-24BF-7239-B92BFAD3B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401328-378E-5534-5E63-DB6B7BFB2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0AEBC6-08E9-54CB-5BA1-082E51E2D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BC21B-AC1D-47A7-AC90-5BD5441AAB22}" type="datetimeFigureOut">
              <a:rPr kumimoji="1" lang="ja-JP" altLang="en-US" smtClean="0"/>
              <a:t>2024/5/31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F30751-BF07-9A63-AB7E-FE84A2A6C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C4A281-3C39-1C0C-6613-7CDC3B2A6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D0D0B-8A69-4023-914A-779CAC565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51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9BF26C-219E-B748-7DC1-976C086195A4}"/>
              </a:ext>
            </a:extLst>
          </p:cNvPr>
          <p:cNvSpPr txBox="1"/>
          <p:nvPr/>
        </p:nvSpPr>
        <p:spPr>
          <a:xfrm>
            <a:off x="95795" y="134576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スプライン補間前のギア</a:t>
            </a:r>
            <a:r>
              <a:rPr lang="ja-JP" altLang="en-US" dirty="0"/>
              <a:t>歯面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548A888-1AA6-E855-1644-D924EE67E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935" y="132416"/>
            <a:ext cx="3455217" cy="316536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4213B65-54DB-B854-50A4-FD6D50B5C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0652" y="181648"/>
            <a:ext cx="4359602" cy="3066899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60AFC78-04B8-57F5-1765-08EDDFFE3EF1}"/>
              </a:ext>
            </a:extLst>
          </p:cNvPr>
          <p:cNvSpPr txBox="1"/>
          <p:nvPr/>
        </p:nvSpPr>
        <p:spPr>
          <a:xfrm>
            <a:off x="95795" y="418911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スプライン補間後のギア</a:t>
            </a:r>
            <a:r>
              <a:rPr lang="ja-JP" altLang="en-US" dirty="0"/>
              <a:t>歯面</a:t>
            </a:r>
            <a:endParaRPr kumimoji="1" lang="ja-JP" altLang="en-US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3A77AAE-4922-FCE0-B0C4-7033608AB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094" y="3663382"/>
            <a:ext cx="3379443" cy="291965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7901F797-4DF4-BC57-B772-F7E0058C2C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067" y="3413508"/>
            <a:ext cx="3997307" cy="306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5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拓洋 安部</dc:creator>
  <cp:lastModifiedBy>拓洋 安部</cp:lastModifiedBy>
  <cp:revision>3</cp:revision>
  <dcterms:created xsi:type="dcterms:W3CDTF">2024-05-31T01:06:21Z</dcterms:created>
  <dcterms:modified xsi:type="dcterms:W3CDTF">2024-05-31T02:13:16Z</dcterms:modified>
</cp:coreProperties>
</file>