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8260fa2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78260fa2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6f7228ff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6f7228ff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f7228ff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6f7228ff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6f7228ff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6f7228ff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f7228ff4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6f7228ff4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6f7228ff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6f7228ff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6f7228ff4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6f7228ff4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6f7228ff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6f7228ff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6f7228ff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6f7228ff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4c3671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4c3671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6f7228ff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6f7228ff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e1e98b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e1e98b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6f7228f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6f7228f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6f7228f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6f7228ff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6f7228f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6f7228f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f7228ff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6f7228ff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ja">
                <a:solidFill>
                  <a:srgbClr val="000000"/>
                </a:solidFill>
              </a:rPr>
              <a:t>身体拡張について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2400">
                <a:solidFill>
                  <a:srgbClr val="000000"/>
                </a:solidFill>
              </a:rPr>
              <a:t>2023/1/17  SSB　　　　　 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ja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ハード的制約からの解放</a:t>
            </a:r>
            <a:endParaRPr sz="2500"/>
          </a:p>
        </p:txBody>
      </p:sp>
      <p:sp>
        <p:nvSpPr>
          <p:cNvPr id="189" name="Google Shape;189;p33"/>
          <p:cNvSpPr txBox="1"/>
          <p:nvPr/>
        </p:nvSpPr>
        <p:spPr>
          <a:xfrm>
            <a:off x="514450" y="976125"/>
            <a:ext cx="8445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身体の限界でできなかったことができるようになる←～からの自由になっている気がする．～への自由がいる</a:t>
            </a:r>
            <a:endParaRPr sz="180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358375" y="1692400"/>
            <a:ext cx="7864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AIで言えば・・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　描きたい絵を書けるようになるMidjourney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英語学習で言えば・・・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　脳の記憶特性を利用して効率的に英単語を覚えるiknow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身体拡張で言えば・・・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　パワードスーツで体を拡張する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7F57A-E526-94C7-E524-B6D2B0EB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天野さんの感想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262176-3F24-75F9-B0F0-876CD3281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小さいころから身体拡張を行うと個性が消える？</a:t>
            </a:r>
            <a:endParaRPr kumimoji="1" lang="en-US" altLang="ja-JP" dirty="0"/>
          </a:p>
          <a:p>
            <a:r>
              <a:rPr kumimoji="1" lang="ja-JP" altLang="en-US" dirty="0"/>
              <a:t>コンプレックスが文明加速を生む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眞子様が皇室を出たのは強烈なコンプレックスから？</a:t>
            </a:r>
            <a:endParaRPr kumimoji="1" lang="en-US" altLang="ja-JP" dirty="0"/>
          </a:p>
          <a:p>
            <a:r>
              <a:rPr kumimoji="1" lang="ja-JP" altLang="en-US" dirty="0"/>
              <a:t>コンプレックスをどう維持するか？</a:t>
            </a:r>
            <a:endParaRPr kumimoji="1" lang="en-US" altLang="ja-JP" dirty="0"/>
          </a:p>
          <a:p>
            <a:r>
              <a:rPr kumimoji="1" lang="ja-JP" altLang="en-US" dirty="0"/>
              <a:t>自分の存在を証明するパワーを出すのにコンプレックスが必要なのではないか？</a:t>
            </a:r>
            <a:endParaRPr kumimoji="1" lang="en-US" altLang="ja-JP" dirty="0"/>
          </a:p>
          <a:p>
            <a:r>
              <a:rPr kumimoji="1" lang="ja-JP" altLang="en-US" dirty="0"/>
              <a:t>単純に若いころから触らせないほうがいいのか？</a:t>
            </a:r>
            <a:endParaRPr kumimoji="1" lang="en-US" altLang="ja-JP" dirty="0"/>
          </a:p>
          <a:p>
            <a:r>
              <a:rPr kumimoji="1" lang="ja-JP" altLang="en-US" dirty="0"/>
              <a:t>天才の精神病理</a:t>
            </a:r>
            <a:endParaRPr kumimoji="1" lang="en-US" altLang="ja-JP" dirty="0"/>
          </a:p>
          <a:p>
            <a:r>
              <a:rPr kumimoji="1" lang="ja-JP" altLang="en-US" dirty="0"/>
              <a:t>創造性は個人で閉じるのではなくグループで生まれるみたいな観点を入れてもいいのではないか？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259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rgbClr val="000000"/>
                </a:solidFill>
              </a:rPr>
              <a:t>DEVELOPMENT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rgbClr val="000000"/>
                </a:solidFill>
              </a:rPr>
              <a:t>BUSINESS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rgbClr val="000000"/>
                </a:solidFill>
              </a:rPr>
              <a:t>MILESTONE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探求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9" name="Google Shape;219;p37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220" name="Google Shape;220;p3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1" name="Google Shape;221;p3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37"/>
          <p:cNvSpPr txBox="1">
            <a:spLocks noGrp="1"/>
          </p:cNvSpPr>
          <p:nvPr>
            <p:ph type="body" idx="4294967295"/>
          </p:nvPr>
        </p:nvSpPr>
        <p:spPr>
          <a:xfrm>
            <a:off x="340925" y="7039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30~34</a:t>
            </a:r>
            <a:br>
              <a:rPr lang="ja" sz="1600"/>
            </a:br>
            <a:r>
              <a:rPr lang="ja" sz="1600"/>
              <a:t>・身体拡張を探求するため博士課程に行く</a:t>
            </a:r>
            <a:endParaRPr sz="1600"/>
          </a:p>
        </p:txBody>
      </p:sp>
      <p:sp>
        <p:nvSpPr>
          <p:cNvPr id="223" name="Google Shape;223;p3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旗揚げ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5" name="Google Shape;225;p3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226" name="Google Shape;226;p3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" name="Google Shape;227;p37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7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ja" sz="1460"/>
              <a:t>35~40</a:t>
            </a:r>
            <a:br>
              <a:rPr lang="ja" sz="1460"/>
            </a:br>
            <a:r>
              <a:rPr lang="ja" sz="1460"/>
              <a:t>・社会システムに身体拡張を組み込むために起業</a:t>
            </a:r>
            <a:endParaRPr sz="1460"/>
          </a:p>
        </p:txBody>
      </p:sp>
      <p:sp>
        <p:nvSpPr>
          <p:cNvPr id="229" name="Google Shape;229;p3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拡大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1" name="Google Shape;231;p37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232" name="Google Shape;232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37"/>
          <p:cNvSpPr txBox="1">
            <a:spLocks noGrp="1"/>
          </p:cNvSpPr>
          <p:nvPr>
            <p:ph type="body" idx="4294967295"/>
          </p:nvPr>
        </p:nvSpPr>
        <p:spPr>
          <a:xfrm>
            <a:off x="3304100" y="494300"/>
            <a:ext cx="22428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40~45</a:t>
            </a:r>
            <a:br>
              <a:rPr lang="ja" sz="1600"/>
            </a:br>
            <a:r>
              <a:rPr lang="ja" sz="1600"/>
              <a:t>・会社を拡大，iphone的な存在として生活に切り離せないものにする</a:t>
            </a:r>
            <a:endParaRPr sz="1600"/>
          </a:p>
        </p:txBody>
      </p:sp>
      <p:sp>
        <p:nvSpPr>
          <p:cNvPr id="235" name="Google Shape;235;p3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展開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7" name="Google Shape;237;p3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38" name="Google Shape;238;p3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9" name="Google Shape;239;p37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37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45~50</a:t>
            </a:r>
            <a:br>
              <a:rPr lang="ja" sz="1600"/>
            </a:br>
            <a:r>
              <a:rPr lang="ja" sz="1600"/>
              <a:t>・身体拡張を用いて最高の教育を行う学校を設立する</a:t>
            </a:r>
            <a:endParaRPr sz="1600"/>
          </a:p>
        </p:txBody>
      </p:sp>
      <p:sp>
        <p:nvSpPr>
          <p:cNvPr id="241" name="Google Shape;241;p3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拡張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3" name="Google Shape;243;p3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44" name="Google Shape;244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5" name="Google Shape;245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7"/>
          <p:cNvSpPr txBox="1">
            <a:spLocks noGrp="1"/>
          </p:cNvSpPr>
          <p:nvPr>
            <p:ph type="body" idx="4294967295"/>
          </p:nvPr>
        </p:nvSpPr>
        <p:spPr>
          <a:xfrm>
            <a:off x="6685979" y="47947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50~55</a:t>
            </a:r>
            <a:br>
              <a:rPr lang="ja" sz="1600"/>
            </a:br>
            <a:r>
              <a:rPr lang="ja" sz="1600"/>
              <a:t>・人類の進化を確かめる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rgbClr val="000000"/>
                </a:solidFill>
              </a:rPr>
              <a:t>IMPORTANT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ctrTitle"/>
          </p:nvPr>
        </p:nvSpPr>
        <p:spPr>
          <a:xfrm>
            <a:off x="300558" y="1452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>
                <a:solidFill>
                  <a:schemeClr val="accent5"/>
                </a:solidFill>
              </a:rPr>
              <a:t>過去の自分が今の自分を見て，</a:t>
            </a:r>
            <a:endParaRPr b="1" u="sng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>
                <a:solidFill>
                  <a:schemeClr val="accent5"/>
                </a:solidFill>
              </a:rPr>
              <a:t>こいつぶっ飛んでて面白えな</a:t>
            </a:r>
            <a:endParaRPr b="1" u="sng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>
                <a:solidFill>
                  <a:schemeClr val="accent5"/>
                </a:solidFill>
              </a:rPr>
              <a:t>と思えること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259" name="Google Shape;259;p3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一言で言えば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rgbClr val="000000"/>
                </a:solidFill>
              </a:rPr>
              <a:t>VISION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>
                <a:solidFill>
                  <a:schemeClr val="accent5"/>
                </a:solidFill>
              </a:rPr>
              <a:t>心身体からの解放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一言で言えば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376183" y="2133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>
                <a:solidFill>
                  <a:schemeClr val="accent5"/>
                </a:solidFill>
              </a:rPr>
              <a:t>人類を心身体から解放して</a:t>
            </a:r>
            <a:endParaRPr b="1" u="sng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>
                <a:solidFill>
                  <a:schemeClr val="accent5"/>
                </a:solidFill>
              </a:rPr>
              <a:t>イーロンマスクみたいな強化人間を生み出しまくり</a:t>
            </a:r>
            <a:endParaRPr b="1" u="sng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u="sng">
                <a:solidFill>
                  <a:schemeClr val="accent5"/>
                </a:solidFill>
              </a:rPr>
              <a:t>文明進化を加速させる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そのビジョンを掲げて何を成し遂げたい？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心身体境界の排除</a:t>
            </a:r>
            <a:endParaRPr sz="2500"/>
          </a:p>
        </p:txBody>
      </p:sp>
      <p:sp>
        <p:nvSpPr>
          <p:cNvPr id="145" name="Google Shape;145;p29"/>
          <p:cNvSpPr txBox="1"/>
          <p:nvPr/>
        </p:nvSpPr>
        <p:spPr>
          <a:xfrm>
            <a:off x="255625" y="989400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　心身体が肥大化し，世界と一体化する</a:t>
            </a:r>
            <a:endParaRPr sz="1800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358375" y="16658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聴覚の能力が肥大化し，どんな音でも聞くことができる</a:t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311700" y="24487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視覚の能力が肥大化し，遠くのものを見ることができる</a:t>
            </a:r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358375" y="32316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心拡張で言えば・・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精神が自分の体を飛び越えてインターネットを駆け巡る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自己の偏在</a:t>
            </a:r>
            <a:endParaRPr sz="2500"/>
          </a:p>
        </p:txBody>
      </p:sp>
      <p:sp>
        <p:nvSpPr>
          <p:cNvPr id="157" name="Google Shape;157;p30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あらゆる場所に同時に自分が存在し，ふるまう</a:t>
            </a:r>
            <a:endParaRPr sz="1800"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358375" y="16658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自分の幽体が飛んで行って，あらゆる場所でまるでそこにいるように音を感じることができる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358375" y="2285150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視覚拡張で言えば・・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自分の幽体が飛んで行って，あらゆる場所の視点をハックできるJackin-Jackout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現実のチューニング</a:t>
            </a:r>
            <a:endParaRPr sz="2500"/>
          </a:p>
        </p:txBody>
      </p:sp>
      <p:sp>
        <p:nvSpPr>
          <p:cNvPr id="168" name="Google Shape;168;p31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個々人が感じる現実を変える</a:t>
            </a:r>
            <a:endParaRPr sz="18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345100" y="181847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聞きたい情報に着目する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345100" y="2528375"/>
            <a:ext cx="786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視覚拡張で言えば・・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・ARによる視覚操作（権限による視覚規制）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・ARによる世界の見方の改変(プロの目線で世界が見える)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00" b="1">
                <a:solidFill>
                  <a:schemeClr val="accent5"/>
                </a:solidFill>
              </a:rPr>
              <a:t>時間からの解放</a:t>
            </a:r>
            <a:endParaRPr sz="2500"/>
          </a:p>
        </p:txBody>
      </p:sp>
      <p:sp>
        <p:nvSpPr>
          <p:cNvPr id="179" name="Google Shape;179;p32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時間を超越する</a:t>
            </a:r>
            <a:endParaRPr sz="18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358375" y="1692400"/>
            <a:ext cx="78645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視覚拡張で言えば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　過去に戻って自分の行動が見れるようになる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AI研究で言えば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　過去の自分と対話するChatGPT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認知症治療で言えば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　過去の自分の視界を見ることで認知能力を取り戻す治療</a:t>
            </a:r>
            <a:endParaRPr lang="en-US" altLang="ja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</a:rPr>
              <a:t>死の超越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DD3690C-ED34-C478-499B-92DD2D79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1017725"/>
            <a:ext cx="8415338" cy="34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0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601</Words>
  <Application>Microsoft Office PowerPoint</Application>
  <PresentationFormat>画面に合わせる (16:9)</PresentationFormat>
  <Paragraphs>83</Paragraphs>
  <Slides>18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Lato</vt:lpstr>
      <vt:lpstr>Raleway</vt:lpstr>
      <vt:lpstr>Arial</vt:lpstr>
      <vt:lpstr>Simple Light</vt:lpstr>
      <vt:lpstr>Swiss</vt:lpstr>
      <vt:lpstr>身体拡張について</vt:lpstr>
      <vt:lpstr> VISION</vt:lpstr>
      <vt:lpstr> 心身体からの解放</vt:lpstr>
      <vt:lpstr> 人類を心身体から解放して イーロンマスクみたいな強化人間を生み出しまくり 文明進化を加速させる</vt:lpstr>
      <vt:lpstr>心身体境界の排除</vt:lpstr>
      <vt:lpstr>自己の偏在</vt:lpstr>
      <vt:lpstr>現実のチューニング</vt:lpstr>
      <vt:lpstr>時間からの解放</vt:lpstr>
      <vt:lpstr>PowerPoint プレゼンテーション</vt:lpstr>
      <vt:lpstr>ハード的制約からの解放</vt:lpstr>
      <vt:lpstr>天野さんの感想</vt:lpstr>
      <vt:lpstr> DEVELOPMENT</vt:lpstr>
      <vt:lpstr> BUSINESS</vt:lpstr>
      <vt:lpstr> MILESTONE</vt:lpstr>
      <vt:lpstr>PowerPoint プレゼンテーション</vt:lpstr>
      <vt:lpstr> IMPORTANT</vt:lpstr>
      <vt:lpstr> 過去の自分が今の自分を見て， こいつぶっ飛んでて面白えな と思えること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身体拡張について</dc:title>
  <dc:creator>GakutoSasabe</dc:creator>
  <cp:lastModifiedBy>佐々部 岳人</cp:lastModifiedBy>
  <cp:revision>2</cp:revision>
  <dcterms:modified xsi:type="dcterms:W3CDTF">2023-02-19T13:37:21Z</dcterms:modified>
</cp:coreProperties>
</file>