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8260fa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78260fa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6f7228f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6f7228f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f7228f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6f7228f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6f7228f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6f7228f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f7228ff4_0_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f7228ff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6f7228ff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6f7228ff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6f7228ff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6f7228ff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6f7228f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6f7228f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6f7228f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6f7228f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c3671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c3671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6f7228f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6f7228f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e1e98b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e1e98b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6f7228f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6f7228f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6f7228f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6f7228f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6f7228f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6f7228f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f7228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6f7228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ja">
                <a:solidFill>
                  <a:srgbClr val="000000"/>
                </a:solidFill>
              </a:rPr>
              <a:t>身体拡張</a:t>
            </a:r>
            <a:r>
              <a:rPr lang="ja">
                <a:solidFill>
                  <a:srgbClr val="000000"/>
                </a:solidFill>
              </a:rPr>
              <a:t>について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400">
                <a:solidFill>
                  <a:srgbClr val="000000"/>
                </a:solidFill>
              </a:rPr>
              <a:t>2023/1/17  SSB　　　　　 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DEVELOPMENT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BUSINESS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MILESTONE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探求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9" name="Google Shape;219;p3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220" name="Google Shape;220;p3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3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37"/>
          <p:cNvSpPr txBox="1"/>
          <p:nvPr>
            <p:ph idx="4294967295" type="body"/>
          </p:nvPr>
        </p:nvSpPr>
        <p:spPr>
          <a:xfrm>
            <a:off x="340925" y="703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30~34</a:t>
            </a:r>
            <a:br>
              <a:rPr lang="ja" sz="1600"/>
            </a:br>
            <a:r>
              <a:rPr lang="ja" sz="1600"/>
              <a:t>・身体拡張を探求するため博士課程に行く</a:t>
            </a:r>
            <a:endParaRPr sz="1600"/>
          </a:p>
        </p:txBody>
      </p:sp>
      <p:sp>
        <p:nvSpPr>
          <p:cNvPr id="223" name="Google Shape;223;p3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旗揚げ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5" name="Google Shape;225;p3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26" name="Google Shape;226;p3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3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ja" sz="1460"/>
              <a:t>35~40</a:t>
            </a:r>
            <a:br>
              <a:rPr lang="ja" sz="1460"/>
            </a:br>
            <a:r>
              <a:rPr lang="ja" sz="1460"/>
              <a:t>・社会システムに身体拡張を組み込むために起業</a:t>
            </a:r>
            <a:endParaRPr sz="1460"/>
          </a:p>
        </p:txBody>
      </p:sp>
      <p:sp>
        <p:nvSpPr>
          <p:cNvPr id="229" name="Google Shape;229;p3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拡大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1" name="Google Shape;231;p3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32" name="Google Shape;232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7"/>
          <p:cNvSpPr txBox="1"/>
          <p:nvPr>
            <p:ph idx="4294967295" type="body"/>
          </p:nvPr>
        </p:nvSpPr>
        <p:spPr>
          <a:xfrm>
            <a:off x="3304100" y="494300"/>
            <a:ext cx="22428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40~45</a:t>
            </a:r>
            <a:br>
              <a:rPr lang="ja" sz="1600"/>
            </a:br>
            <a:r>
              <a:rPr lang="ja" sz="1600"/>
              <a:t>・会社を拡大，iphone的な存在として生活に切り離せないものにする</a:t>
            </a:r>
            <a:endParaRPr sz="1600"/>
          </a:p>
        </p:txBody>
      </p:sp>
      <p:sp>
        <p:nvSpPr>
          <p:cNvPr id="235" name="Google Shape;235;p3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展開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7" name="Google Shape;237;p3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38" name="Google Shape;238;p3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3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45~50</a:t>
            </a:r>
            <a:br>
              <a:rPr lang="ja" sz="1600"/>
            </a:br>
            <a:r>
              <a:rPr lang="ja" sz="1600"/>
              <a:t>・身体拡張を用いて最高の教育を行う学校を設立する</a:t>
            </a:r>
            <a:endParaRPr sz="1600"/>
          </a:p>
        </p:txBody>
      </p:sp>
      <p:sp>
        <p:nvSpPr>
          <p:cNvPr id="241" name="Google Shape;241;p3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拡張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3" name="Google Shape;243;p3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44" name="Google Shape;244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37"/>
          <p:cNvSpPr txBox="1"/>
          <p:nvPr>
            <p:ph idx="4294967295" type="body"/>
          </p:nvPr>
        </p:nvSpPr>
        <p:spPr>
          <a:xfrm>
            <a:off x="6685979" y="4794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50~55</a:t>
            </a:r>
            <a:br>
              <a:rPr lang="ja" sz="1600"/>
            </a:br>
            <a:r>
              <a:rPr lang="ja" sz="1600"/>
              <a:t>・人類の進化を確かめる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IMPORTANT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type="ctrTitle"/>
          </p:nvPr>
        </p:nvSpPr>
        <p:spPr>
          <a:xfrm>
            <a:off x="300558" y="1452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過去の自分が今の自分を見て，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こいつぶっ飛んでて面白えな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と思えること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259" name="Google Shape;259;p3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一言で言えば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VISION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心</a:t>
            </a:r>
            <a:r>
              <a:rPr b="1" lang="ja" u="sng">
                <a:solidFill>
                  <a:schemeClr val="accent5"/>
                </a:solidFill>
              </a:rPr>
              <a:t>身体</a:t>
            </a:r>
            <a:r>
              <a:rPr b="1" lang="ja" u="sng">
                <a:solidFill>
                  <a:schemeClr val="accent5"/>
                </a:solidFill>
              </a:rPr>
              <a:t>からの解放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2" name="Google Shape;132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一言で言えば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ctrTitle"/>
          </p:nvPr>
        </p:nvSpPr>
        <p:spPr>
          <a:xfrm>
            <a:off x="376183" y="213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人類を心</a:t>
            </a:r>
            <a:r>
              <a:rPr b="1" lang="ja" u="sng">
                <a:solidFill>
                  <a:schemeClr val="accent5"/>
                </a:solidFill>
              </a:rPr>
              <a:t>身体から解放</a:t>
            </a:r>
            <a:r>
              <a:rPr b="1" lang="ja" u="sng">
                <a:solidFill>
                  <a:schemeClr val="accent5"/>
                </a:solidFill>
              </a:rPr>
              <a:t>して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イーロンマスクみたいな強化人間を生み出しまくり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文明進化を加速させる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9" name="Google Shape;139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そのビジョンを掲げて何を成し遂げたい？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心身体境界の排除</a:t>
            </a:r>
            <a:endParaRPr sz="2500"/>
          </a:p>
        </p:txBody>
      </p:sp>
      <p:sp>
        <p:nvSpPr>
          <p:cNvPr id="145" name="Google Shape;145;p29"/>
          <p:cNvSpPr txBox="1"/>
          <p:nvPr/>
        </p:nvSpPr>
        <p:spPr>
          <a:xfrm>
            <a:off x="255625" y="989400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　心身体が肥大化し，世界と一体化する</a:t>
            </a:r>
            <a:endParaRPr sz="18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聴覚の能力が肥大化し，どんな音でも聞くことができる</a:t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11700" y="24487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視覚の能力が肥大化し，遠くのものを見ることができる</a:t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358375" y="32316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心</a:t>
            </a:r>
            <a:r>
              <a:rPr lang="ja"/>
              <a:t>拡張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精神が自分の体を飛び越えてインターネットを駆け巡る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自己の</a:t>
            </a:r>
            <a:r>
              <a:rPr b="1" lang="ja" sz="2500">
                <a:solidFill>
                  <a:schemeClr val="accent5"/>
                </a:solidFill>
              </a:rPr>
              <a:t>偏在</a:t>
            </a:r>
            <a:endParaRPr sz="2500"/>
          </a:p>
        </p:txBody>
      </p:sp>
      <p:sp>
        <p:nvSpPr>
          <p:cNvPr id="157" name="Google Shape;157;p30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あらゆる場所に同時に自分が存在し，ふるまう</a:t>
            </a:r>
            <a:endParaRPr sz="1800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自分の幽体が飛んで行って，あらゆる場所でまるでそこにいるように音を感じることができる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358375" y="2285150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自分の幽体が飛んで行って，あらゆる場所の</a:t>
            </a:r>
            <a:r>
              <a:rPr lang="ja"/>
              <a:t>視点をハックできるJackin-Jackout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現実のチューニング</a:t>
            </a:r>
            <a:endParaRPr sz="2500"/>
          </a:p>
        </p:txBody>
      </p:sp>
      <p:sp>
        <p:nvSpPr>
          <p:cNvPr id="168" name="Google Shape;168;p31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個々人が感じる現実を変える</a:t>
            </a:r>
            <a:endParaRPr sz="18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345100" y="181847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聞きたい情報に着目する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45100" y="2528375"/>
            <a:ext cx="786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</a:t>
            </a:r>
            <a:r>
              <a:rPr lang="ja"/>
              <a:t>ARによる視覚操作（権限による視覚規制）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・ARによる世界の見方の改変(プロの目線で世界が見える)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時間</a:t>
            </a:r>
            <a:r>
              <a:rPr b="1" lang="ja" sz="2500">
                <a:solidFill>
                  <a:schemeClr val="accent5"/>
                </a:solidFill>
              </a:rPr>
              <a:t>からの解放</a:t>
            </a:r>
            <a:endParaRPr sz="2500"/>
          </a:p>
        </p:txBody>
      </p:sp>
      <p:sp>
        <p:nvSpPr>
          <p:cNvPr id="179" name="Google Shape;179;p32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時間を超越する</a:t>
            </a:r>
            <a:endParaRPr sz="18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358375" y="1692400"/>
            <a:ext cx="786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視覚拡張で言えば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過去に戻って自分の行動が見れるようになる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AI研究で言えば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過去の自分と対話するChatGPT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認知症治療で言えば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過去の自分の視界を見ることで認知能力を取り戻す治療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ハード的制約からの解放</a:t>
            </a:r>
            <a:endParaRPr sz="2500"/>
          </a:p>
        </p:txBody>
      </p:sp>
      <p:sp>
        <p:nvSpPr>
          <p:cNvPr id="189" name="Google Shape;189;p33"/>
          <p:cNvSpPr txBox="1"/>
          <p:nvPr/>
        </p:nvSpPr>
        <p:spPr>
          <a:xfrm>
            <a:off x="514450" y="976125"/>
            <a:ext cx="8445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身体の限界でできなかったことができるようになる←～からの自由になっている気がする．～への自由がいる</a:t>
            </a:r>
            <a:endParaRPr sz="18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358375" y="1692400"/>
            <a:ext cx="786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描きたい絵を書けるようになるMidjourney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英語学習で言えば・・・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脳の記憶特性を利用して効率的に英単語を覚えるiknow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身体拡張で言えば・・・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パワードスーツで体を拡張する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