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2803763" cy="30275213"/>
  <p:notesSz cx="6805613" cy="9939338"/>
  <p:defaultTextStyle>
    <a:defPPr>
      <a:defRPr lang="ja-JP"/>
    </a:defPPr>
    <a:lvl1pPr algn="l" defTabSz="4318905" rtl="0" fontAlgn="base">
      <a:spcBef>
        <a:spcPct val="0"/>
      </a:spcBef>
      <a:spcAft>
        <a:spcPct val="0"/>
      </a:spcAft>
      <a:defRPr kumimoji="1" sz="8600" kern="1200">
        <a:solidFill>
          <a:schemeClr val="tx1"/>
        </a:solidFill>
        <a:latin typeface="Arial" charset="0"/>
        <a:ea typeface="ＭＳ Ｐゴシック" charset="-128"/>
        <a:cs typeface="+mn-cs"/>
      </a:defRPr>
    </a:lvl1pPr>
    <a:lvl2pPr marL="2158218" indent="-1447043" algn="l" defTabSz="4318905" rtl="0" fontAlgn="base">
      <a:spcBef>
        <a:spcPct val="0"/>
      </a:spcBef>
      <a:spcAft>
        <a:spcPct val="0"/>
      </a:spcAft>
      <a:defRPr kumimoji="1" sz="8600" kern="1200">
        <a:solidFill>
          <a:schemeClr val="tx1"/>
        </a:solidFill>
        <a:latin typeface="Arial" charset="0"/>
        <a:ea typeface="ＭＳ Ｐゴシック" charset="-128"/>
        <a:cs typeface="+mn-cs"/>
      </a:defRPr>
    </a:lvl2pPr>
    <a:lvl3pPr marL="4318905" indent="-2896556" algn="l" defTabSz="4318905" rtl="0" fontAlgn="base">
      <a:spcBef>
        <a:spcPct val="0"/>
      </a:spcBef>
      <a:spcAft>
        <a:spcPct val="0"/>
      </a:spcAft>
      <a:defRPr kumimoji="1" sz="8600" kern="1200">
        <a:solidFill>
          <a:schemeClr val="tx1"/>
        </a:solidFill>
        <a:latin typeface="Arial" charset="0"/>
        <a:ea typeface="ＭＳ Ｐゴシック" charset="-128"/>
        <a:cs typeface="+mn-cs"/>
      </a:defRPr>
    </a:lvl3pPr>
    <a:lvl4pPr marL="6479591" indent="-4346067" algn="l" defTabSz="4318905" rtl="0" fontAlgn="base">
      <a:spcBef>
        <a:spcPct val="0"/>
      </a:spcBef>
      <a:spcAft>
        <a:spcPct val="0"/>
      </a:spcAft>
      <a:defRPr kumimoji="1" sz="8600" kern="1200">
        <a:solidFill>
          <a:schemeClr val="tx1"/>
        </a:solidFill>
        <a:latin typeface="Arial" charset="0"/>
        <a:ea typeface="ＭＳ Ｐゴシック" charset="-128"/>
        <a:cs typeface="+mn-cs"/>
      </a:defRPr>
    </a:lvl4pPr>
    <a:lvl5pPr marL="8640279" indent="-5795580" algn="l" defTabSz="4318905" rtl="0" fontAlgn="base">
      <a:spcBef>
        <a:spcPct val="0"/>
      </a:spcBef>
      <a:spcAft>
        <a:spcPct val="0"/>
      </a:spcAft>
      <a:defRPr kumimoji="1" sz="8600" kern="1200">
        <a:solidFill>
          <a:schemeClr val="tx1"/>
        </a:solidFill>
        <a:latin typeface="Arial" charset="0"/>
        <a:ea typeface="ＭＳ Ｐゴシック" charset="-128"/>
        <a:cs typeface="+mn-cs"/>
      </a:defRPr>
    </a:lvl5pPr>
    <a:lvl6pPr marL="3555873" algn="l" defTabSz="1422349" rtl="0" eaLnBrk="1" latinLnBrk="0" hangingPunct="1">
      <a:defRPr kumimoji="1" sz="8600" kern="1200">
        <a:solidFill>
          <a:schemeClr val="tx1"/>
        </a:solidFill>
        <a:latin typeface="Arial" charset="0"/>
        <a:ea typeface="ＭＳ Ｐゴシック" charset="-128"/>
        <a:cs typeface="+mn-cs"/>
      </a:defRPr>
    </a:lvl6pPr>
    <a:lvl7pPr marL="4267048" algn="l" defTabSz="1422349" rtl="0" eaLnBrk="1" latinLnBrk="0" hangingPunct="1">
      <a:defRPr kumimoji="1" sz="8600" kern="1200">
        <a:solidFill>
          <a:schemeClr val="tx1"/>
        </a:solidFill>
        <a:latin typeface="Arial" charset="0"/>
        <a:ea typeface="ＭＳ Ｐゴシック" charset="-128"/>
        <a:cs typeface="+mn-cs"/>
      </a:defRPr>
    </a:lvl7pPr>
    <a:lvl8pPr marL="4978222" algn="l" defTabSz="1422349" rtl="0" eaLnBrk="1" latinLnBrk="0" hangingPunct="1">
      <a:defRPr kumimoji="1" sz="8600" kern="1200">
        <a:solidFill>
          <a:schemeClr val="tx1"/>
        </a:solidFill>
        <a:latin typeface="Arial" charset="0"/>
        <a:ea typeface="ＭＳ Ｐゴシック" charset="-128"/>
        <a:cs typeface="+mn-cs"/>
      </a:defRPr>
    </a:lvl8pPr>
    <a:lvl9pPr marL="5689397" algn="l" defTabSz="1422349" rtl="0" eaLnBrk="1" latinLnBrk="0" hangingPunct="1">
      <a:defRPr kumimoji="1" sz="86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9536" userDrawn="1">
          <p15:clr>
            <a:srgbClr val="A4A3A4"/>
          </p15:clr>
        </p15:guide>
        <p15:guide id="2" pos="134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CC"/>
    <a:srgbClr val="FF373C"/>
    <a:srgbClr val="FE7458"/>
    <a:srgbClr val="FE5050"/>
    <a:srgbClr val="FF9BD4"/>
    <a:srgbClr val="FE6040"/>
    <a:srgbClr val="FFF5EB"/>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71" autoAdjust="0"/>
    <p:restoredTop sz="94678" autoAdjust="0"/>
  </p:normalViewPr>
  <p:slideViewPr>
    <p:cSldViewPr>
      <p:cViewPr varScale="1">
        <p:scale>
          <a:sx n="19" d="100"/>
          <a:sy n="19" d="100"/>
        </p:scale>
        <p:origin x="3269" y="158"/>
      </p:cViewPr>
      <p:guideLst>
        <p:guide orient="horz" pos="9536"/>
        <p:guide pos="13483"/>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3210288" y="9404942"/>
            <a:ext cx="36383198" cy="6489548"/>
          </a:xfrm>
        </p:spPr>
        <p:txBody>
          <a:bodyPr/>
          <a:lstStyle/>
          <a:p>
            <a:r>
              <a:rPr lang="ja-JP" altLang="en-US"/>
              <a:t>マスター タイトルの書式設定</a:t>
            </a:r>
          </a:p>
        </p:txBody>
      </p:sp>
      <p:sp>
        <p:nvSpPr>
          <p:cNvPr id="3" name="サブタイトル 2"/>
          <p:cNvSpPr>
            <a:spLocks noGrp="1"/>
          </p:cNvSpPr>
          <p:nvPr>
            <p:ph type="subTitle" idx="1"/>
          </p:nvPr>
        </p:nvSpPr>
        <p:spPr>
          <a:xfrm>
            <a:off x="6420570" y="17155956"/>
            <a:ext cx="29962634" cy="7736999"/>
          </a:xfrm>
        </p:spPr>
        <p:txBody>
          <a:bodyPr/>
          <a:lstStyle>
            <a:lvl1pPr marL="0" indent="0" algn="ctr">
              <a:buNone/>
              <a:defRPr>
                <a:solidFill>
                  <a:schemeClr val="tx1">
                    <a:tint val="75000"/>
                  </a:schemeClr>
                </a:solidFill>
              </a:defRPr>
            </a:lvl1pPr>
            <a:lvl2pPr marL="1297359" indent="0" algn="ctr">
              <a:buNone/>
              <a:defRPr>
                <a:solidFill>
                  <a:schemeClr val="tx1">
                    <a:tint val="75000"/>
                  </a:schemeClr>
                </a:solidFill>
              </a:defRPr>
            </a:lvl2pPr>
            <a:lvl3pPr marL="2594718" indent="0" algn="ctr">
              <a:buNone/>
              <a:defRPr>
                <a:solidFill>
                  <a:schemeClr val="tx1">
                    <a:tint val="75000"/>
                  </a:schemeClr>
                </a:solidFill>
              </a:defRPr>
            </a:lvl3pPr>
            <a:lvl4pPr marL="3892076" indent="0" algn="ctr">
              <a:buNone/>
              <a:defRPr>
                <a:solidFill>
                  <a:schemeClr val="tx1">
                    <a:tint val="75000"/>
                  </a:schemeClr>
                </a:solidFill>
              </a:defRPr>
            </a:lvl4pPr>
            <a:lvl5pPr marL="5189434" indent="0" algn="ctr">
              <a:buNone/>
              <a:defRPr>
                <a:solidFill>
                  <a:schemeClr val="tx1">
                    <a:tint val="75000"/>
                  </a:schemeClr>
                </a:solidFill>
              </a:defRPr>
            </a:lvl5pPr>
            <a:lvl6pPr marL="6486794" indent="0" algn="ctr">
              <a:buNone/>
              <a:defRPr>
                <a:solidFill>
                  <a:schemeClr val="tx1">
                    <a:tint val="75000"/>
                  </a:schemeClr>
                </a:solidFill>
              </a:defRPr>
            </a:lvl6pPr>
            <a:lvl7pPr marL="7784152" indent="0" algn="ctr">
              <a:buNone/>
              <a:defRPr>
                <a:solidFill>
                  <a:schemeClr val="tx1">
                    <a:tint val="75000"/>
                  </a:schemeClr>
                </a:solidFill>
              </a:defRPr>
            </a:lvl7pPr>
            <a:lvl8pPr marL="9081511" indent="0" algn="ctr">
              <a:buNone/>
              <a:defRPr>
                <a:solidFill>
                  <a:schemeClr val="tx1">
                    <a:tint val="75000"/>
                  </a:schemeClr>
                </a:solidFill>
              </a:defRPr>
            </a:lvl8pPr>
            <a:lvl9pPr marL="10378870" indent="0" algn="ctr">
              <a:buNone/>
              <a:defRPr>
                <a:solidFill>
                  <a:schemeClr val="tx1">
                    <a:tint val="75000"/>
                  </a:schemeClr>
                </a:solidFill>
              </a:defRPr>
            </a:lvl9pPr>
          </a:lstStyle>
          <a:p>
            <a:r>
              <a:rPr lang="ja-JP" altLang="en-US"/>
              <a:t>マスター サブタイトルの書式設定</a:t>
            </a:r>
          </a:p>
        </p:txBody>
      </p:sp>
      <p:sp>
        <p:nvSpPr>
          <p:cNvPr id="4" name="日付プレースホルダー 3"/>
          <p:cNvSpPr>
            <a:spLocks noGrp="1"/>
          </p:cNvSpPr>
          <p:nvPr>
            <p:ph type="dt" sz="half" idx="10"/>
          </p:nvPr>
        </p:nvSpPr>
        <p:spPr/>
        <p:txBody>
          <a:bodyPr/>
          <a:lstStyle>
            <a:lvl1pPr>
              <a:defRPr/>
            </a:lvl1pPr>
          </a:lstStyle>
          <a:p>
            <a:pPr>
              <a:defRPr/>
            </a:pPr>
            <a:fld id="{B70ED4E8-E793-4AD6-9FDD-5F419437D6FD}" type="datetimeFigureOut">
              <a:rPr lang="ja-JP" altLang="en-US"/>
              <a:pPr>
                <a:defRPr/>
              </a:pPr>
              <a:t>2022/12/10</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6E59A082-1AB7-42D1-88C7-6D8BED54EB88}" type="slidenum">
              <a:rPr lang="ja-JP" altLang="en-US"/>
              <a:pPr>
                <a:defRPr/>
              </a:pPr>
              <a:t>‹#›</a:t>
            </a:fld>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a:defRPr/>
            </a:pPr>
            <a:fld id="{1AB19210-1F84-4889-95C0-5A09706149D6}" type="datetimeFigureOut">
              <a:rPr lang="ja-JP" altLang="en-US"/>
              <a:pPr>
                <a:defRPr/>
              </a:pPr>
              <a:t>2022/12/10</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9C4490F5-0E46-410B-B3E7-5738961A61D4}" type="slidenum">
              <a:rPr lang="ja-JP" altLang="en-US"/>
              <a:pPr>
                <a:defRPr/>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54990948" y="5725665"/>
            <a:ext cx="17062056" cy="122060966"/>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3789917" y="5725665"/>
            <a:ext cx="50487636" cy="122060966"/>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a:defRPr/>
            </a:pPr>
            <a:fld id="{FFDA0AA6-BEEE-4B29-B9F8-BCCCF8514026}" type="datetimeFigureOut">
              <a:rPr lang="ja-JP" altLang="en-US"/>
              <a:pPr>
                <a:defRPr/>
              </a:pPr>
              <a:t>2022/12/10</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15AAB5E1-AA21-47E4-8058-382464A283F2}" type="slidenum">
              <a:rPr lang="ja-JP" altLang="en-US"/>
              <a:pPr>
                <a:defRPr/>
              </a:pPr>
              <a: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a:defRPr/>
            </a:pPr>
            <a:fld id="{C7C116D9-191D-42E5-BB1B-1FD9D4DC6BFA}" type="datetimeFigureOut">
              <a:rPr lang="ja-JP" altLang="en-US"/>
              <a:pPr>
                <a:defRPr/>
              </a:pPr>
              <a:t>2022/12/10</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9BC008F4-868C-4EC6-A8BA-EFD5C821386A}" type="slidenum">
              <a:rPr lang="ja-JP" altLang="en-US"/>
              <a:pPr>
                <a:defRPr/>
              </a:pPr>
              <a: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3381204" y="19454630"/>
            <a:ext cx="36383198" cy="6012994"/>
          </a:xfrm>
        </p:spPr>
        <p:txBody>
          <a:bodyPr anchor="t"/>
          <a:lstStyle>
            <a:lvl1pPr algn="l">
              <a:defRPr sz="11411"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3381204" y="12831930"/>
            <a:ext cx="36383198" cy="6622701"/>
          </a:xfrm>
        </p:spPr>
        <p:txBody>
          <a:bodyPr anchor="b"/>
          <a:lstStyle>
            <a:lvl1pPr marL="0" indent="0">
              <a:buNone/>
              <a:defRPr sz="5706">
                <a:solidFill>
                  <a:schemeClr val="tx1">
                    <a:tint val="75000"/>
                  </a:schemeClr>
                </a:solidFill>
              </a:defRPr>
            </a:lvl1pPr>
            <a:lvl2pPr marL="1297359" indent="0">
              <a:buNone/>
              <a:defRPr sz="5165">
                <a:solidFill>
                  <a:schemeClr val="tx1">
                    <a:tint val="75000"/>
                  </a:schemeClr>
                </a:solidFill>
              </a:defRPr>
            </a:lvl2pPr>
            <a:lvl3pPr marL="2594718" indent="0">
              <a:buNone/>
              <a:defRPr sz="4625">
                <a:solidFill>
                  <a:schemeClr val="tx1">
                    <a:tint val="75000"/>
                  </a:schemeClr>
                </a:solidFill>
              </a:defRPr>
            </a:lvl3pPr>
            <a:lvl4pPr marL="3892076" indent="0">
              <a:buNone/>
              <a:defRPr sz="4024">
                <a:solidFill>
                  <a:schemeClr val="tx1">
                    <a:tint val="75000"/>
                  </a:schemeClr>
                </a:solidFill>
              </a:defRPr>
            </a:lvl4pPr>
            <a:lvl5pPr marL="5189434" indent="0">
              <a:buNone/>
              <a:defRPr sz="4024">
                <a:solidFill>
                  <a:schemeClr val="tx1">
                    <a:tint val="75000"/>
                  </a:schemeClr>
                </a:solidFill>
              </a:defRPr>
            </a:lvl5pPr>
            <a:lvl6pPr marL="6486794" indent="0">
              <a:buNone/>
              <a:defRPr sz="4024">
                <a:solidFill>
                  <a:schemeClr val="tx1">
                    <a:tint val="75000"/>
                  </a:schemeClr>
                </a:solidFill>
              </a:defRPr>
            </a:lvl6pPr>
            <a:lvl7pPr marL="7784152" indent="0">
              <a:buNone/>
              <a:defRPr sz="4024">
                <a:solidFill>
                  <a:schemeClr val="tx1">
                    <a:tint val="75000"/>
                  </a:schemeClr>
                </a:solidFill>
              </a:defRPr>
            </a:lvl7pPr>
            <a:lvl8pPr marL="9081511" indent="0">
              <a:buNone/>
              <a:defRPr sz="4024">
                <a:solidFill>
                  <a:schemeClr val="tx1">
                    <a:tint val="75000"/>
                  </a:schemeClr>
                </a:solidFill>
              </a:defRPr>
            </a:lvl8pPr>
            <a:lvl9pPr marL="10378870" indent="0">
              <a:buNone/>
              <a:defRPr sz="4024">
                <a:solidFill>
                  <a:schemeClr val="tx1">
                    <a:tint val="75000"/>
                  </a:schemeClr>
                </a:solidFill>
              </a:defRPr>
            </a:lvl9pPr>
          </a:lstStyle>
          <a:p>
            <a:pPr lvl="0"/>
            <a:r>
              <a:rPr lang="ja-JP" altLang="en-US"/>
              <a:t>マスター テキストの書式設定</a:t>
            </a:r>
          </a:p>
        </p:txBody>
      </p:sp>
      <p:sp>
        <p:nvSpPr>
          <p:cNvPr id="4" name="日付プレースホルダー 3"/>
          <p:cNvSpPr>
            <a:spLocks noGrp="1"/>
          </p:cNvSpPr>
          <p:nvPr>
            <p:ph type="dt" sz="half" idx="10"/>
          </p:nvPr>
        </p:nvSpPr>
        <p:spPr/>
        <p:txBody>
          <a:bodyPr/>
          <a:lstStyle>
            <a:lvl1pPr>
              <a:defRPr/>
            </a:lvl1pPr>
          </a:lstStyle>
          <a:p>
            <a:pPr>
              <a:defRPr/>
            </a:pPr>
            <a:fld id="{A2955763-D4CF-4F87-82C2-CE36E85C39D7}" type="datetimeFigureOut">
              <a:rPr lang="ja-JP" altLang="en-US"/>
              <a:pPr>
                <a:defRPr/>
              </a:pPr>
              <a:t>2022/12/10</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9888970D-D08D-4700-9DD7-440B78818375}" type="slidenum">
              <a:rPr lang="ja-JP" altLang="en-US"/>
              <a:pPr>
                <a:defRPr/>
              </a:pPr>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3789918" y="33379827"/>
            <a:ext cx="33774847" cy="94406803"/>
          </a:xfrm>
        </p:spPr>
        <p:txBody>
          <a:bodyPr/>
          <a:lstStyle>
            <a:lvl1pPr>
              <a:defRPr sz="7987"/>
            </a:lvl1pPr>
            <a:lvl2pPr>
              <a:defRPr sz="6847"/>
            </a:lvl2pPr>
            <a:lvl3pPr>
              <a:defRPr sz="5706"/>
            </a:lvl3pPr>
            <a:lvl4pPr>
              <a:defRPr sz="5165"/>
            </a:lvl4pPr>
            <a:lvl5pPr>
              <a:defRPr sz="5165"/>
            </a:lvl5pPr>
            <a:lvl6pPr>
              <a:defRPr sz="5165"/>
            </a:lvl6pPr>
            <a:lvl7pPr>
              <a:defRPr sz="5165"/>
            </a:lvl7pPr>
            <a:lvl8pPr>
              <a:defRPr sz="5165"/>
            </a:lvl8pPr>
            <a:lvl9pPr>
              <a:defRPr sz="5165"/>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38278164" y="33379827"/>
            <a:ext cx="33774842" cy="94406803"/>
          </a:xfrm>
        </p:spPr>
        <p:txBody>
          <a:bodyPr/>
          <a:lstStyle>
            <a:lvl1pPr>
              <a:defRPr sz="7987"/>
            </a:lvl1pPr>
            <a:lvl2pPr>
              <a:defRPr sz="6847"/>
            </a:lvl2pPr>
            <a:lvl3pPr>
              <a:defRPr sz="5706"/>
            </a:lvl3pPr>
            <a:lvl4pPr>
              <a:defRPr sz="5165"/>
            </a:lvl4pPr>
            <a:lvl5pPr>
              <a:defRPr sz="5165"/>
            </a:lvl5pPr>
            <a:lvl6pPr>
              <a:defRPr sz="5165"/>
            </a:lvl6pPr>
            <a:lvl7pPr>
              <a:defRPr sz="5165"/>
            </a:lvl7pPr>
            <a:lvl8pPr>
              <a:defRPr sz="5165"/>
            </a:lvl8pPr>
            <a:lvl9pPr>
              <a:defRPr sz="5165"/>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3"/>
          <p:cNvSpPr>
            <a:spLocks noGrp="1"/>
          </p:cNvSpPr>
          <p:nvPr>
            <p:ph type="dt" sz="half" idx="10"/>
          </p:nvPr>
        </p:nvSpPr>
        <p:spPr/>
        <p:txBody>
          <a:bodyPr/>
          <a:lstStyle>
            <a:lvl1pPr>
              <a:defRPr/>
            </a:lvl1pPr>
          </a:lstStyle>
          <a:p>
            <a:pPr>
              <a:defRPr/>
            </a:pPr>
            <a:fld id="{78D00E92-1DAC-4CD7-A1DC-D1FC7B1EFB21}" type="datetimeFigureOut">
              <a:rPr lang="ja-JP" altLang="en-US"/>
              <a:pPr>
                <a:defRPr/>
              </a:pPr>
              <a:t>2022/12/10</a:t>
            </a:fld>
            <a:endParaRPr lang="ja-JP" altLang="en-US"/>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91453BF5-5F09-46A2-B1F7-0240DF1E8EED}" type="slidenum">
              <a:rPr lang="ja-JP" altLang="en-US"/>
              <a:pPr>
                <a:defRPr/>
              </a:pPr>
              <a: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2140189" y="1212414"/>
            <a:ext cx="38523388" cy="5045869"/>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2140187" y="6776886"/>
            <a:ext cx="18912429" cy="2824283"/>
          </a:xfrm>
        </p:spPr>
        <p:txBody>
          <a:bodyPr anchor="b"/>
          <a:lstStyle>
            <a:lvl1pPr marL="0" indent="0">
              <a:buNone/>
              <a:defRPr sz="6847" b="1"/>
            </a:lvl1pPr>
            <a:lvl2pPr marL="1297359" indent="0">
              <a:buNone/>
              <a:defRPr sz="5706" b="1"/>
            </a:lvl2pPr>
            <a:lvl3pPr marL="2594718" indent="0">
              <a:buNone/>
              <a:defRPr sz="5165" b="1"/>
            </a:lvl3pPr>
            <a:lvl4pPr marL="3892076" indent="0">
              <a:buNone/>
              <a:defRPr sz="4625" b="1"/>
            </a:lvl4pPr>
            <a:lvl5pPr marL="5189434" indent="0">
              <a:buNone/>
              <a:defRPr sz="4625" b="1"/>
            </a:lvl5pPr>
            <a:lvl6pPr marL="6486794" indent="0">
              <a:buNone/>
              <a:defRPr sz="4625" b="1"/>
            </a:lvl6pPr>
            <a:lvl7pPr marL="7784152" indent="0">
              <a:buNone/>
              <a:defRPr sz="4625" b="1"/>
            </a:lvl7pPr>
            <a:lvl8pPr marL="9081511" indent="0">
              <a:buNone/>
              <a:defRPr sz="4625" b="1"/>
            </a:lvl8pPr>
            <a:lvl9pPr marL="10378870" indent="0">
              <a:buNone/>
              <a:defRPr sz="4625"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2140187" y="9601168"/>
            <a:ext cx="18912429" cy="17443291"/>
          </a:xfrm>
        </p:spPr>
        <p:txBody>
          <a:bodyPr/>
          <a:lstStyle>
            <a:lvl1pPr>
              <a:defRPr sz="6847"/>
            </a:lvl1pPr>
            <a:lvl2pPr>
              <a:defRPr sz="5706"/>
            </a:lvl2pPr>
            <a:lvl3pPr>
              <a:defRPr sz="5165"/>
            </a:lvl3pPr>
            <a:lvl4pPr>
              <a:defRPr sz="4625"/>
            </a:lvl4pPr>
            <a:lvl5pPr>
              <a:defRPr sz="4625"/>
            </a:lvl5pPr>
            <a:lvl6pPr>
              <a:defRPr sz="4625"/>
            </a:lvl6pPr>
            <a:lvl7pPr>
              <a:defRPr sz="4625"/>
            </a:lvl7pPr>
            <a:lvl8pPr>
              <a:defRPr sz="4625"/>
            </a:lvl8pPr>
            <a:lvl9pPr>
              <a:defRPr sz="4625"/>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21743720" y="6776886"/>
            <a:ext cx="18919857" cy="2824283"/>
          </a:xfrm>
        </p:spPr>
        <p:txBody>
          <a:bodyPr anchor="b"/>
          <a:lstStyle>
            <a:lvl1pPr marL="0" indent="0">
              <a:buNone/>
              <a:defRPr sz="6847" b="1"/>
            </a:lvl1pPr>
            <a:lvl2pPr marL="1297359" indent="0">
              <a:buNone/>
              <a:defRPr sz="5706" b="1"/>
            </a:lvl2pPr>
            <a:lvl3pPr marL="2594718" indent="0">
              <a:buNone/>
              <a:defRPr sz="5165" b="1"/>
            </a:lvl3pPr>
            <a:lvl4pPr marL="3892076" indent="0">
              <a:buNone/>
              <a:defRPr sz="4625" b="1"/>
            </a:lvl4pPr>
            <a:lvl5pPr marL="5189434" indent="0">
              <a:buNone/>
              <a:defRPr sz="4625" b="1"/>
            </a:lvl5pPr>
            <a:lvl6pPr marL="6486794" indent="0">
              <a:buNone/>
              <a:defRPr sz="4625" b="1"/>
            </a:lvl6pPr>
            <a:lvl7pPr marL="7784152" indent="0">
              <a:buNone/>
              <a:defRPr sz="4625" b="1"/>
            </a:lvl7pPr>
            <a:lvl8pPr marL="9081511" indent="0">
              <a:buNone/>
              <a:defRPr sz="4625" b="1"/>
            </a:lvl8pPr>
            <a:lvl9pPr marL="10378870" indent="0">
              <a:buNone/>
              <a:defRPr sz="4625"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21743720" y="9601168"/>
            <a:ext cx="18919857" cy="17443291"/>
          </a:xfrm>
        </p:spPr>
        <p:txBody>
          <a:bodyPr/>
          <a:lstStyle>
            <a:lvl1pPr>
              <a:defRPr sz="6847"/>
            </a:lvl1pPr>
            <a:lvl2pPr>
              <a:defRPr sz="5706"/>
            </a:lvl2pPr>
            <a:lvl3pPr>
              <a:defRPr sz="5165"/>
            </a:lvl3pPr>
            <a:lvl4pPr>
              <a:defRPr sz="4625"/>
            </a:lvl4pPr>
            <a:lvl5pPr>
              <a:defRPr sz="4625"/>
            </a:lvl5pPr>
            <a:lvl6pPr>
              <a:defRPr sz="4625"/>
            </a:lvl6pPr>
            <a:lvl7pPr>
              <a:defRPr sz="4625"/>
            </a:lvl7pPr>
            <a:lvl8pPr>
              <a:defRPr sz="4625"/>
            </a:lvl8pPr>
            <a:lvl9pPr>
              <a:defRPr sz="4625"/>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3"/>
          <p:cNvSpPr>
            <a:spLocks noGrp="1"/>
          </p:cNvSpPr>
          <p:nvPr>
            <p:ph type="dt" sz="half" idx="10"/>
          </p:nvPr>
        </p:nvSpPr>
        <p:spPr/>
        <p:txBody>
          <a:bodyPr/>
          <a:lstStyle>
            <a:lvl1pPr>
              <a:defRPr/>
            </a:lvl1pPr>
          </a:lstStyle>
          <a:p>
            <a:pPr>
              <a:defRPr/>
            </a:pPr>
            <a:fld id="{B028BAB0-BC28-4706-B259-35935CD2599E}" type="datetimeFigureOut">
              <a:rPr lang="ja-JP" altLang="en-US"/>
              <a:pPr>
                <a:defRPr/>
              </a:pPr>
              <a:t>2022/12/10</a:t>
            </a:fld>
            <a:endParaRPr lang="ja-JP" altLang="en-US"/>
          </a:p>
        </p:txBody>
      </p:sp>
      <p:sp>
        <p:nvSpPr>
          <p:cNvPr id="8"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ー 5"/>
          <p:cNvSpPr>
            <a:spLocks noGrp="1"/>
          </p:cNvSpPr>
          <p:nvPr>
            <p:ph type="sldNum" sz="quarter" idx="12"/>
          </p:nvPr>
        </p:nvSpPr>
        <p:spPr/>
        <p:txBody>
          <a:bodyPr/>
          <a:lstStyle>
            <a:lvl1pPr>
              <a:defRPr/>
            </a:lvl1pPr>
          </a:lstStyle>
          <a:p>
            <a:pPr>
              <a:defRPr/>
            </a:pPr>
            <a:fld id="{97E52B63-57CF-46ED-AFAD-5AE1B96680DE}" type="slidenum">
              <a:rPr lang="ja-JP" altLang="en-US"/>
              <a:pPr>
                <a:defRPr/>
              </a:pPr>
              <a: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日付プレースホルダー 3"/>
          <p:cNvSpPr>
            <a:spLocks noGrp="1"/>
          </p:cNvSpPr>
          <p:nvPr>
            <p:ph type="dt" sz="half" idx="10"/>
          </p:nvPr>
        </p:nvSpPr>
        <p:spPr/>
        <p:txBody>
          <a:bodyPr/>
          <a:lstStyle>
            <a:lvl1pPr>
              <a:defRPr/>
            </a:lvl1pPr>
          </a:lstStyle>
          <a:p>
            <a:pPr>
              <a:defRPr/>
            </a:pPr>
            <a:fld id="{CB05EAEE-58DC-47ED-8951-1A7B982B7F44}" type="datetimeFigureOut">
              <a:rPr lang="ja-JP" altLang="en-US"/>
              <a:pPr>
                <a:defRPr/>
              </a:pPr>
              <a:t>2022/12/10</a:t>
            </a:fld>
            <a:endParaRPr lang="ja-JP" altLang="en-US"/>
          </a:p>
        </p:txBody>
      </p:sp>
      <p:sp>
        <p:nvSpPr>
          <p:cNvPr id="4"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ー 5"/>
          <p:cNvSpPr>
            <a:spLocks noGrp="1"/>
          </p:cNvSpPr>
          <p:nvPr>
            <p:ph type="sldNum" sz="quarter" idx="12"/>
          </p:nvPr>
        </p:nvSpPr>
        <p:spPr/>
        <p:txBody>
          <a:bodyPr/>
          <a:lstStyle>
            <a:lvl1pPr>
              <a:defRPr/>
            </a:lvl1pPr>
          </a:lstStyle>
          <a:p>
            <a:pPr>
              <a:defRPr/>
            </a:pPr>
            <a:fld id="{BCEF1094-BCF4-4205-B4B4-A3975F289B7C}" type="slidenum">
              <a:rPr lang="ja-JP" altLang="en-US"/>
              <a:pPr>
                <a:defRPr/>
              </a:pPr>
              <a: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3"/>
          <p:cNvSpPr>
            <a:spLocks noGrp="1"/>
          </p:cNvSpPr>
          <p:nvPr>
            <p:ph type="dt" sz="half" idx="10"/>
          </p:nvPr>
        </p:nvSpPr>
        <p:spPr/>
        <p:txBody>
          <a:bodyPr/>
          <a:lstStyle>
            <a:lvl1pPr>
              <a:defRPr/>
            </a:lvl1pPr>
          </a:lstStyle>
          <a:p>
            <a:pPr>
              <a:defRPr/>
            </a:pPr>
            <a:fld id="{DED70672-4357-4CFF-BE9D-B161C5DAC6A4}" type="datetimeFigureOut">
              <a:rPr lang="ja-JP" altLang="en-US"/>
              <a:pPr>
                <a:defRPr/>
              </a:pPr>
              <a:t>2022/12/10</a:t>
            </a:fld>
            <a:endParaRPr lang="ja-JP" altLang="en-US"/>
          </a:p>
        </p:txBody>
      </p:sp>
      <p:sp>
        <p:nvSpPr>
          <p:cNvPr id="3"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ー 5"/>
          <p:cNvSpPr>
            <a:spLocks noGrp="1"/>
          </p:cNvSpPr>
          <p:nvPr>
            <p:ph type="sldNum" sz="quarter" idx="12"/>
          </p:nvPr>
        </p:nvSpPr>
        <p:spPr/>
        <p:txBody>
          <a:bodyPr/>
          <a:lstStyle>
            <a:lvl1pPr>
              <a:defRPr/>
            </a:lvl1pPr>
          </a:lstStyle>
          <a:p>
            <a:pPr>
              <a:defRPr/>
            </a:pPr>
            <a:fld id="{E69057FC-14FF-443F-A2F2-31C32CF1AA99}" type="slidenum">
              <a:rPr lang="ja-JP" altLang="en-US"/>
              <a:pPr>
                <a:defRPr/>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140194" y="1205403"/>
            <a:ext cx="14082145" cy="5129966"/>
          </a:xfrm>
        </p:spPr>
        <p:txBody>
          <a:bodyPr anchor="b"/>
          <a:lstStyle>
            <a:lvl1pPr algn="l">
              <a:defRPr sz="5706" b="1"/>
            </a:lvl1pPr>
          </a:lstStyle>
          <a:p>
            <a:r>
              <a:rPr lang="ja-JP" altLang="en-US"/>
              <a:t>マスター タイトルの書式設定</a:t>
            </a:r>
          </a:p>
        </p:txBody>
      </p:sp>
      <p:sp>
        <p:nvSpPr>
          <p:cNvPr id="3" name="コンテンツ プレースホルダー 2"/>
          <p:cNvSpPr>
            <a:spLocks noGrp="1"/>
          </p:cNvSpPr>
          <p:nvPr>
            <p:ph idx="1"/>
          </p:nvPr>
        </p:nvSpPr>
        <p:spPr>
          <a:xfrm>
            <a:off x="16735085" y="1205406"/>
            <a:ext cx="23928493" cy="25839056"/>
          </a:xfrm>
        </p:spPr>
        <p:txBody>
          <a:bodyPr/>
          <a:lstStyle>
            <a:lvl1pPr>
              <a:defRPr sz="9068"/>
            </a:lvl1pPr>
            <a:lvl2pPr>
              <a:defRPr sz="7987"/>
            </a:lvl2pPr>
            <a:lvl3pPr>
              <a:defRPr sz="6847"/>
            </a:lvl3pPr>
            <a:lvl4pPr>
              <a:defRPr sz="5706"/>
            </a:lvl4pPr>
            <a:lvl5pPr>
              <a:defRPr sz="5706"/>
            </a:lvl5pPr>
            <a:lvl6pPr>
              <a:defRPr sz="5706"/>
            </a:lvl6pPr>
            <a:lvl7pPr>
              <a:defRPr sz="5706"/>
            </a:lvl7pPr>
            <a:lvl8pPr>
              <a:defRPr sz="5706"/>
            </a:lvl8pPr>
            <a:lvl9pPr>
              <a:defRPr sz="5706"/>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2140194" y="6335373"/>
            <a:ext cx="14082145" cy="20709089"/>
          </a:xfrm>
        </p:spPr>
        <p:txBody>
          <a:bodyPr/>
          <a:lstStyle>
            <a:lvl1pPr marL="0" indent="0">
              <a:buNone/>
              <a:defRPr sz="4024"/>
            </a:lvl1pPr>
            <a:lvl2pPr marL="1297359" indent="0">
              <a:buNone/>
              <a:defRPr sz="3363"/>
            </a:lvl2pPr>
            <a:lvl3pPr marL="2594718" indent="0">
              <a:buNone/>
              <a:defRPr sz="2823"/>
            </a:lvl3pPr>
            <a:lvl4pPr marL="3892076" indent="0">
              <a:buNone/>
              <a:defRPr sz="2583"/>
            </a:lvl4pPr>
            <a:lvl5pPr marL="5189434" indent="0">
              <a:buNone/>
              <a:defRPr sz="2583"/>
            </a:lvl5pPr>
            <a:lvl6pPr marL="6486794" indent="0">
              <a:buNone/>
              <a:defRPr sz="2583"/>
            </a:lvl6pPr>
            <a:lvl7pPr marL="7784152" indent="0">
              <a:buNone/>
              <a:defRPr sz="2583"/>
            </a:lvl7pPr>
            <a:lvl8pPr marL="9081511" indent="0">
              <a:buNone/>
              <a:defRPr sz="2583"/>
            </a:lvl8pPr>
            <a:lvl9pPr marL="10378870" indent="0">
              <a:buNone/>
              <a:defRPr sz="2583"/>
            </a:lvl9pPr>
          </a:lstStyle>
          <a:p>
            <a:pPr lvl="0"/>
            <a:r>
              <a:rPr lang="ja-JP" altLang="en-US"/>
              <a:t>マスター テキストの書式設定</a:t>
            </a:r>
          </a:p>
        </p:txBody>
      </p:sp>
      <p:sp>
        <p:nvSpPr>
          <p:cNvPr id="5" name="日付プレースホルダー 3"/>
          <p:cNvSpPr>
            <a:spLocks noGrp="1"/>
          </p:cNvSpPr>
          <p:nvPr>
            <p:ph type="dt" sz="half" idx="10"/>
          </p:nvPr>
        </p:nvSpPr>
        <p:spPr/>
        <p:txBody>
          <a:bodyPr/>
          <a:lstStyle>
            <a:lvl1pPr>
              <a:defRPr/>
            </a:lvl1pPr>
          </a:lstStyle>
          <a:p>
            <a:pPr>
              <a:defRPr/>
            </a:pPr>
            <a:fld id="{E33DC482-6B0F-49F4-86B5-7D4770788BC5}" type="datetimeFigureOut">
              <a:rPr lang="ja-JP" altLang="en-US"/>
              <a:pPr>
                <a:defRPr/>
              </a:pPr>
              <a:t>2022/12/10</a:t>
            </a:fld>
            <a:endParaRPr lang="ja-JP" altLang="en-US"/>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C56364FC-0DDB-4250-9444-ABEF0B900356}" type="slidenum">
              <a:rPr lang="ja-JP" altLang="en-US"/>
              <a:pPr>
                <a:defRPr/>
              </a:pPr>
              <a: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89839" y="21192650"/>
            <a:ext cx="25682258" cy="2501913"/>
          </a:xfrm>
        </p:spPr>
        <p:txBody>
          <a:bodyPr anchor="b"/>
          <a:lstStyle>
            <a:lvl1pPr algn="l">
              <a:defRPr sz="5706" b="1"/>
            </a:lvl1pPr>
          </a:lstStyle>
          <a:p>
            <a:r>
              <a:rPr lang="ja-JP" altLang="en-US"/>
              <a:t>マスター タイトルの書式設定</a:t>
            </a:r>
          </a:p>
        </p:txBody>
      </p:sp>
      <p:sp>
        <p:nvSpPr>
          <p:cNvPr id="3" name="図プレースホルダー 2"/>
          <p:cNvSpPr>
            <a:spLocks noGrp="1"/>
          </p:cNvSpPr>
          <p:nvPr>
            <p:ph type="pic" idx="1"/>
          </p:nvPr>
        </p:nvSpPr>
        <p:spPr>
          <a:xfrm>
            <a:off x="8389839" y="2705147"/>
            <a:ext cx="25682258" cy="18165128"/>
          </a:xfrm>
        </p:spPr>
        <p:txBody>
          <a:bodyPr rtlCol="0">
            <a:normAutofit/>
          </a:bodyPr>
          <a:lstStyle>
            <a:lvl1pPr marL="0" indent="0">
              <a:buNone/>
              <a:defRPr sz="9068"/>
            </a:lvl1pPr>
            <a:lvl2pPr marL="1297359" indent="0">
              <a:buNone/>
              <a:defRPr sz="7987"/>
            </a:lvl2pPr>
            <a:lvl3pPr marL="2594718" indent="0">
              <a:buNone/>
              <a:defRPr sz="6847"/>
            </a:lvl3pPr>
            <a:lvl4pPr marL="3892076" indent="0">
              <a:buNone/>
              <a:defRPr sz="5706"/>
            </a:lvl4pPr>
            <a:lvl5pPr marL="5189434" indent="0">
              <a:buNone/>
              <a:defRPr sz="5706"/>
            </a:lvl5pPr>
            <a:lvl6pPr marL="6486794" indent="0">
              <a:buNone/>
              <a:defRPr sz="5706"/>
            </a:lvl6pPr>
            <a:lvl7pPr marL="7784152" indent="0">
              <a:buNone/>
              <a:defRPr sz="5706"/>
            </a:lvl7pPr>
            <a:lvl8pPr marL="9081511" indent="0">
              <a:buNone/>
              <a:defRPr sz="5706"/>
            </a:lvl8pPr>
            <a:lvl9pPr marL="10378870" indent="0">
              <a:buNone/>
              <a:defRPr sz="5706"/>
            </a:lvl9pPr>
          </a:lstStyle>
          <a:p>
            <a:pPr lvl="0"/>
            <a:endParaRPr lang="ja-JP" altLang="en-US" noProof="0"/>
          </a:p>
        </p:txBody>
      </p:sp>
      <p:sp>
        <p:nvSpPr>
          <p:cNvPr id="4" name="テキスト プレースホルダー 3"/>
          <p:cNvSpPr>
            <a:spLocks noGrp="1"/>
          </p:cNvSpPr>
          <p:nvPr>
            <p:ph type="body" sz="half" idx="2"/>
          </p:nvPr>
        </p:nvSpPr>
        <p:spPr>
          <a:xfrm>
            <a:off x="8389839" y="23694562"/>
            <a:ext cx="25682258" cy="3553131"/>
          </a:xfrm>
        </p:spPr>
        <p:txBody>
          <a:bodyPr/>
          <a:lstStyle>
            <a:lvl1pPr marL="0" indent="0">
              <a:buNone/>
              <a:defRPr sz="4024"/>
            </a:lvl1pPr>
            <a:lvl2pPr marL="1297359" indent="0">
              <a:buNone/>
              <a:defRPr sz="3363"/>
            </a:lvl2pPr>
            <a:lvl3pPr marL="2594718" indent="0">
              <a:buNone/>
              <a:defRPr sz="2823"/>
            </a:lvl3pPr>
            <a:lvl4pPr marL="3892076" indent="0">
              <a:buNone/>
              <a:defRPr sz="2583"/>
            </a:lvl4pPr>
            <a:lvl5pPr marL="5189434" indent="0">
              <a:buNone/>
              <a:defRPr sz="2583"/>
            </a:lvl5pPr>
            <a:lvl6pPr marL="6486794" indent="0">
              <a:buNone/>
              <a:defRPr sz="2583"/>
            </a:lvl6pPr>
            <a:lvl7pPr marL="7784152" indent="0">
              <a:buNone/>
              <a:defRPr sz="2583"/>
            </a:lvl7pPr>
            <a:lvl8pPr marL="9081511" indent="0">
              <a:buNone/>
              <a:defRPr sz="2583"/>
            </a:lvl8pPr>
            <a:lvl9pPr marL="10378870" indent="0">
              <a:buNone/>
              <a:defRPr sz="2583"/>
            </a:lvl9pPr>
          </a:lstStyle>
          <a:p>
            <a:pPr lvl="0"/>
            <a:r>
              <a:rPr lang="ja-JP" altLang="en-US"/>
              <a:t>マスター テキストの書式設定</a:t>
            </a:r>
          </a:p>
        </p:txBody>
      </p:sp>
      <p:sp>
        <p:nvSpPr>
          <p:cNvPr id="5" name="日付プレースホルダー 3"/>
          <p:cNvSpPr>
            <a:spLocks noGrp="1"/>
          </p:cNvSpPr>
          <p:nvPr>
            <p:ph type="dt" sz="half" idx="10"/>
          </p:nvPr>
        </p:nvSpPr>
        <p:spPr/>
        <p:txBody>
          <a:bodyPr/>
          <a:lstStyle>
            <a:lvl1pPr>
              <a:defRPr/>
            </a:lvl1pPr>
          </a:lstStyle>
          <a:p>
            <a:pPr>
              <a:defRPr/>
            </a:pPr>
            <a:fld id="{B0C8B305-CF62-4A8A-B0B9-E1C2C6B183DC}" type="datetimeFigureOut">
              <a:rPr lang="ja-JP" altLang="en-US"/>
              <a:pPr>
                <a:defRPr/>
              </a:pPr>
              <a:t>2022/12/10</a:t>
            </a:fld>
            <a:endParaRPr lang="ja-JP" altLang="en-US"/>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E433BC64-0E42-4E43-AD82-7149BEA5FB4E}" type="slidenum">
              <a:rPr lang="ja-JP" altLang="en-US"/>
              <a:pPr>
                <a:defRPr/>
              </a:pPr>
              <a: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2138935" y="1211781"/>
            <a:ext cx="38525904" cy="5045869"/>
          </a:xfrm>
          <a:prstGeom prst="rect">
            <a:avLst/>
          </a:prstGeom>
          <a:noFill/>
          <a:ln w="9525">
            <a:noFill/>
            <a:miter lim="800000"/>
            <a:headEnd/>
            <a:tailEnd/>
          </a:ln>
        </p:spPr>
        <p:txBody>
          <a:bodyPr vert="horz" wrap="square" lIns="432039" tIns="216021" rIns="432039" bIns="216021" numCol="1" anchor="ctr" anchorCtr="0" compatLnSpc="1">
            <a:prstTxWarp prst="textNoShape">
              <a:avLst/>
            </a:prstTxWarp>
          </a:bodyPr>
          <a:lstStyle/>
          <a:p>
            <a:pPr lvl="0"/>
            <a:r>
              <a:rPr lang="ja-JP" altLang="en-US"/>
              <a:t>マスター タイトルの書式設定</a:t>
            </a:r>
          </a:p>
        </p:txBody>
      </p:sp>
      <p:sp>
        <p:nvSpPr>
          <p:cNvPr id="1027" name="テキスト プレースホルダー 2"/>
          <p:cNvSpPr>
            <a:spLocks noGrp="1"/>
          </p:cNvSpPr>
          <p:nvPr>
            <p:ph type="body" idx="1"/>
          </p:nvPr>
        </p:nvSpPr>
        <p:spPr bwMode="auto">
          <a:xfrm>
            <a:off x="2138935" y="7064515"/>
            <a:ext cx="38525904" cy="19980275"/>
          </a:xfrm>
          <a:prstGeom prst="rect">
            <a:avLst/>
          </a:prstGeom>
          <a:noFill/>
          <a:ln w="9525">
            <a:noFill/>
            <a:miter lim="800000"/>
            <a:headEnd/>
            <a:tailEnd/>
          </a:ln>
        </p:spPr>
        <p:txBody>
          <a:bodyPr vert="horz" wrap="square" lIns="432039" tIns="216021" rIns="432039" bIns="216021"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2"/>
          </p:nvPr>
        </p:nvSpPr>
        <p:spPr>
          <a:xfrm>
            <a:off x="2138931" y="28060788"/>
            <a:ext cx="9990062" cy="1612245"/>
          </a:xfrm>
          <a:prstGeom prst="rect">
            <a:avLst/>
          </a:prstGeom>
        </p:spPr>
        <p:txBody>
          <a:bodyPr vert="horz" lIns="432039" tIns="216021" rIns="432039" bIns="216021" rtlCol="0" anchor="ctr"/>
          <a:lstStyle>
            <a:lvl1pPr algn="l" defTabSz="2594718" fontAlgn="auto">
              <a:spcBef>
                <a:spcPts val="0"/>
              </a:spcBef>
              <a:spcAft>
                <a:spcPts val="0"/>
              </a:spcAft>
              <a:defRPr sz="3363" smtClean="0">
                <a:solidFill>
                  <a:schemeClr val="tx1">
                    <a:tint val="75000"/>
                  </a:schemeClr>
                </a:solidFill>
                <a:latin typeface="+mn-lt"/>
                <a:ea typeface="+mn-ea"/>
              </a:defRPr>
            </a:lvl1pPr>
          </a:lstStyle>
          <a:p>
            <a:pPr>
              <a:defRPr/>
            </a:pPr>
            <a:fld id="{0E6D1708-1A2E-43E3-9379-4B1FEEAFDD19}" type="datetimeFigureOut">
              <a:rPr lang="ja-JP" altLang="en-US"/>
              <a:pPr>
                <a:defRPr/>
              </a:pPr>
              <a:t>2022/12/10</a:t>
            </a:fld>
            <a:endParaRPr lang="ja-JP" altLang="en-US"/>
          </a:p>
        </p:txBody>
      </p:sp>
      <p:sp>
        <p:nvSpPr>
          <p:cNvPr id="5" name="フッター プレースホルダー 4"/>
          <p:cNvSpPr>
            <a:spLocks noGrp="1"/>
          </p:cNvSpPr>
          <p:nvPr>
            <p:ph type="ftr" sz="quarter" idx="3"/>
          </p:nvPr>
        </p:nvSpPr>
        <p:spPr>
          <a:xfrm>
            <a:off x="14624411" y="28060788"/>
            <a:ext cx="13554944" cy="1612245"/>
          </a:xfrm>
          <a:prstGeom prst="rect">
            <a:avLst/>
          </a:prstGeom>
        </p:spPr>
        <p:txBody>
          <a:bodyPr vert="horz" lIns="432039" tIns="216021" rIns="432039" bIns="216021" rtlCol="0" anchor="ctr"/>
          <a:lstStyle>
            <a:lvl1pPr algn="ctr" defTabSz="2594718" fontAlgn="auto">
              <a:spcBef>
                <a:spcPts val="0"/>
              </a:spcBef>
              <a:spcAft>
                <a:spcPts val="0"/>
              </a:spcAft>
              <a:defRPr sz="3363">
                <a:solidFill>
                  <a:schemeClr val="tx1">
                    <a:tint val="75000"/>
                  </a:schemeClr>
                </a:solidFill>
                <a:latin typeface="+mn-lt"/>
                <a:ea typeface="+mn-ea"/>
              </a:defRPr>
            </a:lvl1pPr>
          </a:lstStyle>
          <a:p>
            <a:pPr>
              <a:defRPr/>
            </a:pPr>
            <a:endParaRPr lang="ja-JP" altLang="en-US"/>
          </a:p>
        </p:txBody>
      </p:sp>
      <p:sp>
        <p:nvSpPr>
          <p:cNvPr id="6" name="スライド番号プレースホルダー 5"/>
          <p:cNvSpPr>
            <a:spLocks noGrp="1"/>
          </p:cNvSpPr>
          <p:nvPr>
            <p:ph type="sldNum" sz="quarter" idx="4"/>
          </p:nvPr>
        </p:nvSpPr>
        <p:spPr>
          <a:xfrm>
            <a:off x="30674773" y="28060788"/>
            <a:ext cx="9990062" cy="1612245"/>
          </a:xfrm>
          <a:prstGeom prst="rect">
            <a:avLst/>
          </a:prstGeom>
        </p:spPr>
        <p:txBody>
          <a:bodyPr vert="horz" lIns="432039" tIns="216021" rIns="432039" bIns="216021" rtlCol="0" anchor="ctr"/>
          <a:lstStyle>
            <a:lvl1pPr algn="r" defTabSz="2594718" fontAlgn="auto">
              <a:spcBef>
                <a:spcPts val="0"/>
              </a:spcBef>
              <a:spcAft>
                <a:spcPts val="0"/>
              </a:spcAft>
              <a:defRPr sz="3363" smtClean="0">
                <a:solidFill>
                  <a:schemeClr val="tx1">
                    <a:tint val="75000"/>
                  </a:schemeClr>
                </a:solidFill>
                <a:latin typeface="+mn-lt"/>
                <a:ea typeface="+mn-ea"/>
              </a:defRPr>
            </a:lvl1pPr>
          </a:lstStyle>
          <a:p>
            <a:pPr>
              <a:defRPr/>
            </a:pPr>
            <a:fld id="{0EC982DB-AF5C-4B0F-AFC8-B62385998B49}"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2593828" rtl="0" fontAlgn="base">
        <a:spcBef>
          <a:spcPct val="0"/>
        </a:spcBef>
        <a:spcAft>
          <a:spcPct val="0"/>
        </a:spcAft>
        <a:defRPr kumimoji="1" sz="12492" kern="1200">
          <a:solidFill>
            <a:schemeClr val="tx1"/>
          </a:solidFill>
          <a:latin typeface="+mj-lt"/>
          <a:ea typeface="+mj-ea"/>
          <a:cs typeface="+mj-cs"/>
        </a:defRPr>
      </a:lvl1pPr>
      <a:lvl2pPr algn="ctr" defTabSz="2593828" rtl="0" fontAlgn="base">
        <a:spcBef>
          <a:spcPct val="0"/>
        </a:spcBef>
        <a:spcAft>
          <a:spcPct val="0"/>
        </a:spcAft>
        <a:defRPr kumimoji="1" sz="12492">
          <a:solidFill>
            <a:schemeClr val="tx1"/>
          </a:solidFill>
          <a:latin typeface="Calibri" pitchFamily="34" charset="0"/>
          <a:ea typeface="ＭＳ Ｐゴシック" charset="-128"/>
        </a:defRPr>
      </a:lvl2pPr>
      <a:lvl3pPr algn="ctr" defTabSz="2593828" rtl="0" fontAlgn="base">
        <a:spcBef>
          <a:spcPct val="0"/>
        </a:spcBef>
        <a:spcAft>
          <a:spcPct val="0"/>
        </a:spcAft>
        <a:defRPr kumimoji="1" sz="12492">
          <a:solidFill>
            <a:schemeClr val="tx1"/>
          </a:solidFill>
          <a:latin typeface="Calibri" pitchFamily="34" charset="0"/>
          <a:ea typeface="ＭＳ Ｐゴシック" charset="-128"/>
        </a:defRPr>
      </a:lvl3pPr>
      <a:lvl4pPr algn="ctr" defTabSz="2593828" rtl="0" fontAlgn="base">
        <a:spcBef>
          <a:spcPct val="0"/>
        </a:spcBef>
        <a:spcAft>
          <a:spcPct val="0"/>
        </a:spcAft>
        <a:defRPr kumimoji="1" sz="12492">
          <a:solidFill>
            <a:schemeClr val="tx1"/>
          </a:solidFill>
          <a:latin typeface="Calibri" pitchFamily="34" charset="0"/>
          <a:ea typeface="ＭＳ Ｐゴシック" charset="-128"/>
        </a:defRPr>
      </a:lvl4pPr>
      <a:lvl5pPr algn="ctr" defTabSz="2593828" rtl="0" fontAlgn="base">
        <a:spcBef>
          <a:spcPct val="0"/>
        </a:spcBef>
        <a:spcAft>
          <a:spcPct val="0"/>
        </a:spcAft>
        <a:defRPr kumimoji="1" sz="12492">
          <a:solidFill>
            <a:schemeClr val="tx1"/>
          </a:solidFill>
          <a:latin typeface="Calibri" pitchFamily="34" charset="0"/>
          <a:ea typeface="ＭＳ Ｐゴシック" charset="-128"/>
        </a:defRPr>
      </a:lvl5pPr>
      <a:lvl6pPr marL="427114" algn="ctr" defTabSz="2593828" rtl="0" fontAlgn="base">
        <a:spcBef>
          <a:spcPct val="0"/>
        </a:spcBef>
        <a:spcAft>
          <a:spcPct val="0"/>
        </a:spcAft>
        <a:defRPr kumimoji="1" sz="12492">
          <a:solidFill>
            <a:schemeClr val="tx1"/>
          </a:solidFill>
          <a:latin typeface="Calibri" pitchFamily="34" charset="0"/>
          <a:ea typeface="ＭＳ Ｐゴシック" charset="-128"/>
        </a:defRPr>
      </a:lvl6pPr>
      <a:lvl7pPr marL="854228" algn="ctr" defTabSz="2593828" rtl="0" fontAlgn="base">
        <a:spcBef>
          <a:spcPct val="0"/>
        </a:spcBef>
        <a:spcAft>
          <a:spcPct val="0"/>
        </a:spcAft>
        <a:defRPr kumimoji="1" sz="12492">
          <a:solidFill>
            <a:schemeClr val="tx1"/>
          </a:solidFill>
          <a:latin typeface="Calibri" pitchFamily="34" charset="0"/>
          <a:ea typeface="ＭＳ Ｐゴシック" charset="-128"/>
        </a:defRPr>
      </a:lvl7pPr>
      <a:lvl8pPr marL="1281342" algn="ctr" defTabSz="2593828" rtl="0" fontAlgn="base">
        <a:spcBef>
          <a:spcPct val="0"/>
        </a:spcBef>
        <a:spcAft>
          <a:spcPct val="0"/>
        </a:spcAft>
        <a:defRPr kumimoji="1" sz="12492">
          <a:solidFill>
            <a:schemeClr val="tx1"/>
          </a:solidFill>
          <a:latin typeface="Calibri" pitchFamily="34" charset="0"/>
          <a:ea typeface="ＭＳ Ｐゴシック" charset="-128"/>
        </a:defRPr>
      </a:lvl8pPr>
      <a:lvl9pPr marL="1708456" algn="ctr" defTabSz="2593828" rtl="0" fontAlgn="base">
        <a:spcBef>
          <a:spcPct val="0"/>
        </a:spcBef>
        <a:spcAft>
          <a:spcPct val="0"/>
        </a:spcAft>
        <a:defRPr kumimoji="1" sz="12492">
          <a:solidFill>
            <a:schemeClr val="tx1"/>
          </a:solidFill>
          <a:latin typeface="Calibri" pitchFamily="34" charset="0"/>
          <a:ea typeface="ＭＳ Ｐゴシック" charset="-128"/>
        </a:defRPr>
      </a:lvl9pPr>
    </p:titleStyle>
    <p:bodyStyle>
      <a:lvl1pPr marL="972871" indent="-972871" algn="l" defTabSz="2593828" rtl="0" fontAlgn="base">
        <a:spcBef>
          <a:spcPct val="20000"/>
        </a:spcBef>
        <a:spcAft>
          <a:spcPct val="0"/>
        </a:spcAft>
        <a:buFont typeface="Arial" charset="0"/>
        <a:buChar char="•"/>
        <a:defRPr kumimoji="1" sz="9068" kern="1200">
          <a:solidFill>
            <a:schemeClr val="tx1"/>
          </a:solidFill>
          <a:latin typeface="+mn-lt"/>
          <a:ea typeface="+mn-ea"/>
          <a:cs typeface="+mn-cs"/>
        </a:defRPr>
      </a:lvl1pPr>
      <a:lvl2pPr marL="2107392" indent="-809737" algn="l" defTabSz="2593828" rtl="0" fontAlgn="base">
        <a:spcBef>
          <a:spcPct val="20000"/>
        </a:spcBef>
        <a:spcAft>
          <a:spcPct val="0"/>
        </a:spcAft>
        <a:buFont typeface="Arial" charset="0"/>
        <a:buChar char="–"/>
        <a:defRPr kumimoji="1" sz="7987" kern="1200">
          <a:solidFill>
            <a:schemeClr val="tx1"/>
          </a:solidFill>
          <a:latin typeface="+mn-lt"/>
          <a:ea typeface="+mn-ea"/>
          <a:cs typeface="+mn-cs"/>
        </a:defRPr>
      </a:lvl2pPr>
      <a:lvl3pPr marL="3243397" indent="-648086" algn="l" defTabSz="2593828" rtl="0" fontAlgn="base">
        <a:spcBef>
          <a:spcPct val="20000"/>
        </a:spcBef>
        <a:spcAft>
          <a:spcPct val="0"/>
        </a:spcAft>
        <a:buFont typeface="Arial" charset="0"/>
        <a:buChar char="•"/>
        <a:defRPr kumimoji="1" sz="6847" kern="1200">
          <a:solidFill>
            <a:schemeClr val="tx1"/>
          </a:solidFill>
          <a:latin typeface="+mn-lt"/>
          <a:ea typeface="+mn-ea"/>
          <a:cs typeface="+mn-cs"/>
        </a:defRPr>
      </a:lvl3pPr>
      <a:lvl4pPr marL="4539569" indent="-648086" algn="l" defTabSz="2593828" rtl="0" fontAlgn="base">
        <a:spcBef>
          <a:spcPct val="20000"/>
        </a:spcBef>
        <a:spcAft>
          <a:spcPct val="0"/>
        </a:spcAft>
        <a:buFont typeface="Arial" charset="0"/>
        <a:buChar char="–"/>
        <a:defRPr kumimoji="1" sz="5706" kern="1200">
          <a:solidFill>
            <a:schemeClr val="tx1"/>
          </a:solidFill>
          <a:latin typeface="+mn-lt"/>
          <a:ea typeface="+mn-ea"/>
          <a:cs typeface="+mn-cs"/>
        </a:defRPr>
      </a:lvl4pPr>
      <a:lvl5pPr marL="5837224" indent="-648086" algn="l" defTabSz="2593828" rtl="0" fontAlgn="base">
        <a:spcBef>
          <a:spcPct val="20000"/>
        </a:spcBef>
        <a:spcAft>
          <a:spcPct val="0"/>
        </a:spcAft>
        <a:buFont typeface="Arial" charset="0"/>
        <a:buChar char="»"/>
        <a:defRPr kumimoji="1" sz="5706" kern="1200">
          <a:solidFill>
            <a:schemeClr val="tx1"/>
          </a:solidFill>
          <a:latin typeface="+mn-lt"/>
          <a:ea typeface="+mn-ea"/>
          <a:cs typeface="+mn-cs"/>
        </a:defRPr>
      </a:lvl5pPr>
      <a:lvl6pPr marL="7135473" indent="-648680" algn="l" defTabSz="2594718" rtl="0" eaLnBrk="1" latinLnBrk="0" hangingPunct="1">
        <a:spcBef>
          <a:spcPct val="20000"/>
        </a:spcBef>
        <a:buFont typeface="Arial" pitchFamily="34" charset="0"/>
        <a:buChar char="•"/>
        <a:defRPr kumimoji="1" sz="5706" kern="1200">
          <a:solidFill>
            <a:schemeClr val="tx1"/>
          </a:solidFill>
          <a:latin typeface="+mn-lt"/>
          <a:ea typeface="+mn-ea"/>
          <a:cs typeface="+mn-cs"/>
        </a:defRPr>
      </a:lvl6pPr>
      <a:lvl7pPr marL="8432832" indent="-648680" algn="l" defTabSz="2594718" rtl="0" eaLnBrk="1" latinLnBrk="0" hangingPunct="1">
        <a:spcBef>
          <a:spcPct val="20000"/>
        </a:spcBef>
        <a:buFont typeface="Arial" pitchFamily="34" charset="0"/>
        <a:buChar char="•"/>
        <a:defRPr kumimoji="1" sz="5706" kern="1200">
          <a:solidFill>
            <a:schemeClr val="tx1"/>
          </a:solidFill>
          <a:latin typeface="+mn-lt"/>
          <a:ea typeface="+mn-ea"/>
          <a:cs typeface="+mn-cs"/>
        </a:defRPr>
      </a:lvl7pPr>
      <a:lvl8pPr marL="9730190" indent="-648680" algn="l" defTabSz="2594718" rtl="0" eaLnBrk="1" latinLnBrk="0" hangingPunct="1">
        <a:spcBef>
          <a:spcPct val="20000"/>
        </a:spcBef>
        <a:buFont typeface="Arial" pitchFamily="34" charset="0"/>
        <a:buChar char="•"/>
        <a:defRPr kumimoji="1" sz="5706" kern="1200">
          <a:solidFill>
            <a:schemeClr val="tx1"/>
          </a:solidFill>
          <a:latin typeface="+mn-lt"/>
          <a:ea typeface="+mn-ea"/>
          <a:cs typeface="+mn-cs"/>
        </a:defRPr>
      </a:lvl8pPr>
      <a:lvl9pPr marL="11027550" indent="-648680" algn="l" defTabSz="2594718" rtl="0" eaLnBrk="1" latinLnBrk="0" hangingPunct="1">
        <a:spcBef>
          <a:spcPct val="20000"/>
        </a:spcBef>
        <a:buFont typeface="Arial" pitchFamily="34" charset="0"/>
        <a:buChar char="•"/>
        <a:defRPr kumimoji="1" sz="5706" kern="1200">
          <a:solidFill>
            <a:schemeClr val="tx1"/>
          </a:solidFill>
          <a:latin typeface="+mn-lt"/>
          <a:ea typeface="+mn-ea"/>
          <a:cs typeface="+mn-cs"/>
        </a:defRPr>
      </a:lvl9pPr>
    </p:bodyStyle>
    <p:otherStyle>
      <a:defPPr>
        <a:defRPr lang="ja-JP"/>
      </a:defPPr>
      <a:lvl1pPr marL="0" algn="l" defTabSz="2594718" rtl="0" eaLnBrk="1" latinLnBrk="0" hangingPunct="1">
        <a:defRPr kumimoji="1" sz="5165" kern="1200">
          <a:solidFill>
            <a:schemeClr val="tx1"/>
          </a:solidFill>
          <a:latin typeface="+mn-lt"/>
          <a:ea typeface="+mn-ea"/>
          <a:cs typeface="+mn-cs"/>
        </a:defRPr>
      </a:lvl1pPr>
      <a:lvl2pPr marL="1297359" algn="l" defTabSz="2594718" rtl="0" eaLnBrk="1" latinLnBrk="0" hangingPunct="1">
        <a:defRPr kumimoji="1" sz="5165" kern="1200">
          <a:solidFill>
            <a:schemeClr val="tx1"/>
          </a:solidFill>
          <a:latin typeface="+mn-lt"/>
          <a:ea typeface="+mn-ea"/>
          <a:cs typeface="+mn-cs"/>
        </a:defRPr>
      </a:lvl2pPr>
      <a:lvl3pPr marL="2594718" algn="l" defTabSz="2594718" rtl="0" eaLnBrk="1" latinLnBrk="0" hangingPunct="1">
        <a:defRPr kumimoji="1" sz="5165" kern="1200">
          <a:solidFill>
            <a:schemeClr val="tx1"/>
          </a:solidFill>
          <a:latin typeface="+mn-lt"/>
          <a:ea typeface="+mn-ea"/>
          <a:cs typeface="+mn-cs"/>
        </a:defRPr>
      </a:lvl3pPr>
      <a:lvl4pPr marL="3892076" algn="l" defTabSz="2594718" rtl="0" eaLnBrk="1" latinLnBrk="0" hangingPunct="1">
        <a:defRPr kumimoji="1" sz="5165" kern="1200">
          <a:solidFill>
            <a:schemeClr val="tx1"/>
          </a:solidFill>
          <a:latin typeface="+mn-lt"/>
          <a:ea typeface="+mn-ea"/>
          <a:cs typeface="+mn-cs"/>
        </a:defRPr>
      </a:lvl4pPr>
      <a:lvl5pPr marL="5189434" algn="l" defTabSz="2594718" rtl="0" eaLnBrk="1" latinLnBrk="0" hangingPunct="1">
        <a:defRPr kumimoji="1" sz="5165" kern="1200">
          <a:solidFill>
            <a:schemeClr val="tx1"/>
          </a:solidFill>
          <a:latin typeface="+mn-lt"/>
          <a:ea typeface="+mn-ea"/>
          <a:cs typeface="+mn-cs"/>
        </a:defRPr>
      </a:lvl5pPr>
      <a:lvl6pPr marL="6486794" algn="l" defTabSz="2594718" rtl="0" eaLnBrk="1" latinLnBrk="0" hangingPunct="1">
        <a:defRPr kumimoji="1" sz="5165" kern="1200">
          <a:solidFill>
            <a:schemeClr val="tx1"/>
          </a:solidFill>
          <a:latin typeface="+mn-lt"/>
          <a:ea typeface="+mn-ea"/>
          <a:cs typeface="+mn-cs"/>
        </a:defRPr>
      </a:lvl6pPr>
      <a:lvl7pPr marL="7784152" algn="l" defTabSz="2594718" rtl="0" eaLnBrk="1" latinLnBrk="0" hangingPunct="1">
        <a:defRPr kumimoji="1" sz="5165" kern="1200">
          <a:solidFill>
            <a:schemeClr val="tx1"/>
          </a:solidFill>
          <a:latin typeface="+mn-lt"/>
          <a:ea typeface="+mn-ea"/>
          <a:cs typeface="+mn-cs"/>
        </a:defRPr>
      </a:lvl7pPr>
      <a:lvl8pPr marL="9081511" algn="l" defTabSz="2594718" rtl="0" eaLnBrk="1" latinLnBrk="0" hangingPunct="1">
        <a:defRPr kumimoji="1" sz="5165" kern="1200">
          <a:solidFill>
            <a:schemeClr val="tx1"/>
          </a:solidFill>
          <a:latin typeface="+mn-lt"/>
          <a:ea typeface="+mn-ea"/>
          <a:cs typeface="+mn-cs"/>
        </a:defRPr>
      </a:lvl8pPr>
      <a:lvl9pPr marL="10378870" algn="l" defTabSz="2594718" rtl="0" eaLnBrk="1" latinLnBrk="0" hangingPunct="1">
        <a:defRPr kumimoji="1" sz="51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51" name="テキスト ボックス 7"/>
          <p:cNvSpPr txBox="1">
            <a:spLocks noChangeArrowheads="1"/>
          </p:cNvSpPr>
          <p:nvPr/>
        </p:nvSpPr>
        <p:spPr bwMode="auto">
          <a:xfrm>
            <a:off x="7634834" y="-3040"/>
            <a:ext cx="26422618" cy="1200329"/>
          </a:xfrm>
          <a:prstGeom prst="rect">
            <a:avLst/>
          </a:prstGeom>
          <a:noFill/>
          <a:ln w="9525">
            <a:noFill/>
            <a:miter lim="800000"/>
            <a:headEnd/>
            <a:tailEnd/>
          </a:ln>
        </p:spPr>
        <p:txBody>
          <a:bodyPr wrap="none">
            <a:spAutoFit/>
          </a:bodyPr>
          <a:lstStyle/>
          <a:p>
            <a:pPr algn="ctr"/>
            <a:r>
              <a:rPr lang="ja-JP" altLang="en-US" sz="7200" b="1" dirty="0">
                <a:latin typeface="Meiryo UI" panose="020B0604030504040204" pitchFamily="50" charset="-128"/>
                <a:ea typeface="Meiryo UI" panose="020B0604030504040204" pitchFamily="50" charset="-128"/>
              </a:rPr>
              <a:t>音声中に出現する特定キーワードの自動ゲイン調整を行う装置の開発</a:t>
            </a:r>
          </a:p>
        </p:txBody>
      </p:sp>
      <p:sp>
        <p:nvSpPr>
          <p:cNvPr id="2" name="正方形/長方形 1"/>
          <p:cNvSpPr>
            <a:spLocks noGrp="1" noRot="1" noMove="1" noResize="1" noEditPoints="1" noAdjustHandles="1" noChangeArrowheads="1" noChangeShapeType="1"/>
          </p:cNvSpPr>
          <p:nvPr/>
        </p:nvSpPr>
        <p:spPr bwMode="auto">
          <a:xfrm>
            <a:off x="0" y="3469445"/>
            <a:ext cx="42803763" cy="26805768"/>
          </a:xfrm>
          <a:prstGeom prst="rect">
            <a:avLst/>
          </a:prstGeom>
          <a:solidFill>
            <a:schemeClr val="accent1">
              <a:lumMod val="60000"/>
              <a:lumOff val="40000"/>
            </a:schemeClr>
          </a:solidFill>
          <a:ln w="25400" algn="ctr">
            <a:noFill/>
            <a:miter lim="800000"/>
            <a:headEnd/>
            <a:tailEnd/>
          </a:ln>
        </p:spPr>
        <p:txBody>
          <a:bodyPr lIns="82382" tIns="41191" rIns="82382" bIns="41191" anchor="ctr"/>
          <a:lstStyle/>
          <a:p>
            <a:pPr defTabSz="2594718" fontAlgn="auto">
              <a:spcBef>
                <a:spcPts val="0"/>
              </a:spcBef>
              <a:spcAft>
                <a:spcPts val="0"/>
              </a:spcAft>
              <a:defRPr/>
            </a:pPr>
            <a:r>
              <a:rPr lang="ja-JP" altLang="en-US" sz="5165" dirty="0">
                <a:solidFill>
                  <a:schemeClr val="lt1"/>
                </a:solidFill>
                <a:highlight>
                  <a:srgbClr val="0000FF"/>
                </a:highlight>
                <a:latin typeface="Meiryo UI" panose="020B0604030504040204" pitchFamily="50" charset="-128"/>
                <a:ea typeface="Meiryo UI" panose="020B0604030504040204" pitchFamily="50" charset="-128"/>
              </a:rPr>
              <a:t>　</a:t>
            </a:r>
          </a:p>
        </p:txBody>
      </p:sp>
      <p:sp>
        <p:nvSpPr>
          <p:cNvPr id="3" name="正方形/長方形 2"/>
          <p:cNvSpPr>
            <a:spLocks noChangeArrowheads="1"/>
          </p:cNvSpPr>
          <p:nvPr/>
        </p:nvSpPr>
        <p:spPr bwMode="auto">
          <a:xfrm>
            <a:off x="483308" y="3670984"/>
            <a:ext cx="41800893" cy="5782578"/>
          </a:xfrm>
          <a:prstGeom prst="rect">
            <a:avLst/>
          </a:prstGeom>
          <a:solidFill>
            <a:schemeClr val="bg1"/>
          </a:solidFill>
          <a:ln w="88900" algn="ctr">
            <a:solidFill>
              <a:schemeClr val="accent1"/>
            </a:solidFill>
            <a:miter lim="800000"/>
            <a:headEnd/>
            <a:tailEnd/>
          </a:ln>
        </p:spPr>
        <p:txBody>
          <a:bodyPr lIns="82382" tIns="41191" rIns="82382" bIns="41191" anchor="ctr"/>
          <a:lstStyle/>
          <a:p>
            <a:pPr algn="ctr" defTabSz="2594718" fontAlgn="auto">
              <a:spcBef>
                <a:spcPts val="0"/>
              </a:spcBef>
              <a:spcAft>
                <a:spcPts val="0"/>
              </a:spcAft>
              <a:defRPr/>
            </a:pPr>
            <a:endParaRPr lang="ja-JP" altLang="en-US" sz="5165" dirty="0">
              <a:solidFill>
                <a:schemeClr val="lt1"/>
              </a:solidFill>
              <a:latin typeface="Meiryo UI" panose="020B0604030504040204" pitchFamily="50" charset="-128"/>
              <a:ea typeface="Meiryo UI" panose="020B0604030504040204" pitchFamily="50" charset="-128"/>
            </a:endParaRPr>
          </a:p>
        </p:txBody>
      </p:sp>
      <p:sp>
        <p:nvSpPr>
          <p:cNvPr id="13325" name="テキスト ボックス 27"/>
          <p:cNvSpPr txBox="1">
            <a:spLocks noChangeArrowheads="1"/>
          </p:cNvSpPr>
          <p:nvPr/>
        </p:nvSpPr>
        <p:spPr bwMode="auto">
          <a:xfrm>
            <a:off x="853075" y="4938392"/>
            <a:ext cx="40495022" cy="4515169"/>
          </a:xfrm>
          <a:prstGeom prst="rect">
            <a:avLst/>
          </a:prstGeom>
          <a:noFill/>
          <a:ln w="9525">
            <a:noFill/>
            <a:miter lim="800000"/>
            <a:headEnd/>
            <a:tailEnd/>
          </a:ln>
        </p:spPr>
        <p:txBody>
          <a:bodyPr wrap="square" lIns="82382" tIns="41191" rIns="82382" bIns="41191">
            <a:spAutoFit/>
          </a:bodyPr>
          <a:lstStyle/>
          <a:p>
            <a:r>
              <a:rPr lang="ja-JP" altLang="en-US" sz="4800" dirty="0">
                <a:latin typeface="Meiryo UI" panose="020B0604030504040204" pitchFamily="50" charset="-128"/>
                <a:ea typeface="Meiryo UI" panose="020B0604030504040204" pitchFamily="50" charset="-128"/>
              </a:rPr>
              <a:t>　我々が視覚情報によって情報を得る際，文字の色・大きさを操作したり，レコメンド機能などを用いることにより，関心のある情報を優先的に入手することが可能である．一方，聴覚においてはノイズキャンセリング技術や，衝撃音など突発的に発生する大きな音のみを抑制する技術などがあるが，これらは基本的にノイズをカットする目的のものが大半である．そのため，視覚情報におけるフィルタリング技術と同様に，特定のキーワードを検知して音声をカットする技術は少ない．そこで，聴覚情報においてもキーワード単位で不要な音声を排除することができれば，会話や傾聴を伴う業務において，生産性・創造性を向上させることが可能性がある．本研究では、特定のキーワードに対応して音声のゲインを自動調整する装置を提案し，提案装置がユーザーのタスク遂行に与える影響について検証実験を行った．また，カメラ映像から頭部・胴体部・腕部の動作を</a:t>
            </a:r>
            <a:r>
              <a:rPr lang="en-US" altLang="ja-JP" sz="4800" dirty="0">
                <a:latin typeface="Meiryo UI" panose="020B0604030504040204" pitchFamily="50" charset="-128"/>
                <a:ea typeface="Meiryo UI" panose="020B0604030504040204" pitchFamily="50" charset="-128"/>
              </a:rPr>
              <a:t>MEA(Motion Energy Analysis)</a:t>
            </a:r>
            <a:r>
              <a:rPr lang="ja-JP" altLang="en-US" sz="4800" dirty="0">
                <a:latin typeface="Meiryo UI" panose="020B0604030504040204" pitchFamily="50" charset="-128"/>
                <a:ea typeface="Meiryo UI" panose="020B0604030504040204" pitchFamily="50" charset="-128"/>
              </a:rPr>
              <a:t>によって数値化し，提案装置が実験協力者のタスク中の身体運動に与える影響について検討した．</a:t>
            </a:r>
          </a:p>
        </p:txBody>
      </p:sp>
      <p:grpSp>
        <p:nvGrpSpPr>
          <p:cNvPr id="6" name="グループ化 5">
            <a:extLst>
              <a:ext uri="{FF2B5EF4-FFF2-40B4-BE49-F238E27FC236}">
                <a16:creationId xmlns:a16="http://schemas.microsoft.com/office/drawing/2014/main" id="{5BF263B9-D9C5-3AA7-211A-EB7731B210EE}"/>
              </a:ext>
            </a:extLst>
          </p:cNvPr>
          <p:cNvGrpSpPr/>
          <p:nvPr/>
        </p:nvGrpSpPr>
        <p:grpSpPr>
          <a:xfrm>
            <a:off x="669741" y="3819573"/>
            <a:ext cx="4248390" cy="1000580"/>
            <a:chOff x="-25763277" y="-1178787"/>
            <a:chExt cx="4248390" cy="1000580"/>
          </a:xfrm>
        </p:grpSpPr>
        <p:sp>
          <p:nvSpPr>
            <p:cNvPr id="18" name="角丸四角形 17"/>
            <p:cNvSpPr/>
            <p:nvPr/>
          </p:nvSpPr>
          <p:spPr bwMode="auto">
            <a:xfrm>
              <a:off x="-25763277" y="-1178787"/>
              <a:ext cx="4248390" cy="1000580"/>
            </a:xfrm>
            <a:prstGeom prst="round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594718" fontAlgn="auto">
                <a:spcBef>
                  <a:spcPts val="0"/>
                </a:spcBef>
                <a:spcAft>
                  <a:spcPts val="0"/>
                </a:spcAft>
                <a:defRPr/>
              </a:pPr>
              <a:endParaRPr lang="ja-JP" altLang="en-US" sz="5165" dirty="0">
                <a:latin typeface="Meiryo UI" panose="020B0604030504040204" pitchFamily="50" charset="-128"/>
                <a:ea typeface="Meiryo UI" panose="020B0604030504040204" pitchFamily="50" charset="-128"/>
              </a:endParaRPr>
            </a:p>
          </p:txBody>
        </p:sp>
        <p:sp>
          <p:nvSpPr>
            <p:cNvPr id="13333" name="テキスト ボックス 51"/>
            <p:cNvSpPr txBox="1">
              <a:spLocks noChangeArrowheads="1"/>
            </p:cNvSpPr>
            <p:nvPr/>
          </p:nvSpPr>
          <p:spPr bwMode="auto">
            <a:xfrm>
              <a:off x="-25197663" y="-1085357"/>
              <a:ext cx="3064602" cy="821850"/>
            </a:xfrm>
            <a:prstGeom prst="rect">
              <a:avLst/>
            </a:prstGeom>
            <a:noFill/>
            <a:ln w="9525">
              <a:noFill/>
              <a:miter lim="800000"/>
              <a:headEnd/>
              <a:tailEnd/>
            </a:ln>
          </p:spPr>
          <p:txBody>
            <a:bodyPr wrap="none" lIns="82382" tIns="41191" rIns="82382" bIns="41191">
              <a:spAutoFit/>
            </a:bodyPr>
            <a:lstStyle/>
            <a:p>
              <a:r>
                <a:rPr lang="ja-JP" altLang="en-US" sz="4800" b="1" dirty="0">
                  <a:solidFill>
                    <a:schemeClr val="bg1"/>
                  </a:solidFill>
                  <a:latin typeface="Meiryo UI" panose="020B0604030504040204" pitchFamily="50" charset="-128"/>
                  <a:ea typeface="Meiryo UI" panose="020B0604030504040204" pitchFamily="50" charset="-128"/>
                </a:rPr>
                <a:t>背景と目的</a:t>
              </a:r>
            </a:p>
          </p:txBody>
        </p:sp>
      </p:grpSp>
      <p:sp>
        <p:nvSpPr>
          <p:cNvPr id="44" name="正方形/長方形 43"/>
          <p:cNvSpPr>
            <a:spLocks noChangeArrowheads="1"/>
          </p:cNvSpPr>
          <p:nvPr/>
        </p:nvSpPr>
        <p:spPr bwMode="auto">
          <a:xfrm>
            <a:off x="-25979383" y="10435025"/>
            <a:ext cx="14303051" cy="4287226"/>
          </a:xfrm>
          <a:prstGeom prst="rect">
            <a:avLst/>
          </a:prstGeom>
          <a:solidFill>
            <a:schemeClr val="bg1"/>
          </a:solidFill>
          <a:ln w="88900" algn="ctr">
            <a:solidFill>
              <a:schemeClr val="accent1"/>
            </a:solidFill>
            <a:miter lim="800000"/>
            <a:headEnd/>
            <a:tailEnd/>
          </a:ln>
        </p:spPr>
        <p:txBody>
          <a:bodyPr lIns="82382" tIns="41191" rIns="82382" bIns="41191" anchor="ctr"/>
          <a:lstStyle/>
          <a:p>
            <a:pPr algn="ctr" defTabSz="2594718" fontAlgn="auto">
              <a:spcBef>
                <a:spcPts val="0"/>
              </a:spcBef>
              <a:spcAft>
                <a:spcPts val="0"/>
              </a:spcAft>
              <a:defRPr/>
            </a:pPr>
            <a:endParaRPr lang="ja-JP" altLang="en-US" sz="5165" dirty="0">
              <a:solidFill>
                <a:schemeClr val="lt1"/>
              </a:solidFill>
              <a:latin typeface="Meiryo UI" panose="020B0604030504040204" pitchFamily="50" charset="-128"/>
              <a:ea typeface="Meiryo UI" panose="020B0604030504040204" pitchFamily="50" charset="-128"/>
            </a:endParaRPr>
          </a:p>
        </p:txBody>
      </p:sp>
      <p:sp>
        <p:nvSpPr>
          <p:cNvPr id="45" name="テキスト ボックス 30"/>
          <p:cNvSpPr txBox="1">
            <a:spLocks noChangeArrowheads="1"/>
          </p:cNvSpPr>
          <p:nvPr/>
        </p:nvSpPr>
        <p:spPr bwMode="auto">
          <a:xfrm>
            <a:off x="-25763277" y="11571201"/>
            <a:ext cx="13717180" cy="896614"/>
          </a:xfrm>
          <a:prstGeom prst="rect">
            <a:avLst/>
          </a:prstGeom>
          <a:noFill/>
          <a:ln w="9525">
            <a:noFill/>
            <a:miter lim="800000"/>
            <a:headEnd/>
            <a:tailEnd/>
          </a:ln>
        </p:spPr>
        <p:txBody>
          <a:bodyPr wrap="square" lIns="82382" tIns="41191" rIns="82382" bIns="41191">
            <a:spAutoFit/>
          </a:bodyPr>
          <a:lstStyle/>
          <a:p>
            <a:r>
              <a:rPr lang="ja-JP" altLang="en-US" sz="2643" dirty="0">
                <a:latin typeface="Meiryo UI" panose="020B0604030504040204" pitchFamily="50" charset="-128"/>
                <a:ea typeface="Meiryo UI" panose="020B0604030504040204" pitchFamily="50" charset="-128"/>
              </a:rPr>
              <a:t>〇△□〇△□〇△□〇△□〇△□〇△□〇△□〇△□〇△□〇△□〇△□〇△□〇△□〇△□〇△□〇△□〇△□〇△□〇△□〇△□〇△□〇△□〇△□〇△□〇△□〇△□</a:t>
            </a:r>
            <a:endParaRPr lang="en-US" altLang="ja-JP" sz="2643" dirty="0">
              <a:latin typeface="Meiryo UI" panose="020B0604030504040204" pitchFamily="50" charset="-128"/>
              <a:ea typeface="Meiryo UI" panose="020B0604030504040204" pitchFamily="50" charset="-128"/>
            </a:endParaRPr>
          </a:p>
        </p:txBody>
      </p:sp>
      <p:sp>
        <p:nvSpPr>
          <p:cNvPr id="53" name="角丸四角形 42"/>
          <p:cNvSpPr/>
          <p:nvPr/>
        </p:nvSpPr>
        <p:spPr bwMode="auto">
          <a:xfrm>
            <a:off x="-25701418" y="10678476"/>
            <a:ext cx="3356089" cy="671809"/>
          </a:xfrm>
          <a:prstGeom prst="round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594718" fontAlgn="auto">
              <a:spcBef>
                <a:spcPts val="0"/>
              </a:spcBef>
              <a:spcAft>
                <a:spcPts val="0"/>
              </a:spcAft>
              <a:defRPr/>
            </a:pPr>
            <a:endParaRPr lang="ja-JP" altLang="en-US" sz="5165" dirty="0">
              <a:latin typeface="Meiryo UI" panose="020B0604030504040204" pitchFamily="50" charset="-128"/>
              <a:ea typeface="Meiryo UI" panose="020B0604030504040204" pitchFamily="50" charset="-128"/>
            </a:endParaRPr>
          </a:p>
        </p:txBody>
      </p:sp>
      <p:sp>
        <p:nvSpPr>
          <p:cNvPr id="54" name="テキスト ボックス 52"/>
          <p:cNvSpPr txBox="1">
            <a:spLocks noChangeArrowheads="1"/>
          </p:cNvSpPr>
          <p:nvPr/>
        </p:nvSpPr>
        <p:spPr bwMode="auto">
          <a:xfrm>
            <a:off x="-24531326" y="10771906"/>
            <a:ext cx="846046" cy="489901"/>
          </a:xfrm>
          <a:prstGeom prst="rect">
            <a:avLst/>
          </a:prstGeom>
          <a:noFill/>
          <a:ln w="9525">
            <a:noFill/>
            <a:miter lim="800000"/>
            <a:headEnd/>
            <a:tailEnd/>
          </a:ln>
        </p:spPr>
        <p:txBody>
          <a:bodyPr wrap="none" lIns="82382" tIns="41191" rIns="82382" bIns="41191">
            <a:spAutoFit/>
          </a:bodyPr>
          <a:lstStyle/>
          <a:p>
            <a:r>
              <a:rPr lang="ja-JP" altLang="en-US" sz="2643" b="1" dirty="0">
                <a:solidFill>
                  <a:schemeClr val="bg1"/>
                </a:solidFill>
                <a:latin typeface="Meiryo UI" panose="020B0604030504040204" pitchFamily="50" charset="-128"/>
                <a:ea typeface="Meiryo UI" panose="020B0604030504040204" pitchFamily="50" charset="-128"/>
              </a:rPr>
              <a:t>対象</a:t>
            </a:r>
          </a:p>
        </p:txBody>
      </p:sp>
      <p:sp>
        <p:nvSpPr>
          <p:cNvPr id="56" name="正方形/長方形 55"/>
          <p:cNvSpPr>
            <a:spLocks noChangeArrowheads="1"/>
          </p:cNvSpPr>
          <p:nvPr/>
        </p:nvSpPr>
        <p:spPr bwMode="auto">
          <a:xfrm>
            <a:off x="-25979383" y="15062743"/>
            <a:ext cx="14303051" cy="3952802"/>
          </a:xfrm>
          <a:prstGeom prst="rect">
            <a:avLst/>
          </a:prstGeom>
          <a:solidFill>
            <a:schemeClr val="bg1"/>
          </a:solidFill>
          <a:ln w="88900" algn="ctr">
            <a:solidFill>
              <a:schemeClr val="accent1"/>
            </a:solidFill>
            <a:miter lim="800000"/>
            <a:headEnd/>
            <a:tailEnd/>
          </a:ln>
        </p:spPr>
        <p:txBody>
          <a:bodyPr lIns="82382" tIns="41191" rIns="82382" bIns="41191" anchor="ctr"/>
          <a:lstStyle/>
          <a:p>
            <a:pPr algn="ctr" defTabSz="2594718" fontAlgn="auto">
              <a:spcBef>
                <a:spcPts val="0"/>
              </a:spcBef>
              <a:spcAft>
                <a:spcPts val="0"/>
              </a:spcAft>
              <a:defRPr/>
            </a:pPr>
            <a:endParaRPr lang="ja-JP" altLang="en-US" sz="5165" dirty="0">
              <a:solidFill>
                <a:schemeClr val="lt1"/>
              </a:solidFill>
              <a:latin typeface="Meiryo UI" panose="020B0604030504040204" pitchFamily="50" charset="-128"/>
              <a:ea typeface="Meiryo UI" panose="020B0604030504040204" pitchFamily="50" charset="-128"/>
            </a:endParaRPr>
          </a:p>
        </p:txBody>
      </p:sp>
      <p:sp>
        <p:nvSpPr>
          <p:cNvPr id="57" name="テキスト ボックス 30"/>
          <p:cNvSpPr txBox="1">
            <a:spLocks noChangeArrowheads="1"/>
          </p:cNvSpPr>
          <p:nvPr/>
        </p:nvSpPr>
        <p:spPr bwMode="auto">
          <a:xfrm>
            <a:off x="-25609616" y="16206153"/>
            <a:ext cx="8083498" cy="2116757"/>
          </a:xfrm>
          <a:prstGeom prst="rect">
            <a:avLst/>
          </a:prstGeom>
          <a:noFill/>
          <a:ln w="9525">
            <a:noFill/>
            <a:miter lim="800000"/>
            <a:headEnd/>
            <a:tailEnd/>
          </a:ln>
        </p:spPr>
        <p:txBody>
          <a:bodyPr wrap="square" lIns="82382" tIns="41191" rIns="82382" bIns="41191">
            <a:spAutoFit/>
          </a:bodyPr>
          <a:lstStyle/>
          <a:p>
            <a:r>
              <a:rPr lang="ja-JP" altLang="en-US" sz="2643" dirty="0">
                <a:latin typeface="Meiryo UI" panose="020B0604030504040204" pitchFamily="50" charset="-128"/>
                <a:ea typeface="Meiryo UI" panose="020B0604030504040204" pitchFamily="50" charset="-128"/>
              </a:rPr>
              <a:t>〇△□〇△□〇△□〇△□〇△□〇△□〇△□△□〇△□〇△□〇△□〇△□△□〇△□〇△□〇△□〇△□〇△□〇△□〇△□〇△□〇△□〇△□△□〇△□△□〇△□〇△□〇△□〇△□〇△□〇△□〇△□〇△□〇△□〇△□〇△□〇△□△□</a:t>
            </a:r>
            <a:endParaRPr lang="en-US" altLang="ja-JP" sz="2643" dirty="0">
              <a:latin typeface="Meiryo UI" panose="020B0604030504040204" pitchFamily="50" charset="-128"/>
              <a:ea typeface="Meiryo UI" panose="020B0604030504040204" pitchFamily="50" charset="-128"/>
            </a:endParaRPr>
          </a:p>
        </p:txBody>
      </p:sp>
      <p:sp>
        <p:nvSpPr>
          <p:cNvPr id="59" name="角丸四角形 42"/>
          <p:cNvSpPr/>
          <p:nvPr/>
        </p:nvSpPr>
        <p:spPr bwMode="auto">
          <a:xfrm>
            <a:off x="-25701418" y="15306194"/>
            <a:ext cx="3356089" cy="671809"/>
          </a:xfrm>
          <a:prstGeom prst="round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594718" fontAlgn="auto">
              <a:spcBef>
                <a:spcPts val="0"/>
              </a:spcBef>
              <a:spcAft>
                <a:spcPts val="0"/>
              </a:spcAft>
              <a:defRPr/>
            </a:pPr>
            <a:endParaRPr lang="ja-JP" altLang="en-US" sz="5165" dirty="0">
              <a:latin typeface="Meiryo UI" panose="020B0604030504040204" pitchFamily="50" charset="-128"/>
              <a:ea typeface="Meiryo UI" panose="020B0604030504040204" pitchFamily="50" charset="-128"/>
            </a:endParaRPr>
          </a:p>
        </p:txBody>
      </p:sp>
      <p:sp>
        <p:nvSpPr>
          <p:cNvPr id="60" name="テキスト ボックス 52"/>
          <p:cNvSpPr txBox="1">
            <a:spLocks noChangeArrowheads="1"/>
          </p:cNvSpPr>
          <p:nvPr/>
        </p:nvSpPr>
        <p:spPr bwMode="auto">
          <a:xfrm>
            <a:off x="-24531326" y="15399624"/>
            <a:ext cx="846046" cy="489901"/>
          </a:xfrm>
          <a:prstGeom prst="rect">
            <a:avLst/>
          </a:prstGeom>
          <a:noFill/>
          <a:ln w="9525">
            <a:noFill/>
            <a:miter lim="800000"/>
            <a:headEnd/>
            <a:tailEnd/>
          </a:ln>
        </p:spPr>
        <p:txBody>
          <a:bodyPr wrap="none" lIns="82382" tIns="41191" rIns="82382" bIns="41191">
            <a:spAutoFit/>
          </a:bodyPr>
          <a:lstStyle/>
          <a:p>
            <a:r>
              <a:rPr lang="ja-JP" altLang="en-US" sz="2643" b="1" dirty="0">
                <a:solidFill>
                  <a:schemeClr val="bg1"/>
                </a:solidFill>
                <a:latin typeface="Meiryo UI" panose="020B0604030504040204" pitchFamily="50" charset="-128"/>
                <a:ea typeface="Meiryo UI" panose="020B0604030504040204" pitchFamily="50" charset="-128"/>
              </a:rPr>
              <a:t>方法</a:t>
            </a:r>
          </a:p>
        </p:txBody>
      </p:sp>
      <p:sp>
        <p:nvSpPr>
          <p:cNvPr id="61" name="正方形/長方形 60"/>
          <p:cNvSpPr>
            <a:spLocks noChangeArrowheads="1"/>
          </p:cNvSpPr>
          <p:nvPr/>
        </p:nvSpPr>
        <p:spPr bwMode="auto">
          <a:xfrm>
            <a:off x="-25957632" y="19445384"/>
            <a:ext cx="14303051" cy="5405651"/>
          </a:xfrm>
          <a:prstGeom prst="rect">
            <a:avLst/>
          </a:prstGeom>
          <a:solidFill>
            <a:schemeClr val="bg1"/>
          </a:solidFill>
          <a:ln w="88900" algn="ctr">
            <a:solidFill>
              <a:schemeClr val="accent1"/>
            </a:solidFill>
            <a:miter lim="800000"/>
            <a:headEnd/>
            <a:tailEnd/>
          </a:ln>
        </p:spPr>
        <p:txBody>
          <a:bodyPr lIns="82382" tIns="41191" rIns="82382" bIns="41191" anchor="ctr"/>
          <a:lstStyle/>
          <a:p>
            <a:pPr algn="ctr" defTabSz="2594718" fontAlgn="auto">
              <a:spcBef>
                <a:spcPts val="0"/>
              </a:spcBef>
              <a:spcAft>
                <a:spcPts val="0"/>
              </a:spcAft>
              <a:defRPr/>
            </a:pPr>
            <a:r>
              <a:rPr lang="ja-JP" altLang="en-US" sz="5165" dirty="0">
                <a:solidFill>
                  <a:schemeClr val="lt1"/>
                </a:solidFill>
                <a:latin typeface="Meiryo UI" panose="020B0604030504040204" pitchFamily="50" charset="-128"/>
                <a:ea typeface="Meiryo UI" panose="020B0604030504040204" pitchFamily="50" charset="-128"/>
              </a:rPr>
              <a:t>　　　　　　　　　　　　　　</a:t>
            </a:r>
          </a:p>
        </p:txBody>
      </p:sp>
      <p:sp>
        <p:nvSpPr>
          <p:cNvPr id="62" name="角丸四角形 42"/>
          <p:cNvSpPr/>
          <p:nvPr/>
        </p:nvSpPr>
        <p:spPr bwMode="auto">
          <a:xfrm>
            <a:off x="-25741525" y="19701582"/>
            <a:ext cx="3356089" cy="671809"/>
          </a:xfrm>
          <a:prstGeom prst="round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594718" fontAlgn="auto">
              <a:spcBef>
                <a:spcPts val="0"/>
              </a:spcBef>
              <a:spcAft>
                <a:spcPts val="0"/>
              </a:spcAft>
              <a:defRPr/>
            </a:pPr>
            <a:endParaRPr lang="ja-JP" altLang="en-US" sz="5165" dirty="0">
              <a:latin typeface="Meiryo UI" panose="020B0604030504040204" pitchFamily="50" charset="-128"/>
              <a:ea typeface="Meiryo UI" panose="020B0604030504040204" pitchFamily="50" charset="-128"/>
            </a:endParaRPr>
          </a:p>
        </p:txBody>
      </p:sp>
      <p:sp>
        <p:nvSpPr>
          <p:cNvPr id="63" name="テキスト ボックス 52"/>
          <p:cNvSpPr txBox="1">
            <a:spLocks noChangeArrowheads="1"/>
          </p:cNvSpPr>
          <p:nvPr/>
        </p:nvSpPr>
        <p:spPr bwMode="auto">
          <a:xfrm>
            <a:off x="-24571433" y="19795012"/>
            <a:ext cx="1525720" cy="489901"/>
          </a:xfrm>
          <a:prstGeom prst="rect">
            <a:avLst/>
          </a:prstGeom>
          <a:noFill/>
          <a:ln w="9525">
            <a:noFill/>
            <a:miter lim="800000"/>
            <a:headEnd/>
            <a:tailEnd/>
          </a:ln>
        </p:spPr>
        <p:txBody>
          <a:bodyPr wrap="none" lIns="82382" tIns="41191" rIns="82382" bIns="41191">
            <a:spAutoFit/>
          </a:bodyPr>
          <a:lstStyle/>
          <a:p>
            <a:r>
              <a:rPr lang="ja-JP" altLang="en-US" sz="2643" b="1" dirty="0">
                <a:solidFill>
                  <a:schemeClr val="bg1"/>
                </a:solidFill>
                <a:latin typeface="Meiryo UI" panose="020B0604030504040204" pitchFamily="50" charset="-128"/>
                <a:ea typeface="Meiryo UI" panose="020B0604030504040204" pitchFamily="50" charset="-128"/>
              </a:rPr>
              <a:t>症例紹介</a:t>
            </a:r>
          </a:p>
        </p:txBody>
      </p:sp>
      <p:sp>
        <p:nvSpPr>
          <p:cNvPr id="64" name="正方形/長方形 63"/>
          <p:cNvSpPr/>
          <p:nvPr/>
        </p:nvSpPr>
        <p:spPr>
          <a:xfrm>
            <a:off x="-25166106" y="20803228"/>
            <a:ext cx="2991404" cy="265017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5165" dirty="0">
              <a:latin typeface="Meiryo UI" panose="020B0604030504040204" pitchFamily="50" charset="-128"/>
              <a:ea typeface="Meiryo UI" panose="020B0604030504040204" pitchFamily="50" charset="-128"/>
            </a:endParaRPr>
          </a:p>
        </p:txBody>
      </p:sp>
      <p:sp>
        <p:nvSpPr>
          <p:cNvPr id="66" name="テキスト ボックス 52"/>
          <p:cNvSpPr txBox="1">
            <a:spLocks noChangeArrowheads="1"/>
          </p:cNvSpPr>
          <p:nvPr/>
        </p:nvSpPr>
        <p:spPr bwMode="auto">
          <a:xfrm>
            <a:off x="-24466105" y="21885902"/>
            <a:ext cx="2029968" cy="526834"/>
          </a:xfrm>
          <a:prstGeom prst="rect">
            <a:avLst/>
          </a:prstGeom>
          <a:noFill/>
          <a:ln w="9525">
            <a:noFill/>
            <a:miter lim="800000"/>
            <a:headEnd/>
            <a:tailEnd/>
          </a:ln>
        </p:spPr>
        <p:txBody>
          <a:bodyPr wrap="square" lIns="82382" tIns="41191" rIns="82382" bIns="41191">
            <a:spAutoFit/>
          </a:bodyPr>
          <a:lstStyle/>
          <a:p>
            <a:r>
              <a:rPr lang="ja-JP" altLang="en-US" sz="2883" b="1" dirty="0">
                <a:solidFill>
                  <a:schemeClr val="tx1">
                    <a:lumMod val="65000"/>
                    <a:lumOff val="35000"/>
                  </a:schemeClr>
                </a:solidFill>
                <a:latin typeface="Meiryo UI" panose="020B0604030504040204" pitchFamily="50" charset="-128"/>
                <a:ea typeface="Meiryo UI" panose="020B0604030504040204" pitchFamily="50" charset="-128"/>
              </a:rPr>
              <a:t>画像挿入</a:t>
            </a:r>
          </a:p>
        </p:txBody>
      </p:sp>
      <p:sp>
        <p:nvSpPr>
          <p:cNvPr id="72" name="正方形/長方形 71"/>
          <p:cNvSpPr/>
          <p:nvPr/>
        </p:nvSpPr>
        <p:spPr>
          <a:xfrm>
            <a:off x="-21896737" y="20799927"/>
            <a:ext cx="2991404" cy="265017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5165" dirty="0">
              <a:latin typeface="Meiryo UI" panose="020B0604030504040204" pitchFamily="50" charset="-128"/>
              <a:ea typeface="Meiryo UI" panose="020B0604030504040204" pitchFamily="50" charset="-128"/>
            </a:endParaRPr>
          </a:p>
        </p:txBody>
      </p:sp>
      <p:sp>
        <p:nvSpPr>
          <p:cNvPr id="73" name="テキスト ボックス 52"/>
          <p:cNvSpPr txBox="1">
            <a:spLocks noChangeArrowheads="1"/>
          </p:cNvSpPr>
          <p:nvPr/>
        </p:nvSpPr>
        <p:spPr bwMode="auto">
          <a:xfrm>
            <a:off x="-21196735" y="21882601"/>
            <a:ext cx="2029968" cy="526834"/>
          </a:xfrm>
          <a:prstGeom prst="rect">
            <a:avLst/>
          </a:prstGeom>
          <a:noFill/>
          <a:ln w="9525">
            <a:noFill/>
            <a:miter lim="800000"/>
            <a:headEnd/>
            <a:tailEnd/>
          </a:ln>
        </p:spPr>
        <p:txBody>
          <a:bodyPr wrap="square" lIns="82382" tIns="41191" rIns="82382" bIns="41191">
            <a:spAutoFit/>
          </a:bodyPr>
          <a:lstStyle/>
          <a:p>
            <a:r>
              <a:rPr lang="ja-JP" altLang="en-US" sz="2883" b="1" dirty="0">
                <a:solidFill>
                  <a:schemeClr val="tx1">
                    <a:lumMod val="65000"/>
                    <a:lumOff val="35000"/>
                  </a:schemeClr>
                </a:solidFill>
                <a:latin typeface="Meiryo UI" panose="020B0604030504040204" pitchFamily="50" charset="-128"/>
                <a:ea typeface="Meiryo UI" panose="020B0604030504040204" pitchFamily="50" charset="-128"/>
              </a:rPr>
              <a:t>画像挿入</a:t>
            </a:r>
          </a:p>
        </p:txBody>
      </p:sp>
      <p:sp>
        <p:nvSpPr>
          <p:cNvPr id="74" name="正方形/長方形 73"/>
          <p:cNvSpPr/>
          <p:nvPr/>
        </p:nvSpPr>
        <p:spPr>
          <a:xfrm>
            <a:off x="-18588339" y="20799927"/>
            <a:ext cx="2991404" cy="265017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5165" dirty="0">
              <a:latin typeface="Meiryo UI" panose="020B0604030504040204" pitchFamily="50" charset="-128"/>
              <a:ea typeface="Meiryo UI" panose="020B0604030504040204" pitchFamily="50" charset="-128"/>
            </a:endParaRPr>
          </a:p>
        </p:txBody>
      </p:sp>
      <p:sp>
        <p:nvSpPr>
          <p:cNvPr id="75" name="テキスト ボックス 52"/>
          <p:cNvSpPr txBox="1">
            <a:spLocks noChangeArrowheads="1"/>
          </p:cNvSpPr>
          <p:nvPr/>
        </p:nvSpPr>
        <p:spPr bwMode="auto">
          <a:xfrm>
            <a:off x="-17888337" y="21882601"/>
            <a:ext cx="2029968" cy="526834"/>
          </a:xfrm>
          <a:prstGeom prst="rect">
            <a:avLst/>
          </a:prstGeom>
          <a:noFill/>
          <a:ln w="9525">
            <a:noFill/>
            <a:miter lim="800000"/>
            <a:headEnd/>
            <a:tailEnd/>
          </a:ln>
        </p:spPr>
        <p:txBody>
          <a:bodyPr wrap="square" lIns="82382" tIns="41191" rIns="82382" bIns="41191">
            <a:spAutoFit/>
          </a:bodyPr>
          <a:lstStyle/>
          <a:p>
            <a:r>
              <a:rPr lang="ja-JP" altLang="en-US" sz="2883" b="1" dirty="0">
                <a:solidFill>
                  <a:schemeClr val="tx1">
                    <a:lumMod val="65000"/>
                    <a:lumOff val="35000"/>
                  </a:schemeClr>
                </a:solidFill>
                <a:latin typeface="Meiryo UI" panose="020B0604030504040204" pitchFamily="50" charset="-128"/>
                <a:ea typeface="Meiryo UI" panose="020B0604030504040204" pitchFamily="50" charset="-128"/>
              </a:rPr>
              <a:t>画像挿入</a:t>
            </a:r>
          </a:p>
        </p:txBody>
      </p:sp>
      <p:sp>
        <p:nvSpPr>
          <p:cNvPr id="76" name="正方形/長方形 75"/>
          <p:cNvSpPr/>
          <p:nvPr/>
        </p:nvSpPr>
        <p:spPr>
          <a:xfrm>
            <a:off x="-15301674" y="20801010"/>
            <a:ext cx="2991404" cy="265017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5165" dirty="0">
              <a:latin typeface="Meiryo UI" panose="020B0604030504040204" pitchFamily="50" charset="-128"/>
              <a:ea typeface="Meiryo UI" panose="020B0604030504040204" pitchFamily="50" charset="-128"/>
            </a:endParaRPr>
          </a:p>
        </p:txBody>
      </p:sp>
      <p:sp>
        <p:nvSpPr>
          <p:cNvPr id="77" name="テキスト ボックス 52"/>
          <p:cNvSpPr txBox="1">
            <a:spLocks noChangeArrowheads="1"/>
          </p:cNvSpPr>
          <p:nvPr/>
        </p:nvSpPr>
        <p:spPr bwMode="auto">
          <a:xfrm>
            <a:off x="-14601672" y="21883684"/>
            <a:ext cx="2029968" cy="526834"/>
          </a:xfrm>
          <a:prstGeom prst="rect">
            <a:avLst/>
          </a:prstGeom>
          <a:noFill/>
          <a:ln w="9525">
            <a:noFill/>
            <a:miter lim="800000"/>
            <a:headEnd/>
            <a:tailEnd/>
          </a:ln>
        </p:spPr>
        <p:txBody>
          <a:bodyPr wrap="square" lIns="82382" tIns="41191" rIns="82382" bIns="41191">
            <a:spAutoFit/>
          </a:bodyPr>
          <a:lstStyle/>
          <a:p>
            <a:r>
              <a:rPr lang="ja-JP" altLang="en-US" sz="2883" b="1" dirty="0">
                <a:solidFill>
                  <a:schemeClr val="tx1">
                    <a:lumMod val="65000"/>
                    <a:lumOff val="35000"/>
                  </a:schemeClr>
                </a:solidFill>
                <a:latin typeface="Meiryo UI" panose="020B0604030504040204" pitchFamily="50" charset="-128"/>
                <a:ea typeface="Meiryo UI" panose="020B0604030504040204" pitchFamily="50" charset="-128"/>
              </a:rPr>
              <a:t>画像挿入</a:t>
            </a:r>
          </a:p>
        </p:txBody>
      </p:sp>
      <p:sp>
        <p:nvSpPr>
          <p:cNvPr id="78" name="テキスト ボックス 30"/>
          <p:cNvSpPr txBox="1">
            <a:spLocks noChangeArrowheads="1"/>
          </p:cNvSpPr>
          <p:nvPr/>
        </p:nvSpPr>
        <p:spPr bwMode="auto">
          <a:xfrm>
            <a:off x="-25370098" y="23653136"/>
            <a:ext cx="13563518" cy="896614"/>
          </a:xfrm>
          <a:prstGeom prst="rect">
            <a:avLst/>
          </a:prstGeom>
          <a:noFill/>
          <a:ln w="9525">
            <a:noFill/>
            <a:miter lim="800000"/>
            <a:headEnd/>
            <a:tailEnd/>
          </a:ln>
        </p:spPr>
        <p:txBody>
          <a:bodyPr lIns="82382" tIns="41191" rIns="82382" bIns="41191">
            <a:spAutoFit/>
          </a:bodyPr>
          <a:lstStyle/>
          <a:p>
            <a:r>
              <a:rPr lang="ja-JP" altLang="en-US" sz="2643" dirty="0">
                <a:latin typeface="Meiryo UI" panose="020B0604030504040204" pitchFamily="50" charset="-128"/>
                <a:ea typeface="Meiryo UI" panose="020B0604030504040204" pitchFamily="50" charset="-128"/>
              </a:rPr>
              <a:t>〇△□〇△□〇△□〇△□〇△□〇△□〇△□〇△□〇△□〇△□〇△□〇△□〇△□〇△□〇△□〇△□〇△□〇△□〇△□〇△□〇△□〇△□〇△□〇△□〇△□〇△□</a:t>
            </a:r>
            <a:endParaRPr lang="en-US" altLang="ja-JP" sz="2643" dirty="0">
              <a:latin typeface="Meiryo UI" panose="020B0604030504040204" pitchFamily="50" charset="-128"/>
              <a:ea typeface="Meiryo UI" panose="020B0604030504040204" pitchFamily="50" charset="-128"/>
            </a:endParaRPr>
          </a:p>
        </p:txBody>
      </p:sp>
      <p:sp>
        <p:nvSpPr>
          <p:cNvPr id="79" name="正方形/長方形 78"/>
          <p:cNvSpPr>
            <a:spLocks noChangeArrowheads="1"/>
          </p:cNvSpPr>
          <p:nvPr/>
        </p:nvSpPr>
        <p:spPr bwMode="auto">
          <a:xfrm>
            <a:off x="-25936602" y="25211194"/>
            <a:ext cx="14303051" cy="2738884"/>
          </a:xfrm>
          <a:prstGeom prst="rect">
            <a:avLst/>
          </a:prstGeom>
          <a:solidFill>
            <a:schemeClr val="bg1"/>
          </a:solidFill>
          <a:ln w="88900" algn="ctr">
            <a:solidFill>
              <a:schemeClr val="accent1"/>
            </a:solidFill>
            <a:miter lim="800000"/>
            <a:headEnd/>
            <a:tailEnd/>
          </a:ln>
        </p:spPr>
        <p:txBody>
          <a:bodyPr lIns="82382" tIns="41191" rIns="82382" bIns="41191" anchor="ctr"/>
          <a:lstStyle/>
          <a:p>
            <a:pPr algn="ctr" defTabSz="2594718" fontAlgn="auto">
              <a:spcBef>
                <a:spcPts val="0"/>
              </a:spcBef>
              <a:spcAft>
                <a:spcPts val="0"/>
              </a:spcAft>
              <a:defRPr/>
            </a:pPr>
            <a:endParaRPr lang="ja-JP" altLang="en-US" sz="5165" dirty="0">
              <a:solidFill>
                <a:schemeClr val="lt1"/>
              </a:solidFill>
              <a:latin typeface="Meiryo UI" panose="020B0604030504040204" pitchFamily="50" charset="-128"/>
              <a:ea typeface="Meiryo UI" panose="020B0604030504040204" pitchFamily="50" charset="-128"/>
            </a:endParaRPr>
          </a:p>
        </p:txBody>
      </p:sp>
      <p:sp>
        <p:nvSpPr>
          <p:cNvPr id="80" name="テキスト ボックス 30"/>
          <p:cNvSpPr txBox="1">
            <a:spLocks noChangeArrowheads="1"/>
          </p:cNvSpPr>
          <p:nvPr/>
        </p:nvSpPr>
        <p:spPr bwMode="auto">
          <a:xfrm>
            <a:off x="-25566835" y="26354603"/>
            <a:ext cx="13563518" cy="1303329"/>
          </a:xfrm>
          <a:prstGeom prst="rect">
            <a:avLst/>
          </a:prstGeom>
          <a:noFill/>
          <a:ln w="9525">
            <a:noFill/>
            <a:miter lim="800000"/>
            <a:headEnd/>
            <a:tailEnd/>
          </a:ln>
        </p:spPr>
        <p:txBody>
          <a:bodyPr lIns="82382" tIns="41191" rIns="82382" bIns="41191">
            <a:spAutoFit/>
          </a:bodyPr>
          <a:lstStyle/>
          <a:p>
            <a:r>
              <a:rPr lang="ja-JP" altLang="en-US" sz="2643" dirty="0">
                <a:latin typeface="Meiryo UI" panose="020B0604030504040204" pitchFamily="50" charset="-128"/>
                <a:ea typeface="Meiryo UI" panose="020B0604030504040204" pitchFamily="50" charset="-128"/>
              </a:rPr>
              <a:t>〇△□〇△□〇△□〇△□〇△□〇△□〇△□〇△□〇△□〇△□〇△□〇△□〇△□〇△□〇△□〇△□〇△□〇△□〇△□〇△□〇△□〇△□〇△□〇△□〇△□〇△□〇△□〇△□〇△□〇△□〇△□〇△□〇△□〇△□〇△□〇△□〇△□〇△□〇△□</a:t>
            </a:r>
            <a:endParaRPr lang="en-US" altLang="ja-JP" sz="2643" dirty="0">
              <a:latin typeface="Meiryo UI" panose="020B0604030504040204" pitchFamily="50" charset="-128"/>
              <a:ea typeface="Meiryo UI" panose="020B0604030504040204" pitchFamily="50" charset="-128"/>
            </a:endParaRPr>
          </a:p>
        </p:txBody>
      </p:sp>
      <p:sp>
        <p:nvSpPr>
          <p:cNvPr id="81" name="角丸四角形 42"/>
          <p:cNvSpPr/>
          <p:nvPr/>
        </p:nvSpPr>
        <p:spPr bwMode="auto">
          <a:xfrm>
            <a:off x="-25658637" y="25454644"/>
            <a:ext cx="3356089" cy="671809"/>
          </a:xfrm>
          <a:prstGeom prst="round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594718" fontAlgn="auto">
              <a:spcBef>
                <a:spcPts val="0"/>
              </a:spcBef>
              <a:spcAft>
                <a:spcPts val="0"/>
              </a:spcAft>
              <a:defRPr/>
            </a:pPr>
            <a:endParaRPr lang="ja-JP" altLang="en-US" sz="5165" dirty="0">
              <a:latin typeface="Meiryo UI" panose="020B0604030504040204" pitchFamily="50" charset="-128"/>
              <a:ea typeface="Meiryo UI" panose="020B0604030504040204" pitchFamily="50" charset="-128"/>
            </a:endParaRPr>
          </a:p>
        </p:txBody>
      </p:sp>
      <p:sp>
        <p:nvSpPr>
          <p:cNvPr id="82" name="テキスト ボックス 52"/>
          <p:cNvSpPr txBox="1">
            <a:spLocks noChangeArrowheads="1"/>
          </p:cNvSpPr>
          <p:nvPr/>
        </p:nvSpPr>
        <p:spPr bwMode="auto">
          <a:xfrm>
            <a:off x="-24822963" y="25548074"/>
            <a:ext cx="1787009" cy="489901"/>
          </a:xfrm>
          <a:prstGeom prst="rect">
            <a:avLst/>
          </a:prstGeom>
          <a:noFill/>
          <a:ln w="9525">
            <a:noFill/>
            <a:miter lim="800000"/>
            <a:headEnd/>
            <a:tailEnd/>
          </a:ln>
        </p:spPr>
        <p:txBody>
          <a:bodyPr wrap="none" lIns="82382" tIns="41191" rIns="82382" bIns="41191">
            <a:spAutoFit/>
          </a:bodyPr>
          <a:lstStyle/>
          <a:p>
            <a:r>
              <a:rPr lang="ja-JP" altLang="en-US" sz="2643" b="1" dirty="0">
                <a:solidFill>
                  <a:schemeClr val="bg1"/>
                </a:solidFill>
                <a:latin typeface="Meiryo UI" panose="020B0604030504040204" pitchFamily="50" charset="-128"/>
                <a:ea typeface="Meiryo UI" panose="020B0604030504040204" pitchFamily="50" charset="-128"/>
              </a:rPr>
              <a:t>結果と考察</a:t>
            </a:r>
          </a:p>
        </p:txBody>
      </p:sp>
      <p:sp>
        <p:nvSpPr>
          <p:cNvPr id="83" name="正方形/長方形 82"/>
          <p:cNvSpPr>
            <a:spLocks noChangeArrowheads="1"/>
          </p:cNvSpPr>
          <p:nvPr/>
        </p:nvSpPr>
        <p:spPr bwMode="auto">
          <a:xfrm>
            <a:off x="-25945296" y="28283363"/>
            <a:ext cx="14303051" cy="1657278"/>
          </a:xfrm>
          <a:prstGeom prst="rect">
            <a:avLst/>
          </a:prstGeom>
          <a:solidFill>
            <a:schemeClr val="bg1"/>
          </a:solidFill>
          <a:ln w="88900" algn="ctr">
            <a:solidFill>
              <a:schemeClr val="accent1"/>
            </a:solidFill>
            <a:miter lim="800000"/>
            <a:headEnd/>
            <a:tailEnd/>
          </a:ln>
        </p:spPr>
        <p:txBody>
          <a:bodyPr lIns="82382" tIns="41191" rIns="82382" bIns="41191" anchor="ctr"/>
          <a:lstStyle/>
          <a:p>
            <a:pPr algn="ctr" defTabSz="2594718" fontAlgn="auto">
              <a:spcBef>
                <a:spcPts val="0"/>
              </a:spcBef>
              <a:spcAft>
                <a:spcPts val="0"/>
              </a:spcAft>
              <a:defRPr/>
            </a:pPr>
            <a:endParaRPr lang="ja-JP" altLang="en-US" sz="5165" dirty="0">
              <a:solidFill>
                <a:schemeClr val="lt1"/>
              </a:solidFill>
              <a:latin typeface="Meiryo UI" panose="020B0604030504040204" pitchFamily="50" charset="-128"/>
              <a:ea typeface="Meiryo UI" panose="020B0604030504040204" pitchFamily="50" charset="-128"/>
            </a:endParaRPr>
          </a:p>
        </p:txBody>
      </p:sp>
      <p:sp>
        <p:nvSpPr>
          <p:cNvPr id="84" name="テキスト ボックス 30"/>
          <p:cNvSpPr txBox="1">
            <a:spLocks noChangeArrowheads="1"/>
          </p:cNvSpPr>
          <p:nvPr/>
        </p:nvSpPr>
        <p:spPr bwMode="auto">
          <a:xfrm>
            <a:off x="-25575528" y="29292109"/>
            <a:ext cx="13563518" cy="489901"/>
          </a:xfrm>
          <a:prstGeom prst="rect">
            <a:avLst/>
          </a:prstGeom>
          <a:noFill/>
          <a:ln w="9525">
            <a:noFill/>
            <a:miter lim="800000"/>
            <a:headEnd/>
            <a:tailEnd/>
          </a:ln>
        </p:spPr>
        <p:txBody>
          <a:bodyPr lIns="82382" tIns="41191" rIns="82382" bIns="41191">
            <a:spAutoFit/>
          </a:bodyPr>
          <a:lstStyle/>
          <a:p>
            <a:r>
              <a:rPr lang="ja-JP" altLang="en-US" sz="2643" dirty="0">
                <a:latin typeface="Meiryo UI" panose="020B0604030504040204" pitchFamily="50" charset="-128"/>
                <a:ea typeface="Meiryo UI" panose="020B0604030504040204" pitchFamily="50" charset="-128"/>
              </a:rPr>
              <a:t>〇△□〇△□〇△□〇△□〇△□〇△□〇△□〇△□〇△□〇△□〇△□〇△□〇△□</a:t>
            </a:r>
            <a:endParaRPr lang="en-US" altLang="ja-JP" sz="2643" dirty="0">
              <a:latin typeface="Meiryo UI" panose="020B0604030504040204" pitchFamily="50" charset="-128"/>
              <a:ea typeface="Meiryo UI" panose="020B0604030504040204" pitchFamily="50" charset="-128"/>
            </a:endParaRPr>
          </a:p>
        </p:txBody>
      </p:sp>
      <p:sp>
        <p:nvSpPr>
          <p:cNvPr id="85" name="角丸四角形 42"/>
          <p:cNvSpPr/>
          <p:nvPr/>
        </p:nvSpPr>
        <p:spPr bwMode="auto">
          <a:xfrm>
            <a:off x="-25667330" y="28526813"/>
            <a:ext cx="3356089" cy="671809"/>
          </a:xfrm>
          <a:prstGeom prst="round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594718" fontAlgn="auto">
              <a:spcBef>
                <a:spcPts val="0"/>
              </a:spcBef>
              <a:spcAft>
                <a:spcPts val="0"/>
              </a:spcAft>
              <a:defRPr/>
            </a:pPr>
            <a:endParaRPr lang="ja-JP" altLang="en-US" sz="5165" dirty="0">
              <a:latin typeface="Meiryo UI" panose="020B0604030504040204" pitchFamily="50" charset="-128"/>
              <a:ea typeface="Meiryo UI" panose="020B0604030504040204" pitchFamily="50" charset="-128"/>
            </a:endParaRPr>
          </a:p>
        </p:txBody>
      </p:sp>
      <p:sp>
        <p:nvSpPr>
          <p:cNvPr id="86" name="テキスト ボックス 52"/>
          <p:cNvSpPr txBox="1">
            <a:spLocks noChangeArrowheads="1"/>
          </p:cNvSpPr>
          <p:nvPr/>
        </p:nvSpPr>
        <p:spPr bwMode="auto">
          <a:xfrm>
            <a:off x="-24358053" y="28620244"/>
            <a:ext cx="846046" cy="489901"/>
          </a:xfrm>
          <a:prstGeom prst="rect">
            <a:avLst/>
          </a:prstGeom>
          <a:noFill/>
          <a:ln w="9525">
            <a:noFill/>
            <a:miter lim="800000"/>
            <a:headEnd/>
            <a:tailEnd/>
          </a:ln>
        </p:spPr>
        <p:txBody>
          <a:bodyPr wrap="none" lIns="82382" tIns="41191" rIns="82382" bIns="41191">
            <a:spAutoFit/>
          </a:bodyPr>
          <a:lstStyle/>
          <a:p>
            <a:r>
              <a:rPr lang="ja-JP" altLang="en-US" sz="2643" b="1" dirty="0">
                <a:solidFill>
                  <a:schemeClr val="bg1"/>
                </a:solidFill>
                <a:latin typeface="Meiryo UI" panose="020B0604030504040204" pitchFamily="50" charset="-128"/>
                <a:ea typeface="Meiryo UI" panose="020B0604030504040204" pitchFamily="50" charset="-128"/>
              </a:rPr>
              <a:t>結語</a:t>
            </a:r>
          </a:p>
        </p:txBody>
      </p:sp>
      <p:sp>
        <p:nvSpPr>
          <p:cNvPr id="46" name="正方形/長方形 45"/>
          <p:cNvSpPr/>
          <p:nvPr/>
        </p:nvSpPr>
        <p:spPr>
          <a:xfrm>
            <a:off x="-25429485" y="12656680"/>
            <a:ext cx="2016202" cy="178621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5165" dirty="0">
              <a:latin typeface="Meiryo UI" panose="020B0604030504040204" pitchFamily="50" charset="-128"/>
              <a:ea typeface="Meiryo UI" panose="020B0604030504040204" pitchFamily="50" charset="-128"/>
            </a:endParaRPr>
          </a:p>
        </p:txBody>
      </p:sp>
      <p:sp>
        <p:nvSpPr>
          <p:cNvPr id="47" name="テキスト ボックス 52"/>
          <p:cNvSpPr txBox="1">
            <a:spLocks noChangeArrowheads="1"/>
          </p:cNvSpPr>
          <p:nvPr/>
        </p:nvSpPr>
        <p:spPr bwMode="auto">
          <a:xfrm>
            <a:off x="-24997901" y="13372786"/>
            <a:ext cx="1153823" cy="378973"/>
          </a:xfrm>
          <a:prstGeom prst="rect">
            <a:avLst/>
          </a:prstGeom>
          <a:noFill/>
          <a:ln w="9525">
            <a:noFill/>
            <a:miter lim="800000"/>
            <a:headEnd/>
            <a:tailEnd/>
          </a:ln>
        </p:spPr>
        <p:txBody>
          <a:bodyPr wrap="none" lIns="82382" tIns="41191" rIns="82382" bIns="41191">
            <a:spAutoFit/>
          </a:bodyPr>
          <a:lstStyle/>
          <a:p>
            <a:r>
              <a:rPr lang="ja-JP" altLang="en-US" sz="1922" b="1" dirty="0">
                <a:solidFill>
                  <a:schemeClr val="tx1">
                    <a:lumMod val="65000"/>
                    <a:lumOff val="35000"/>
                  </a:schemeClr>
                </a:solidFill>
                <a:latin typeface="Meiryo UI" panose="020B0604030504040204" pitchFamily="50" charset="-128"/>
                <a:ea typeface="Meiryo UI" panose="020B0604030504040204" pitchFamily="50" charset="-128"/>
              </a:rPr>
              <a:t>画像挿入</a:t>
            </a:r>
          </a:p>
        </p:txBody>
      </p:sp>
      <p:sp>
        <p:nvSpPr>
          <p:cNvPr id="58" name="正方形/長方形 57"/>
          <p:cNvSpPr/>
          <p:nvPr/>
        </p:nvSpPr>
        <p:spPr>
          <a:xfrm>
            <a:off x="-23215086" y="12662942"/>
            <a:ext cx="2016202" cy="178621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5165" dirty="0">
              <a:latin typeface="Meiryo UI" panose="020B0604030504040204" pitchFamily="50" charset="-128"/>
              <a:ea typeface="Meiryo UI" panose="020B0604030504040204" pitchFamily="50" charset="-128"/>
            </a:endParaRPr>
          </a:p>
        </p:txBody>
      </p:sp>
      <p:sp>
        <p:nvSpPr>
          <p:cNvPr id="65" name="テキスト ボックス 52"/>
          <p:cNvSpPr txBox="1">
            <a:spLocks noChangeArrowheads="1"/>
          </p:cNvSpPr>
          <p:nvPr/>
        </p:nvSpPr>
        <p:spPr bwMode="auto">
          <a:xfrm>
            <a:off x="-22783502" y="13379049"/>
            <a:ext cx="1153823" cy="378973"/>
          </a:xfrm>
          <a:prstGeom prst="rect">
            <a:avLst/>
          </a:prstGeom>
          <a:noFill/>
          <a:ln w="9525">
            <a:noFill/>
            <a:miter lim="800000"/>
            <a:headEnd/>
            <a:tailEnd/>
          </a:ln>
        </p:spPr>
        <p:txBody>
          <a:bodyPr wrap="none" lIns="82382" tIns="41191" rIns="82382" bIns="41191">
            <a:spAutoFit/>
          </a:bodyPr>
          <a:lstStyle/>
          <a:p>
            <a:r>
              <a:rPr lang="ja-JP" altLang="en-US" sz="1922" b="1" dirty="0">
                <a:solidFill>
                  <a:schemeClr val="tx1">
                    <a:lumMod val="65000"/>
                    <a:lumOff val="35000"/>
                  </a:schemeClr>
                </a:solidFill>
                <a:latin typeface="Meiryo UI" panose="020B0604030504040204" pitchFamily="50" charset="-128"/>
                <a:ea typeface="Meiryo UI" panose="020B0604030504040204" pitchFamily="50" charset="-128"/>
              </a:rPr>
              <a:t>画像挿入</a:t>
            </a:r>
          </a:p>
        </p:txBody>
      </p:sp>
      <p:sp>
        <p:nvSpPr>
          <p:cNvPr id="67" name="正方形/長方形 66"/>
          <p:cNvSpPr/>
          <p:nvPr/>
        </p:nvSpPr>
        <p:spPr>
          <a:xfrm>
            <a:off x="-20982120" y="12662942"/>
            <a:ext cx="2016202" cy="178621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5165" dirty="0">
              <a:latin typeface="Meiryo UI" panose="020B0604030504040204" pitchFamily="50" charset="-128"/>
              <a:ea typeface="Meiryo UI" panose="020B0604030504040204" pitchFamily="50" charset="-128"/>
            </a:endParaRPr>
          </a:p>
        </p:txBody>
      </p:sp>
      <p:sp>
        <p:nvSpPr>
          <p:cNvPr id="68" name="テキスト ボックス 52"/>
          <p:cNvSpPr txBox="1">
            <a:spLocks noChangeArrowheads="1"/>
          </p:cNvSpPr>
          <p:nvPr/>
        </p:nvSpPr>
        <p:spPr bwMode="auto">
          <a:xfrm>
            <a:off x="-20550536" y="13379049"/>
            <a:ext cx="1153823" cy="378973"/>
          </a:xfrm>
          <a:prstGeom prst="rect">
            <a:avLst/>
          </a:prstGeom>
          <a:noFill/>
          <a:ln w="9525">
            <a:noFill/>
            <a:miter lim="800000"/>
            <a:headEnd/>
            <a:tailEnd/>
          </a:ln>
        </p:spPr>
        <p:txBody>
          <a:bodyPr wrap="none" lIns="82382" tIns="41191" rIns="82382" bIns="41191">
            <a:spAutoFit/>
          </a:bodyPr>
          <a:lstStyle/>
          <a:p>
            <a:r>
              <a:rPr lang="ja-JP" altLang="en-US" sz="1922" b="1" dirty="0">
                <a:solidFill>
                  <a:schemeClr val="tx1">
                    <a:lumMod val="65000"/>
                    <a:lumOff val="35000"/>
                  </a:schemeClr>
                </a:solidFill>
                <a:latin typeface="Meiryo UI" panose="020B0604030504040204" pitchFamily="50" charset="-128"/>
                <a:ea typeface="Meiryo UI" panose="020B0604030504040204" pitchFamily="50" charset="-128"/>
              </a:rPr>
              <a:t>画像挿入</a:t>
            </a:r>
          </a:p>
        </p:txBody>
      </p:sp>
      <p:sp>
        <p:nvSpPr>
          <p:cNvPr id="69" name="正方形/長方形 68"/>
          <p:cNvSpPr/>
          <p:nvPr/>
        </p:nvSpPr>
        <p:spPr>
          <a:xfrm>
            <a:off x="-18749154" y="12662942"/>
            <a:ext cx="2016202" cy="178621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5165" dirty="0">
              <a:latin typeface="Meiryo UI" panose="020B0604030504040204" pitchFamily="50" charset="-128"/>
              <a:ea typeface="Meiryo UI" panose="020B0604030504040204" pitchFamily="50" charset="-128"/>
            </a:endParaRPr>
          </a:p>
        </p:txBody>
      </p:sp>
      <p:sp>
        <p:nvSpPr>
          <p:cNvPr id="70" name="テキスト ボックス 52"/>
          <p:cNvSpPr txBox="1">
            <a:spLocks noChangeArrowheads="1"/>
          </p:cNvSpPr>
          <p:nvPr/>
        </p:nvSpPr>
        <p:spPr bwMode="auto">
          <a:xfrm>
            <a:off x="-18317570" y="13379049"/>
            <a:ext cx="1153823" cy="378973"/>
          </a:xfrm>
          <a:prstGeom prst="rect">
            <a:avLst/>
          </a:prstGeom>
          <a:noFill/>
          <a:ln w="9525">
            <a:noFill/>
            <a:miter lim="800000"/>
            <a:headEnd/>
            <a:tailEnd/>
          </a:ln>
        </p:spPr>
        <p:txBody>
          <a:bodyPr wrap="none" lIns="82382" tIns="41191" rIns="82382" bIns="41191">
            <a:spAutoFit/>
          </a:bodyPr>
          <a:lstStyle/>
          <a:p>
            <a:r>
              <a:rPr lang="ja-JP" altLang="en-US" sz="1922" b="1" dirty="0">
                <a:solidFill>
                  <a:schemeClr val="tx1">
                    <a:lumMod val="65000"/>
                    <a:lumOff val="35000"/>
                  </a:schemeClr>
                </a:solidFill>
                <a:latin typeface="Meiryo UI" panose="020B0604030504040204" pitchFamily="50" charset="-128"/>
                <a:ea typeface="Meiryo UI" panose="020B0604030504040204" pitchFamily="50" charset="-128"/>
              </a:rPr>
              <a:t>画像挿入</a:t>
            </a:r>
          </a:p>
        </p:txBody>
      </p:sp>
      <p:sp>
        <p:nvSpPr>
          <p:cNvPr id="71" name="正方形/長方形 70"/>
          <p:cNvSpPr/>
          <p:nvPr/>
        </p:nvSpPr>
        <p:spPr>
          <a:xfrm>
            <a:off x="-16516188" y="12671036"/>
            <a:ext cx="2016202" cy="178621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5165" dirty="0">
              <a:latin typeface="Meiryo UI" panose="020B0604030504040204" pitchFamily="50" charset="-128"/>
              <a:ea typeface="Meiryo UI" panose="020B0604030504040204" pitchFamily="50" charset="-128"/>
            </a:endParaRPr>
          </a:p>
        </p:txBody>
      </p:sp>
      <p:sp>
        <p:nvSpPr>
          <p:cNvPr id="87" name="テキスト ボックス 52"/>
          <p:cNvSpPr txBox="1">
            <a:spLocks noChangeArrowheads="1"/>
          </p:cNvSpPr>
          <p:nvPr/>
        </p:nvSpPr>
        <p:spPr bwMode="auto">
          <a:xfrm>
            <a:off x="-16084604" y="13387143"/>
            <a:ext cx="1153823" cy="378973"/>
          </a:xfrm>
          <a:prstGeom prst="rect">
            <a:avLst/>
          </a:prstGeom>
          <a:noFill/>
          <a:ln w="9525">
            <a:noFill/>
            <a:miter lim="800000"/>
            <a:headEnd/>
            <a:tailEnd/>
          </a:ln>
        </p:spPr>
        <p:txBody>
          <a:bodyPr wrap="none" lIns="82382" tIns="41191" rIns="82382" bIns="41191">
            <a:spAutoFit/>
          </a:bodyPr>
          <a:lstStyle/>
          <a:p>
            <a:r>
              <a:rPr lang="ja-JP" altLang="en-US" sz="1922" b="1" dirty="0">
                <a:solidFill>
                  <a:schemeClr val="tx1">
                    <a:lumMod val="65000"/>
                    <a:lumOff val="35000"/>
                  </a:schemeClr>
                </a:solidFill>
                <a:latin typeface="Meiryo UI" panose="020B0604030504040204" pitchFamily="50" charset="-128"/>
                <a:ea typeface="Meiryo UI" panose="020B0604030504040204" pitchFamily="50" charset="-128"/>
              </a:rPr>
              <a:t>画像挿入</a:t>
            </a:r>
          </a:p>
        </p:txBody>
      </p:sp>
      <p:sp>
        <p:nvSpPr>
          <p:cNvPr id="88" name="正方形/長方形 87"/>
          <p:cNvSpPr/>
          <p:nvPr/>
        </p:nvSpPr>
        <p:spPr>
          <a:xfrm>
            <a:off x="-14283222" y="12662942"/>
            <a:ext cx="2016202" cy="178621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5165" dirty="0">
              <a:latin typeface="Meiryo UI" panose="020B0604030504040204" pitchFamily="50" charset="-128"/>
              <a:ea typeface="Meiryo UI" panose="020B0604030504040204" pitchFamily="50" charset="-128"/>
            </a:endParaRPr>
          </a:p>
        </p:txBody>
      </p:sp>
      <p:sp>
        <p:nvSpPr>
          <p:cNvPr id="89" name="テキスト ボックス 52"/>
          <p:cNvSpPr txBox="1">
            <a:spLocks noChangeArrowheads="1"/>
          </p:cNvSpPr>
          <p:nvPr/>
        </p:nvSpPr>
        <p:spPr bwMode="auto">
          <a:xfrm>
            <a:off x="-13851638" y="13379049"/>
            <a:ext cx="1153823" cy="378973"/>
          </a:xfrm>
          <a:prstGeom prst="rect">
            <a:avLst/>
          </a:prstGeom>
          <a:noFill/>
          <a:ln w="9525">
            <a:noFill/>
            <a:miter lim="800000"/>
            <a:headEnd/>
            <a:tailEnd/>
          </a:ln>
        </p:spPr>
        <p:txBody>
          <a:bodyPr wrap="none" lIns="82382" tIns="41191" rIns="82382" bIns="41191">
            <a:spAutoFit/>
          </a:bodyPr>
          <a:lstStyle/>
          <a:p>
            <a:r>
              <a:rPr lang="ja-JP" altLang="en-US" sz="1922" b="1" dirty="0">
                <a:solidFill>
                  <a:schemeClr val="tx1">
                    <a:lumMod val="65000"/>
                    <a:lumOff val="35000"/>
                  </a:schemeClr>
                </a:solidFill>
                <a:latin typeface="Meiryo UI" panose="020B0604030504040204" pitchFamily="50" charset="-128"/>
                <a:ea typeface="Meiryo UI" panose="020B0604030504040204" pitchFamily="50" charset="-128"/>
              </a:rPr>
              <a:t>画像挿入</a:t>
            </a:r>
          </a:p>
        </p:txBody>
      </p:sp>
      <p:sp>
        <p:nvSpPr>
          <p:cNvPr id="90" name="正方形/長方形 89"/>
          <p:cNvSpPr/>
          <p:nvPr/>
        </p:nvSpPr>
        <p:spPr>
          <a:xfrm>
            <a:off x="-17476050" y="16347261"/>
            <a:ext cx="2535199" cy="224600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5165" dirty="0">
              <a:latin typeface="Meiryo UI" panose="020B0604030504040204" pitchFamily="50" charset="-128"/>
              <a:ea typeface="Meiryo UI" panose="020B0604030504040204" pitchFamily="50" charset="-128"/>
            </a:endParaRPr>
          </a:p>
        </p:txBody>
      </p:sp>
      <p:sp>
        <p:nvSpPr>
          <p:cNvPr id="91" name="テキスト ボックス 52"/>
          <p:cNvSpPr txBox="1">
            <a:spLocks noChangeArrowheads="1"/>
          </p:cNvSpPr>
          <p:nvPr/>
        </p:nvSpPr>
        <p:spPr bwMode="auto">
          <a:xfrm>
            <a:off x="-16833901" y="17311729"/>
            <a:ext cx="1453735" cy="378973"/>
          </a:xfrm>
          <a:prstGeom prst="rect">
            <a:avLst/>
          </a:prstGeom>
          <a:noFill/>
          <a:ln w="9525">
            <a:noFill/>
            <a:miter lim="800000"/>
            <a:headEnd/>
            <a:tailEnd/>
          </a:ln>
        </p:spPr>
        <p:txBody>
          <a:bodyPr wrap="square" lIns="82382" tIns="41191" rIns="82382" bIns="41191">
            <a:spAutoFit/>
          </a:bodyPr>
          <a:lstStyle/>
          <a:p>
            <a:r>
              <a:rPr lang="ja-JP" altLang="en-US" sz="1922" b="1" dirty="0">
                <a:solidFill>
                  <a:schemeClr val="tx1">
                    <a:lumMod val="65000"/>
                    <a:lumOff val="35000"/>
                  </a:schemeClr>
                </a:solidFill>
                <a:latin typeface="Meiryo UI" panose="020B0604030504040204" pitchFamily="50" charset="-128"/>
                <a:ea typeface="Meiryo UI" panose="020B0604030504040204" pitchFamily="50" charset="-128"/>
              </a:rPr>
              <a:t>画像挿入</a:t>
            </a:r>
          </a:p>
        </p:txBody>
      </p:sp>
      <p:sp>
        <p:nvSpPr>
          <p:cNvPr id="92" name="正方形/長方形 91"/>
          <p:cNvSpPr/>
          <p:nvPr/>
        </p:nvSpPr>
        <p:spPr>
          <a:xfrm>
            <a:off x="-14758969" y="16347261"/>
            <a:ext cx="2535199" cy="224600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5165" dirty="0">
              <a:latin typeface="Meiryo UI" panose="020B0604030504040204" pitchFamily="50" charset="-128"/>
              <a:ea typeface="Meiryo UI" panose="020B0604030504040204" pitchFamily="50" charset="-128"/>
            </a:endParaRPr>
          </a:p>
        </p:txBody>
      </p:sp>
      <p:sp>
        <p:nvSpPr>
          <p:cNvPr id="93" name="テキスト ボックス 52"/>
          <p:cNvSpPr txBox="1">
            <a:spLocks noChangeArrowheads="1"/>
          </p:cNvSpPr>
          <p:nvPr/>
        </p:nvSpPr>
        <p:spPr bwMode="auto">
          <a:xfrm>
            <a:off x="-14066753" y="17311729"/>
            <a:ext cx="1453735" cy="378973"/>
          </a:xfrm>
          <a:prstGeom prst="rect">
            <a:avLst/>
          </a:prstGeom>
          <a:noFill/>
          <a:ln w="9525">
            <a:noFill/>
            <a:miter lim="800000"/>
            <a:headEnd/>
            <a:tailEnd/>
          </a:ln>
        </p:spPr>
        <p:txBody>
          <a:bodyPr wrap="square" lIns="82382" tIns="41191" rIns="82382" bIns="41191">
            <a:spAutoFit/>
          </a:bodyPr>
          <a:lstStyle/>
          <a:p>
            <a:r>
              <a:rPr lang="ja-JP" altLang="en-US" sz="1922" b="1" dirty="0">
                <a:solidFill>
                  <a:schemeClr val="tx1">
                    <a:lumMod val="65000"/>
                    <a:lumOff val="35000"/>
                  </a:schemeClr>
                </a:solidFill>
                <a:latin typeface="Meiryo UI" panose="020B0604030504040204" pitchFamily="50" charset="-128"/>
                <a:ea typeface="Meiryo UI" panose="020B0604030504040204" pitchFamily="50" charset="-128"/>
              </a:rPr>
              <a:t>画像挿入</a:t>
            </a:r>
          </a:p>
        </p:txBody>
      </p:sp>
      <p:sp>
        <p:nvSpPr>
          <p:cNvPr id="4" name="テキスト ボックス 7">
            <a:extLst>
              <a:ext uri="{FF2B5EF4-FFF2-40B4-BE49-F238E27FC236}">
                <a16:creationId xmlns:a16="http://schemas.microsoft.com/office/drawing/2014/main" id="{E2576608-3FC5-4A42-A3C9-FAE478349227}"/>
              </a:ext>
            </a:extLst>
          </p:cNvPr>
          <p:cNvSpPr txBox="1">
            <a:spLocks noChangeArrowheads="1"/>
          </p:cNvSpPr>
          <p:nvPr/>
        </p:nvSpPr>
        <p:spPr bwMode="auto">
          <a:xfrm>
            <a:off x="-920599" y="1119294"/>
            <a:ext cx="44644959" cy="1015663"/>
          </a:xfrm>
          <a:prstGeom prst="rect">
            <a:avLst/>
          </a:prstGeom>
          <a:noFill/>
          <a:ln w="9525">
            <a:noFill/>
            <a:miter lim="800000"/>
            <a:headEnd/>
            <a:tailEnd/>
          </a:ln>
        </p:spPr>
        <p:txBody>
          <a:bodyPr wrap="square">
            <a:spAutoFit/>
          </a:bodyPr>
          <a:lstStyle/>
          <a:p>
            <a:pPr algn="ctr"/>
            <a:r>
              <a:rPr lang="en-US" altLang="ja-JP" sz="6000" dirty="0">
                <a:latin typeface="Meiryo UI" panose="020B0604030504040204" pitchFamily="50" charset="-128"/>
                <a:ea typeface="Meiryo UI" panose="020B0604030504040204" pitchFamily="50" charset="-128"/>
              </a:rPr>
              <a:t>Development of a device that automatically adjusts the gain of specific keywords that appear in speech.</a:t>
            </a:r>
            <a:endParaRPr lang="ja-JP" altLang="en-US" sz="6000" dirty="0">
              <a:latin typeface="Meiryo UI" panose="020B0604030504040204" pitchFamily="50" charset="-128"/>
              <a:ea typeface="Meiryo UI" panose="020B0604030504040204" pitchFamily="50" charset="-128"/>
            </a:endParaRPr>
          </a:p>
        </p:txBody>
      </p:sp>
      <p:sp>
        <p:nvSpPr>
          <p:cNvPr id="5" name="テキスト ボックス 7">
            <a:extLst>
              <a:ext uri="{FF2B5EF4-FFF2-40B4-BE49-F238E27FC236}">
                <a16:creationId xmlns:a16="http://schemas.microsoft.com/office/drawing/2014/main" id="{8ECC27D0-923D-1A05-5B6F-0C5B35D60AC6}"/>
              </a:ext>
            </a:extLst>
          </p:cNvPr>
          <p:cNvSpPr txBox="1">
            <a:spLocks noChangeArrowheads="1"/>
          </p:cNvSpPr>
          <p:nvPr/>
        </p:nvSpPr>
        <p:spPr bwMode="auto">
          <a:xfrm>
            <a:off x="8967225" y="2202036"/>
            <a:ext cx="24869309" cy="1200329"/>
          </a:xfrm>
          <a:prstGeom prst="rect">
            <a:avLst/>
          </a:prstGeom>
          <a:noFill/>
          <a:ln w="9525">
            <a:noFill/>
            <a:miter lim="800000"/>
            <a:headEnd/>
            <a:tailEnd/>
          </a:ln>
        </p:spPr>
        <p:txBody>
          <a:bodyPr wrap="none">
            <a:spAutoFit/>
          </a:bodyPr>
          <a:lstStyle/>
          <a:p>
            <a:pPr algn="ctr"/>
            <a:r>
              <a:rPr lang="ja-JP" altLang="en-US" sz="7200" dirty="0">
                <a:latin typeface="Meiryo UI" panose="020B0604030504040204" pitchFamily="50" charset="-128"/>
                <a:ea typeface="Meiryo UI" panose="020B0604030504040204" pitchFamily="50" charset="-128"/>
              </a:rPr>
              <a:t>○佐々部　岳人（あいらぼ＊），天野　俊一（流通経済大学）</a:t>
            </a:r>
          </a:p>
        </p:txBody>
      </p:sp>
      <p:sp>
        <p:nvSpPr>
          <p:cNvPr id="12" name="正方形/長方形 11">
            <a:extLst>
              <a:ext uri="{FF2B5EF4-FFF2-40B4-BE49-F238E27FC236}">
                <a16:creationId xmlns:a16="http://schemas.microsoft.com/office/drawing/2014/main" id="{8CCE8A4C-9FD7-8EB5-2FA4-EDD87E214589}"/>
              </a:ext>
            </a:extLst>
          </p:cNvPr>
          <p:cNvSpPr>
            <a:spLocks noChangeArrowheads="1"/>
          </p:cNvSpPr>
          <p:nvPr/>
        </p:nvSpPr>
        <p:spPr bwMode="auto">
          <a:xfrm>
            <a:off x="501434" y="9610131"/>
            <a:ext cx="20708896" cy="8768622"/>
          </a:xfrm>
          <a:prstGeom prst="rect">
            <a:avLst/>
          </a:prstGeom>
          <a:solidFill>
            <a:schemeClr val="bg1"/>
          </a:solidFill>
          <a:ln w="88900" algn="ctr">
            <a:solidFill>
              <a:schemeClr val="accent1"/>
            </a:solidFill>
            <a:miter lim="800000"/>
            <a:headEnd/>
            <a:tailEnd/>
          </a:ln>
        </p:spPr>
        <p:txBody>
          <a:bodyPr lIns="82382" tIns="41191" rIns="82382" bIns="41191" anchor="ctr"/>
          <a:lstStyle/>
          <a:p>
            <a:pPr algn="ctr" defTabSz="2594718" fontAlgn="auto">
              <a:spcBef>
                <a:spcPts val="0"/>
              </a:spcBef>
              <a:spcAft>
                <a:spcPts val="0"/>
              </a:spcAft>
              <a:defRPr/>
            </a:pPr>
            <a:endParaRPr lang="ja-JP" altLang="en-US" sz="5165" dirty="0">
              <a:solidFill>
                <a:schemeClr val="lt1"/>
              </a:solidFill>
              <a:latin typeface="Meiryo UI" panose="020B0604030504040204" pitchFamily="50" charset="-128"/>
              <a:ea typeface="Meiryo UI" panose="020B0604030504040204" pitchFamily="50" charset="-128"/>
            </a:endParaRPr>
          </a:p>
        </p:txBody>
      </p:sp>
      <p:grpSp>
        <p:nvGrpSpPr>
          <p:cNvPr id="15" name="グループ化 14">
            <a:extLst>
              <a:ext uri="{FF2B5EF4-FFF2-40B4-BE49-F238E27FC236}">
                <a16:creationId xmlns:a16="http://schemas.microsoft.com/office/drawing/2014/main" id="{B43B1C7A-B26F-4475-D006-953120BB5875}"/>
              </a:ext>
            </a:extLst>
          </p:cNvPr>
          <p:cNvGrpSpPr/>
          <p:nvPr/>
        </p:nvGrpSpPr>
        <p:grpSpPr>
          <a:xfrm>
            <a:off x="687867" y="9758720"/>
            <a:ext cx="6312414" cy="1000580"/>
            <a:chOff x="-25763277" y="-1178787"/>
            <a:chExt cx="6312414" cy="1000580"/>
          </a:xfrm>
        </p:grpSpPr>
        <p:sp>
          <p:nvSpPr>
            <p:cNvPr id="16" name="角丸四角形 17">
              <a:extLst>
                <a:ext uri="{FF2B5EF4-FFF2-40B4-BE49-F238E27FC236}">
                  <a16:creationId xmlns:a16="http://schemas.microsoft.com/office/drawing/2014/main" id="{7331A36D-1A6B-8CF9-1506-E33F93FA42A2}"/>
                </a:ext>
              </a:extLst>
            </p:cNvPr>
            <p:cNvSpPr/>
            <p:nvPr/>
          </p:nvSpPr>
          <p:spPr bwMode="auto">
            <a:xfrm>
              <a:off x="-25763277" y="-1178787"/>
              <a:ext cx="6312414" cy="1000580"/>
            </a:xfrm>
            <a:prstGeom prst="round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594718" fontAlgn="auto">
                <a:spcBef>
                  <a:spcPts val="0"/>
                </a:spcBef>
                <a:spcAft>
                  <a:spcPts val="0"/>
                </a:spcAft>
                <a:defRPr/>
              </a:pPr>
              <a:endParaRPr lang="ja-JP" altLang="en-US" sz="5165" dirty="0">
                <a:latin typeface="Meiryo UI" panose="020B0604030504040204" pitchFamily="50" charset="-128"/>
                <a:ea typeface="Meiryo UI" panose="020B0604030504040204" pitchFamily="50" charset="-128"/>
              </a:endParaRPr>
            </a:p>
          </p:txBody>
        </p:sp>
        <p:sp>
          <p:nvSpPr>
            <p:cNvPr id="17" name="テキスト ボックス 51">
              <a:extLst>
                <a:ext uri="{FF2B5EF4-FFF2-40B4-BE49-F238E27FC236}">
                  <a16:creationId xmlns:a16="http://schemas.microsoft.com/office/drawing/2014/main" id="{98EF6AC3-5A4F-4C51-EFDB-F22A45A30C85}"/>
                </a:ext>
              </a:extLst>
            </p:cNvPr>
            <p:cNvSpPr txBox="1">
              <a:spLocks noChangeArrowheads="1"/>
            </p:cNvSpPr>
            <p:nvPr/>
          </p:nvSpPr>
          <p:spPr bwMode="auto">
            <a:xfrm>
              <a:off x="-25197663" y="-1085357"/>
              <a:ext cx="5353691" cy="821850"/>
            </a:xfrm>
            <a:prstGeom prst="rect">
              <a:avLst/>
            </a:prstGeom>
            <a:noFill/>
            <a:ln w="9525">
              <a:noFill/>
              <a:miter lim="800000"/>
              <a:headEnd/>
              <a:tailEnd/>
            </a:ln>
          </p:spPr>
          <p:txBody>
            <a:bodyPr wrap="none" lIns="82382" tIns="41191" rIns="82382" bIns="41191">
              <a:spAutoFit/>
            </a:bodyPr>
            <a:lstStyle/>
            <a:p>
              <a:r>
                <a:rPr lang="ja-JP" altLang="en-US" sz="4800" b="1" dirty="0">
                  <a:solidFill>
                    <a:schemeClr val="bg1"/>
                  </a:solidFill>
                  <a:latin typeface="Meiryo UI" panose="020B0604030504040204" pitchFamily="50" charset="-128"/>
                  <a:ea typeface="Meiryo UI" panose="020B0604030504040204" pitchFamily="50" charset="-128"/>
                </a:rPr>
                <a:t>自動ゲイン調整装置</a:t>
              </a:r>
            </a:p>
          </p:txBody>
        </p:sp>
      </p:grpSp>
      <p:sp>
        <p:nvSpPr>
          <p:cNvPr id="21" name="正方形/長方形 20">
            <a:extLst>
              <a:ext uri="{FF2B5EF4-FFF2-40B4-BE49-F238E27FC236}">
                <a16:creationId xmlns:a16="http://schemas.microsoft.com/office/drawing/2014/main" id="{1720FFE9-AE73-F368-662A-7857F1A0B3EA}"/>
              </a:ext>
            </a:extLst>
          </p:cNvPr>
          <p:cNvSpPr>
            <a:spLocks noChangeArrowheads="1"/>
          </p:cNvSpPr>
          <p:nvPr/>
        </p:nvSpPr>
        <p:spPr bwMode="auto">
          <a:xfrm>
            <a:off x="483308" y="18535323"/>
            <a:ext cx="20708896" cy="7422194"/>
          </a:xfrm>
          <a:prstGeom prst="rect">
            <a:avLst/>
          </a:prstGeom>
          <a:solidFill>
            <a:schemeClr val="bg1"/>
          </a:solidFill>
          <a:ln w="88900" algn="ctr">
            <a:solidFill>
              <a:schemeClr val="accent1"/>
            </a:solidFill>
            <a:miter lim="800000"/>
            <a:headEnd/>
            <a:tailEnd/>
          </a:ln>
        </p:spPr>
        <p:txBody>
          <a:bodyPr lIns="82382" tIns="41191" rIns="82382" bIns="41191" anchor="ctr"/>
          <a:lstStyle/>
          <a:p>
            <a:pPr algn="ctr" defTabSz="2594718" fontAlgn="auto">
              <a:spcBef>
                <a:spcPts val="0"/>
              </a:spcBef>
              <a:spcAft>
                <a:spcPts val="0"/>
              </a:spcAft>
              <a:defRPr/>
            </a:pPr>
            <a:endParaRPr lang="ja-JP" altLang="en-US" sz="5165" dirty="0">
              <a:solidFill>
                <a:schemeClr val="lt1"/>
              </a:solidFill>
              <a:latin typeface="Meiryo UI" panose="020B0604030504040204" pitchFamily="50" charset="-128"/>
              <a:ea typeface="Meiryo UI" panose="020B0604030504040204" pitchFamily="50" charset="-128"/>
            </a:endParaRPr>
          </a:p>
        </p:txBody>
      </p:sp>
      <p:grpSp>
        <p:nvGrpSpPr>
          <p:cNvPr id="22" name="グループ化 21">
            <a:extLst>
              <a:ext uri="{FF2B5EF4-FFF2-40B4-BE49-F238E27FC236}">
                <a16:creationId xmlns:a16="http://schemas.microsoft.com/office/drawing/2014/main" id="{B4ED74B7-D43A-C2C5-546B-2202687462A1}"/>
              </a:ext>
            </a:extLst>
          </p:cNvPr>
          <p:cNvGrpSpPr/>
          <p:nvPr/>
        </p:nvGrpSpPr>
        <p:grpSpPr>
          <a:xfrm>
            <a:off x="669741" y="18701617"/>
            <a:ext cx="6312414" cy="867388"/>
            <a:chOff x="-25763277" y="-1178787"/>
            <a:chExt cx="6312414" cy="1000580"/>
          </a:xfrm>
        </p:grpSpPr>
        <p:sp>
          <p:nvSpPr>
            <p:cNvPr id="23" name="角丸四角形 17">
              <a:extLst>
                <a:ext uri="{FF2B5EF4-FFF2-40B4-BE49-F238E27FC236}">
                  <a16:creationId xmlns:a16="http://schemas.microsoft.com/office/drawing/2014/main" id="{434ACACA-64C9-CF38-865A-8721D701F433}"/>
                </a:ext>
              </a:extLst>
            </p:cNvPr>
            <p:cNvSpPr/>
            <p:nvPr/>
          </p:nvSpPr>
          <p:spPr bwMode="auto">
            <a:xfrm>
              <a:off x="-25763277" y="-1178787"/>
              <a:ext cx="6312414" cy="1000580"/>
            </a:xfrm>
            <a:prstGeom prst="round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594718" fontAlgn="auto">
                <a:spcBef>
                  <a:spcPts val="0"/>
                </a:spcBef>
                <a:spcAft>
                  <a:spcPts val="0"/>
                </a:spcAft>
                <a:defRPr/>
              </a:pPr>
              <a:endParaRPr lang="ja-JP" altLang="en-US" sz="5165" dirty="0">
                <a:latin typeface="Meiryo UI" panose="020B0604030504040204" pitchFamily="50" charset="-128"/>
                <a:ea typeface="Meiryo UI" panose="020B0604030504040204" pitchFamily="50" charset="-128"/>
              </a:endParaRPr>
            </a:p>
          </p:txBody>
        </p:sp>
        <p:sp>
          <p:nvSpPr>
            <p:cNvPr id="24" name="テキスト ボックス 51">
              <a:extLst>
                <a:ext uri="{FF2B5EF4-FFF2-40B4-BE49-F238E27FC236}">
                  <a16:creationId xmlns:a16="http://schemas.microsoft.com/office/drawing/2014/main" id="{23778404-23B2-D1A5-046C-BC77FB0352A8}"/>
                </a:ext>
              </a:extLst>
            </p:cNvPr>
            <p:cNvSpPr txBox="1">
              <a:spLocks noChangeArrowheads="1"/>
            </p:cNvSpPr>
            <p:nvPr/>
          </p:nvSpPr>
          <p:spPr bwMode="auto">
            <a:xfrm>
              <a:off x="-25508558" y="-1139669"/>
              <a:ext cx="5917948" cy="948049"/>
            </a:xfrm>
            <a:prstGeom prst="rect">
              <a:avLst/>
            </a:prstGeom>
            <a:noFill/>
            <a:ln w="9525">
              <a:noFill/>
              <a:miter lim="800000"/>
              <a:headEnd/>
              <a:tailEnd/>
            </a:ln>
          </p:spPr>
          <p:txBody>
            <a:bodyPr wrap="none" lIns="82382" tIns="41191" rIns="82382" bIns="41191">
              <a:spAutoFit/>
            </a:bodyPr>
            <a:lstStyle/>
            <a:p>
              <a:r>
                <a:rPr lang="ja-JP" altLang="en-US" sz="4800" b="1" dirty="0">
                  <a:solidFill>
                    <a:schemeClr val="bg1"/>
                  </a:solidFill>
                  <a:latin typeface="Meiryo UI" panose="020B0604030504040204" pitchFamily="50" charset="-128"/>
                  <a:ea typeface="Meiryo UI" panose="020B0604030504040204" pitchFamily="50" charset="-128"/>
                </a:rPr>
                <a:t>ゲイン調整効果の確認</a:t>
              </a:r>
            </a:p>
          </p:txBody>
        </p:sp>
      </p:grpSp>
      <p:sp>
        <p:nvSpPr>
          <p:cNvPr id="26" name="正方形/長方形 25">
            <a:extLst>
              <a:ext uri="{FF2B5EF4-FFF2-40B4-BE49-F238E27FC236}">
                <a16:creationId xmlns:a16="http://schemas.microsoft.com/office/drawing/2014/main" id="{CB1726B2-61F2-EDD5-3D79-57F41C4B8137}"/>
              </a:ext>
            </a:extLst>
          </p:cNvPr>
          <p:cNvSpPr>
            <a:spLocks noChangeArrowheads="1"/>
          </p:cNvSpPr>
          <p:nvPr/>
        </p:nvSpPr>
        <p:spPr bwMode="auto">
          <a:xfrm>
            <a:off x="21593435" y="9610131"/>
            <a:ext cx="20708896" cy="8491701"/>
          </a:xfrm>
          <a:prstGeom prst="rect">
            <a:avLst/>
          </a:prstGeom>
          <a:solidFill>
            <a:schemeClr val="bg1"/>
          </a:solidFill>
          <a:ln w="88900" algn="ctr">
            <a:solidFill>
              <a:schemeClr val="accent1"/>
            </a:solidFill>
            <a:miter lim="800000"/>
            <a:headEnd/>
            <a:tailEnd/>
          </a:ln>
        </p:spPr>
        <p:txBody>
          <a:bodyPr lIns="82382" tIns="41191" rIns="82382" bIns="41191" anchor="ctr"/>
          <a:lstStyle/>
          <a:p>
            <a:pPr algn="ctr" defTabSz="2594718" fontAlgn="auto">
              <a:spcBef>
                <a:spcPts val="0"/>
              </a:spcBef>
              <a:spcAft>
                <a:spcPts val="0"/>
              </a:spcAft>
              <a:defRPr/>
            </a:pPr>
            <a:endParaRPr lang="ja-JP" altLang="en-US" sz="5165" dirty="0">
              <a:solidFill>
                <a:schemeClr val="lt1"/>
              </a:solidFill>
              <a:latin typeface="Meiryo UI" panose="020B0604030504040204" pitchFamily="50" charset="-128"/>
              <a:ea typeface="Meiryo UI" panose="020B0604030504040204" pitchFamily="50" charset="-128"/>
            </a:endParaRPr>
          </a:p>
        </p:txBody>
      </p:sp>
      <p:grpSp>
        <p:nvGrpSpPr>
          <p:cNvPr id="27" name="グループ化 26">
            <a:extLst>
              <a:ext uri="{FF2B5EF4-FFF2-40B4-BE49-F238E27FC236}">
                <a16:creationId xmlns:a16="http://schemas.microsoft.com/office/drawing/2014/main" id="{8E6D6550-29F6-B7DC-A14F-D1221700A68F}"/>
              </a:ext>
            </a:extLst>
          </p:cNvPr>
          <p:cNvGrpSpPr/>
          <p:nvPr/>
        </p:nvGrpSpPr>
        <p:grpSpPr>
          <a:xfrm>
            <a:off x="21734984" y="9758720"/>
            <a:ext cx="9495606" cy="1000580"/>
            <a:chOff x="-25763278" y="-1178787"/>
            <a:chExt cx="9495606" cy="1000580"/>
          </a:xfrm>
        </p:grpSpPr>
        <p:sp>
          <p:nvSpPr>
            <p:cNvPr id="28" name="角丸四角形 17">
              <a:extLst>
                <a:ext uri="{FF2B5EF4-FFF2-40B4-BE49-F238E27FC236}">
                  <a16:creationId xmlns:a16="http://schemas.microsoft.com/office/drawing/2014/main" id="{2D01481D-73B4-E7EA-5150-EA66F870AFEB}"/>
                </a:ext>
              </a:extLst>
            </p:cNvPr>
            <p:cNvSpPr/>
            <p:nvPr/>
          </p:nvSpPr>
          <p:spPr bwMode="auto">
            <a:xfrm>
              <a:off x="-25763278" y="-1178787"/>
              <a:ext cx="9495606" cy="1000580"/>
            </a:xfrm>
            <a:prstGeom prst="round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594718" fontAlgn="auto">
                <a:spcBef>
                  <a:spcPts val="0"/>
                </a:spcBef>
                <a:spcAft>
                  <a:spcPts val="0"/>
                </a:spcAft>
                <a:defRPr/>
              </a:pPr>
              <a:endParaRPr lang="ja-JP" altLang="en-US" sz="5165" dirty="0">
                <a:latin typeface="Meiryo UI" panose="020B0604030504040204" pitchFamily="50" charset="-128"/>
                <a:ea typeface="Meiryo UI" panose="020B0604030504040204" pitchFamily="50" charset="-128"/>
              </a:endParaRPr>
            </a:p>
          </p:txBody>
        </p:sp>
        <p:sp>
          <p:nvSpPr>
            <p:cNvPr id="29" name="テキスト ボックス 51">
              <a:extLst>
                <a:ext uri="{FF2B5EF4-FFF2-40B4-BE49-F238E27FC236}">
                  <a16:creationId xmlns:a16="http://schemas.microsoft.com/office/drawing/2014/main" id="{9053C776-3945-1771-669D-78E9369B8384}"/>
                </a:ext>
              </a:extLst>
            </p:cNvPr>
            <p:cNvSpPr txBox="1">
              <a:spLocks noChangeArrowheads="1"/>
            </p:cNvSpPr>
            <p:nvPr/>
          </p:nvSpPr>
          <p:spPr bwMode="auto">
            <a:xfrm>
              <a:off x="-25480471" y="-1085357"/>
              <a:ext cx="8929991" cy="821850"/>
            </a:xfrm>
            <a:prstGeom prst="rect">
              <a:avLst/>
            </a:prstGeom>
            <a:noFill/>
            <a:ln w="9525">
              <a:noFill/>
              <a:miter lim="800000"/>
              <a:headEnd/>
              <a:tailEnd/>
            </a:ln>
          </p:spPr>
          <p:txBody>
            <a:bodyPr wrap="none" lIns="82382" tIns="41191" rIns="82382" bIns="41191">
              <a:spAutoFit/>
            </a:bodyPr>
            <a:lstStyle/>
            <a:p>
              <a:r>
                <a:rPr lang="ja-JP" altLang="en-US" sz="4800" b="1" dirty="0">
                  <a:solidFill>
                    <a:schemeClr val="bg1"/>
                  </a:solidFill>
                  <a:latin typeface="Meiryo UI" panose="020B0604030504040204" pitchFamily="50" charset="-128"/>
                  <a:ea typeface="Meiryo UI" panose="020B0604030504040204" pitchFamily="50" charset="-128"/>
                </a:rPr>
                <a:t>ユーザーのタスク遂行に与える影響</a:t>
              </a:r>
            </a:p>
          </p:txBody>
        </p:sp>
      </p:grpSp>
      <p:pic>
        <p:nvPicPr>
          <p:cNvPr id="30" name="図 29" descr="ダイアグラム&#10;&#10;自動的に生成された説明">
            <a:extLst>
              <a:ext uri="{FF2B5EF4-FFF2-40B4-BE49-F238E27FC236}">
                <a16:creationId xmlns:a16="http://schemas.microsoft.com/office/drawing/2014/main" id="{BE8DA76B-D705-8B67-F24C-929FC6EDF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2041" y="10907932"/>
            <a:ext cx="17188578" cy="5174322"/>
          </a:xfrm>
          <a:prstGeom prst="rect">
            <a:avLst/>
          </a:prstGeom>
        </p:spPr>
      </p:pic>
      <p:grpSp>
        <p:nvGrpSpPr>
          <p:cNvPr id="32" name="グループ化 31">
            <a:extLst>
              <a:ext uri="{FF2B5EF4-FFF2-40B4-BE49-F238E27FC236}">
                <a16:creationId xmlns:a16="http://schemas.microsoft.com/office/drawing/2014/main" id="{6BE93A23-16D5-E8C0-DF93-E8A150294E6D}"/>
              </a:ext>
            </a:extLst>
          </p:cNvPr>
          <p:cNvGrpSpPr/>
          <p:nvPr/>
        </p:nvGrpSpPr>
        <p:grpSpPr>
          <a:xfrm>
            <a:off x="-28210320" y="2885933"/>
            <a:ext cx="4248390" cy="1000580"/>
            <a:chOff x="-25763277" y="-1178787"/>
            <a:chExt cx="4248390" cy="1000580"/>
          </a:xfrm>
        </p:grpSpPr>
        <p:sp>
          <p:nvSpPr>
            <p:cNvPr id="33" name="角丸四角形 17">
              <a:extLst>
                <a:ext uri="{FF2B5EF4-FFF2-40B4-BE49-F238E27FC236}">
                  <a16:creationId xmlns:a16="http://schemas.microsoft.com/office/drawing/2014/main" id="{C47555D2-7EFA-1AB5-197F-58882462B594}"/>
                </a:ext>
              </a:extLst>
            </p:cNvPr>
            <p:cNvSpPr/>
            <p:nvPr/>
          </p:nvSpPr>
          <p:spPr bwMode="auto">
            <a:xfrm>
              <a:off x="-25763277" y="-1178787"/>
              <a:ext cx="4248390" cy="1000580"/>
            </a:xfrm>
            <a:prstGeom prst="round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594718" fontAlgn="auto">
                <a:spcBef>
                  <a:spcPts val="0"/>
                </a:spcBef>
                <a:spcAft>
                  <a:spcPts val="0"/>
                </a:spcAft>
                <a:defRPr/>
              </a:pPr>
              <a:endParaRPr lang="ja-JP" altLang="en-US" sz="5165" dirty="0">
                <a:latin typeface="Meiryo UI" panose="020B0604030504040204" pitchFamily="50" charset="-128"/>
                <a:ea typeface="Meiryo UI" panose="020B0604030504040204" pitchFamily="50" charset="-128"/>
              </a:endParaRPr>
            </a:p>
          </p:txBody>
        </p:sp>
        <p:sp>
          <p:nvSpPr>
            <p:cNvPr id="34" name="テキスト ボックス 51">
              <a:extLst>
                <a:ext uri="{FF2B5EF4-FFF2-40B4-BE49-F238E27FC236}">
                  <a16:creationId xmlns:a16="http://schemas.microsoft.com/office/drawing/2014/main" id="{EECDCEA8-6D6E-0C1A-EB20-181BD5B3C6A1}"/>
                </a:ext>
              </a:extLst>
            </p:cNvPr>
            <p:cNvSpPr txBox="1">
              <a:spLocks noChangeArrowheads="1"/>
            </p:cNvSpPr>
            <p:nvPr/>
          </p:nvSpPr>
          <p:spPr bwMode="auto">
            <a:xfrm>
              <a:off x="-25197663" y="-1085357"/>
              <a:ext cx="3064602" cy="821850"/>
            </a:xfrm>
            <a:prstGeom prst="rect">
              <a:avLst/>
            </a:prstGeom>
            <a:noFill/>
            <a:ln w="9525">
              <a:noFill/>
              <a:miter lim="800000"/>
              <a:headEnd/>
              <a:tailEnd/>
            </a:ln>
          </p:spPr>
          <p:txBody>
            <a:bodyPr wrap="none" lIns="82382" tIns="41191" rIns="82382" bIns="41191">
              <a:spAutoFit/>
            </a:bodyPr>
            <a:lstStyle/>
            <a:p>
              <a:r>
                <a:rPr lang="ja-JP" altLang="en-US" sz="4800" b="1" dirty="0">
                  <a:solidFill>
                    <a:schemeClr val="bg1"/>
                  </a:solidFill>
                  <a:latin typeface="Meiryo UI" panose="020B0604030504040204" pitchFamily="50" charset="-128"/>
                  <a:ea typeface="Meiryo UI" panose="020B0604030504040204" pitchFamily="50" charset="-128"/>
                </a:rPr>
                <a:t>背景と目的</a:t>
              </a:r>
            </a:p>
          </p:txBody>
        </p:sp>
      </p:grpSp>
      <p:sp>
        <p:nvSpPr>
          <p:cNvPr id="35" name="正方形/長方形 34">
            <a:extLst>
              <a:ext uri="{FF2B5EF4-FFF2-40B4-BE49-F238E27FC236}">
                <a16:creationId xmlns:a16="http://schemas.microsoft.com/office/drawing/2014/main" id="{33053C7C-B633-D491-B732-0D45617A1C90}"/>
              </a:ext>
            </a:extLst>
          </p:cNvPr>
          <p:cNvSpPr>
            <a:spLocks noChangeArrowheads="1"/>
          </p:cNvSpPr>
          <p:nvPr/>
        </p:nvSpPr>
        <p:spPr bwMode="auto">
          <a:xfrm>
            <a:off x="21585348" y="18378753"/>
            <a:ext cx="20708896" cy="7578764"/>
          </a:xfrm>
          <a:prstGeom prst="rect">
            <a:avLst/>
          </a:prstGeom>
          <a:solidFill>
            <a:schemeClr val="bg1"/>
          </a:solidFill>
          <a:ln w="88900" algn="ctr">
            <a:solidFill>
              <a:schemeClr val="accent1"/>
            </a:solidFill>
            <a:miter lim="800000"/>
            <a:headEnd/>
            <a:tailEnd/>
          </a:ln>
        </p:spPr>
        <p:txBody>
          <a:bodyPr lIns="82382" tIns="41191" rIns="82382" bIns="41191" anchor="ctr"/>
          <a:lstStyle/>
          <a:p>
            <a:pPr algn="ctr" defTabSz="2594718" fontAlgn="auto">
              <a:spcBef>
                <a:spcPts val="0"/>
              </a:spcBef>
              <a:spcAft>
                <a:spcPts val="0"/>
              </a:spcAft>
              <a:defRPr/>
            </a:pPr>
            <a:endParaRPr lang="ja-JP" altLang="en-US" sz="5165" dirty="0">
              <a:solidFill>
                <a:schemeClr val="lt1"/>
              </a:solidFill>
              <a:latin typeface="Meiryo UI" panose="020B0604030504040204" pitchFamily="50" charset="-128"/>
              <a:ea typeface="Meiryo UI" panose="020B0604030504040204" pitchFamily="50" charset="-128"/>
            </a:endParaRPr>
          </a:p>
        </p:txBody>
      </p:sp>
      <p:grpSp>
        <p:nvGrpSpPr>
          <p:cNvPr id="36" name="グループ化 35">
            <a:extLst>
              <a:ext uri="{FF2B5EF4-FFF2-40B4-BE49-F238E27FC236}">
                <a16:creationId xmlns:a16="http://schemas.microsoft.com/office/drawing/2014/main" id="{4F0A7C75-E495-EB00-24F4-5B1FC1CE907B}"/>
              </a:ext>
            </a:extLst>
          </p:cNvPr>
          <p:cNvGrpSpPr/>
          <p:nvPr/>
        </p:nvGrpSpPr>
        <p:grpSpPr>
          <a:xfrm>
            <a:off x="21726897" y="18527341"/>
            <a:ext cx="9495606" cy="1000580"/>
            <a:chOff x="-25763278" y="-1178787"/>
            <a:chExt cx="9495606" cy="1000580"/>
          </a:xfrm>
        </p:grpSpPr>
        <p:sp>
          <p:nvSpPr>
            <p:cNvPr id="37" name="角丸四角形 17">
              <a:extLst>
                <a:ext uri="{FF2B5EF4-FFF2-40B4-BE49-F238E27FC236}">
                  <a16:creationId xmlns:a16="http://schemas.microsoft.com/office/drawing/2014/main" id="{E66BA52D-55EE-925E-7583-2BF723188762}"/>
                </a:ext>
              </a:extLst>
            </p:cNvPr>
            <p:cNvSpPr/>
            <p:nvPr/>
          </p:nvSpPr>
          <p:spPr bwMode="auto">
            <a:xfrm>
              <a:off x="-25763278" y="-1178787"/>
              <a:ext cx="9495606" cy="1000580"/>
            </a:xfrm>
            <a:prstGeom prst="round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594718" fontAlgn="auto">
                <a:spcBef>
                  <a:spcPts val="0"/>
                </a:spcBef>
                <a:spcAft>
                  <a:spcPts val="0"/>
                </a:spcAft>
                <a:defRPr/>
              </a:pPr>
              <a:endParaRPr lang="ja-JP" altLang="en-US" sz="5165" dirty="0">
                <a:latin typeface="Meiryo UI" panose="020B0604030504040204" pitchFamily="50" charset="-128"/>
                <a:ea typeface="Meiryo UI" panose="020B0604030504040204" pitchFamily="50" charset="-128"/>
              </a:endParaRPr>
            </a:p>
          </p:txBody>
        </p:sp>
        <p:sp>
          <p:nvSpPr>
            <p:cNvPr id="39" name="テキスト ボックス 51">
              <a:extLst>
                <a:ext uri="{FF2B5EF4-FFF2-40B4-BE49-F238E27FC236}">
                  <a16:creationId xmlns:a16="http://schemas.microsoft.com/office/drawing/2014/main" id="{19BCC7E4-1A62-F2BD-80B7-8C27E02501AA}"/>
                </a:ext>
              </a:extLst>
            </p:cNvPr>
            <p:cNvSpPr txBox="1">
              <a:spLocks noChangeArrowheads="1"/>
            </p:cNvSpPr>
            <p:nvPr/>
          </p:nvSpPr>
          <p:spPr bwMode="auto">
            <a:xfrm>
              <a:off x="-25480471" y="-1085357"/>
              <a:ext cx="8667098" cy="821850"/>
            </a:xfrm>
            <a:prstGeom prst="rect">
              <a:avLst/>
            </a:prstGeom>
            <a:noFill/>
            <a:ln w="9525">
              <a:noFill/>
              <a:miter lim="800000"/>
              <a:headEnd/>
              <a:tailEnd/>
            </a:ln>
          </p:spPr>
          <p:txBody>
            <a:bodyPr wrap="none" lIns="82382" tIns="41191" rIns="82382" bIns="41191">
              <a:spAutoFit/>
            </a:bodyPr>
            <a:lstStyle/>
            <a:p>
              <a:r>
                <a:rPr lang="ja-JP" altLang="en-US" sz="4800" b="1" dirty="0">
                  <a:solidFill>
                    <a:schemeClr val="bg1"/>
                  </a:solidFill>
                  <a:latin typeface="Meiryo UI" panose="020B0604030504040204" pitchFamily="50" charset="-128"/>
                  <a:ea typeface="Meiryo UI" panose="020B0604030504040204" pitchFamily="50" charset="-128"/>
                </a:rPr>
                <a:t>ユーザーの身体動作に与える影響</a:t>
              </a:r>
            </a:p>
          </p:txBody>
        </p:sp>
      </p:grpSp>
      <p:pic>
        <p:nvPicPr>
          <p:cNvPr id="40" name="図 39" descr="ダイアグラム&#10;&#10;自動的に生成された説明">
            <a:extLst>
              <a:ext uri="{FF2B5EF4-FFF2-40B4-BE49-F238E27FC236}">
                <a16:creationId xmlns:a16="http://schemas.microsoft.com/office/drawing/2014/main" id="{D63B3BFE-F641-9629-1BDD-D3A775C5A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53954" y="19676553"/>
            <a:ext cx="17188578" cy="5174322"/>
          </a:xfrm>
          <a:prstGeom prst="rect">
            <a:avLst/>
          </a:prstGeom>
        </p:spPr>
      </p:pic>
      <p:sp>
        <p:nvSpPr>
          <p:cNvPr id="41" name="正方形/長方形 40">
            <a:extLst>
              <a:ext uri="{FF2B5EF4-FFF2-40B4-BE49-F238E27FC236}">
                <a16:creationId xmlns:a16="http://schemas.microsoft.com/office/drawing/2014/main" id="{24ED7454-2430-F4F7-838C-90A908A29313}"/>
              </a:ext>
            </a:extLst>
          </p:cNvPr>
          <p:cNvSpPr>
            <a:spLocks noChangeArrowheads="1"/>
          </p:cNvSpPr>
          <p:nvPr/>
        </p:nvSpPr>
        <p:spPr bwMode="auto">
          <a:xfrm>
            <a:off x="503816" y="26148675"/>
            <a:ext cx="41800893" cy="3633336"/>
          </a:xfrm>
          <a:prstGeom prst="rect">
            <a:avLst/>
          </a:prstGeom>
          <a:solidFill>
            <a:schemeClr val="bg1"/>
          </a:solidFill>
          <a:ln w="88900" algn="ctr">
            <a:solidFill>
              <a:schemeClr val="accent1"/>
            </a:solidFill>
            <a:miter lim="800000"/>
            <a:headEnd/>
            <a:tailEnd/>
          </a:ln>
        </p:spPr>
        <p:txBody>
          <a:bodyPr lIns="82382" tIns="41191" rIns="82382" bIns="41191" anchor="ctr"/>
          <a:lstStyle/>
          <a:p>
            <a:pPr algn="ctr" defTabSz="2594718" fontAlgn="auto">
              <a:spcBef>
                <a:spcPts val="0"/>
              </a:spcBef>
              <a:spcAft>
                <a:spcPts val="0"/>
              </a:spcAft>
              <a:defRPr/>
            </a:pPr>
            <a:endParaRPr lang="ja-JP" altLang="en-US" sz="5165" dirty="0">
              <a:solidFill>
                <a:schemeClr val="lt1"/>
              </a:solidFill>
              <a:latin typeface="Meiryo UI" panose="020B0604030504040204" pitchFamily="50" charset="-128"/>
              <a:ea typeface="Meiryo UI" panose="020B0604030504040204" pitchFamily="50" charset="-128"/>
            </a:endParaRPr>
          </a:p>
        </p:txBody>
      </p:sp>
      <p:sp>
        <p:nvSpPr>
          <p:cNvPr id="42" name="テキスト ボックス 27">
            <a:extLst>
              <a:ext uri="{FF2B5EF4-FFF2-40B4-BE49-F238E27FC236}">
                <a16:creationId xmlns:a16="http://schemas.microsoft.com/office/drawing/2014/main" id="{EF6F7F1B-F90A-0B75-62FE-12508588CA2D}"/>
              </a:ext>
            </a:extLst>
          </p:cNvPr>
          <p:cNvSpPr txBox="1">
            <a:spLocks noChangeArrowheads="1"/>
          </p:cNvSpPr>
          <p:nvPr/>
        </p:nvSpPr>
        <p:spPr bwMode="auto">
          <a:xfrm>
            <a:off x="873583" y="27499230"/>
            <a:ext cx="40495022" cy="1560514"/>
          </a:xfrm>
          <a:prstGeom prst="rect">
            <a:avLst/>
          </a:prstGeom>
          <a:noFill/>
          <a:ln w="9525">
            <a:noFill/>
            <a:miter lim="800000"/>
            <a:headEnd/>
            <a:tailEnd/>
          </a:ln>
        </p:spPr>
        <p:txBody>
          <a:bodyPr wrap="square" lIns="82382" tIns="41191" rIns="82382" bIns="41191">
            <a:spAutoFit/>
          </a:bodyPr>
          <a:lstStyle/>
          <a:p>
            <a:r>
              <a:rPr lang="ja-JP" altLang="en-US" sz="4800" dirty="0">
                <a:latin typeface="Meiryo UI" panose="020B0604030504040204" pitchFamily="50" charset="-128"/>
                <a:ea typeface="Meiryo UI" panose="020B0604030504040204" pitchFamily="50" charset="-128"/>
              </a:rPr>
              <a:t>　我々が視覚情報によって情報を得る際，文字の色・大きさを操作したり，レコメンド機能などを用いることにより，関心のある情報を優先的に入手することが可能である．一方，聴覚においてはノイズキャンセリング技術や，衝撃音など突発的に発生する大きな音のみを抑制する技術などがあるが，これらは基本的にノイズをカットする目的の</a:t>
            </a:r>
          </a:p>
        </p:txBody>
      </p:sp>
      <p:grpSp>
        <p:nvGrpSpPr>
          <p:cNvPr id="43" name="グループ化 42">
            <a:extLst>
              <a:ext uri="{FF2B5EF4-FFF2-40B4-BE49-F238E27FC236}">
                <a16:creationId xmlns:a16="http://schemas.microsoft.com/office/drawing/2014/main" id="{305EB783-1C72-0E18-2C79-137C2CE0E538}"/>
              </a:ext>
            </a:extLst>
          </p:cNvPr>
          <p:cNvGrpSpPr/>
          <p:nvPr/>
        </p:nvGrpSpPr>
        <p:grpSpPr>
          <a:xfrm>
            <a:off x="690249" y="26297264"/>
            <a:ext cx="1989552" cy="1000580"/>
            <a:chOff x="-25763277" y="-1178787"/>
            <a:chExt cx="1989552" cy="1000580"/>
          </a:xfrm>
        </p:grpSpPr>
        <p:sp>
          <p:nvSpPr>
            <p:cNvPr id="48" name="角丸四角形 17">
              <a:extLst>
                <a:ext uri="{FF2B5EF4-FFF2-40B4-BE49-F238E27FC236}">
                  <a16:creationId xmlns:a16="http://schemas.microsoft.com/office/drawing/2014/main" id="{07B842FB-6158-67ED-0165-D3570719CBA5}"/>
                </a:ext>
              </a:extLst>
            </p:cNvPr>
            <p:cNvSpPr/>
            <p:nvPr/>
          </p:nvSpPr>
          <p:spPr bwMode="auto">
            <a:xfrm>
              <a:off x="-25763277" y="-1178787"/>
              <a:ext cx="1989552" cy="1000580"/>
            </a:xfrm>
            <a:prstGeom prst="round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594718" fontAlgn="auto">
                <a:spcBef>
                  <a:spcPts val="0"/>
                </a:spcBef>
                <a:spcAft>
                  <a:spcPts val="0"/>
                </a:spcAft>
                <a:defRPr/>
              </a:pPr>
              <a:endParaRPr lang="ja-JP" altLang="en-US" sz="5165" dirty="0">
                <a:latin typeface="Meiryo UI" panose="020B0604030504040204" pitchFamily="50" charset="-128"/>
                <a:ea typeface="Meiryo UI" panose="020B0604030504040204" pitchFamily="50" charset="-128"/>
              </a:endParaRPr>
            </a:p>
          </p:txBody>
        </p:sp>
        <p:sp>
          <p:nvSpPr>
            <p:cNvPr id="49" name="テキスト ボックス 51">
              <a:extLst>
                <a:ext uri="{FF2B5EF4-FFF2-40B4-BE49-F238E27FC236}">
                  <a16:creationId xmlns:a16="http://schemas.microsoft.com/office/drawing/2014/main" id="{C7E9547B-09D6-9DF3-49AF-D624C2F99A40}"/>
                </a:ext>
              </a:extLst>
            </p:cNvPr>
            <p:cNvSpPr txBox="1">
              <a:spLocks noChangeArrowheads="1"/>
            </p:cNvSpPr>
            <p:nvPr/>
          </p:nvSpPr>
          <p:spPr bwMode="auto">
            <a:xfrm>
              <a:off x="-25459461" y="-1085357"/>
              <a:ext cx="1397479" cy="821850"/>
            </a:xfrm>
            <a:prstGeom prst="rect">
              <a:avLst/>
            </a:prstGeom>
            <a:noFill/>
            <a:ln w="9525">
              <a:noFill/>
              <a:miter lim="800000"/>
              <a:headEnd/>
              <a:tailEnd/>
            </a:ln>
          </p:spPr>
          <p:txBody>
            <a:bodyPr wrap="none" lIns="82382" tIns="41191" rIns="82382" bIns="41191">
              <a:spAutoFit/>
            </a:bodyPr>
            <a:lstStyle/>
            <a:p>
              <a:r>
                <a:rPr lang="ja-JP" altLang="en-US" sz="4800" b="1" dirty="0">
                  <a:solidFill>
                    <a:schemeClr val="bg1"/>
                  </a:solidFill>
                  <a:latin typeface="Meiryo UI" panose="020B0604030504040204" pitchFamily="50" charset="-128"/>
                  <a:ea typeface="Meiryo UI" panose="020B0604030504040204" pitchFamily="50" charset="-128"/>
                </a:rPr>
                <a:t>考察</a:t>
              </a:r>
            </a:p>
          </p:txBody>
        </p:sp>
      </p:grpSp>
      <p:sp>
        <p:nvSpPr>
          <p:cNvPr id="13" name="テキスト ボックス 27">
            <a:extLst>
              <a:ext uri="{FF2B5EF4-FFF2-40B4-BE49-F238E27FC236}">
                <a16:creationId xmlns:a16="http://schemas.microsoft.com/office/drawing/2014/main" id="{0991DC5B-4829-6683-E6AA-251574C2D155}"/>
              </a:ext>
            </a:extLst>
          </p:cNvPr>
          <p:cNvSpPr txBox="1">
            <a:spLocks noChangeArrowheads="1"/>
          </p:cNvSpPr>
          <p:nvPr/>
        </p:nvSpPr>
        <p:spPr bwMode="auto">
          <a:xfrm>
            <a:off x="607079" y="15311276"/>
            <a:ext cx="21314071" cy="3037842"/>
          </a:xfrm>
          <a:prstGeom prst="rect">
            <a:avLst/>
          </a:prstGeom>
          <a:noFill/>
          <a:ln w="9525">
            <a:noFill/>
            <a:miter lim="800000"/>
            <a:headEnd/>
            <a:tailEnd/>
          </a:ln>
        </p:spPr>
        <p:txBody>
          <a:bodyPr wrap="square" lIns="82382" tIns="41191" rIns="82382" bIns="41191">
            <a:spAutoFit/>
          </a:bodyPr>
          <a:lstStyle/>
          <a:p>
            <a:pPr marL="685800" indent="-685800">
              <a:buFont typeface="Wingdings" panose="05000000000000000000" pitchFamily="2" charset="2"/>
              <a:buChar char="l"/>
            </a:pPr>
            <a:r>
              <a:rPr lang="ja-JP" altLang="en-US" sz="4800" dirty="0">
                <a:latin typeface="Meiryo UI" panose="020B0604030504040204" pitchFamily="50" charset="-128"/>
                <a:ea typeface="Meiryo UI" panose="020B0604030504040204" pitchFamily="50" charset="-128"/>
              </a:rPr>
              <a:t>自動ゲイン調整の仕組み　</a:t>
            </a:r>
          </a:p>
          <a:p>
            <a:r>
              <a:rPr lang="ja-JP" altLang="en-US" sz="4800" dirty="0">
                <a:latin typeface="Meiryo UI" panose="020B0604030504040204" pitchFamily="50" charset="-128"/>
                <a:ea typeface="Meiryo UI" panose="020B0604030504040204" pitchFamily="50" charset="-128"/>
              </a:rPr>
              <a:t> </a:t>
            </a:r>
            <a:r>
              <a:rPr lang="en-US" altLang="ja-JP" sz="4800" dirty="0">
                <a:latin typeface="Meiryo UI" panose="020B0604030504040204" pitchFamily="50" charset="-128"/>
                <a:ea typeface="Meiryo UI" panose="020B0604030504040204" pitchFamily="50" charset="-128"/>
              </a:rPr>
              <a:t>- </a:t>
            </a:r>
            <a:r>
              <a:rPr lang="ja-JP" altLang="en-US" sz="4800" dirty="0">
                <a:latin typeface="Meiryo UI" panose="020B0604030504040204" pitchFamily="50" charset="-128"/>
                <a:ea typeface="Meiryo UI" panose="020B0604030504040204" pitchFamily="50" charset="-128"/>
              </a:rPr>
              <a:t>マイクに入力された音声を</a:t>
            </a:r>
            <a:r>
              <a:rPr lang="en-US" altLang="ja-JP" sz="4800" dirty="0">
                <a:latin typeface="Meiryo UI" panose="020B0604030504040204" pitchFamily="50" charset="-128"/>
                <a:ea typeface="Meiryo UI" panose="020B0604030504040204" pitchFamily="50" charset="-128"/>
              </a:rPr>
              <a:t>Google</a:t>
            </a:r>
            <a:r>
              <a:rPr lang="ja-JP" altLang="en-US" sz="4800" dirty="0">
                <a:latin typeface="Meiryo UI" panose="020B0604030504040204" pitchFamily="50" charset="-128"/>
                <a:ea typeface="Meiryo UI" panose="020B0604030504040204" pitchFamily="50" charset="-128"/>
              </a:rPr>
              <a:t>社の</a:t>
            </a:r>
            <a:r>
              <a:rPr lang="en-US" altLang="ja-JP" sz="4800" dirty="0">
                <a:latin typeface="Meiryo UI" panose="020B0604030504040204" pitchFamily="50" charset="-128"/>
                <a:ea typeface="Meiryo UI" panose="020B0604030504040204" pitchFamily="50" charset="-128"/>
              </a:rPr>
              <a:t>Speech recognition</a:t>
            </a:r>
            <a:r>
              <a:rPr lang="ja-JP" altLang="en-US" sz="4800" dirty="0">
                <a:latin typeface="Meiryo UI" panose="020B0604030504040204" pitchFamily="50" charset="-128"/>
                <a:ea typeface="Meiryo UI" panose="020B0604030504040204" pitchFamily="50" charset="-128"/>
              </a:rPr>
              <a:t>によってテキスト化</a:t>
            </a:r>
          </a:p>
          <a:p>
            <a:r>
              <a:rPr lang="ja-JP" altLang="en-US" sz="4800" dirty="0">
                <a:latin typeface="Meiryo UI" panose="020B0604030504040204" pitchFamily="50" charset="-128"/>
                <a:ea typeface="Meiryo UI" panose="020B0604030504040204" pitchFamily="50" charset="-128"/>
              </a:rPr>
              <a:t> </a:t>
            </a:r>
            <a:r>
              <a:rPr lang="en-US" altLang="ja-JP" sz="4800" dirty="0">
                <a:latin typeface="Meiryo UI" panose="020B0604030504040204" pitchFamily="50" charset="-128"/>
                <a:ea typeface="Meiryo UI" panose="020B0604030504040204" pitchFamily="50" charset="-128"/>
              </a:rPr>
              <a:t>-</a:t>
            </a:r>
            <a:r>
              <a:rPr lang="ja-JP" altLang="en-US" sz="4800" dirty="0">
                <a:latin typeface="Meiryo UI" panose="020B0604030504040204" pitchFamily="50" charset="-128"/>
                <a:ea typeface="Meiryo UI" panose="020B0604030504040204" pitchFamily="50" charset="-128"/>
              </a:rPr>
              <a:t> あらかじめ設定された検閲ワードがテキスト中に含まれていないかどうか検索</a:t>
            </a:r>
          </a:p>
          <a:p>
            <a:r>
              <a:rPr lang="ja-JP" altLang="en-US" sz="4800" dirty="0">
                <a:latin typeface="Meiryo UI" panose="020B0604030504040204" pitchFamily="50" charset="-128"/>
                <a:ea typeface="Meiryo UI" panose="020B0604030504040204" pitchFamily="50" charset="-128"/>
              </a:rPr>
              <a:t> </a:t>
            </a:r>
            <a:r>
              <a:rPr lang="en-US" altLang="ja-JP" sz="4800" dirty="0">
                <a:latin typeface="Meiryo UI" panose="020B0604030504040204" pitchFamily="50" charset="-128"/>
                <a:ea typeface="Meiryo UI" panose="020B0604030504040204" pitchFamily="50" charset="-128"/>
              </a:rPr>
              <a:t>- </a:t>
            </a:r>
            <a:r>
              <a:rPr lang="ja-JP" altLang="en-US" sz="4800" dirty="0">
                <a:latin typeface="Meiryo UI" panose="020B0604030504040204" pitchFamily="50" charset="-128"/>
                <a:ea typeface="Meiryo UI" panose="020B0604030504040204" pitchFamily="50" charset="-128"/>
              </a:rPr>
              <a:t>検閲ワード有無によって音声のゲイン調整を行い</a:t>
            </a:r>
            <a:r>
              <a:rPr lang="en-US" altLang="ja-JP" sz="4800" dirty="0">
                <a:latin typeface="Meiryo UI" panose="020B0604030504040204" pitchFamily="50" charset="-128"/>
                <a:ea typeface="Meiryo UI" panose="020B0604030504040204" pitchFamily="50" charset="-128"/>
              </a:rPr>
              <a:t>,</a:t>
            </a:r>
            <a:r>
              <a:rPr lang="ja-JP" altLang="en-US" sz="4800" dirty="0">
                <a:latin typeface="Meiryo UI" panose="020B0604030504040204" pitchFamily="50" charset="-128"/>
                <a:ea typeface="Meiryo UI" panose="020B0604030504040204" pitchFamily="50" charset="-128"/>
              </a:rPr>
              <a:t>ユーザーにフィードバック</a:t>
            </a:r>
          </a:p>
        </p:txBody>
      </p:sp>
      <p:pic>
        <p:nvPicPr>
          <p:cNvPr id="97" name="図 96" descr="ダイアグラム&#10;&#10;自動的に生成された説明">
            <a:extLst>
              <a:ext uri="{FF2B5EF4-FFF2-40B4-BE49-F238E27FC236}">
                <a16:creationId xmlns:a16="http://schemas.microsoft.com/office/drawing/2014/main" id="{4E78892F-C72A-4F4E-89DF-6B856BE4B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253" y="10882540"/>
            <a:ext cx="12448062" cy="3747272"/>
          </a:xfrm>
          <a:prstGeom prst="rect">
            <a:avLst/>
          </a:prstGeom>
          <a:ln>
            <a:solidFill>
              <a:schemeClr val="tx1"/>
            </a:solidFill>
          </a:ln>
        </p:spPr>
      </p:pic>
      <p:sp>
        <p:nvSpPr>
          <p:cNvPr id="98" name="テキスト ボックス 27">
            <a:extLst>
              <a:ext uri="{FF2B5EF4-FFF2-40B4-BE49-F238E27FC236}">
                <a16:creationId xmlns:a16="http://schemas.microsoft.com/office/drawing/2014/main" id="{CC4E131F-45AA-5C6D-FDDA-D6D111476D58}"/>
              </a:ext>
            </a:extLst>
          </p:cNvPr>
          <p:cNvSpPr txBox="1">
            <a:spLocks noChangeArrowheads="1"/>
          </p:cNvSpPr>
          <p:nvPr/>
        </p:nvSpPr>
        <p:spPr bwMode="auto">
          <a:xfrm>
            <a:off x="4912948" y="14642354"/>
            <a:ext cx="5083506" cy="698740"/>
          </a:xfrm>
          <a:prstGeom prst="rect">
            <a:avLst/>
          </a:prstGeom>
          <a:noFill/>
          <a:ln w="9525">
            <a:noFill/>
            <a:miter lim="800000"/>
            <a:headEnd/>
            <a:tailEnd/>
          </a:ln>
        </p:spPr>
        <p:txBody>
          <a:bodyPr wrap="square" lIns="82382" tIns="41191" rIns="82382" bIns="41191">
            <a:spAutoFit/>
          </a:bodyPr>
          <a:lstStyle/>
          <a:p>
            <a:r>
              <a:rPr lang="en-US" altLang="ja-JP" sz="4000" dirty="0">
                <a:latin typeface="Meiryo UI" panose="020B0604030504040204" pitchFamily="50" charset="-128"/>
                <a:ea typeface="Meiryo UI" panose="020B0604030504040204" pitchFamily="50" charset="-128"/>
              </a:rPr>
              <a:t>Fig.1 </a:t>
            </a:r>
            <a:r>
              <a:rPr lang="ja-JP" altLang="en-US" sz="4000" dirty="0">
                <a:latin typeface="Meiryo UI" panose="020B0604030504040204" pitchFamily="50" charset="-128"/>
                <a:ea typeface="Meiryo UI" panose="020B0604030504040204" pitchFamily="50" charset="-128"/>
              </a:rPr>
              <a:t>装置の構成</a:t>
            </a:r>
          </a:p>
        </p:txBody>
      </p:sp>
      <p:sp>
        <p:nvSpPr>
          <p:cNvPr id="99" name="テキスト ボックス 98">
            <a:extLst>
              <a:ext uri="{FF2B5EF4-FFF2-40B4-BE49-F238E27FC236}">
                <a16:creationId xmlns:a16="http://schemas.microsoft.com/office/drawing/2014/main" id="{B84531C9-C047-84D2-166D-47AAC0B69511}"/>
              </a:ext>
            </a:extLst>
          </p:cNvPr>
          <p:cNvSpPr txBox="1"/>
          <p:nvPr/>
        </p:nvSpPr>
        <p:spPr>
          <a:xfrm>
            <a:off x="13388960" y="10788049"/>
            <a:ext cx="7736413" cy="5847755"/>
          </a:xfrm>
          <a:prstGeom prst="rect">
            <a:avLst/>
          </a:prstGeom>
          <a:noFill/>
        </p:spPr>
        <p:txBody>
          <a:bodyPr wrap="none" rtlCol="0">
            <a:spAutoFit/>
          </a:bodyPr>
          <a:lstStyle/>
          <a:p>
            <a:pPr marL="685800" indent="-685800">
              <a:buFont typeface="Wingdings" panose="05000000000000000000" pitchFamily="2" charset="2"/>
              <a:buChar char="l"/>
            </a:pPr>
            <a:r>
              <a:rPr lang="ja-JP" altLang="en-US" sz="4800" dirty="0">
                <a:latin typeface="Meiryo UI" panose="020B0604030504040204" pitchFamily="50" charset="-128"/>
                <a:ea typeface="Meiryo UI" panose="020B0604030504040204" pitchFamily="50" charset="-128"/>
              </a:rPr>
              <a:t>本装置の構成</a:t>
            </a:r>
            <a:endParaRPr lang="en-US" altLang="ja-JP" sz="4800" dirty="0">
              <a:latin typeface="Meiryo UI" panose="020B0604030504040204" pitchFamily="50" charset="-128"/>
              <a:ea typeface="Meiryo UI" panose="020B0604030504040204" pitchFamily="50" charset="-128"/>
            </a:endParaRPr>
          </a:p>
          <a:p>
            <a:r>
              <a:rPr lang="en-US" altLang="ja-JP" sz="4800" dirty="0">
                <a:latin typeface="Meiryo UI" panose="020B0604030504040204" pitchFamily="50" charset="-128"/>
                <a:ea typeface="Meiryo UI" panose="020B0604030504040204" pitchFamily="50" charset="-128"/>
              </a:rPr>
              <a:t> - PC,</a:t>
            </a:r>
            <a:r>
              <a:rPr lang="ja-JP" altLang="en-US" sz="4800" dirty="0">
                <a:latin typeface="Meiryo UI" panose="020B0604030504040204" pitchFamily="50" charset="-128"/>
                <a:ea typeface="Meiryo UI" panose="020B0604030504040204" pitchFamily="50" charset="-128"/>
              </a:rPr>
              <a:t>ヘッドフォン</a:t>
            </a:r>
            <a:r>
              <a:rPr lang="en-US" altLang="ja-JP" sz="4800" dirty="0">
                <a:latin typeface="Meiryo UI" panose="020B0604030504040204" pitchFamily="50" charset="-128"/>
                <a:ea typeface="Meiryo UI" panose="020B0604030504040204" pitchFamily="50" charset="-128"/>
              </a:rPr>
              <a:t>,</a:t>
            </a:r>
            <a:r>
              <a:rPr lang="ja-JP" altLang="en-US" sz="4800" dirty="0">
                <a:latin typeface="Meiryo UI" panose="020B0604030504040204" pitchFamily="50" charset="-128"/>
                <a:ea typeface="Meiryo UI" panose="020B0604030504040204" pitchFamily="50" charset="-128"/>
              </a:rPr>
              <a:t>マイクで構成</a:t>
            </a:r>
          </a:p>
          <a:p>
            <a:r>
              <a:rPr lang="en-US" altLang="ja-JP" sz="4800" dirty="0">
                <a:latin typeface="Meiryo UI" panose="020B0604030504040204" pitchFamily="50" charset="-128"/>
                <a:ea typeface="Meiryo UI" panose="020B0604030504040204" pitchFamily="50" charset="-128"/>
              </a:rPr>
              <a:t> - Python</a:t>
            </a:r>
            <a:r>
              <a:rPr lang="ja-JP" altLang="en-US" sz="4800" dirty="0">
                <a:latin typeface="Meiryo UI" panose="020B0604030504040204" pitchFamily="50" charset="-128"/>
                <a:ea typeface="Meiryo UI" panose="020B0604030504040204" pitchFamily="50" charset="-128"/>
              </a:rPr>
              <a:t>で自動ゲイン調整</a:t>
            </a:r>
            <a:endParaRPr lang="en-US" altLang="ja-JP" sz="4800" dirty="0">
              <a:latin typeface="Meiryo UI" panose="020B0604030504040204" pitchFamily="50" charset="-128"/>
              <a:ea typeface="Meiryo UI" panose="020B0604030504040204" pitchFamily="50" charset="-128"/>
            </a:endParaRPr>
          </a:p>
          <a:p>
            <a:r>
              <a:rPr lang="en-US" altLang="ja-JP" sz="4800" dirty="0">
                <a:latin typeface="Meiryo UI" panose="020B0604030504040204" pitchFamily="50" charset="-128"/>
                <a:ea typeface="Meiryo UI" panose="020B0604030504040204" pitchFamily="50" charset="-128"/>
              </a:rPr>
              <a:t>  </a:t>
            </a:r>
            <a:r>
              <a:rPr lang="ja-JP" altLang="en-US" sz="4800" dirty="0">
                <a:latin typeface="Meiryo UI" panose="020B0604030504040204" pitchFamily="50" charset="-128"/>
                <a:ea typeface="Meiryo UI" panose="020B0604030504040204" pitchFamily="50" charset="-128"/>
              </a:rPr>
              <a:t> プログラムを記述</a:t>
            </a:r>
          </a:p>
          <a:p>
            <a:r>
              <a:rPr lang="ja-JP" altLang="en-US" sz="4800" dirty="0">
                <a:latin typeface="Meiryo UI" panose="020B0604030504040204" pitchFamily="50" charset="-128"/>
                <a:ea typeface="Meiryo UI" panose="020B0604030504040204" pitchFamily="50" charset="-128"/>
              </a:rPr>
              <a:t> </a:t>
            </a:r>
            <a:r>
              <a:rPr lang="en-US" altLang="ja-JP" sz="4800" dirty="0">
                <a:latin typeface="Meiryo UI" panose="020B0604030504040204" pitchFamily="50" charset="-128"/>
                <a:ea typeface="Meiryo UI" panose="020B0604030504040204" pitchFamily="50" charset="-128"/>
              </a:rPr>
              <a:t>- </a:t>
            </a:r>
            <a:r>
              <a:rPr lang="ja-JP" altLang="en-US" sz="4800" dirty="0">
                <a:latin typeface="Meiryo UI" panose="020B0604030504040204" pitchFamily="50" charset="-128"/>
                <a:ea typeface="Meiryo UI" panose="020B0604030504040204" pitchFamily="50" charset="-128"/>
              </a:rPr>
              <a:t>ヘッドフォンはノイズ</a:t>
            </a:r>
            <a:br>
              <a:rPr lang="en-US" altLang="ja-JP" sz="4800" dirty="0">
                <a:latin typeface="Meiryo UI" panose="020B0604030504040204" pitchFamily="50" charset="-128"/>
                <a:ea typeface="Meiryo UI" panose="020B0604030504040204" pitchFamily="50" charset="-128"/>
              </a:rPr>
            </a:br>
            <a:r>
              <a:rPr lang="ja-JP" altLang="en-US" sz="4800" dirty="0">
                <a:latin typeface="Meiryo UI" panose="020B0604030504040204" pitchFamily="50" charset="-128"/>
                <a:ea typeface="Meiryo UI" panose="020B0604030504040204" pitchFamily="50" charset="-128"/>
              </a:rPr>
              <a:t>　キャンセリング機能を常に</a:t>
            </a:r>
            <a:r>
              <a:rPr lang="en-US" altLang="ja-JP" sz="4800" dirty="0">
                <a:latin typeface="Meiryo UI" panose="020B0604030504040204" pitchFamily="50" charset="-128"/>
                <a:ea typeface="Meiryo UI" panose="020B0604030504040204" pitchFamily="50" charset="-128"/>
              </a:rPr>
              <a:t>ON</a:t>
            </a:r>
          </a:p>
          <a:p>
            <a:endParaRPr kumimoji="1" lang="ja-JP" altLang="en-US" dirty="0"/>
          </a:p>
        </p:txBody>
      </p:sp>
      <p:sp>
        <p:nvSpPr>
          <p:cNvPr id="100" name="テキスト ボックス 27">
            <a:extLst>
              <a:ext uri="{FF2B5EF4-FFF2-40B4-BE49-F238E27FC236}">
                <a16:creationId xmlns:a16="http://schemas.microsoft.com/office/drawing/2014/main" id="{85B42404-8BC0-BE8D-F4EF-40C295AC43BE}"/>
              </a:ext>
            </a:extLst>
          </p:cNvPr>
          <p:cNvSpPr txBox="1">
            <a:spLocks noChangeArrowheads="1"/>
          </p:cNvSpPr>
          <p:nvPr/>
        </p:nvSpPr>
        <p:spPr bwMode="auto">
          <a:xfrm>
            <a:off x="782618" y="19816673"/>
            <a:ext cx="8512077" cy="3776505"/>
          </a:xfrm>
          <a:prstGeom prst="rect">
            <a:avLst/>
          </a:prstGeom>
          <a:noFill/>
          <a:ln w="9525">
            <a:noFill/>
            <a:miter lim="800000"/>
            <a:headEnd/>
            <a:tailEnd/>
          </a:ln>
        </p:spPr>
        <p:txBody>
          <a:bodyPr wrap="square" lIns="82382" tIns="41191" rIns="82382" bIns="41191">
            <a:spAutoFit/>
          </a:bodyPr>
          <a:lstStyle/>
          <a:p>
            <a:pPr marL="685800" indent="-685800">
              <a:buFont typeface="Wingdings" panose="05000000000000000000" pitchFamily="2" charset="2"/>
              <a:buChar char="l"/>
            </a:pPr>
            <a:r>
              <a:rPr lang="ja-JP" altLang="en-US" sz="4800" dirty="0">
                <a:latin typeface="Meiryo UI" panose="020B0604030504040204" pitchFamily="50" charset="-128"/>
                <a:ea typeface="Meiryo UI" panose="020B0604030504040204" pitchFamily="50" charset="-128"/>
              </a:rPr>
              <a:t>実験状況</a:t>
            </a:r>
            <a:endParaRPr lang="en-US" altLang="ja-JP" sz="4800" dirty="0">
              <a:latin typeface="Meiryo UI" panose="020B0604030504040204" pitchFamily="50" charset="-128"/>
              <a:ea typeface="Meiryo UI" panose="020B0604030504040204" pitchFamily="50" charset="-128"/>
            </a:endParaRPr>
          </a:p>
          <a:p>
            <a:r>
              <a:rPr lang="en-US" altLang="ja-JP" sz="4800" dirty="0">
                <a:latin typeface="Meiryo UI" panose="020B0604030504040204" pitchFamily="50" charset="-128"/>
                <a:ea typeface="Meiryo UI" panose="020B0604030504040204" pitchFamily="50" charset="-128"/>
              </a:rPr>
              <a:t>- </a:t>
            </a:r>
            <a:r>
              <a:rPr lang="ja-JP" altLang="en-US" sz="4800" dirty="0">
                <a:latin typeface="Meiryo UI" panose="020B0604030504040204" pitchFamily="50" charset="-128"/>
                <a:ea typeface="Meiryo UI" panose="020B0604030504040204" pitchFamily="50" charset="-128"/>
              </a:rPr>
              <a:t>実験参加者に伝わる音声が</a:t>
            </a:r>
            <a:br>
              <a:rPr lang="en-US" altLang="ja-JP" sz="4800" dirty="0">
                <a:latin typeface="Meiryo UI" panose="020B0604030504040204" pitchFamily="50" charset="-128"/>
                <a:ea typeface="Meiryo UI" panose="020B0604030504040204" pitchFamily="50" charset="-128"/>
              </a:rPr>
            </a:br>
            <a:r>
              <a:rPr lang="en-US" altLang="ja-JP" sz="4800" dirty="0">
                <a:latin typeface="Meiryo UI" panose="020B0604030504040204" pitchFamily="50" charset="-128"/>
                <a:ea typeface="Meiryo UI" panose="020B0604030504040204" pitchFamily="50" charset="-128"/>
              </a:rPr>
              <a:t>  </a:t>
            </a:r>
            <a:r>
              <a:rPr lang="ja-JP" altLang="en-US" sz="4800" dirty="0">
                <a:latin typeface="Meiryo UI" panose="020B0604030504040204" pitchFamily="50" charset="-128"/>
                <a:ea typeface="Meiryo UI" panose="020B0604030504040204" pitchFamily="50" charset="-128"/>
              </a:rPr>
              <a:t>どのように変化するかを確認</a:t>
            </a:r>
          </a:p>
          <a:p>
            <a:r>
              <a:rPr lang="en-US" altLang="ja-JP" sz="4800" dirty="0">
                <a:latin typeface="Meiryo UI" panose="020B0604030504040204" pitchFamily="50" charset="-128"/>
                <a:ea typeface="Meiryo UI" panose="020B0604030504040204" pitchFamily="50" charset="-128"/>
              </a:rPr>
              <a:t>-</a:t>
            </a:r>
            <a:r>
              <a:rPr lang="ja-JP" altLang="en-US" sz="4800" dirty="0">
                <a:latin typeface="Meiryo UI" panose="020B0604030504040204" pitchFamily="50" charset="-128"/>
                <a:ea typeface="Meiryo UI" panose="020B0604030504040204" pitchFamily="50" charset="-128"/>
              </a:rPr>
              <a:t>「はじめてください」でゲイン</a:t>
            </a:r>
            <a:r>
              <a:rPr lang="en-US" altLang="ja-JP" sz="4800" dirty="0">
                <a:latin typeface="Meiryo UI" panose="020B0604030504040204" pitchFamily="50" charset="-128"/>
                <a:ea typeface="Meiryo UI" panose="020B0604030504040204" pitchFamily="50" charset="-128"/>
              </a:rPr>
              <a:t>0</a:t>
            </a:r>
            <a:r>
              <a:rPr lang="ja-JP" altLang="en-US" sz="4800" dirty="0">
                <a:latin typeface="Meiryo UI" panose="020B0604030504040204" pitchFamily="50" charset="-128"/>
                <a:ea typeface="Meiryo UI" panose="020B0604030504040204" pitchFamily="50" charset="-128"/>
              </a:rPr>
              <a:t>％</a:t>
            </a:r>
            <a:endParaRPr lang="en-US" altLang="ja-JP" sz="4800" dirty="0">
              <a:latin typeface="Meiryo UI" panose="020B0604030504040204" pitchFamily="50" charset="-128"/>
              <a:ea typeface="Meiryo UI" panose="020B0604030504040204" pitchFamily="50" charset="-128"/>
            </a:endParaRPr>
          </a:p>
          <a:p>
            <a:r>
              <a:rPr lang="en-US" altLang="ja-JP" sz="4800" dirty="0">
                <a:latin typeface="Meiryo UI" panose="020B0604030504040204" pitchFamily="50" charset="-128"/>
                <a:ea typeface="Meiryo UI" panose="020B0604030504040204" pitchFamily="50" charset="-128"/>
              </a:rPr>
              <a:t>-</a:t>
            </a:r>
            <a:r>
              <a:rPr lang="ja-JP" altLang="en-US" sz="4800" dirty="0">
                <a:latin typeface="Meiryo UI" panose="020B0604030504040204" pitchFamily="50" charset="-128"/>
                <a:ea typeface="Meiryo UI" panose="020B0604030504040204" pitchFamily="50" charset="-128"/>
              </a:rPr>
              <a:t>「終わってください」でゲイン</a:t>
            </a:r>
            <a:r>
              <a:rPr lang="en-US" altLang="ja-JP" sz="4800" dirty="0">
                <a:latin typeface="Meiryo UI" panose="020B0604030504040204" pitchFamily="50" charset="-128"/>
                <a:ea typeface="Meiryo UI" panose="020B0604030504040204" pitchFamily="50" charset="-128"/>
              </a:rPr>
              <a:t>100</a:t>
            </a:r>
            <a:r>
              <a:rPr lang="ja-JP" altLang="en-US" sz="4800" dirty="0">
                <a:latin typeface="Meiryo UI" panose="020B0604030504040204" pitchFamily="50" charset="-128"/>
                <a:ea typeface="Meiryo UI" panose="020B0604030504040204" pitchFamily="50" charset="-128"/>
              </a:rPr>
              <a:t>％</a:t>
            </a:r>
          </a:p>
        </p:txBody>
      </p:sp>
      <p:pic>
        <p:nvPicPr>
          <p:cNvPr id="102" name="図 101" descr="テキスト&#10;&#10;低い精度で自動的に生成された説明">
            <a:extLst>
              <a:ext uri="{FF2B5EF4-FFF2-40B4-BE49-F238E27FC236}">
                <a16:creationId xmlns:a16="http://schemas.microsoft.com/office/drawing/2014/main" id="{951A38FE-A2E5-C4EF-F240-CDE004E5CD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2834" y="18722973"/>
            <a:ext cx="11123309" cy="2424312"/>
          </a:xfrm>
          <a:prstGeom prst="rect">
            <a:avLst/>
          </a:prstGeom>
          <a:ln>
            <a:solidFill>
              <a:schemeClr val="tx1"/>
            </a:solidFill>
          </a:ln>
        </p:spPr>
      </p:pic>
      <p:pic>
        <p:nvPicPr>
          <p:cNvPr id="104" name="図 103" descr="スクリーンショットの画面&#10;&#10;中程度の精度で自動的に生成された説明">
            <a:extLst>
              <a:ext uri="{FF2B5EF4-FFF2-40B4-BE49-F238E27FC236}">
                <a16:creationId xmlns:a16="http://schemas.microsoft.com/office/drawing/2014/main" id="{0A23EA02-1C01-DDBE-F65A-7B8176A35C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2287" y="21752061"/>
            <a:ext cx="11173856" cy="2588384"/>
          </a:xfrm>
          <a:prstGeom prst="rect">
            <a:avLst/>
          </a:prstGeom>
          <a:ln>
            <a:solidFill>
              <a:schemeClr val="tx1"/>
            </a:solidFill>
          </a:ln>
        </p:spPr>
      </p:pic>
      <p:sp>
        <p:nvSpPr>
          <p:cNvPr id="105" name="テキスト ボックス 27">
            <a:extLst>
              <a:ext uri="{FF2B5EF4-FFF2-40B4-BE49-F238E27FC236}">
                <a16:creationId xmlns:a16="http://schemas.microsoft.com/office/drawing/2014/main" id="{1975B231-B714-6A22-29C9-2A4E63F6963C}"/>
              </a:ext>
            </a:extLst>
          </p:cNvPr>
          <p:cNvSpPr txBox="1">
            <a:spLocks noChangeArrowheads="1"/>
          </p:cNvSpPr>
          <p:nvPr/>
        </p:nvSpPr>
        <p:spPr bwMode="auto">
          <a:xfrm>
            <a:off x="11711870" y="21116843"/>
            <a:ext cx="8274136" cy="698740"/>
          </a:xfrm>
          <a:prstGeom prst="rect">
            <a:avLst/>
          </a:prstGeom>
          <a:noFill/>
          <a:ln w="9525">
            <a:noFill/>
            <a:miter lim="800000"/>
            <a:headEnd/>
            <a:tailEnd/>
          </a:ln>
        </p:spPr>
        <p:txBody>
          <a:bodyPr wrap="square" lIns="82382" tIns="41191" rIns="82382" bIns="41191">
            <a:spAutoFit/>
          </a:bodyPr>
          <a:lstStyle/>
          <a:p>
            <a:r>
              <a:rPr lang="en-US" altLang="ja-JP" sz="4000" dirty="0">
                <a:latin typeface="Meiryo UI" panose="020B0604030504040204" pitchFamily="50" charset="-128"/>
                <a:ea typeface="Meiryo UI" panose="020B0604030504040204" pitchFamily="50" charset="-128"/>
              </a:rPr>
              <a:t>Fig.2 </a:t>
            </a:r>
            <a:r>
              <a:rPr lang="ja-JP" altLang="en-US" sz="4000" dirty="0">
                <a:latin typeface="Meiryo UI" panose="020B0604030504040204" pitchFamily="50" charset="-128"/>
                <a:ea typeface="Meiryo UI" panose="020B0604030504040204" pitchFamily="50" charset="-128"/>
              </a:rPr>
              <a:t>装置を通して届く音声波形</a:t>
            </a:r>
          </a:p>
        </p:txBody>
      </p:sp>
      <p:sp>
        <p:nvSpPr>
          <p:cNvPr id="107" name="テキスト ボックス 27">
            <a:extLst>
              <a:ext uri="{FF2B5EF4-FFF2-40B4-BE49-F238E27FC236}">
                <a16:creationId xmlns:a16="http://schemas.microsoft.com/office/drawing/2014/main" id="{7C6F4119-8C1B-985B-BB13-101915FE94DD}"/>
              </a:ext>
            </a:extLst>
          </p:cNvPr>
          <p:cNvSpPr txBox="1">
            <a:spLocks noChangeArrowheads="1"/>
          </p:cNvSpPr>
          <p:nvPr/>
        </p:nvSpPr>
        <p:spPr bwMode="auto">
          <a:xfrm>
            <a:off x="12572007" y="24263773"/>
            <a:ext cx="8274136" cy="698740"/>
          </a:xfrm>
          <a:prstGeom prst="rect">
            <a:avLst/>
          </a:prstGeom>
          <a:noFill/>
          <a:ln w="9525">
            <a:noFill/>
            <a:miter lim="800000"/>
            <a:headEnd/>
            <a:tailEnd/>
          </a:ln>
        </p:spPr>
        <p:txBody>
          <a:bodyPr wrap="square" lIns="82382" tIns="41191" rIns="82382" bIns="41191">
            <a:spAutoFit/>
          </a:bodyPr>
          <a:lstStyle/>
          <a:p>
            <a:r>
              <a:rPr lang="en-US" altLang="ja-JP" sz="4000" dirty="0">
                <a:latin typeface="Meiryo UI" panose="020B0604030504040204" pitchFamily="50" charset="-128"/>
                <a:ea typeface="Meiryo UI" panose="020B0604030504040204" pitchFamily="50" charset="-128"/>
              </a:rPr>
              <a:t>Fig.3 </a:t>
            </a:r>
            <a:r>
              <a:rPr lang="ja-JP" altLang="en-US" sz="4000" dirty="0">
                <a:latin typeface="Meiryo UI" panose="020B0604030504040204" pitchFamily="50" charset="-128"/>
                <a:ea typeface="Meiryo UI" panose="020B0604030504040204" pitchFamily="50" charset="-128"/>
              </a:rPr>
              <a:t>外環境の音声音声</a:t>
            </a:r>
          </a:p>
        </p:txBody>
      </p:sp>
      <p:sp>
        <p:nvSpPr>
          <p:cNvPr id="108" name="テキスト ボックス 107">
            <a:extLst>
              <a:ext uri="{FF2B5EF4-FFF2-40B4-BE49-F238E27FC236}">
                <a16:creationId xmlns:a16="http://schemas.microsoft.com/office/drawing/2014/main" id="{E18A68F8-FDBB-74BC-B984-A99E800DECBC}"/>
              </a:ext>
            </a:extLst>
          </p:cNvPr>
          <p:cNvSpPr txBox="1"/>
          <p:nvPr/>
        </p:nvSpPr>
        <p:spPr>
          <a:xfrm>
            <a:off x="739569" y="24177683"/>
            <a:ext cx="13875914" cy="1569660"/>
          </a:xfrm>
          <a:prstGeom prst="rect">
            <a:avLst/>
          </a:prstGeom>
          <a:noFill/>
        </p:spPr>
        <p:txBody>
          <a:bodyPr wrap="none" rtlCol="0">
            <a:spAutoFit/>
          </a:bodyPr>
          <a:lstStyle/>
          <a:p>
            <a:pPr marL="685800" indent="-685800">
              <a:buFont typeface="Wingdings" panose="05000000000000000000" pitchFamily="2" charset="2"/>
              <a:buChar char="l"/>
            </a:pPr>
            <a:r>
              <a:rPr lang="ja-JP" altLang="en-US" sz="4800" dirty="0">
                <a:latin typeface="Meiryo UI" panose="020B0604030504040204" pitchFamily="50" charset="-128"/>
                <a:ea typeface="Meiryo UI" panose="020B0604030504040204" pitchFamily="50" charset="-128"/>
              </a:rPr>
              <a:t>実験結果</a:t>
            </a:r>
            <a:endParaRPr lang="en-US" altLang="ja-JP" sz="4800" dirty="0">
              <a:latin typeface="Meiryo UI" panose="020B0604030504040204" pitchFamily="50" charset="-128"/>
              <a:ea typeface="Meiryo UI" panose="020B0604030504040204" pitchFamily="50" charset="-128"/>
            </a:endParaRPr>
          </a:p>
          <a:p>
            <a:r>
              <a:rPr lang="en-US" altLang="ja-JP" sz="4800" dirty="0">
                <a:latin typeface="Meiryo UI" panose="020B0604030504040204" pitchFamily="50" charset="-128"/>
                <a:ea typeface="Meiryo UI" panose="020B0604030504040204" pitchFamily="50" charset="-128"/>
              </a:rPr>
              <a:t>- </a:t>
            </a:r>
            <a:r>
              <a:rPr lang="ja-JP" altLang="en-US" sz="4800" dirty="0">
                <a:latin typeface="Meiryo UI" panose="020B0604030504040204" pitchFamily="50" charset="-128"/>
                <a:ea typeface="Meiryo UI" panose="020B0604030504040204" pitchFamily="50" charset="-128"/>
              </a:rPr>
              <a:t>発せられたアドバイスや環境音は完全にカットされている</a:t>
            </a: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715</TotalTime>
  <Words>1019</Words>
  <Application>Microsoft Office PowerPoint</Application>
  <PresentationFormat>ユーザー設定</PresentationFormat>
  <Paragraphs>54</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Meiryo UI</vt:lpstr>
      <vt:lpstr>Arial</vt:lpstr>
      <vt:lpstr>Calibri</vt:lpstr>
      <vt:lpstr>Wingdings</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NM</dc:creator>
  <cp:lastModifiedBy>佐々部 岳人</cp:lastModifiedBy>
  <cp:revision>43</cp:revision>
  <cp:lastPrinted>2017-03-07T07:44:16Z</cp:lastPrinted>
  <dcterms:created xsi:type="dcterms:W3CDTF">2014-01-28T07:16:22Z</dcterms:created>
  <dcterms:modified xsi:type="dcterms:W3CDTF">2022-12-10T03:27:00Z</dcterms:modified>
</cp:coreProperties>
</file>