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8260fa2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78260fa2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6f7228f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6f7228f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6f7228f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6f7228f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6f7228f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6f7228f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4c3671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4c3671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6f7228ff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6f7228f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e1e98b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e1e98b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6f7228f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6f7228f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6f7228f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6f7228f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6f7228f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6f7228f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6f7228f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6f7228f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ja">
                <a:solidFill>
                  <a:srgbClr val="000000"/>
                </a:solidFill>
              </a:rPr>
              <a:t>身体拡張</a:t>
            </a:r>
            <a:r>
              <a:rPr lang="ja">
                <a:solidFill>
                  <a:srgbClr val="000000"/>
                </a:solidFill>
              </a:rPr>
              <a:t>について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" sz="2400">
                <a:solidFill>
                  <a:srgbClr val="000000"/>
                </a:solidFill>
              </a:rPr>
              <a:t>2023/1/17  SSB　　　　　 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DEVELOPMENT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BUSINESS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VISION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>
            <p:ph type="ctrTitle"/>
          </p:nvPr>
        </p:nvSpPr>
        <p:spPr>
          <a:xfrm>
            <a:off x="311708" y="106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身体からの解放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132" name="Google Shape;132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一言で言えば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-22250" y="-2425"/>
            <a:ext cx="916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type="ctrTitle"/>
          </p:nvPr>
        </p:nvSpPr>
        <p:spPr>
          <a:xfrm>
            <a:off x="376183" y="2133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人類を</a:t>
            </a:r>
            <a:r>
              <a:rPr b="1" lang="ja" u="sng">
                <a:solidFill>
                  <a:schemeClr val="accent5"/>
                </a:solidFill>
              </a:rPr>
              <a:t>身体から解放</a:t>
            </a:r>
            <a:r>
              <a:rPr b="1" lang="ja" u="sng">
                <a:solidFill>
                  <a:schemeClr val="accent5"/>
                </a:solidFill>
              </a:rPr>
              <a:t>して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イーロンマスクみたいな強化人間を生み出しまくり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u="sng">
                <a:solidFill>
                  <a:schemeClr val="accent5"/>
                </a:solidFill>
              </a:rPr>
              <a:t>文明進化を加速させる</a:t>
            </a:r>
            <a:endParaRPr b="1" u="sng">
              <a:solidFill>
                <a:schemeClr val="accent5"/>
              </a:solidFill>
            </a:endParaRPr>
          </a:p>
        </p:txBody>
      </p:sp>
      <p:sp>
        <p:nvSpPr>
          <p:cNvPr id="139" name="Google Shape;139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そのビジョンを掲げて何を成し遂げたい？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身体境界の排除</a:t>
            </a:r>
            <a:endParaRPr sz="2500"/>
          </a:p>
        </p:txBody>
      </p:sp>
      <p:sp>
        <p:nvSpPr>
          <p:cNvPr id="145" name="Google Shape;145;p29"/>
          <p:cNvSpPr txBox="1"/>
          <p:nvPr/>
        </p:nvSpPr>
        <p:spPr>
          <a:xfrm>
            <a:off x="255625" y="989400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　身体が肥大化し，世界と一体化する</a:t>
            </a:r>
            <a:endParaRPr sz="1800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358375" y="16658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聴覚の能力が肥大化し，どんな音でも聞くことができる</a:t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311700" y="24487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視覚の能力が肥大化し，遠くのものを見ることができる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自己の</a:t>
            </a:r>
            <a:r>
              <a:rPr b="1" lang="ja" sz="2500">
                <a:solidFill>
                  <a:schemeClr val="accent5"/>
                </a:solidFill>
              </a:rPr>
              <a:t>偏在</a:t>
            </a:r>
            <a:endParaRPr sz="2500"/>
          </a:p>
        </p:txBody>
      </p:sp>
      <p:sp>
        <p:nvSpPr>
          <p:cNvPr id="156" name="Google Shape;156;p30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あらゆる場所に同時に自分が存在し，ふるまう</a:t>
            </a:r>
            <a:endParaRPr sz="18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358375" y="166582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自分の幽体が飛んで行って，あらゆる場所でまるでそこにいるように音を感じることができる</a:t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358375" y="2285150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視覚拡張</a:t>
            </a:r>
            <a:r>
              <a:rPr lang="ja"/>
              <a:t>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自分の幽体が飛んで行って，あらゆる場所の</a:t>
            </a:r>
            <a:r>
              <a:rPr lang="ja"/>
              <a:t>視点をハックできるJackin-Jackout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現実のチューニング</a:t>
            </a:r>
            <a:endParaRPr sz="2500"/>
          </a:p>
        </p:txBody>
      </p:sp>
      <p:sp>
        <p:nvSpPr>
          <p:cNvPr id="167" name="Google Shape;167;p31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個々人が感じる現実を変える</a:t>
            </a:r>
            <a:endParaRPr sz="18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345100" y="1818475"/>
            <a:ext cx="7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耳拡張で言えば・・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聞きたい情報に着目する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45100" y="2528375"/>
            <a:ext cx="786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視覚拡張</a:t>
            </a:r>
            <a:r>
              <a:rPr lang="ja"/>
              <a:t>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・</a:t>
            </a:r>
            <a:r>
              <a:rPr lang="ja"/>
              <a:t>ARによる視覚操作（権限による視覚規制）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・ARによる世界の見方の改変(プロの目線で世界が見える)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時間</a:t>
            </a:r>
            <a:r>
              <a:rPr b="1" lang="ja" sz="2500">
                <a:solidFill>
                  <a:schemeClr val="accent5"/>
                </a:solidFill>
              </a:rPr>
              <a:t>からの解放</a:t>
            </a:r>
            <a:endParaRPr sz="2500"/>
          </a:p>
        </p:txBody>
      </p:sp>
      <p:sp>
        <p:nvSpPr>
          <p:cNvPr id="178" name="Google Shape;178;p32"/>
          <p:cNvSpPr txBox="1"/>
          <p:nvPr/>
        </p:nvSpPr>
        <p:spPr>
          <a:xfrm>
            <a:off x="514450" y="976125"/>
            <a:ext cx="84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時間を超越する</a:t>
            </a:r>
            <a:endParaRPr sz="180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358375" y="1692400"/>
            <a:ext cx="786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視覚拡張で言えば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過去に戻って自分の行動が見れるようになる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AI研究で言えば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過去の自分と対話するChatGPT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認知症治療で言えば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過去の自分の視界を見ることで認知能力を取り戻す治療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ja" sz="2500">
                <a:solidFill>
                  <a:schemeClr val="accent5"/>
                </a:solidFill>
              </a:rPr>
              <a:t>ハード的制約からの解放</a:t>
            </a:r>
            <a:endParaRPr sz="2500"/>
          </a:p>
        </p:txBody>
      </p:sp>
      <p:sp>
        <p:nvSpPr>
          <p:cNvPr id="188" name="Google Shape;188;p33"/>
          <p:cNvSpPr txBox="1"/>
          <p:nvPr/>
        </p:nvSpPr>
        <p:spPr>
          <a:xfrm>
            <a:off x="514450" y="976125"/>
            <a:ext cx="8445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身体の限界でできなかったことができるようになる←～からの自由になっている気がする．～への自由がいる</a:t>
            </a:r>
            <a:endParaRPr sz="1800"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100" y="3748075"/>
            <a:ext cx="1032425" cy="10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25" y="3828675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2525" y="3816975"/>
            <a:ext cx="894625" cy="8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358375" y="1692400"/>
            <a:ext cx="786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</a:t>
            </a:r>
            <a:r>
              <a:rPr lang="ja"/>
              <a:t>で言えば・・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描きたい絵を書けるようになるMidjourney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英語学習で言えば・・・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脳の記憶特性を利用して効率的に英単語を覚えるiknow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