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4074C9-486A-4BF1-BE16-55E0ED93A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BEC5CB-5062-4858-8DB6-EC6E176EA40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HTML Shorthand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819400"/>
            <a:ext cx="2743200" cy="2743200"/>
          </a:xfrm>
        </p:spPr>
        <p:txBody>
          <a:bodyPr>
            <a:noAutofit/>
          </a:bodyPr>
          <a:lstStyle/>
          <a:p>
            <a:pPr algn="l"/>
            <a:r>
              <a:rPr lang="en-US" sz="1200" b="1" dirty="0" smtClean="0"/>
              <a:t>Program Designers: </a:t>
            </a:r>
          </a:p>
          <a:p>
            <a:pPr algn="l"/>
            <a:r>
              <a:rPr lang="en-US" sz="1200" dirty="0" smtClean="0"/>
              <a:t>Gabriel Woodburn</a:t>
            </a:r>
          </a:p>
          <a:p>
            <a:pPr algn="l"/>
            <a:r>
              <a:rPr lang="en-US" sz="1200" dirty="0" smtClean="0"/>
              <a:t>Ian Waddell</a:t>
            </a:r>
          </a:p>
          <a:p>
            <a:pPr algn="l"/>
            <a:r>
              <a:rPr lang="en-US" sz="1200" b="1" dirty="0" smtClean="0"/>
              <a:t>Communications Team:</a:t>
            </a:r>
            <a:endParaRPr lang="en-US" sz="1200" b="1" dirty="0" smtClean="0"/>
          </a:p>
          <a:p>
            <a:pPr algn="l"/>
            <a:r>
              <a:rPr lang="en-US" sz="1200" dirty="0" smtClean="0"/>
              <a:t>Robert Knar</a:t>
            </a:r>
            <a:endParaRPr lang="en-US" sz="1200" dirty="0" smtClean="0"/>
          </a:p>
          <a:p>
            <a:pPr algn="l"/>
            <a:r>
              <a:rPr lang="en-US" sz="1200" dirty="0" smtClean="0"/>
              <a:t>Elijah Morishita</a:t>
            </a:r>
          </a:p>
          <a:p>
            <a:pPr algn="l"/>
            <a:r>
              <a:rPr lang="en-US" sz="1200" b="1" dirty="0" smtClean="0"/>
              <a:t>Program Testers:</a:t>
            </a:r>
          </a:p>
          <a:p>
            <a:pPr algn="l"/>
            <a:r>
              <a:rPr lang="en-US" sz="1200" dirty="0" smtClean="0"/>
              <a:t>Bradley Owens</a:t>
            </a:r>
            <a:endParaRPr lang="en-US" sz="1200" dirty="0" smtClean="0"/>
          </a:p>
          <a:p>
            <a:pPr algn="l"/>
            <a:r>
              <a:rPr lang="en-US" sz="1200" dirty="0" smtClean="0"/>
              <a:t>Jason Shi</a:t>
            </a:r>
          </a:p>
          <a:p>
            <a:pPr algn="l"/>
            <a:r>
              <a:rPr lang="en-US" sz="1200" dirty="0" smtClean="0"/>
              <a:t>Lyle </a:t>
            </a:r>
            <a:r>
              <a:rPr lang="en-US" sz="1200" dirty="0" err="1" smtClean="0"/>
              <a:t>Reicks</a:t>
            </a:r>
            <a:endParaRPr lang="en-US" sz="1200" dirty="0" smtClean="0"/>
          </a:p>
          <a:p>
            <a:pPr algn="l"/>
            <a:r>
              <a:rPr lang="en-US" sz="1200" dirty="0" smtClean="0"/>
              <a:t>Robert Knar</a:t>
            </a:r>
          </a:p>
          <a:p>
            <a:pPr algn="l"/>
            <a:r>
              <a:rPr lang="en-US" sz="1200" dirty="0" err="1" smtClean="0"/>
              <a:t>Skyler</a:t>
            </a:r>
            <a:r>
              <a:rPr lang="en-US" sz="1200" dirty="0" smtClean="0"/>
              <a:t> Brown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 create a </a:t>
            </a:r>
            <a:r>
              <a:rPr lang="en-US" dirty="0" smtClean="0"/>
              <a:t>small, internal program to produce a working html file that our web developers </a:t>
            </a:r>
            <a:r>
              <a:rPr lang="en-US" dirty="0" smtClean="0"/>
              <a:t>can easily </a:t>
            </a:r>
            <a:r>
              <a:rPr lang="en-US" dirty="0" smtClean="0"/>
              <a:t>use. 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Placeholder 5" descr="html_exampl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046" b="3046"/>
          <a:stretch>
            <a:fillRect/>
          </a:stretch>
        </p:blipFill>
        <p:spPr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4040188" cy="659352"/>
          </a:xfrm>
        </p:spPr>
        <p:txBody>
          <a:bodyPr/>
          <a:lstStyle/>
          <a:p>
            <a:r>
              <a:rPr lang="en-US" sz="1400" dirty="0" smtClean="0"/>
              <a:t>Any time one of our developers produces a file, all they have to do is include the key special characters </a:t>
            </a:r>
            <a:r>
              <a:rPr lang="en-US" sz="1400" dirty="0" smtClean="0"/>
              <a:t>we created in </a:t>
            </a:r>
            <a:r>
              <a:rPr lang="en-US" sz="1400" dirty="0" smtClean="0"/>
              <a:t>their </a:t>
            </a:r>
            <a:r>
              <a:rPr lang="en-US" sz="1400" dirty="0" smtClean="0"/>
              <a:t>shorthand.</a:t>
            </a:r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2133600"/>
            <a:ext cx="4041775" cy="65484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Our </a:t>
            </a:r>
            <a:r>
              <a:rPr lang="en-US" dirty="0" smtClean="0"/>
              <a:t>program will compile the </a:t>
            </a:r>
            <a:r>
              <a:rPr lang="en-US" dirty="0" smtClean="0"/>
              <a:t>information, add the required HTML tags, </a:t>
            </a:r>
            <a:r>
              <a:rPr lang="en-US" dirty="0" smtClean="0"/>
              <a:t>and produce </a:t>
            </a:r>
            <a:r>
              <a:rPr lang="en-US" dirty="0" smtClean="0"/>
              <a:t>a working HTML file.</a:t>
            </a:r>
            <a:endParaRPr lang="en-US" dirty="0"/>
          </a:p>
        </p:txBody>
      </p:sp>
      <p:pic>
        <p:nvPicPr>
          <p:cNvPr id="7" name="Content Placeholder 6" descr="html_txt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3305823"/>
            <a:ext cx="4040188" cy="2264067"/>
          </a:xfrm>
        </p:spPr>
      </p:pic>
      <p:pic>
        <p:nvPicPr>
          <p:cNvPr id="8" name="Content Placeholder 7" descr="html_output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3003857"/>
            <a:ext cx="4041775" cy="28679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This program will save on </a:t>
            </a:r>
            <a:r>
              <a:rPr lang="en-US" dirty="0" smtClean="0"/>
              <a:t>both time and cost of continually outsourcing html </a:t>
            </a:r>
            <a:r>
              <a:rPr lang="en-US" dirty="0" smtClean="0"/>
              <a:t>programmers.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122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HTML Shorthand Proposal</vt:lpstr>
      <vt:lpstr>The Purpose:</vt:lpstr>
      <vt:lpstr>How Does it Work?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</cp:revision>
  <dcterms:created xsi:type="dcterms:W3CDTF">2020-03-03T04:45:31Z</dcterms:created>
  <dcterms:modified xsi:type="dcterms:W3CDTF">2020-03-03T05:45:12Z</dcterms:modified>
</cp:coreProperties>
</file>