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FB5F-E43B-3C2F-B01C-D7EBA4EF8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3B203-B889-DAD8-8015-E433896FA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214F-D1C8-9238-F2AF-B58C08EA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DCA-5D05-4AB8-954D-9ADCA2D8E39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74ED-2071-DC85-D61A-09C1D956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5EF2-C722-0C3F-873A-002907D6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A5A7-9520-4D4A-A387-BB32C0A9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B9A0-4BB8-7BE8-0986-CEC0A51D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59EF1-644D-A1FF-5C18-468EF45DA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6D390-2C87-C981-3477-01CB0099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DCA-5D05-4AB8-954D-9ADCA2D8E39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79813-AFA8-0781-35ED-ECED0D4F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C1218-485E-F40C-7006-26FF17E8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A5A7-9520-4D4A-A387-BB32C0A9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2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E7DC5-2A18-69E0-C686-B6C0B2194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D2AAD-418C-4154-F756-F008C57FE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23D78-B466-A790-FE55-13DD5389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DCA-5D05-4AB8-954D-9ADCA2D8E39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9839-CB5F-4BE7-47A2-0AC13D2C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46D2-B22B-D05A-0A9B-6EC7AB28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A5A7-9520-4D4A-A387-BB32C0A9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A4C6-BA2E-D4D3-D96E-7816E616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97C1-9F68-D3B3-F396-BABE5BFE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DAFC-A8D3-7087-2489-81A65CEC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DCA-5D05-4AB8-954D-9ADCA2D8E39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1E94-4544-5C0B-6CFB-B2AA00E3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5EBC9-F66B-1ECD-3547-B824117C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A5A7-9520-4D4A-A387-BB32C0A9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3F67-326C-025F-407C-1E95F344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32F43-7D83-881E-FF65-FD30D7E29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9612-3AF9-6191-BEF5-093EA0F4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DCA-5D05-4AB8-954D-9ADCA2D8E39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9FDF-D791-003D-347F-9109DD9A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7970-2A48-D671-455E-45CFA907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A5A7-9520-4D4A-A387-BB32C0A9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127-F6C0-8D42-0E83-68C0E527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C900-416F-A81A-565E-BFF4A92E4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E9DA8-7E5E-1AE6-76E3-54ACF00F4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70F27-C86B-316D-D4BC-16E46D74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DCA-5D05-4AB8-954D-9ADCA2D8E39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FD15-2FC0-255E-6102-7F60A3F4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D530E-ABDD-9682-9881-D224DFED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A5A7-9520-4D4A-A387-BB32C0A9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5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9B5A-3392-910A-9DBC-6DD1B9AE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8A187-BA5A-F9E2-1305-AAE8F22E9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A2EE7-EDA9-2755-0BDE-AA6C19A22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95F44-684F-D00B-DF5C-DBB4AF1FE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D5D69-60A2-5C57-3B96-12CC7004D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9DD41-8199-83F0-0175-A9BB6FD7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DCA-5D05-4AB8-954D-9ADCA2D8E39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C9D7E-A612-FD71-DB6A-B82817FB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C9B3C-C498-1A6B-0631-8CC3C713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A5A7-9520-4D4A-A387-BB32C0A9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1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1321-508C-2143-5CF9-33FEA47E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E3332-F3CF-4C65-2BBE-45FE954B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DCA-5D05-4AB8-954D-9ADCA2D8E39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70B3B-A42F-3A13-6A48-7C3E2F6F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0180-211F-DD3E-DD6F-C04E7C8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A5A7-9520-4D4A-A387-BB32C0A9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4C760-0686-4613-D697-68E3E61D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DCA-5D05-4AB8-954D-9ADCA2D8E39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E6806-3749-B1F1-2D51-637F55A6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063E7-9FFB-1F1C-5B4E-373EACCE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A5A7-9520-4D4A-A387-BB32C0A9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FFDE-8FFD-4EE8-2772-F6B3628C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927B-AECA-57B9-4B12-08848203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ED016-1127-ED1B-41ED-0038DF43A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FFB00-1FD6-D45E-E91F-6A69B458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DCA-5D05-4AB8-954D-9ADCA2D8E39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C8F21-A72A-80E2-0496-501A9D39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BB3F2-8B05-E7E7-9743-A79426E8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A5A7-9520-4D4A-A387-BB32C0A9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3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8434-07A7-DD69-4890-892AFB4F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54164-0220-F4B1-E010-38DD214F8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2E635-B53E-E59F-D75A-DBD3FB83E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DC8E-E4B2-15BB-0820-81FD04CD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DCA-5D05-4AB8-954D-9ADCA2D8E39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D1B99-E965-419F-3A95-395F5209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4C684-D3C9-7D34-4CA9-6DC103A0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A5A7-9520-4D4A-A387-BB32C0A9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17A65-FCC4-6E51-A2CB-1AE1CA6A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3377F-FF63-4E73-C9F5-8ACCB132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5140-F23C-C2A1-0BFA-11E06B328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2DCA-5D05-4AB8-954D-9ADCA2D8E39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DCBA3-026E-9E9E-4296-D36495FD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DB3E-407B-E521-7431-B1CCF6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A5A7-9520-4D4A-A387-BB32C0A9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7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91E4-159B-47BB-0995-A79EF72F0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1759-9AFC-41E8-CED5-50B1FF200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8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7BAD-D295-25C2-BDE3-7C158B47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1025-AD43-2258-5152-39CC2C314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3253-094C-99BE-4E8A-77D46714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8CA3-1EF1-2007-91B9-F2298B26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3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Nicholas Wlezien</dc:creator>
  <cp:lastModifiedBy>Nicholas Wlezien</cp:lastModifiedBy>
  <cp:revision>1</cp:revision>
  <dcterms:created xsi:type="dcterms:W3CDTF">2024-04-30T15:11:31Z</dcterms:created>
  <dcterms:modified xsi:type="dcterms:W3CDTF">2024-04-30T15:11:41Z</dcterms:modified>
</cp:coreProperties>
</file>