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handoutMasterIdLst>
    <p:handoutMasterId r:id="rId20"/>
  </p:handoutMasterIdLst>
  <p:sldIdLst>
    <p:sldId id="256" r:id="rId3"/>
    <p:sldId id="257" r:id="rId4"/>
    <p:sldId id="266" r:id="rId5"/>
    <p:sldId id="259" r:id="rId6"/>
    <p:sldId id="260" r:id="rId7"/>
    <p:sldId id="261" r:id="rId8"/>
    <p:sldId id="267" r:id="rId9"/>
    <p:sldId id="268" r:id="rId10"/>
    <p:sldId id="263" r:id="rId11"/>
    <p:sldId id="262" r:id="rId12"/>
    <p:sldId id="264" r:id="rId13"/>
    <p:sldId id="265" r:id="rId14"/>
    <p:sldId id="258" r:id="rId15"/>
    <p:sldId id="270" r:id="rId16"/>
    <p:sldId id="271" r:id="rId17"/>
    <p:sldId id="272"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Geneva" charset="0"/>
        <a:cs typeface="Geneva" charset="0"/>
      </a:defRPr>
    </a:lvl1pPr>
    <a:lvl2pPr marL="457200" algn="l" defTabSz="457200" rtl="0" fontAlgn="base">
      <a:spcBef>
        <a:spcPct val="0"/>
      </a:spcBef>
      <a:spcAft>
        <a:spcPct val="0"/>
      </a:spcAft>
      <a:defRPr kern="1200">
        <a:solidFill>
          <a:schemeClr val="tx1"/>
        </a:solidFill>
        <a:latin typeface="Calibri" charset="0"/>
        <a:ea typeface="Geneva" charset="0"/>
        <a:cs typeface="Geneva" charset="0"/>
      </a:defRPr>
    </a:lvl2pPr>
    <a:lvl3pPr marL="914400" algn="l" defTabSz="457200" rtl="0" fontAlgn="base">
      <a:spcBef>
        <a:spcPct val="0"/>
      </a:spcBef>
      <a:spcAft>
        <a:spcPct val="0"/>
      </a:spcAft>
      <a:defRPr kern="1200">
        <a:solidFill>
          <a:schemeClr val="tx1"/>
        </a:solidFill>
        <a:latin typeface="Calibri" charset="0"/>
        <a:ea typeface="Geneva" charset="0"/>
        <a:cs typeface="Geneva" charset="0"/>
      </a:defRPr>
    </a:lvl3pPr>
    <a:lvl4pPr marL="1371600" algn="l" defTabSz="457200" rtl="0" fontAlgn="base">
      <a:spcBef>
        <a:spcPct val="0"/>
      </a:spcBef>
      <a:spcAft>
        <a:spcPct val="0"/>
      </a:spcAft>
      <a:defRPr kern="1200">
        <a:solidFill>
          <a:schemeClr val="tx1"/>
        </a:solidFill>
        <a:latin typeface="Calibri" charset="0"/>
        <a:ea typeface="Geneva" charset="0"/>
        <a:cs typeface="Geneva" charset="0"/>
      </a:defRPr>
    </a:lvl4pPr>
    <a:lvl5pPr marL="1828800" algn="l" defTabSz="457200" rtl="0" fontAlgn="base">
      <a:spcBef>
        <a:spcPct val="0"/>
      </a:spcBef>
      <a:spcAft>
        <a:spcPct val="0"/>
      </a:spcAft>
      <a:defRPr kern="1200">
        <a:solidFill>
          <a:schemeClr val="tx1"/>
        </a:solidFill>
        <a:latin typeface="Calibri" charset="0"/>
        <a:ea typeface="Geneva" charset="0"/>
        <a:cs typeface="Geneva" charset="0"/>
      </a:defRPr>
    </a:lvl5pPr>
    <a:lvl6pPr marL="2286000" algn="l" defTabSz="457200" rtl="0" eaLnBrk="1" latinLnBrk="0" hangingPunct="1">
      <a:defRPr kern="1200">
        <a:solidFill>
          <a:schemeClr val="tx1"/>
        </a:solidFill>
        <a:latin typeface="Calibri" charset="0"/>
        <a:ea typeface="Geneva" charset="0"/>
        <a:cs typeface="Geneva" charset="0"/>
      </a:defRPr>
    </a:lvl6pPr>
    <a:lvl7pPr marL="2743200" algn="l" defTabSz="457200" rtl="0" eaLnBrk="1" latinLnBrk="0" hangingPunct="1">
      <a:defRPr kern="1200">
        <a:solidFill>
          <a:schemeClr val="tx1"/>
        </a:solidFill>
        <a:latin typeface="Calibri" charset="0"/>
        <a:ea typeface="Geneva" charset="0"/>
        <a:cs typeface="Geneva" charset="0"/>
      </a:defRPr>
    </a:lvl7pPr>
    <a:lvl8pPr marL="3200400" algn="l" defTabSz="457200" rtl="0" eaLnBrk="1" latinLnBrk="0" hangingPunct="1">
      <a:defRPr kern="1200">
        <a:solidFill>
          <a:schemeClr val="tx1"/>
        </a:solidFill>
        <a:latin typeface="Calibri" charset="0"/>
        <a:ea typeface="Geneva" charset="0"/>
        <a:cs typeface="Geneva" charset="0"/>
      </a:defRPr>
    </a:lvl8pPr>
    <a:lvl9pPr marL="3657600" algn="l" defTabSz="457200" rtl="0" eaLnBrk="1" latinLnBrk="0" hangingPunct="1">
      <a:defRPr kern="1200">
        <a:solidFill>
          <a:schemeClr val="tx1"/>
        </a:solidFill>
        <a:latin typeface="Calibri" charset="0"/>
        <a:ea typeface="Geneva" charset="0"/>
        <a:cs typeface="Geneva" charset="0"/>
      </a:defRPr>
    </a:lvl9pPr>
  </p:defaultTextStyle>
  <p:extLst>
    <p:ext uri="{521415D9-36F7-43E2-AB2F-B90AF26B5E84}">
      <p14:sectionLst xmlns:p14="http://schemas.microsoft.com/office/powerpoint/2010/main">
        <p14:section name="默认节" id="{210699DB-12A6-4B13-984A-4602E2EAABDF}">
          <p14:sldIdLst>
            <p14:sldId id="256"/>
            <p14:sldId id="257"/>
            <p14:sldId id="266"/>
            <p14:sldId id="259"/>
            <p14:sldId id="260"/>
            <p14:sldId id="261"/>
            <p14:sldId id="267"/>
            <p14:sldId id="268"/>
            <p14:sldId id="263"/>
            <p14:sldId id="262"/>
            <p14:sldId id="264"/>
            <p14:sldId id="265"/>
            <p14:sldId id="258"/>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95B"/>
    <a:srgbClr val="582C83"/>
    <a:srgbClr val="DC44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5" autoAdjust="0"/>
    <p:restoredTop sz="94671" autoAdjust="0"/>
  </p:normalViewPr>
  <p:slideViewPr>
    <p:cSldViewPr snapToGrid="0" snapToObjects="1" showGuides="1">
      <p:cViewPr>
        <p:scale>
          <a:sx n="99" d="100"/>
          <a:sy n="99" d="100"/>
        </p:scale>
        <p:origin x="-58" y="-58"/>
      </p:cViewPr>
      <p:guideLst>
        <p:guide orient="horz" pos="2265"/>
        <p:guide pos="35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BEF59B9-AC66-496B-A09F-16DEC8FD152B}" type="datetimeFigureOut">
              <a:rPr lang="en-GB" smtClean="0"/>
              <a:t>20/10/2015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11336D-E951-458C-A46D-91077F915628}" type="slidenum">
              <a:rPr lang="en-GB" smtClean="0"/>
              <a:t>‹#›</a:t>
            </a:fld>
            <a:endParaRPr lang="en-GB"/>
          </a:p>
        </p:txBody>
      </p:sp>
    </p:spTree>
    <p:extLst>
      <p:ext uri="{BB962C8B-B14F-4D97-AF65-F5344CB8AC3E}">
        <p14:creationId xmlns:p14="http://schemas.microsoft.com/office/powerpoint/2010/main" val="2782663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2A397C2-6C8D-0F4F-90C7-B6E4A4245D8C}" type="datetimeFigureOut">
              <a:rPr lang="en-US"/>
              <a:pPr>
                <a:defRPr/>
              </a:pPr>
              <a:t>10/20/2015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2D987F9-3EAD-864F-A144-96431262CE0F}" type="slidenum">
              <a:rPr lang="en-US"/>
              <a:pPr>
                <a:defRPr/>
              </a:pPr>
              <a:t>‹#›</a:t>
            </a:fld>
            <a:endParaRPr lang="en-US"/>
          </a:p>
        </p:txBody>
      </p:sp>
    </p:spTree>
    <p:extLst>
      <p:ext uri="{BB962C8B-B14F-4D97-AF65-F5344CB8AC3E}">
        <p14:creationId xmlns:p14="http://schemas.microsoft.com/office/powerpoint/2010/main" val="495157606"/>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Geneva" charset="0"/>
        <a:cs typeface="Geneva" charset="0"/>
      </a:defRPr>
    </a:lvl1pPr>
    <a:lvl2pPr marL="457200" algn="l" defTabSz="457200" rtl="0" fontAlgn="base">
      <a:spcBef>
        <a:spcPct val="30000"/>
      </a:spcBef>
      <a:spcAft>
        <a:spcPct val="0"/>
      </a:spcAft>
      <a:defRPr sz="1200" kern="1200">
        <a:solidFill>
          <a:schemeClr val="tx1"/>
        </a:solidFill>
        <a:latin typeface="+mn-lt"/>
        <a:ea typeface="Geneva" charset="0"/>
        <a:cs typeface="+mn-cs"/>
      </a:defRPr>
    </a:lvl2pPr>
    <a:lvl3pPr marL="914400" algn="l" defTabSz="457200" rtl="0" fontAlgn="base">
      <a:spcBef>
        <a:spcPct val="30000"/>
      </a:spcBef>
      <a:spcAft>
        <a:spcPct val="0"/>
      </a:spcAft>
      <a:defRPr sz="1200" kern="1200">
        <a:solidFill>
          <a:schemeClr val="tx1"/>
        </a:solidFill>
        <a:latin typeface="+mn-lt"/>
        <a:ea typeface="Geneva" charset="0"/>
        <a:cs typeface="+mn-cs"/>
      </a:defRPr>
    </a:lvl3pPr>
    <a:lvl4pPr marL="1371600" algn="l" defTabSz="457200" rtl="0" fontAlgn="base">
      <a:spcBef>
        <a:spcPct val="30000"/>
      </a:spcBef>
      <a:spcAft>
        <a:spcPct val="0"/>
      </a:spcAft>
      <a:defRPr sz="1200" kern="1200">
        <a:solidFill>
          <a:schemeClr val="tx1"/>
        </a:solidFill>
        <a:latin typeface="+mn-lt"/>
        <a:ea typeface="Geneva" charset="0"/>
        <a:cs typeface="+mn-cs"/>
      </a:defRPr>
    </a:lvl4pPr>
    <a:lvl5pPr marL="1828800" algn="l" defTabSz="457200" rtl="0" fontAlgn="base">
      <a:spcBef>
        <a:spcPct val="30000"/>
      </a:spcBef>
      <a:spcAft>
        <a:spcPct val="0"/>
      </a:spcAft>
      <a:defRPr sz="1200" kern="1200">
        <a:solidFill>
          <a:schemeClr val="tx1"/>
        </a:solidFill>
        <a:latin typeface="+mn-lt"/>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5" name="Picture 4" descr="New FC bg purple with 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68051" y="2329314"/>
            <a:ext cx="7772400" cy="1825817"/>
          </a:xfrm>
        </p:spPr>
        <p:txBody>
          <a:bodyPr/>
          <a:lstStyle>
            <a:lvl1pPr algn="l">
              <a:defRPr sz="3200" b="1">
                <a:solidFill>
                  <a:schemeClr val="bg1"/>
                </a:solidFill>
              </a:defRPr>
            </a:lvl1pPr>
          </a:lstStyle>
          <a:p>
            <a:r>
              <a:rPr lang="en-US" dirty="0" smtClean="0"/>
              <a:t>A</a:t>
            </a:r>
            <a:r>
              <a:rPr lang="en-GB" dirty="0" smtClean="0"/>
              <a:t>DD TITLE</a:t>
            </a:r>
            <a:endParaRPr lang="en-US" dirty="0"/>
          </a:p>
        </p:txBody>
      </p:sp>
      <p:sp>
        <p:nvSpPr>
          <p:cNvPr id="3" name="Subtitle 2"/>
          <p:cNvSpPr>
            <a:spLocks noGrp="1"/>
          </p:cNvSpPr>
          <p:nvPr>
            <p:ph type="subTitle" idx="1" hasCustomPrompt="1"/>
          </p:nvPr>
        </p:nvSpPr>
        <p:spPr>
          <a:xfrm>
            <a:off x="468051" y="3741820"/>
            <a:ext cx="7042194" cy="1244065"/>
          </a:xfrm>
        </p:spPr>
        <p:txBody>
          <a:bodyPr/>
          <a:lstStyle>
            <a:lvl1pPr marL="0" indent="0" algn="l">
              <a:buNone/>
              <a:defRPr sz="28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a:t>
            </a:r>
            <a:r>
              <a:rPr lang="en-GB" dirty="0" smtClean="0"/>
              <a:t>UBTITLE</a:t>
            </a:r>
            <a:endParaRPr lang="en-US" dirty="0"/>
          </a:p>
        </p:txBody>
      </p:sp>
    </p:spTree>
    <p:extLst>
      <p:ext uri="{BB962C8B-B14F-4D97-AF65-F5344CB8AC3E}">
        <p14:creationId xmlns:p14="http://schemas.microsoft.com/office/powerpoint/2010/main" val="150640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ith bullet point add client log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75897"/>
            <a:ext cx="8229600" cy="1143000"/>
          </a:xfrm>
        </p:spPr>
        <p:txBody>
          <a:bodyPr/>
          <a:lstStyle>
            <a:lvl1pPr>
              <a:defRPr>
                <a:solidFill>
                  <a:srgbClr val="DC4405"/>
                </a:solidFill>
              </a:defRPr>
            </a:lvl1pPr>
          </a:lstStyle>
          <a:p>
            <a:r>
              <a:rPr lang="en-GB" dirty="0" smtClean="0"/>
              <a:t>HEADING</a:t>
            </a:r>
            <a:endParaRPr lang="en-US" dirty="0"/>
          </a:p>
        </p:txBody>
      </p:sp>
      <p:sp>
        <p:nvSpPr>
          <p:cNvPr id="8" name="Content Placeholder 8"/>
          <p:cNvSpPr>
            <a:spLocks noGrp="1"/>
          </p:cNvSpPr>
          <p:nvPr>
            <p:ph sz="quarter" idx="10" hasCustomPrompt="1"/>
          </p:nvPr>
        </p:nvSpPr>
        <p:spPr>
          <a:xfrm>
            <a:off x="457200" y="722595"/>
            <a:ext cx="2989263" cy="525463"/>
          </a:xfrm>
        </p:spPr>
        <p:txBody>
          <a:bodyPr/>
          <a:lstStyle>
            <a:lvl1pPr>
              <a:defRPr>
                <a:solidFill>
                  <a:srgbClr val="582C83"/>
                </a:solidFill>
              </a:defRPr>
            </a:lvl1pPr>
          </a:lstStyle>
          <a:p>
            <a:pPr lvl="0"/>
            <a:r>
              <a:rPr lang="en-GB" dirty="0" smtClean="0"/>
              <a:t>SUBTITLE</a:t>
            </a:r>
            <a:endParaRPr lang="en-US" dirty="0"/>
          </a:p>
        </p:txBody>
      </p:sp>
      <p:pic>
        <p:nvPicPr>
          <p:cNvPr id="10" name="Picture 1" descr="2796 master tempalte for powerpoint 10 x7.5 no fish tail-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11"/>
          <p:cNvSpPr>
            <a:spLocks noGrp="1"/>
          </p:cNvSpPr>
          <p:nvPr>
            <p:ph type="pic" sz="quarter" idx="12"/>
          </p:nvPr>
        </p:nvSpPr>
        <p:spPr>
          <a:xfrm>
            <a:off x="7392202" y="355600"/>
            <a:ext cx="1364448" cy="892458"/>
          </a:xfrm>
        </p:spPr>
        <p:txBody>
          <a:bodyPr/>
          <a:lstStyle/>
          <a:p>
            <a:r>
              <a:rPr lang="zh-CN" altLang="en-US" smtClean="0"/>
              <a:t>单击图标添加图片</a:t>
            </a:r>
            <a:endParaRPr lang="en-US" dirty="0"/>
          </a:p>
        </p:txBody>
      </p:sp>
      <p:sp>
        <p:nvSpPr>
          <p:cNvPr id="13" name="Text Placeholder 15"/>
          <p:cNvSpPr>
            <a:spLocks noGrp="1"/>
          </p:cNvSpPr>
          <p:nvPr>
            <p:ph type="body" sz="quarter" idx="14" hasCustomPrompt="1"/>
          </p:nvPr>
        </p:nvSpPr>
        <p:spPr>
          <a:xfrm>
            <a:off x="457200" y="1450346"/>
            <a:ext cx="8299450" cy="4040751"/>
          </a:xfrm>
        </p:spPr>
        <p:txBody>
          <a:bodyPr/>
          <a:lstStyle>
            <a:lvl1pPr marL="285750" indent="-285750">
              <a:buClr>
                <a:srgbClr val="DC4405"/>
              </a:buClr>
              <a:buFont typeface="Arial"/>
              <a:buChar char="•"/>
              <a:defRPr sz="2400">
                <a:solidFill>
                  <a:srgbClr val="58595B"/>
                </a:solidFill>
              </a:defRPr>
            </a:lvl1pPr>
          </a:lstStyle>
          <a:p>
            <a:pPr lvl="0"/>
            <a:r>
              <a:rPr lang="en-GB" dirty="0" smtClean="0"/>
              <a:t> Text</a:t>
            </a:r>
            <a:endParaRPr lang="en-US" dirty="0"/>
          </a:p>
        </p:txBody>
      </p:sp>
      <p:sp>
        <p:nvSpPr>
          <p:cNvPr id="14" name="Text Placeholder 13"/>
          <p:cNvSpPr>
            <a:spLocks noGrp="1"/>
          </p:cNvSpPr>
          <p:nvPr>
            <p:ph type="body" sz="quarter" idx="13" hasCustomPrompt="1"/>
          </p:nvPr>
        </p:nvSpPr>
        <p:spPr>
          <a:xfrm>
            <a:off x="267167" y="6458813"/>
            <a:ext cx="4155337" cy="308161"/>
          </a:xfrm>
        </p:spPr>
        <p:txBody>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200">
                <a:solidFill>
                  <a:schemeClr val="bg1"/>
                </a:solidFill>
              </a:defRPr>
            </a:lvl1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GB" dirty="0" smtClean="0"/>
              <a:t>Confidential</a:t>
            </a:r>
            <a:endParaRPr lang="en-US" dirty="0" smtClean="0"/>
          </a:p>
        </p:txBody>
      </p:sp>
    </p:spTree>
    <p:extLst>
      <p:ext uri="{BB962C8B-B14F-4D97-AF65-F5344CB8AC3E}">
        <p14:creationId xmlns:p14="http://schemas.microsoft.com/office/powerpoint/2010/main" val="297091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mercial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88725"/>
            <a:ext cx="8229600" cy="1143000"/>
          </a:xfrm>
        </p:spPr>
        <p:txBody>
          <a:bodyPr/>
          <a:lstStyle>
            <a:lvl1pPr>
              <a:defRPr>
                <a:solidFill>
                  <a:srgbClr val="DC4405"/>
                </a:solidFill>
              </a:defRPr>
            </a:lvl1pPr>
          </a:lstStyle>
          <a:p>
            <a:r>
              <a:rPr lang="en-US" dirty="0" smtClean="0"/>
              <a:t>C</a:t>
            </a:r>
            <a:r>
              <a:rPr lang="en-GB" dirty="0" smtClean="0"/>
              <a:t>OMMERCIAL SLIDE</a:t>
            </a:r>
            <a:endParaRPr lang="en-US" dirty="0"/>
          </a:p>
        </p:txBody>
      </p:sp>
      <p:sp>
        <p:nvSpPr>
          <p:cNvPr id="8" name="Content Placeholder 8"/>
          <p:cNvSpPr>
            <a:spLocks noGrp="1"/>
          </p:cNvSpPr>
          <p:nvPr>
            <p:ph sz="quarter" idx="10" hasCustomPrompt="1"/>
          </p:nvPr>
        </p:nvSpPr>
        <p:spPr>
          <a:xfrm>
            <a:off x="457200" y="722595"/>
            <a:ext cx="2989263" cy="525463"/>
          </a:xfrm>
        </p:spPr>
        <p:txBody>
          <a:bodyPr/>
          <a:lstStyle>
            <a:lvl1pPr>
              <a:defRPr>
                <a:solidFill>
                  <a:srgbClr val="582C83"/>
                </a:solidFill>
              </a:defRPr>
            </a:lvl1pPr>
          </a:lstStyle>
          <a:p>
            <a:pPr lvl="0"/>
            <a:r>
              <a:rPr lang="en-GB" dirty="0" smtClean="0"/>
              <a:t>SUBTITLE</a:t>
            </a:r>
            <a:endParaRPr lang="en-US" dirty="0"/>
          </a:p>
        </p:txBody>
      </p:sp>
      <p:pic>
        <p:nvPicPr>
          <p:cNvPr id="10" name="Picture 1" descr="2796 master tempalte for powerpoint 10 x7.5 no fish tail-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13" hasCustomPrompt="1"/>
          </p:nvPr>
        </p:nvSpPr>
        <p:spPr>
          <a:xfrm>
            <a:off x="267167" y="6458813"/>
            <a:ext cx="4155337" cy="308161"/>
          </a:xfrm>
        </p:spPr>
        <p:txBody>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200">
                <a:solidFill>
                  <a:schemeClr val="bg1"/>
                </a:solidFill>
              </a:defRPr>
            </a:lvl1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GB" dirty="0" smtClean="0"/>
              <a:t>Commercial-in-confidence, subject to </a:t>
            </a:r>
            <a:r>
              <a:rPr lang="en-GB" dirty="0" err="1" smtClean="0"/>
              <a:t>contrac</a:t>
            </a:r>
            <a:r>
              <a:rPr lang="en-US" dirty="0" smtClean="0"/>
              <a:t>t</a:t>
            </a:r>
          </a:p>
        </p:txBody>
      </p:sp>
      <p:sp>
        <p:nvSpPr>
          <p:cNvPr id="15" name="Text Placeholder 15"/>
          <p:cNvSpPr>
            <a:spLocks noGrp="1"/>
          </p:cNvSpPr>
          <p:nvPr>
            <p:ph type="body" sz="quarter" idx="14" hasCustomPrompt="1"/>
          </p:nvPr>
        </p:nvSpPr>
        <p:spPr>
          <a:xfrm>
            <a:off x="457200" y="1447143"/>
            <a:ext cx="8299450" cy="4040751"/>
          </a:xfrm>
        </p:spPr>
        <p:txBody>
          <a:bodyPr/>
          <a:lstStyle>
            <a:lvl1pPr marL="285750" indent="-285750">
              <a:buClr>
                <a:srgbClr val="DC4405"/>
              </a:buClr>
              <a:buFont typeface="Arial"/>
              <a:buChar char="•"/>
              <a:defRPr sz="2400">
                <a:solidFill>
                  <a:srgbClr val="58595B"/>
                </a:solidFill>
              </a:defRPr>
            </a:lvl1pPr>
          </a:lstStyle>
          <a:p>
            <a:pPr lvl="0"/>
            <a:r>
              <a:rPr lang="en-GB" dirty="0" smtClean="0"/>
              <a:t> Text</a:t>
            </a:r>
            <a:endParaRPr lang="en-US" dirty="0"/>
          </a:p>
        </p:txBody>
      </p:sp>
    </p:spTree>
    <p:extLst>
      <p:ext uri="{BB962C8B-B14F-4D97-AF65-F5344CB8AC3E}">
        <p14:creationId xmlns:p14="http://schemas.microsoft.com/office/powerpoint/2010/main" val="207754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Salmon Bran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572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lding page 1">
    <p:spTree>
      <p:nvGrpSpPr>
        <p:cNvPr id="1" name=""/>
        <p:cNvGrpSpPr/>
        <p:nvPr/>
      </p:nvGrpSpPr>
      <p:grpSpPr>
        <a:xfrm>
          <a:off x="0" y="0"/>
          <a:ext cx="0" cy="0"/>
          <a:chOff x="0" y="0"/>
          <a:chExt cx="0" cy="0"/>
        </a:xfrm>
      </p:grpSpPr>
      <p:pic>
        <p:nvPicPr>
          <p:cNvPr id="7" name="Picture 6" descr="New  coloured BG no logo centered.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Placeholder 1"/>
          <p:cNvSpPr>
            <a:spLocks noGrp="1"/>
          </p:cNvSpPr>
          <p:nvPr>
            <p:ph type="title" hasCustomPrompt="1"/>
          </p:nvPr>
        </p:nvSpPr>
        <p:spPr>
          <a:xfrm>
            <a:off x="457200" y="2693762"/>
            <a:ext cx="8229600" cy="1143000"/>
          </a:xfrm>
          <a:prstGeom prst="rect">
            <a:avLst/>
          </a:prstGeom>
        </p:spPr>
        <p:txBody>
          <a:bodyPr vert="horz" lIns="91440" tIns="45720" rIns="91440" bIns="45720" rtlCol="0" anchor="ctr">
            <a:normAutofit/>
          </a:bodyPr>
          <a:lstStyle/>
          <a:p>
            <a:r>
              <a:rPr lang="en-GB" dirty="0" smtClean="0"/>
              <a:t>HOLDING PAGE</a:t>
            </a:r>
            <a:endParaRPr lang="en-US" dirty="0"/>
          </a:p>
        </p:txBody>
      </p:sp>
    </p:spTree>
    <p:extLst>
      <p:ext uri="{BB962C8B-B14F-4D97-AF65-F5344CB8AC3E}">
        <p14:creationId xmlns:p14="http://schemas.microsoft.com/office/powerpoint/2010/main" val="3744618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olding page 2">
    <p:spTree>
      <p:nvGrpSpPr>
        <p:cNvPr id="1" name=""/>
        <p:cNvGrpSpPr/>
        <p:nvPr/>
      </p:nvGrpSpPr>
      <p:grpSpPr>
        <a:xfrm>
          <a:off x="0" y="0"/>
          <a:ext cx="0" cy="0"/>
          <a:chOff x="0" y="0"/>
          <a:chExt cx="0" cy="0"/>
        </a:xfrm>
      </p:grpSpPr>
      <p:pic>
        <p:nvPicPr>
          <p:cNvPr id="7" name="Picture 6" descr="New  coloured BG no logo centered.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Placeholder 1"/>
          <p:cNvSpPr>
            <a:spLocks noGrp="1"/>
          </p:cNvSpPr>
          <p:nvPr>
            <p:ph type="title" hasCustomPrompt="1"/>
          </p:nvPr>
        </p:nvSpPr>
        <p:spPr>
          <a:xfrm>
            <a:off x="457200" y="2693762"/>
            <a:ext cx="8229600" cy="1143000"/>
          </a:xfrm>
          <a:prstGeom prst="rect">
            <a:avLst/>
          </a:prstGeom>
        </p:spPr>
        <p:txBody>
          <a:bodyPr vert="horz" lIns="91440" tIns="45720" rIns="91440" bIns="45720" rtlCol="0" anchor="ctr">
            <a:normAutofit/>
          </a:bodyPr>
          <a:lstStyle/>
          <a:p>
            <a:r>
              <a:rPr lang="en-GB" dirty="0" smtClean="0"/>
              <a:t>HOLDING PAGE</a:t>
            </a:r>
            <a:endParaRPr lang="en-US" dirty="0"/>
          </a:p>
        </p:txBody>
      </p:sp>
    </p:spTree>
    <p:extLst>
      <p:ext uri="{BB962C8B-B14F-4D97-AF65-F5344CB8AC3E}">
        <p14:creationId xmlns:p14="http://schemas.microsoft.com/office/powerpoint/2010/main" val="703704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olding page 3">
    <p:spTree>
      <p:nvGrpSpPr>
        <p:cNvPr id="1" name=""/>
        <p:cNvGrpSpPr/>
        <p:nvPr/>
      </p:nvGrpSpPr>
      <p:grpSpPr>
        <a:xfrm>
          <a:off x="0" y="0"/>
          <a:ext cx="0" cy="0"/>
          <a:chOff x="0" y="0"/>
          <a:chExt cx="0" cy="0"/>
        </a:xfrm>
      </p:grpSpPr>
      <p:pic>
        <p:nvPicPr>
          <p:cNvPr id="7" name="Picture 6" descr="New  coloured BG no logo centered.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Placeholder 1"/>
          <p:cNvSpPr>
            <a:spLocks noGrp="1"/>
          </p:cNvSpPr>
          <p:nvPr>
            <p:ph type="title" hasCustomPrompt="1"/>
          </p:nvPr>
        </p:nvSpPr>
        <p:spPr>
          <a:xfrm>
            <a:off x="457200" y="2684137"/>
            <a:ext cx="8229600" cy="1143000"/>
          </a:xfrm>
          <a:prstGeom prst="rect">
            <a:avLst/>
          </a:prstGeom>
        </p:spPr>
        <p:txBody>
          <a:bodyPr vert="horz" lIns="91440" tIns="45720" rIns="91440" bIns="45720" rtlCol="0" anchor="ctr">
            <a:normAutofit/>
          </a:bodyPr>
          <a:lstStyle/>
          <a:p>
            <a:r>
              <a:rPr lang="en-GB" dirty="0" smtClean="0"/>
              <a:t>HOLDING PAGE</a:t>
            </a:r>
            <a:endParaRPr lang="en-US" dirty="0"/>
          </a:p>
        </p:txBody>
      </p:sp>
    </p:spTree>
    <p:extLst>
      <p:ext uri="{BB962C8B-B14F-4D97-AF65-F5344CB8AC3E}">
        <p14:creationId xmlns:p14="http://schemas.microsoft.com/office/powerpoint/2010/main" val="2186987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olding page 4">
    <p:spTree>
      <p:nvGrpSpPr>
        <p:cNvPr id="1" name=""/>
        <p:cNvGrpSpPr/>
        <p:nvPr/>
      </p:nvGrpSpPr>
      <p:grpSpPr>
        <a:xfrm>
          <a:off x="0" y="0"/>
          <a:ext cx="0" cy="0"/>
          <a:chOff x="0" y="0"/>
          <a:chExt cx="0" cy="0"/>
        </a:xfrm>
      </p:grpSpPr>
      <p:pic>
        <p:nvPicPr>
          <p:cNvPr id="8" name="Picture 7" descr="New  coloured BG no logo centered.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4" y="3187"/>
            <a:ext cx="9144000" cy="6858000"/>
          </a:xfrm>
          <a:prstGeom prst="rect">
            <a:avLst/>
          </a:prstGeom>
        </p:spPr>
      </p:pic>
      <p:sp>
        <p:nvSpPr>
          <p:cNvPr id="9" name="Title Placeholder 1"/>
          <p:cNvSpPr>
            <a:spLocks noGrp="1"/>
          </p:cNvSpPr>
          <p:nvPr>
            <p:ph type="title" hasCustomPrompt="1"/>
          </p:nvPr>
        </p:nvSpPr>
        <p:spPr>
          <a:xfrm>
            <a:off x="457200" y="2693762"/>
            <a:ext cx="8229600" cy="1143000"/>
          </a:xfrm>
          <a:prstGeom prst="rect">
            <a:avLst/>
          </a:prstGeom>
        </p:spPr>
        <p:txBody>
          <a:bodyPr vert="horz" lIns="91440" tIns="45720" rIns="91440" bIns="45720" rtlCol="0" anchor="ctr">
            <a:normAutofit/>
          </a:bodyPr>
          <a:lstStyle/>
          <a:p>
            <a:r>
              <a:rPr lang="en-GB" dirty="0" smtClean="0"/>
              <a:t>HOLDING PAGE</a:t>
            </a:r>
            <a:endParaRPr lang="en-US" dirty="0"/>
          </a:p>
        </p:txBody>
      </p:sp>
    </p:spTree>
    <p:extLst>
      <p:ext uri="{BB962C8B-B14F-4D97-AF65-F5344CB8AC3E}">
        <p14:creationId xmlns:p14="http://schemas.microsoft.com/office/powerpoint/2010/main" val="809492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olding page 5">
    <p:spTree>
      <p:nvGrpSpPr>
        <p:cNvPr id="1" name=""/>
        <p:cNvGrpSpPr/>
        <p:nvPr/>
      </p:nvGrpSpPr>
      <p:grpSpPr>
        <a:xfrm>
          <a:off x="0" y="0"/>
          <a:ext cx="0" cy="0"/>
          <a:chOff x="0" y="0"/>
          <a:chExt cx="0" cy="0"/>
        </a:xfrm>
      </p:grpSpPr>
      <p:pic>
        <p:nvPicPr>
          <p:cNvPr id="10" name="Picture 9" descr="New  coloured BG no logo centered.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itle Placeholder 1"/>
          <p:cNvSpPr>
            <a:spLocks noGrp="1"/>
          </p:cNvSpPr>
          <p:nvPr>
            <p:ph type="title" hasCustomPrompt="1"/>
          </p:nvPr>
        </p:nvSpPr>
        <p:spPr>
          <a:xfrm>
            <a:off x="457200" y="2693762"/>
            <a:ext cx="8229600" cy="1143000"/>
          </a:xfrm>
          <a:prstGeom prst="rect">
            <a:avLst/>
          </a:prstGeom>
        </p:spPr>
        <p:txBody>
          <a:bodyPr vert="horz" lIns="91440" tIns="45720" rIns="91440" bIns="45720" rtlCol="0" anchor="ctr">
            <a:normAutofit/>
          </a:bodyPr>
          <a:lstStyle/>
          <a:p>
            <a:r>
              <a:rPr lang="en-GB" dirty="0" smtClean="0"/>
              <a:t>HOLDING PAGE</a:t>
            </a:r>
            <a:endParaRPr lang="en-US" dirty="0"/>
          </a:p>
        </p:txBody>
      </p:sp>
    </p:spTree>
    <p:extLst>
      <p:ext uri="{BB962C8B-B14F-4D97-AF65-F5344CB8AC3E}">
        <p14:creationId xmlns:p14="http://schemas.microsoft.com/office/powerpoint/2010/main" val="1106952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 page">
    <p:spTree>
      <p:nvGrpSpPr>
        <p:cNvPr id="1" name=""/>
        <p:cNvGrpSpPr/>
        <p:nvPr/>
      </p:nvGrpSpPr>
      <p:grpSpPr>
        <a:xfrm>
          <a:off x="0" y="0"/>
          <a:ext cx="0" cy="0"/>
          <a:chOff x="0" y="0"/>
          <a:chExt cx="0" cy="0"/>
        </a:xfrm>
      </p:grpSpPr>
      <p:pic>
        <p:nvPicPr>
          <p:cNvPr id="6" name="Picture 5" descr="New FC bg purple with 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7"/>
          <p:cNvSpPr txBox="1">
            <a:spLocks noChangeArrowheads="1"/>
          </p:cNvSpPr>
          <p:nvPr userDrawn="1"/>
        </p:nvSpPr>
        <p:spPr bwMode="auto">
          <a:xfrm>
            <a:off x="2627313" y="4951413"/>
            <a:ext cx="2305050"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Geneva" charset="0"/>
                <a:cs typeface="Geneva" charset="0"/>
              </a:defRPr>
            </a:lvl1pPr>
            <a:lvl2pPr marL="742950" indent="-285750">
              <a:defRPr>
                <a:solidFill>
                  <a:schemeClr val="tx1"/>
                </a:solidFill>
                <a:latin typeface="Calibri" charset="0"/>
                <a:ea typeface="Geneva" charset="0"/>
              </a:defRPr>
            </a:lvl2pPr>
            <a:lvl3pPr marL="1143000" indent="-228600">
              <a:defRPr>
                <a:solidFill>
                  <a:schemeClr val="tx1"/>
                </a:solidFill>
                <a:latin typeface="Calibri" charset="0"/>
                <a:ea typeface="Geneva" charset="0"/>
              </a:defRPr>
            </a:lvl3pPr>
            <a:lvl4pPr marL="1600200" indent="-228600">
              <a:defRPr>
                <a:solidFill>
                  <a:schemeClr val="tx1"/>
                </a:solidFill>
                <a:latin typeface="Calibri" charset="0"/>
                <a:ea typeface="Geneva" charset="0"/>
              </a:defRPr>
            </a:lvl4pPr>
            <a:lvl5pPr marL="2057400" indent="-228600">
              <a:defRPr>
                <a:solidFill>
                  <a:schemeClr val="tx1"/>
                </a:solidFill>
                <a:latin typeface="Calibri" charset="0"/>
                <a:ea typeface="Geneva" charset="0"/>
              </a:defRPr>
            </a:lvl5pPr>
            <a:lvl6pPr marL="2514600" indent="-228600" fontAlgn="base">
              <a:spcBef>
                <a:spcPct val="0"/>
              </a:spcBef>
              <a:spcAft>
                <a:spcPct val="0"/>
              </a:spcAft>
              <a:defRPr>
                <a:solidFill>
                  <a:schemeClr val="tx1"/>
                </a:solidFill>
                <a:latin typeface="Calibri" charset="0"/>
                <a:ea typeface="Geneva" charset="0"/>
              </a:defRPr>
            </a:lvl6pPr>
            <a:lvl7pPr marL="2971800" indent="-228600" fontAlgn="base">
              <a:spcBef>
                <a:spcPct val="0"/>
              </a:spcBef>
              <a:spcAft>
                <a:spcPct val="0"/>
              </a:spcAft>
              <a:defRPr>
                <a:solidFill>
                  <a:schemeClr val="tx1"/>
                </a:solidFill>
                <a:latin typeface="Calibri" charset="0"/>
                <a:ea typeface="Geneva" charset="0"/>
              </a:defRPr>
            </a:lvl7pPr>
            <a:lvl8pPr marL="3429000" indent="-228600" fontAlgn="base">
              <a:spcBef>
                <a:spcPct val="0"/>
              </a:spcBef>
              <a:spcAft>
                <a:spcPct val="0"/>
              </a:spcAft>
              <a:defRPr>
                <a:solidFill>
                  <a:schemeClr val="tx1"/>
                </a:solidFill>
                <a:latin typeface="Calibri" charset="0"/>
                <a:ea typeface="Geneva" charset="0"/>
              </a:defRPr>
            </a:lvl8pPr>
            <a:lvl9pPr marL="3886200" indent="-228600" fontAlgn="base">
              <a:spcBef>
                <a:spcPct val="0"/>
              </a:spcBef>
              <a:spcAft>
                <a:spcPct val="0"/>
              </a:spcAft>
              <a:defRPr>
                <a:solidFill>
                  <a:schemeClr val="tx1"/>
                </a:solidFill>
                <a:latin typeface="Calibri" charset="0"/>
                <a:ea typeface="Geneva" charset="0"/>
              </a:defRPr>
            </a:lvl9pPr>
          </a:lstStyle>
          <a:p>
            <a:r>
              <a:rPr lang="en-GB" sz="1000" b="1" dirty="0">
                <a:solidFill>
                  <a:srgbClr val="FFFFFF"/>
                </a:solidFill>
                <a:latin typeface="Arial" charset="0"/>
                <a:cs typeface="Arial" charset="0"/>
              </a:rPr>
              <a:t>Salmon Asia Pacific </a:t>
            </a:r>
          </a:p>
          <a:p>
            <a:r>
              <a:rPr lang="en-GB" sz="1000" dirty="0">
                <a:solidFill>
                  <a:srgbClr val="FFFFFF"/>
                </a:solidFill>
                <a:latin typeface="Arial" charset="0"/>
                <a:cs typeface="Arial" charset="0"/>
              </a:rPr>
              <a:t>(Pty Limited) </a:t>
            </a:r>
            <a:br>
              <a:rPr lang="en-GB" sz="1000" dirty="0">
                <a:solidFill>
                  <a:srgbClr val="FFFFFF"/>
                </a:solidFill>
                <a:latin typeface="Arial" charset="0"/>
                <a:cs typeface="Arial" charset="0"/>
              </a:rPr>
            </a:br>
            <a:r>
              <a:rPr lang="en-GB" sz="1000" dirty="0">
                <a:solidFill>
                  <a:srgbClr val="FFFFFF"/>
                </a:solidFill>
                <a:latin typeface="Arial" charset="0"/>
                <a:cs typeface="Arial" charset="0"/>
              </a:rPr>
              <a:t>Level 1, 299 Elizabeth Street</a:t>
            </a:r>
            <a:br>
              <a:rPr lang="en-GB" sz="1000" dirty="0">
                <a:solidFill>
                  <a:srgbClr val="FFFFFF"/>
                </a:solidFill>
                <a:latin typeface="Arial" charset="0"/>
                <a:cs typeface="Arial" charset="0"/>
              </a:rPr>
            </a:br>
            <a:r>
              <a:rPr lang="en-GB" sz="1000" dirty="0">
                <a:solidFill>
                  <a:srgbClr val="FFFFFF"/>
                </a:solidFill>
                <a:latin typeface="Arial" charset="0"/>
                <a:cs typeface="Arial" charset="0"/>
              </a:rPr>
              <a:t>Sydney NSW </a:t>
            </a:r>
            <a:br>
              <a:rPr lang="en-GB" sz="1000" dirty="0">
                <a:solidFill>
                  <a:srgbClr val="FFFFFF"/>
                </a:solidFill>
                <a:latin typeface="Arial" charset="0"/>
                <a:cs typeface="Arial" charset="0"/>
              </a:rPr>
            </a:br>
            <a:r>
              <a:rPr lang="en-GB" sz="1000" dirty="0">
                <a:solidFill>
                  <a:srgbClr val="FFFFFF"/>
                </a:solidFill>
                <a:latin typeface="Arial" charset="0"/>
                <a:cs typeface="Arial" charset="0"/>
              </a:rPr>
              <a:t>Australia </a:t>
            </a:r>
            <a:br>
              <a:rPr lang="en-GB" sz="1000" dirty="0">
                <a:solidFill>
                  <a:srgbClr val="FFFFFF"/>
                </a:solidFill>
                <a:latin typeface="Arial" charset="0"/>
                <a:cs typeface="Arial" charset="0"/>
              </a:rPr>
            </a:br>
            <a:r>
              <a:rPr lang="en-GB" sz="1000" dirty="0">
                <a:solidFill>
                  <a:srgbClr val="FFFFFF"/>
                </a:solidFill>
                <a:latin typeface="Arial" charset="0"/>
                <a:cs typeface="Arial" charset="0"/>
              </a:rPr>
              <a:t>2000 </a:t>
            </a:r>
            <a:br>
              <a:rPr lang="en-GB" sz="1000" dirty="0">
                <a:solidFill>
                  <a:srgbClr val="FFFFFF"/>
                </a:solidFill>
                <a:latin typeface="Arial" charset="0"/>
                <a:cs typeface="Arial" charset="0"/>
              </a:rPr>
            </a:br>
            <a:r>
              <a:rPr lang="en-GB" sz="1000" dirty="0">
                <a:solidFill>
                  <a:srgbClr val="FFFFFF"/>
                </a:solidFill>
                <a:latin typeface="Arial" charset="0"/>
                <a:cs typeface="Arial" charset="0"/>
              </a:rPr>
              <a:t/>
            </a:r>
            <a:br>
              <a:rPr lang="en-GB" sz="1000" dirty="0">
                <a:solidFill>
                  <a:srgbClr val="FFFFFF"/>
                </a:solidFill>
                <a:latin typeface="Arial" charset="0"/>
                <a:cs typeface="Arial" charset="0"/>
              </a:rPr>
            </a:br>
            <a:r>
              <a:rPr lang="en-GB" sz="1000" dirty="0">
                <a:solidFill>
                  <a:srgbClr val="FFFFFF"/>
                </a:solidFill>
                <a:latin typeface="Arial" charset="0"/>
                <a:cs typeface="Arial" charset="0"/>
              </a:rPr>
              <a:t>Tel: +61 (0)2 8251 0044 </a:t>
            </a:r>
            <a:br>
              <a:rPr lang="en-GB" sz="1000" dirty="0">
                <a:solidFill>
                  <a:srgbClr val="FFFFFF"/>
                </a:solidFill>
                <a:latin typeface="Arial" charset="0"/>
                <a:cs typeface="Arial" charset="0"/>
              </a:rPr>
            </a:br>
            <a:endParaRPr lang="en-GB" dirty="0">
              <a:solidFill>
                <a:srgbClr val="FFFFFF"/>
              </a:solidFill>
              <a:latin typeface="Arial" charset="0"/>
              <a:cs typeface="Arial" charset="0"/>
            </a:endParaRPr>
          </a:p>
        </p:txBody>
      </p:sp>
      <p:sp>
        <p:nvSpPr>
          <p:cNvPr id="8" name="TextBox 8"/>
          <p:cNvSpPr txBox="1">
            <a:spLocks noChangeArrowheads="1"/>
          </p:cNvSpPr>
          <p:nvPr userDrawn="1"/>
        </p:nvSpPr>
        <p:spPr bwMode="auto">
          <a:xfrm>
            <a:off x="395288" y="1773238"/>
            <a:ext cx="3240087"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Geneva" charset="0"/>
                <a:cs typeface="Geneva" charset="0"/>
              </a:defRPr>
            </a:lvl1pPr>
            <a:lvl2pPr marL="742950" indent="-285750">
              <a:defRPr>
                <a:solidFill>
                  <a:schemeClr val="tx1"/>
                </a:solidFill>
                <a:latin typeface="Calibri" charset="0"/>
                <a:ea typeface="Geneva" charset="0"/>
              </a:defRPr>
            </a:lvl2pPr>
            <a:lvl3pPr marL="1143000" indent="-228600">
              <a:defRPr>
                <a:solidFill>
                  <a:schemeClr val="tx1"/>
                </a:solidFill>
                <a:latin typeface="Calibri" charset="0"/>
                <a:ea typeface="Geneva" charset="0"/>
              </a:defRPr>
            </a:lvl3pPr>
            <a:lvl4pPr marL="1600200" indent="-228600">
              <a:defRPr>
                <a:solidFill>
                  <a:schemeClr val="tx1"/>
                </a:solidFill>
                <a:latin typeface="Calibri" charset="0"/>
                <a:ea typeface="Geneva" charset="0"/>
              </a:defRPr>
            </a:lvl4pPr>
            <a:lvl5pPr marL="2057400" indent="-228600">
              <a:defRPr>
                <a:solidFill>
                  <a:schemeClr val="tx1"/>
                </a:solidFill>
                <a:latin typeface="Calibri" charset="0"/>
                <a:ea typeface="Geneva" charset="0"/>
              </a:defRPr>
            </a:lvl5pPr>
            <a:lvl6pPr marL="2514600" indent="-228600" fontAlgn="base">
              <a:spcBef>
                <a:spcPct val="0"/>
              </a:spcBef>
              <a:spcAft>
                <a:spcPct val="0"/>
              </a:spcAft>
              <a:defRPr>
                <a:solidFill>
                  <a:schemeClr val="tx1"/>
                </a:solidFill>
                <a:latin typeface="Calibri" charset="0"/>
                <a:ea typeface="Geneva" charset="0"/>
              </a:defRPr>
            </a:lvl6pPr>
            <a:lvl7pPr marL="2971800" indent="-228600" fontAlgn="base">
              <a:spcBef>
                <a:spcPct val="0"/>
              </a:spcBef>
              <a:spcAft>
                <a:spcPct val="0"/>
              </a:spcAft>
              <a:defRPr>
                <a:solidFill>
                  <a:schemeClr val="tx1"/>
                </a:solidFill>
                <a:latin typeface="Calibri" charset="0"/>
                <a:ea typeface="Geneva" charset="0"/>
              </a:defRPr>
            </a:lvl7pPr>
            <a:lvl8pPr marL="3429000" indent="-228600" fontAlgn="base">
              <a:spcBef>
                <a:spcPct val="0"/>
              </a:spcBef>
              <a:spcAft>
                <a:spcPct val="0"/>
              </a:spcAft>
              <a:defRPr>
                <a:solidFill>
                  <a:schemeClr val="tx1"/>
                </a:solidFill>
                <a:latin typeface="Calibri" charset="0"/>
                <a:ea typeface="Geneva" charset="0"/>
              </a:defRPr>
            </a:lvl8pPr>
            <a:lvl9pPr marL="3886200" indent="-228600" fontAlgn="base">
              <a:spcBef>
                <a:spcPct val="0"/>
              </a:spcBef>
              <a:spcAft>
                <a:spcPct val="0"/>
              </a:spcAft>
              <a:defRPr>
                <a:solidFill>
                  <a:schemeClr val="tx1"/>
                </a:solidFill>
                <a:latin typeface="Calibri" charset="0"/>
                <a:ea typeface="Geneva" charset="0"/>
              </a:defRPr>
            </a:lvl9pPr>
          </a:lstStyle>
          <a:p>
            <a:r>
              <a:rPr lang="en-GB" sz="1200" b="1">
                <a:solidFill>
                  <a:schemeClr val="bg1"/>
                </a:solidFill>
                <a:latin typeface="Arial" charset="0"/>
                <a:cs typeface="Arial" charset="0"/>
              </a:rPr>
              <a:t>Salmon Limited </a:t>
            </a:r>
            <a:br>
              <a:rPr lang="en-GB" sz="1200" b="1">
                <a:solidFill>
                  <a:schemeClr val="bg1"/>
                </a:solidFill>
                <a:latin typeface="Arial" charset="0"/>
                <a:cs typeface="Arial" charset="0"/>
              </a:rPr>
            </a:br>
            <a:r>
              <a:rPr lang="en-GB" sz="1200">
                <a:solidFill>
                  <a:schemeClr val="bg1"/>
                </a:solidFill>
                <a:latin typeface="Arial" charset="0"/>
                <a:cs typeface="Arial" charset="0"/>
              </a:rPr>
              <a:t>64 Clarendon Road </a:t>
            </a:r>
            <a:br>
              <a:rPr lang="en-GB" sz="1200">
                <a:solidFill>
                  <a:schemeClr val="bg1"/>
                </a:solidFill>
                <a:latin typeface="Arial" charset="0"/>
                <a:cs typeface="Arial" charset="0"/>
              </a:rPr>
            </a:br>
            <a:r>
              <a:rPr lang="en-GB" sz="1200">
                <a:solidFill>
                  <a:schemeClr val="bg1"/>
                </a:solidFill>
                <a:latin typeface="Arial" charset="0"/>
                <a:cs typeface="Arial" charset="0"/>
              </a:rPr>
              <a:t>Watford </a:t>
            </a:r>
            <a:br>
              <a:rPr lang="en-GB" sz="1200">
                <a:solidFill>
                  <a:schemeClr val="bg1"/>
                </a:solidFill>
                <a:latin typeface="Arial" charset="0"/>
                <a:cs typeface="Arial" charset="0"/>
              </a:rPr>
            </a:br>
            <a:r>
              <a:rPr lang="en-GB" sz="1200">
                <a:solidFill>
                  <a:schemeClr val="bg1"/>
                </a:solidFill>
                <a:latin typeface="Arial" charset="0"/>
                <a:cs typeface="Arial" charset="0"/>
              </a:rPr>
              <a:t>Hertfordshire </a:t>
            </a:r>
            <a:br>
              <a:rPr lang="en-GB" sz="1200">
                <a:solidFill>
                  <a:schemeClr val="bg1"/>
                </a:solidFill>
                <a:latin typeface="Arial" charset="0"/>
                <a:cs typeface="Arial" charset="0"/>
              </a:rPr>
            </a:br>
            <a:r>
              <a:rPr lang="en-GB" sz="1200">
                <a:solidFill>
                  <a:schemeClr val="bg1"/>
                </a:solidFill>
                <a:latin typeface="Arial" charset="0"/>
                <a:cs typeface="Arial" charset="0"/>
              </a:rPr>
              <a:t>WD17 1DA</a:t>
            </a:r>
          </a:p>
          <a:p>
            <a:r>
              <a:rPr lang="en-GB" sz="1200">
                <a:solidFill>
                  <a:schemeClr val="bg1"/>
                </a:solidFill>
                <a:latin typeface="Arial" charset="0"/>
                <a:cs typeface="Arial" charset="0"/>
              </a:rPr>
              <a:t>United Kingdom</a:t>
            </a:r>
          </a:p>
          <a:p>
            <a:endParaRPr lang="en-GB" sz="1200">
              <a:solidFill>
                <a:schemeClr val="bg1"/>
              </a:solidFill>
              <a:latin typeface="Arial" charset="0"/>
              <a:cs typeface="Arial" charset="0"/>
            </a:endParaRPr>
          </a:p>
          <a:p>
            <a:endParaRPr lang="en-GB" sz="1200">
              <a:solidFill>
                <a:schemeClr val="bg1"/>
              </a:solidFill>
              <a:latin typeface="Arial" charset="0"/>
              <a:cs typeface="Arial" charset="0"/>
            </a:endParaRPr>
          </a:p>
          <a:p>
            <a:r>
              <a:rPr lang="en-GB" sz="1200">
                <a:solidFill>
                  <a:schemeClr val="bg1"/>
                </a:solidFill>
                <a:latin typeface="Arial" charset="0"/>
                <a:cs typeface="Arial" charset="0"/>
              </a:rPr>
              <a:t>Tel:  +44 (0)1923 320 000 </a:t>
            </a:r>
            <a:br>
              <a:rPr lang="en-GB" sz="1200">
                <a:solidFill>
                  <a:schemeClr val="bg1"/>
                </a:solidFill>
                <a:latin typeface="Arial" charset="0"/>
                <a:cs typeface="Arial" charset="0"/>
              </a:rPr>
            </a:br>
            <a:r>
              <a:rPr lang="en-GB" sz="1200">
                <a:solidFill>
                  <a:schemeClr val="bg1"/>
                </a:solidFill>
                <a:latin typeface="Arial" charset="0"/>
                <a:cs typeface="Arial" charset="0"/>
              </a:rPr>
              <a:t>www.salmon.com </a:t>
            </a:r>
            <a:br>
              <a:rPr lang="en-GB" sz="1200">
                <a:solidFill>
                  <a:schemeClr val="bg1"/>
                </a:solidFill>
                <a:latin typeface="Arial" charset="0"/>
                <a:cs typeface="Arial" charset="0"/>
              </a:rPr>
            </a:br>
            <a:r>
              <a:rPr lang="en-GB" sz="1200">
                <a:solidFill>
                  <a:schemeClr val="bg1"/>
                </a:solidFill>
                <a:latin typeface="Arial" charset="0"/>
                <a:cs typeface="Arial" charset="0"/>
              </a:rPr>
              <a:t>@SalmonLtd</a:t>
            </a:r>
          </a:p>
        </p:txBody>
      </p:sp>
      <p:sp>
        <p:nvSpPr>
          <p:cNvPr id="9" name="TextBox 9"/>
          <p:cNvSpPr txBox="1">
            <a:spLocks noChangeArrowheads="1"/>
          </p:cNvSpPr>
          <p:nvPr userDrawn="1"/>
        </p:nvSpPr>
        <p:spPr bwMode="auto">
          <a:xfrm>
            <a:off x="5076825" y="4941888"/>
            <a:ext cx="266382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Geneva" charset="0"/>
                <a:cs typeface="Geneva" charset="0"/>
              </a:defRPr>
            </a:lvl1pPr>
            <a:lvl2pPr marL="742950" indent="-285750">
              <a:defRPr>
                <a:solidFill>
                  <a:schemeClr val="tx1"/>
                </a:solidFill>
                <a:latin typeface="Calibri" charset="0"/>
                <a:ea typeface="Geneva" charset="0"/>
              </a:defRPr>
            </a:lvl2pPr>
            <a:lvl3pPr marL="1143000" indent="-228600">
              <a:defRPr>
                <a:solidFill>
                  <a:schemeClr val="tx1"/>
                </a:solidFill>
                <a:latin typeface="Calibri" charset="0"/>
                <a:ea typeface="Geneva" charset="0"/>
              </a:defRPr>
            </a:lvl3pPr>
            <a:lvl4pPr marL="1600200" indent="-228600">
              <a:defRPr>
                <a:solidFill>
                  <a:schemeClr val="tx1"/>
                </a:solidFill>
                <a:latin typeface="Calibri" charset="0"/>
                <a:ea typeface="Geneva" charset="0"/>
              </a:defRPr>
            </a:lvl4pPr>
            <a:lvl5pPr marL="2057400" indent="-228600">
              <a:defRPr>
                <a:solidFill>
                  <a:schemeClr val="tx1"/>
                </a:solidFill>
                <a:latin typeface="Calibri" charset="0"/>
                <a:ea typeface="Geneva" charset="0"/>
              </a:defRPr>
            </a:lvl5pPr>
            <a:lvl6pPr marL="2514600" indent="-228600" fontAlgn="base">
              <a:spcBef>
                <a:spcPct val="0"/>
              </a:spcBef>
              <a:spcAft>
                <a:spcPct val="0"/>
              </a:spcAft>
              <a:defRPr>
                <a:solidFill>
                  <a:schemeClr val="tx1"/>
                </a:solidFill>
                <a:latin typeface="Calibri" charset="0"/>
                <a:ea typeface="Geneva" charset="0"/>
              </a:defRPr>
            </a:lvl6pPr>
            <a:lvl7pPr marL="2971800" indent="-228600" fontAlgn="base">
              <a:spcBef>
                <a:spcPct val="0"/>
              </a:spcBef>
              <a:spcAft>
                <a:spcPct val="0"/>
              </a:spcAft>
              <a:defRPr>
                <a:solidFill>
                  <a:schemeClr val="tx1"/>
                </a:solidFill>
                <a:latin typeface="Calibri" charset="0"/>
                <a:ea typeface="Geneva" charset="0"/>
              </a:defRPr>
            </a:lvl7pPr>
            <a:lvl8pPr marL="3429000" indent="-228600" fontAlgn="base">
              <a:spcBef>
                <a:spcPct val="0"/>
              </a:spcBef>
              <a:spcAft>
                <a:spcPct val="0"/>
              </a:spcAft>
              <a:defRPr>
                <a:solidFill>
                  <a:schemeClr val="tx1"/>
                </a:solidFill>
                <a:latin typeface="Calibri" charset="0"/>
                <a:ea typeface="Geneva" charset="0"/>
              </a:defRPr>
            </a:lvl8pPr>
            <a:lvl9pPr marL="3886200" indent="-228600" fontAlgn="base">
              <a:spcBef>
                <a:spcPct val="0"/>
              </a:spcBef>
              <a:spcAft>
                <a:spcPct val="0"/>
              </a:spcAft>
              <a:defRPr>
                <a:solidFill>
                  <a:schemeClr val="tx1"/>
                </a:solidFill>
                <a:latin typeface="Calibri" charset="0"/>
                <a:ea typeface="Geneva" charset="0"/>
              </a:defRPr>
            </a:lvl9pPr>
          </a:lstStyle>
          <a:p>
            <a:r>
              <a:rPr lang="en-GB" sz="1000" b="1">
                <a:solidFill>
                  <a:srgbClr val="FFFFFF"/>
                </a:solidFill>
                <a:latin typeface="Arial" charset="0"/>
                <a:cs typeface="Arial" charset="0"/>
              </a:rPr>
              <a:t>Salmon China Limited </a:t>
            </a:r>
            <a:r>
              <a:rPr lang="en-GB" sz="1000">
                <a:solidFill>
                  <a:srgbClr val="FFFFFF"/>
                </a:solidFill>
                <a:latin typeface="Arial" charset="0"/>
                <a:cs typeface="Arial" charset="0"/>
              </a:rPr>
              <a:t/>
            </a:r>
            <a:br>
              <a:rPr lang="en-GB" sz="1000">
                <a:solidFill>
                  <a:srgbClr val="FFFFFF"/>
                </a:solidFill>
                <a:latin typeface="Arial" charset="0"/>
                <a:cs typeface="Arial" charset="0"/>
              </a:rPr>
            </a:br>
            <a:r>
              <a:rPr lang="en-GB" sz="1000">
                <a:solidFill>
                  <a:srgbClr val="FFFFFF"/>
                </a:solidFill>
                <a:latin typeface="Arial" charset="0"/>
                <a:cs typeface="Arial" charset="0"/>
              </a:rPr>
              <a:t>Tower A-2808</a:t>
            </a:r>
          </a:p>
          <a:p>
            <a:r>
              <a:rPr lang="en-GB" sz="1000">
                <a:solidFill>
                  <a:srgbClr val="FFFFFF"/>
                </a:solidFill>
                <a:latin typeface="Arial" charset="0"/>
                <a:cs typeface="Arial" charset="0"/>
              </a:rPr>
              <a:t>Topland Building (</a:t>
            </a:r>
            <a:r>
              <a:rPr lang="ja-JP" altLang="en-US" sz="1000">
                <a:solidFill>
                  <a:srgbClr val="FFFFFF"/>
                </a:solidFill>
                <a:latin typeface="Arial" charset="0"/>
                <a:ea typeface="ＭＳ Ｐゴシック" charset="0"/>
              </a:rPr>
              <a:t>第三置业大厦</a:t>
            </a:r>
            <a:r>
              <a:rPr lang="en-US" altLang="ja-JP" sz="1000">
                <a:solidFill>
                  <a:srgbClr val="FFFFFF"/>
                </a:solidFill>
                <a:latin typeface="Arial" charset="0"/>
                <a:ea typeface="Arial" charset="0"/>
                <a:cs typeface="Arial" charset="0"/>
              </a:rPr>
              <a:t>)</a:t>
            </a:r>
          </a:p>
          <a:p>
            <a:r>
              <a:rPr lang="en-GB" sz="1000">
                <a:solidFill>
                  <a:srgbClr val="FFFFFF"/>
                </a:solidFill>
                <a:latin typeface="Arial" charset="0"/>
                <a:cs typeface="Arial" charset="0"/>
              </a:rPr>
              <a:t>Sanyuanqiao</a:t>
            </a:r>
          </a:p>
          <a:p>
            <a:r>
              <a:rPr lang="en-GB" sz="1000">
                <a:solidFill>
                  <a:srgbClr val="FFFFFF"/>
                </a:solidFill>
                <a:latin typeface="Arial" charset="0"/>
                <a:cs typeface="Arial" charset="0"/>
              </a:rPr>
              <a:t>Chaoyang District</a:t>
            </a:r>
          </a:p>
          <a:p>
            <a:r>
              <a:rPr lang="en-GB" sz="1000">
                <a:solidFill>
                  <a:srgbClr val="FFFFFF"/>
                </a:solidFill>
                <a:latin typeface="Arial" charset="0"/>
                <a:cs typeface="Arial" charset="0"/>
              </a:rPr>
              <a:t>Beijing City 100028</a:t>
            </a:r>
          </a:p>
          <a:p>
            <a:r>
              <a:rPr lang="en-GB" sz="1000">
                <a:solidFill>
                  <a:srgbClr val="FFFFFF"/>
                </a:solidFill>
                <a:latin typeface="Arial" charset="0"/>
                <a:cs typeface="Arial" charset="0"/>
              </a:rPr>
              <a:t>China</a:t>
            </a:r>
            <a:br>
              <a:rPr lang="en-GB" sz="1000">
                <a:solidFill>
                  <a:srgbClr val="FFFFFF"/>
                </a:solidFill>
                <a:latin typeface="Arial" charset="0"/>
                <a:cs typeface="Arial" charset="0"/>
              </a:rPr>
            </a:br>
            <a:r>
              <a:rPr lang="en-GB" sz="1000">
                <a:solidFill>
                  <a:srgbClr val="FFFFFF"/>
                </a:solidFill>
                <a:latin typeface="Arial" charset="0"/>
                <a:cs typeface="Arial" charset="0"/>
              </a:rPr>
              <a:t> </a:t>
            </a:r>
          </a:p>
          <a:p>
            <a:r>
              <a:rPr lang="en-GB" sz="1000">
                <a:solidFill>
                  <a:srgbClr val="FFFFFF"/>
                </a:solidFill>
                <a:latin typeface="Arial" charset="0"/>
                <a:cs typeface="Arial" charset="0"/>
              </a:rPr>
              <a:t>Tel: +86 (0)10 5822 0698</a:t>
            </a:r>
            <a:br>
              <a:rPr lang="en-GB" sz="1000">
                <a:solidFill>
                  <a:srgbClr val="FFFFFF"/>
                </a:solidFill>
                <a:latin typeface="Arial" charset="0"/>
                <a:cs typeface="Arial" charset="0"/>
              </a:rPr>
            </a:br>
            <a:r>
              <a:rPr lang="en-GB" sz="1000">
                <a:solidFill>
                  <a:srgbClr val="FFFFFF"/>
                </a:solidFill>
                <a:latin typeface="Arial" charset="0"/>
                <a:cs typeface="Arial" charset="0"/>
              </a:rPr>
              <a:t/>
            </a:r>
            <a:br>
              <a:rPr lang="en-GB" sz="1000">
                <a:solidFill>
                  <a:srgbClr val="FFFFFF"/>
                </a:solidFill>
                <a:latin typeface="Arial" charset="0"/>
                <a:cs typeface="Arial" charset="0"/>
              </a:rPr>
            </a:br>
            <a:endParaRPr lang="en-GB">
              <a:solidFill>
                <a:srgbClr val="FFFFFF"/>
              </a:solidFill>
              <a:latin typeface="Arial" charset="0"/>
              <a:cs typeface="Arial" charset="0"/>
            </a:endParaRPr>
          </a:p>
        </p:txBody>
      </p:sp>
      <p:sp>
        <p:nvSpPr>
          <p:cNvPr id="10" name="Rectangle 1"/>
          <p:cNvSpPr>
            <a:spLocks noChangeArrowheads="1"/>
          </p:cNvSpPr>
          <p:nvPr userDrawn="1"/>
        </p:nvSpPr>
        <p:spPr bwMode="auto">
          <a:xfrm>
            <a:off x="395288" y="4941888"/>
            <a:ext cx="25019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1000" b="1">
                <a:solidFill>
                  <a:srgbClr val="FFFFFF"/>
                </a:solidFill>
                <a:latin typeface="Arial" charset="0"/>
                <a:cs typeface="Arial" charset="0"/>
              </a:rPr>
              <a:t>Salmon North America</a:t>
            </a:r>
          </a:p>
          <a:p>
            <a:r>
              <a:rPr lang="en-GB" sz="1000">
                <a:solidFill>
                  <a:srgbClr val="FFFFFF"/>
                </a:solidFill>
                <a:latin typeface="Arial" charset="0"/>
                <a:cs typeface="Arial" charset="0"/>
              </a:rPr>
              <a:t>The Chocolate Factory</a:t>
            </a:r>
            <a:br>
              <a:rPr lang="en-GB" sz="1000">
                <a:solidFill>
                  <a:srgbClr val="FFFFFF"/>
                </a:solidFill>
                <a:latin typeface="Arial" charset="0"/>
                <a:cs typeface="Arial" charset="0"/>
              </a:rPr>
            </a:br>
            <a:r>
              <a:rPr lang="en-GB" sz="1000">
                <a:solidFill>
                  <a:srgbClr val="FFFFFF"/>
                </a:solidFill>
                <a:latin typeface="Arial" charset="0"/>
                <a:cs typeface="Arial" charset="0"/>
              </a:rPr>
              <a:t>636 11th Avenue</a:t>
            </a:r>
            <a:br>
              <a:rPr lang="en-GB" sz="1000">
                <a:solidFill>
                  <a:srgbClr val="FFFFFF"/>
                </a:solidFill>
                <a:latin typeface="Arial" charset="0"/>
                <a:cs typeface="Arial" charset="0"/>
              </a:rPr>
            </a:br>
            <a:r>
              <a:rPr lang="en-GB" sz="1000">
                <a:solidFill>
                  <a:srgbClr val="FFFFFF"/>
                </a:solidFill>
                <a:latin typeface="Arial" charset="0"/>
                <a:cs typeface="Arial" charset="0"/>
              </a:rPr>
              <a:t>New York</a:t>
            </a:r>
            <a:br>
              <a:rPr lang="en-GB" sz="1000">
                <a:solidFill>
                  <a:srgbClr val="FFFFFF"/>
                </a:solidFill>
                <a:latin typeface="Arial" charset="0"/>
                <a:cs typeface="Arial" charset="0"/>
              </a:rPr>
            </a:br>
            <a:r>
              <a:rPr lang="en-GB" sz="1000">
                <a:solidFill>
                  <a:srgbClr val="FFFFFF"/>
                </a:solidFill>
                <a:latin typeface="Arial" charset="0"/>
                <a:cs typeface="Arial" charset="0"/>
              </a:rPr>
              <a:t>NY 10036-2010</a:t>
            </a:r>
            <a:br>
              <a:rPr lang="en-GB" sz="1000">
                <a:solidFill>
                  <a:srgbClr val="FFFFFF"/>
                </a:solidFill>
                <a:latin typeface="Arial" charset="0"/>
                <a:cs typeface="Arial" charset="0"/>
              </a:rPr>
            </a:br>
            <a:r>
              <a:rPr lang="en-GB" sz="1000">
                <a:solidFill>
                  <a:srgbClr val="FFFFFF"/>
                </a:solidFill>
                <a:latin typeface="Arial" charset="0"/>
                <a:cs typeface="Arial" charset="0"/>
              </a:rPr>
              <a:t>United States</a:t>
            </a:r>
            <a:br>
              <a:rPr lang="en-GB" sz="1000">
                <a:solidFill>
                  <a:srgbClr val="FFFFFF"/>
                </a:solidFill>
                <a:latin typeface="Arial" charset="0"/>
                <a:cs typeface="Arial" charset="0"/>
              </a:rPr>
            </a:br>
            <a:endParaRPr lang="en-GB" sz="1000">
              <a:solidFill>
                <a:srgbClr val="FFFFFF"/>
              </a:solidFill>
              <a:latin typeface="Arial" charset="0"/>
              <a:cs typeface="Arial" charset="0"/>
            </a:endParaRPr>
          </a:p>
          <a:p>
            <a:r>
              <a:rPr lang="en-GB" sz="1000">
                <a:solidFill>
                  <a:srgbClr val="FFFFFF"/>
                </a:solidFill>
                <a:latin typeface="Arial" charset="0"/>
                <a:cs typeface="Arial" charset="0"/>
              </a:rPr>
              <a:t>Tel: +1 (646)577 6533</a:t>
            </a:r>
            <a:r>
              <a:rPr lang="en-GB" sz="1000">
                <a:solidFill>
                  <a:srgbClr val="FFFFFF"/>
                </a:solidFill>
                <a:latin typeface="Verdana" charset="0"/>
              </a:rPr>
              <a:t/>
            </a:r>
            <a:br>
              <a:rPr lang="en-GB" sz="1000">
                <a:solidFill>
                  <a:srgbClr val="FFFFFF"/>
                </a:solidFill>
                <a:latin typeface="Verdana" charset="0"/>
              </a:rPr>
            </a:br>
            <a:endParaRPr lang="en-GB" sz="1000">
              <a:solidFill>
                <a:srgbClr val="FFFFFF"/>
              </a:solidFill>
              <a:latin typeface="Verdana" charset="0"/>
            </a:endParaRPr>
          </a:p>
        </p:txBody>
      </p:sp>
    </p:spTree>
    <p:extLst>
      <p:ext uri="{BB962C8B-B14F-4D97-AF65-F5344CB8AC3E}">
        <p14:creationId xmlns:p14="http://schemas.microsoft.com/office/powerpoint/2010/main" val="121088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ver 2">
    <p:spTree>
      <p:nvGrpSpPr>
        <p:cNvPr id="1" name=""/>
        <p:cNvGrpSpPr/>
        <p:nvPr/>
      </p:nvGrpSpPr>
      <p:grpSpPr>
        <a:xfrm>
          <a:off x="0" y="0"/>
          <a:ext cx="0" cy="0"/>
          <a:chOff x="0" y="0"/>
          <a:chExt cx="0" cy="0"/>
        </a:xfrm>
      </p:grpSpPr>
      <p:pic>
        <p:nvPicPr>
          <p:cNvPr id="7" name="Picture 6" descr="New 10 x7.5 purple fishtail.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0" y="2618074"/>
            <a:ext cx="8229600" cy="1306812"/>
          </a:xfrm>
        </p:spPr>
        <p:txBody>
          <a:bodyPr/>
          <a:lstStyle>
            <a:lvl1pPr>
              <a:defRPr>
                <a:solidFill>
                  <a:srgbClr val="DC4405"/>
                </a:solidFill>
              </a:defRPr>
            </a:lvl1pPr>
          </a:lstStyle>
          <a:p>
            <a:r>
              <a:rPr lang="en-GB" dirty="0" smtClean="0"/>
              <a:t>ADD TITLE</a:t>
            </a:r>
            <a:endParaRPr lang="en-US" dirty="0"/>
          </a:p>
        </p:txBody>
      </p:sp>
      <p:sp>
        <p:nvSpPr>
          <p:cNvPr id="3" name="Content Placeholder 2"/>
          <p:cNvSpPr>
            <a:spLocks noGrp="1"/>
          </p:cNvSpPr>
          <p:nvPr>
            <p:ph idx="1" hasCustomPrompt="1"/>
          </p:nvPr>
        </p:nvSpPr>
        <p:spPr>
          <a:xfrm>
            <a:off x="456215" y="3766765"/>
            <a:ext cx="8229600" cy="1941022"/>
          </a:xfrm>
        </p:spPr>
        <p:txBody>
          <a:bodyPr/>
          <a:lstStyle>
            <a:lvl1pPr>
              <a:defRPr>
                <a:solidFill>
                  <a:srgbClr val="582C83"/>
                </a:solidFill>
              </a:defRPr>
            </a:lvl1pPr>
          </a:lstStyle>
          <a:p>
            <a:r>
              <a:rPr lang="en-US" dirty="0" smtClean="0"/>
              <a:t>S</a:t>
            </a:r>
            <a:r>
              <a:rPr lang="en-GB" dirty="0" smtClean="0"/>
              <a:t>UBTITLE</a:t>
            </a:r>
            <a:endParaRPr lang="en-US" dirty="0"/>
          </a:p>
        </p:txBody>
      </p:sp>
    </p:spTree>
    <p:extLst>
      <p:ext uri="{BB962C8B-B14F-4D97-AF65-F5344CB8AC3E}">
        <p14:creationId xmlns:p14="http://schemas.microsoft.com/office/powerpoint/2010/main" val="242514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with client logo">
    <p:spTree>
      <p:nvGrpSpPr>
        <p:cNvPr id="1" name=""/>
        <p:cNvGrpSpPr/>
        <p:nvPr/>
      </p:nvGrpSpPr>
      <p:grpSpPr>
        <a:xfrm>
          <a:off x="0" y="0"/>
          <a:ext cx="0" cy="0"/>
          <a:chOff x="0" y="0"/>
          <a:chExt cx="0" cy="0"/>
        </a:xfrm>
      </p:grpSpPr>
      <p:pic>
        <p:nvPicPr>
          <p:cNvPr id="7" name="Picture 6" descr="New 10 x7.5 purple fishtail.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Picture Placeholder 4"/>
          <p:cNvSpPr>
            <a:spLocks noGrp="1"/>
          </p:cNvSpPr>
          <p:nvPr>
            <p:ph type="pic" sz="quarter" idx="10"/>
          </p:nvPr>
        </p:nvSpPr>
        <p:spPr>
          <a:xfrm>
            <a:off x="561975" y="294253"/>
            <a:ext cx="1373188" cy="1027113"/>
          </a:xfrm>
        </p:spPr>
        <p:txBody>
          <a:bodyPr/>
          <a:lstStyle/>
          <a:p>
            <a:r>
              <a:rPr lang="zh-CN" altLang="en-US" smtClean="0"/>
              <a:t>单击图标添加图片</a:t>
            </a:r>
            <a:endParaRPr lang="en-US"/>
          </a:p>
        </p:txBody>
      </p:sp>
      <p:sp>
        <p:nvSpPr>
          <p:cNvPr id="2" name="Title 1"/>
          <p:cNvSpPr>
            <a:spLocks noGrp="1"/>
          </p:cNvSpPr>
          <p:nvPr>
            <p:ph type="title" hasCustomPrompt="1"/>
          </p:nvPr>
        </p:nvSpPr>
        <p:spPr>
          <a:xfrm>
            <a:off x="452904" y="3746867"/>
            <a:ext cx="7772400" cy="1431525"/>
          </a:xfrm>
        </p:spPr>
        <p:txBody>
          <a:bodyPr anchor="t"/>
          <a:lstStyle>
            <a:lvl1pPr algn="l">
              <a:defRPr sz="2800" b="0" cap="all">
                <a:solidFill>
                  <a:srgbClr val="582C83"/>
                </a:solidFill>
              </a:defRPr>
            </a:lvl1pPr>
          </a:lstStyle>
          <a:p>
            <a:r>
              <a:rPr lang="en-US" dirty="0" smtClean="0"/>
              <a:t>S</a:t>
            </a:r>
            <a:r>
              <a:rPr lang="en-GB" dirty="0" smtClean="0"/>
              <a:t>UBTITLE</a:t>
            </a:r>
            <a:endParaRPr lang="en-US" dirty="0"/>
          </a:p>
        </p:txBody>
      </p:sp>
      <p:sp>
        <p:nvSpPr>
          <p:cNvPr id="3" name="Text Placeholder 2"/>
          <p:cNvSpPr>
            <a:spLocks noGrp="1"/>
          </p:cNvSpPr>
          <p:nvPr>
            <p:ph type="body" idx="1" hasCustomPrompt="1"/>
          </p:nvPr>
        </p:nvSpPr>
        <p:spPr>
          <a:xfrm>
            <a:off x="465733" y="2464067"/>
            <a:ext cx="7772400" cy="1090295"/>
          </a:xfrm>
        </p:spPr>
        <p:txBody>
          <a:bodyPr anchor="b"/>
          <a:lstStyle>
            <a:lvl1pPr marL="0" indent="0">
              <a:buNone/>
              <a:defRPr sz="3200" b="1">
                <a:solidFill>
                  <a:srgbClr val="DC440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ADD TITLE</a:t>
            </a:r>
          </a:p>
        </p:txBody>
      </p:sp>
    </p:spTree>
    <p:extLst>
      <p:ext uri="{BB962C8B-B14F-4D97-AF65-F5344CB8AC3E}">
        <p14:creationId xmlns:p14="http://schemas.microsoft.com/office/powerpoint/2010/main" val="103314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with bullet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875"/>
            <a:ext cx="8229600" cy="1044650"/>
          </a:xfrm>
        </p:spPr>
        <p:txBody>
          <a:bodyPr/>
          <a:lstStyle>
            <a:lvl1pPr>
              <a:defRPr>
                <a:solidFill>
                  <a:srgbClr val="DC4405"/>
                </a:solidFill>
              </a:defRPr>
            </a:lvl1pPr>
          </a:lstStyle>
          <a:p>
            <a:r>
              <a:rPr lang="en-GB" dirty="0" smtClean="0"/>
              <a:t>HEADING</a:t>
            </a:r>
            <a:endParaRPr lang="en-US" dirty="0"/>
          </a:p>
        </p:txBody>
      </p:sp>
      <p:sp>
        <p:nvSpPr>
          <p:cNvPr id="9" name="Content Placeholder 8"/>
          <p:cNvSpPr>
            <a:spLocks noGrp="1"/>
          </p:cNvSpPr>
          <p:nvPr>
            <p:ph sz="quarter" idx="10" hasCustomPrompt="1"/>
          </p:nvPr>
        </p:nvSpPr>
        <p:spPr>
          <a:xfrm>
            <a:off x="457200" y="709767"/>
            <a:ext cx="2989263" cy="525463"/>
          </a:xfrm>
        </p:spPr>
        <p:txBody>
          <a:bodyPr/>
          <a:lstStyle>
            <a:lvl1pPr>
              <a:defRPr>
                <a:solidFill>
                  <a:srgbClr val="582C83"/>
                </a:solidFill>
              </a:defRPr>
            </a:lvl1pPr>
          </a:lstStyle>
          <a:p>
            <a:pPr lvl="0"/>
            <a:r>
              <a:rPr lang="en-GB" dirty="0" smtClean="0"/>
              <a:t>SUBTITLE</a:t>
            </a:r>
            <a:endParaRPr lang="en-US" dirty="0"/>
          </a:p>
        </p:txBody>
      </p:sp>
      <p:pic>
        <p:nvPicPr>
          <p:cNvPr id="12" name="Picture 1" descr="2796 master tempalte for powerpoint 10 x7.5 no fish tail-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15"/>
          <p:cNvSpPr>
            <a:spLocks noGrp="1"/>
          </p:cNvSpPr>
          <p:nvPr>
            <p:ph type="body" sz="quarter" idx="14" hasCustomPrompt="1"/>
          </p:nvPr>
        </p:nvSpPr>
        <p:spPr>
          <a:xfrm>
            <a:off x="457200" y="1443792"/>
            <a:ext cx="8229600" cy="4136100"/>
          </a:xfrm>
        </p:spPr>
        <p:txBody>
          <a:bodyPr/>
          <a:lstStyle>
            <a:lvl1pPr marL="285750" indent="-285750">
              <a:buClr>
                <a:srgbClr val="DC4405"/>
              </a:buClr>
              <a:buFont typeface="Arial"/>
              <a:buChar char="•"/>
              <a:defRPr sz="2400">
                <a:solidFill>
                  <a:srgbClr val="58595B"/>
                </a:solidFill>
              </a:defRPr>
            </a:lvl1pPr>
          </a:lstStyle>
          <a:p>
            <a:pPr lvl="0"/>
            <a:r>
              <a:rPr lang="en-GB" dirty="0" smtClean="0"/>
              <a:t> Text</a:t>
            </a:r>
            <a:endParaRPr lang="en-US" dirty="0"/>
          </a:p>
        </p:txBody>
      </p:sp>
      <p:sp>
        <p:nvSpPr>
          <p:cNvPr id="14" name="Text Placeholder 13"/>
          <p:cNvSpPr>
            <a:spLocks noGrp="1"/>
          </p:cNvSpPr>
          <p:nvPr>
            <p:ph type="body" sz="quarter" idx="13" hasCustomPrompt="1"/>
          </p:nvPr>
        </p:nvSpPr>
        <p:spPr>
          <a:xfrm>
            <a:off x="267167" y="6458813"/>
            <a:ext cx="4155337" cy="308161"/>
          </a:xfrm>
        </p:spPr>
        <p:txBody>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200">
                <a:solidFill>
                  <a:schemeClr val="bg1"/>
                </a:solidFill>
              </a:defRPr>
            </a:lvl1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GB" dirty="0" smtClean="0"/>
              <a:t>Confidential</a:t>
            </a:r>
            <a:endParaRPr lang="en-US" dirty="0" smtClean="0"/>
          </a:p>
        </p:txBody>
      </p:sp>
    </p:spTree>
    <p:extLst>
      <p:ext uri="{BB962C8B-B14F-4D97-AF65-F5344CB8AC3E}">
        <p14:creationId xmlns:p14="http://schemas.microsoft.com/office/powerpoint/2010/main" val="57450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with bullet poi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8875"/>
            <a:ext cx="8229600" cy="1044650"/>
          </a:xfrm>
        </p:spPr>
        <p:txBody>
          <a:bodyPr/>
          <a:lstStyle>
            <a:lvl1pPr>
              <a:defRPr>
                <a:solidFill>
                  <a:srgbClr val="DC4405"/>
                </a:solidFill>
              </a:defRPr>
            </a:lvl1pPr>
          </a:lstStyle>
          <a:p>
            <a:r>
              <a:rPr lang="en-GB" dirty="0" smtClean="0"/>
              <a:t>HEADING</a:t>
            </a:r>
            <a:endParaRPr lang="en-US" dirty="0"/>
          </a:p>
        </p:txBody>
      </p:sp>
      <p:sp>
        <p:nvSpPr>
          <p:cNvPr id="11" name="Content Placeholder 8"/>
          <p:cNvSpPr>
            <a:spLocks noGrp="1"/>
          </p:cNvSpPr>
          <p:nvPr>
            <p:ph sz="quarter" idx="13" hasCustomPrompt="1"/>
          </p:nvPr>
        </p:nvSpPr>
        <p:spPr>
          <a:xfrm>
            <a:off x="457200" y="709767"/>
            <a:ext cx="2989263" cy="525463"/>
          </a:xfrm>
        </p:spPr>
        <p:txBody>
          <a:bodyPr/>
          <a:lstStyle>
            <a:lvl1pPr>
              <a:defRPr>
                <a:solidFill>
                  <a:srgbClr val="582C83"/>
                </a:solidFill>
              </a:defRPr>
            </a:lvl1pPr>
          </a:lstStyle>
          <a:p>
            <a:pPr lvl="0"/>
            <a:r>
              <a:rPr lang="en-GB" dirty="0" smtClean="0"/>
              <a:t>SUBTITLE</a:t>
            </a:r>
            <a:endParaRPr lang="en-US" dirty="0"/>
          </a:p>
        </p:txBody>
      </p:sp>
      <p:pic>
        <p:nvPicPr>
          <p:cNvPr id="14" name="Picture 1" descr="2796 master tempalte for powerpoint 10 x7.5 no fish tail-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15"/>
          <p:cNvSpPr>
            <a:spLocks noGrp="1"/>
          </p:cNvSpPr>
          <p:nvPr>
            <p:ph type="body" sz="quarter" idx="14" hasCustomPrompt="1"/>
          </p:nvPr>
        </p:nvSpPr>
        <p:spPr>
          <a:xfrm>
            <a:off x="457200" y="1447143"/>
            <a:ext cx="4001013" cy="3862387"/>
          </a:xfrm>
        </p:spPr>
        <p:txBody>
          <a:bodyPr/>
          <a:lstStyle>
            <a:lvl1pPr marL="285750" indent="-285750">
              <a:buClr>
                <a:srgbClr val="DC4405"/>
              </a:buClr>
              <a:buFont typeface="Arial"/>
              <a:buChar char="•"/>
              <a:defRPr sz="2400" baseline="0">
                <a:solidFill>
                  <a:srgbClr val="58595B"/>
                </a:solidFill>
              </a:defRPr>
            </a:lvl1pPr>
          </a:lstStyle>
          <a:p>
            <a:pPr lvl="0"/>
            <a:r>
              <a:rPr lang="en-GB" dirty="0" smtClean="0"/>
              <a:t> Text in two columns</a:t>
            </a:r>
            <a:endParaRPr lang="en-US" dirty="0"/>
          </a:p>
        </p:txBody>
      </p:sp>
      <p:sp>
        <p:nvSpPr>
          <p:cNvPr id="17" name="Text Placeholder 15"/>
          <p:cNvSpPr>
            <a:spLocks noGrp="1"/>
          </p:cNvSpPr>
          <p:nvPr>
            <p:ph type="body" sz="quarter" idx="15" hasCustomPrompt="1"/>
          </p:nvPr>
        </p:nvSpPr>
        <p:spPr>
          <a:xfrm>
            <a:off x="4708825" y="1447143"/>
            <a:ext cx="4006850" cy="3862387"/>
          </a:xfrm>
        </p:spPr>
        <p:txBody>
          <a:bodyPr/>
          <a:lstStyle>
            <a:lvl1pPr marL="285750" indent="-285750">
              <a:buClr>
                <a:srgbClr val="DC4405"/>
              </a:buClr>
              <a:buFont typeface="Arial"/>
              <a:buChar char="•"/>
              <a:defRPr sz="2400">
                <a:solidFill>
                  <a:srgbClr val="58595B"/>
                </a:solidFill>
              </a:defRPr>
            </a:lvl1pPr>
          </a:lstStyle>
          <a:p>
            <a:pPr lvl="0"/>
            <a:r>
              <a:rPr lang="en-GB" dirty="0" smtClean="0"/>
              <a:t> Text in two columns</a:t>
            </a:r>
            <a:endParaRPr lang="en-US" dirty="0"/>
          </a:p>
        </p:txBody>
      </p:sp>
      <p:sp>
        <p:nvSpPr>
          <p:cNvPr id="18" name="Text Placeholder 13"/>
          <p:cNvSpPr>
            <a:spLocks noGrp="1"/>
          </p:cNvSpPr>
          <p:nvPr>
            <p:ph type="body" sz="quarter" idx="16" hasCustomPrompt="1"/>
          </p:nvPr>
        </p:nvSpPr>
        <p:spPr>
          <a:xfrm>
            <a:off x="267167" y="6458813"/>
            <a:ext cx="4155337" cy="308161"/>
          </a:xfrm>
        </p:spPr>
        <p:txBody>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200">
                <a:solidFill>
                  <a:schemeClr val="bg1"/>
                </a:solidFill>
              </a:defRPr>
            </a:lvl1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GB" dirty="0" smtClean="0"/>
              <a:t>Confidential</a:t>
            </a:r>
            <a:endParaRPr lang="en-US" dirty="0" smtClean="0"/>
          </a:p>
        </p:txBody>
      </p:sp>
    </p:spTree>
    <p:extLst>
      <p:ext uri="{BB962C8B-B14F-4D97-AF65-F5344CB8AC3E}">
        <p14:creationId xmlns:p14="http://schemas.microsoft.com/office/powerpoint/2010/main" val="232339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without bullet point">
    <p:spTree>
      <p:nvGrpSpPr>
        <p:cNvPr id="1" name=""/>
        <p:cNvGrpSpPr/>
        <p:nvPr/>
      </p:nvGrpSpPr>
      <p:grpSpPr>
        <a:xfrm>
          <a:off x="0" y="0"/>
          <a:ext cx="0" cy="0"/>
          <a:chOff x="0" y="0"/>
          <a:chExt cx="0" cy="0"/>
        </a:xfrm>
      </p:grpSpPr>
      <p:pic>
        <p:nvPicPr>
          <p:cNvPr id="6" name="Picture 1" descr="2796 master tempalte for powerpoint 10 x7.5 no fish tail-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hasCustomPrompt="1"/>
          </p:nvPr>
        </p:nvSpPr>
        <p:spPr>
          <a:xfrm>
            <a:off x="457200" y="-38500"/>
            <a:ext cx="8229600" cy="1057478"/>
          </a:xfrm>
        </p:spPr>
        <p:txBody>
          <a:bodyPr/>
          <a:lstStyle>
            <a:lvl1pPr>
              <a:defRPr>
                <a:solidFill>
                  <a:srgbClr val="DC4405"/>
                </a:solidFill>
              </a:defRPr>
            </a:lvl1pPr>
          </a:lstStyle>
          <a:p>
            <a:r>
              <a:rPr lang="en-GB" dirty="0" smtClean="0"/>
              <a:t>HEADING</a:t>
            </a:r>
            <a:endParaRPr lang="en-US" dirty="0"/>
          </a:p>
        </p:txBody>
      </p:sp>
      <p:sp>
        <p:nvSpPr>
          <p:cNvPr id="8" name="Content Placeholder 8"/>
          <p:cNvSpPr>
            <a:spLocks noGrp="1"/>
          </p:cNvSpPr>
          <p:nvPr>
            <p:ph sz="quarter" idx="13" hasCustomPrompt="1"/>
          </p:nvPr>
        </p:nvSpPr>
        <p:spPr>
          <a:xfrm>
            <a:off x="457200" y="722595"/>
            <a:ext cx="2989263" cy="525463"/>
          </a:xfrm>
        </p:spPr>
        <p:txBody>
          <a:bodyPr/>
          <a:lstStyle>
            <a:lvl1pPr>
              <a:defRPr>
                <a:solidFill>
                  <a:srgbClr val="582C83"/>
                </a:solidFill>
              </a:defRPr>
            </a:lvl1pPr>
          </a:lstStyle>
          <a:p>
            <a:pPr lvl="0"/>
            <a:r>
              <a:rPr lang="en-GB" dirty="0" smtClean="0"/>
              <a:t>SUBTITLE</a:t>
            </a:r>
            <a:endParaRPr lang="en-US" dirty="0"/>
          </a:p>
        </p:txBody>
      </p:sp>
      <p:sp>
        <p:nvSpPr>
          <p:cNvPr id="14" name="Text Placeholder 13"/>
          <p:cNvSpPr>
            <a:spLocks noGrp="1"/>
          </p:cNvSpPr>
          <p:nvPr>
            <p:ph type="body" sz="quarter" idx="14" hasCustomPrompt="1"/>
          </p:nvPr>
        </p:nvSpPr>
        <p:spPr>
          <a:xfrm>
            <a:off x="482858" y="1434755"/>
            <a:ext cx="4054475" cy="3871912"/>
          </a:xfrm>
        </p:spPr>
        <p:txBody>
          <a:bodyPr/>
          <a:lstStyle>
            <a:lvl1pPr>
              <a:defRPr sz="2400">
                <a:solidFill>
                  <a:srgbClr val="58595B"/>
                </a:solidFill>
              </a:defRPr>
            </a:lvl1pPr>
          </a:lstStyle>
          <a:p>
            <a:pPr lvl="0"/>
            <a:r>
              <a:rPr lang="en-GB" dirty="0" smtClean="0"/>
              <a:t>Text in two columns</a:t>
            </a:r>
            <a:endParaRPr lang="en-US" dirty="0"/>
          </a:p>
        </p:txBody>
      </p:sp>
      <p:sp>
        <p:nvSpPr>
          <p:cNvPr id="15" name="Text Placeholder 13"/>
          <p:cNvSpPr>
            <a:spLocks noGrp="1"/>
          </p:cNvSpPr>
          <p:nvPr>
            <p:ph type="body" sz="quarter" idx="15" hasCustomPrompt="1"/>
          </p:nvPr>
        </p:nvSpPr>
        <p:spPr>
          <a:xfrm>
            <a:off x="4706108" y="1436035"/>
            <a:ext cx="4054475" cy="3871912"/>
          </a:xfrm>
        </p:spPr>
        <p:txBody>
          <a:bodyPr/>
          <a:lstStyle>
            <a:lvl1pPr>
              <a:defRPr sz="2400">
                <a:solidFill>
                  <a:srgbClr val="58595B"/>
                </a:solidFill>
              </a:defRPr>
            </a:lvl1pPr>
          </a:lstStyle>
          <a:p>
            <a:pPr lvl="0"/>
            <a:r>
              <a:rPr lang="en-GB" dirty="0" smtClean="0"/>
              <a:t>Text in two columns</a:t>
            </a:r>
            <a:endParaRPr lang="en-US" dirty="0"/>
          </a:p>
        </p:txBody>
      </p:sp>
      <p:sp>
        <p:nvSpPr>
          <p:cNvPr id="16" name="Text Placeholder 13"/>
          <p:cNvSpPr>
            <a:spLocks noGrp="1"/>
          </p:cNvSpPr>
          <p:nvPr>
            <p:ph type="body" sz="quarter" idx="16" hasCustomPrompt="1"/>
          </p:nvPr>
        </p:nvSpPr>
        <p:spPr>
          <a:xfrm>
            <a:off x="267167" y="6458813"/>
            <a:ext cx="4155337" cy="308161"/>
          </a:xfrm>
        </p:spPr>
        <p:txBody>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200">
                <a:solidFill>
                  <a:schemeClr val="bg1"/>
                </a:solidFill>
              </a:defRPr>
            </a:lvl1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GB" dirty="0" smtClean="0"/>
              <a:t>Confidential</a:t>
            </a:r>
            <a:endParaRPr lang="en-US" dirty="0" smtClean="0"/>
          </a:p>
        </p:txBody>
      </p:sp>
    </p:spTree>
    <p:extLst>
      <p:ext uri="{BB962C8B-B14F-4D97-AF65-F5344CB8AC3E}">
        <p14:creationId xmlns:p14="http://schemas.microsoft.com/office/powerpoint/2010/main" val="124748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with bullet point no subtilte">
    <p:spTree>
      <p:nvGrpSpPr>
        <p:cNvPr id="1" name=""/>
        <p:cNvGrpSpPr/>
        <p:nvPr/>
      </p:nvGrpSpPr>
      <p:grpSpPr>
        <a:xfrm>
          <a:off x="0" y="0"/>
          <a:ext cx="0" cy="0"/>
          <a:chOff x="0" y="0"/>
          <a:chExt cx="0" cy="0"/>
        </a:xfrm>
      </p:grpSpPr>
      <p:pic>
        <p:nvPicPr>
          <p:cNvPr id="5" name="Picture 1" descr="2796 master tempalte for powerpoint 10 x7.5 no fish tail-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57200" y="-79100"/>
            <a:ext cx="8229600" cy="1143000"/>
          </a:xfrm>
        </p:spPr>
        <p:txBody>
          <a:bodyPr/>
          <a:lstStyle>
            <a:lvl1pPr>
              <a:defRPr>
                <a:solidFill>
                  <a:srgbClr val="DC4405"/>
                </a:solidFill>
              </a:defRPr>
            </a:lvl1pPr>
          </a:lstStyle>
          <a:p>
            <a:pPr lvl="0"/>
            <a:r>
              <a:rPr lang="en-GB" dirty="0" smtClean="0"/>
              <a:t>HEADING</a:t>
            </a:r>
            <a:endParaRPr lang="en-US" dirty="0"/>
          </a:p>
        </p:txBody>
      </p:sp>
      <p:sp>
        <p:nvSpPr>
          <p:cNvPr id="9" name="Text Placeholder 8"/>
          <p:cNvSpPr>
            <a:spLocks noGrp="1"/>
          </p:cNvSpPr>
          <p:nvPr>
            <p:ph type="body" sz="quarter" idx="10" hasCustomPrompt="1"/>
          </p:nvPr>
        </p:nvSpPr>
        <p:spPr>
          <a:xfrm>
            <a:off x="457200" y="1443068"/>
            <a:ext cx="8287350" cy="4332704"/>
          </a:xfrm>
        </p:spPr>
        <p:txBody>
          <a:bodyPr/>
          <a:lstStyle>
            <a:lvl1pPr marL="285750" indent="-285750">
              <a:buClr>
                <a:srgbClr val="DC4405"/>
              </a:buClr>
              <a:buFont typeface="Arial"/>
              <a:buChar char="•"/>
              <a:defRPr sz="2400">
                <a:solidFill>
                  <a:srgbClr val="58595B"/>
                </a:solidFill>
              </a:defRPr>
            </a:lvl1pPr>
          </a:lstStyle>
          <a:p>
            <a:pPr lvl="0"/>
            <a:r>
              <a:rPr lang="en-GB" dirty="0" smtClean="0"/>
              <a:t> Text     </a:t>
            </a:r>
            <a:endParaRPr lang="en-US" dirty="0"/>
          </a:p>
        </p:txBody>
      </p:sp>
      <p:sp>
        <p:nvSpPr>
          <p:cNvPr id="10" name="Text Placeholder 13"/>
          <p:cNvSpPr>
            <a:spLocks noGrp="1"/>
          </p:cNvSpPr>
          <p:nvPr>
            <p:ph type="body" sz="quarter" idx="13" hasCustomPrompt="1"/>
          </p:nvPr>
        </p:nvSpPr>
        <p:spPr>
          <a:xfrm>
            <a:off x="267167" y="6458813"/>
            <a:ext cx="4155337" cy="308161"/>
          </a:xfrm>
        </p:spPr>
        <p:txBody>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200">
                <a:solidFill>
                  <a:schemeClr val="bg1"/>
                </a:solidFill>
              </a:defRPr>
            </a:lvl1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GB" dirty="0" smtClean="0"/>
              <a:t>Confidential</a:t>
            </a:r>
            <a:endParaRPr lang="en-US" dirty="0" smtClean="0"/>
          </a:p>
        </p:txBody>
      </p:sp>
    </p:spTree>
    <p:extLst>
      <p:ext uri="{BB962C8B-B14F-4D97-AF65-F5344CB8AC3E}">
        <p14:creationId xmlns:p14="http://schemas.microsoft.com/office/powerpoint/2010/main" val="86009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with bullet point no subtit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85522"/>
            <a:ext cx="8229600" cy="1143000"/>
          </a:xfrm>
        </p:spPr>
        <p:txBody>
          <a:bodyPr/>
          <a:lstStyle>
            <a:lvl1pPr>
              <a:defRPr>
                <a:solidFill>
                  <a:srgbClr val="DC4405"/>
                </a:solidFill>
              </a:defRPr>
            </a:lvl1pPr>
          </a:lstStyle>
          <a:p>
            <a:r>
              <a:rPr lang="en-GB" dirty="0" smtClean="0"/>
              <a:t>HEADING</a:t>
            </a:r>
            <a:endParaRPr lang="en-US" dirty="0"/>
          </a:p>
        </p:txBody>
      </p:sp>
      <p:pic>
        <p:nvPicPr>
          <p:cNvPr id="9" name="Picture 1" descr="2796 master tempalte for powerpoint 10 x7.5 no fish tail-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15"/>
          <p:cNvSpPr>
            <a:spLocks noGrp="1"/>
          </p:cNvSpPr>
          <p:nvPr>
            <p:ph type="body" sz="quarter" idx="14" hasCustomPrompt="1"/>
          </p:nvPr>
        </p:nvSpPr>
        <p:spPr>
          <a:xfrm>
            <a:off x="447575" y="1447143"/>
            <a:ext cx="4001013" cy="3862387"/>
          </a:xfrm>
        </p:spPr>
        <p:txBody>
          <a:bodyPr/>
          <a:lstStyle>
            <a:lvl1pPr marL="285750" indent="-285750">
              <a:buClr>
                <a:srgbClr val="DC4405"/>
              </a:buClr>
              <a:buFont typeface="Arial"/>
              <a:buChar char="•"/>
              <a:defRPr sz="2400" baseline="0">
                <a:solidFill>
                  <a:srgbClr val="58595B"/>
                </a:solidFill>
              </a:defRPr>
            </a:lvl1pPr>
          </a:lstStyle>
          <a:p>
            <a:pPr lvl="0"/>
            <a:r>
              <a:rPr lang="en-GB" dirty="0" smtClean="0"/>
              <a:t> Text in two columns</a:t>
            </a:r>
            <a:endParaRPr lang="en-US" dirty="0"/>
          </a:p>
        </p:txBody>
      </p:sp>
      <p:sp>
        <p:nvSpPr>
          <p:cNvPr id="11" name="Text Placeholder 15"/>
          <p:cNvSpPr>
            <a:spLocks noGrp="1"/>
          </p:cNvSpPr>
          <p:nvPr>
            <p:ph type="body" sz="quarter" idx="15" hasCustomPrompt="1"/>
          </p:nvPr>
        </p:nvSpPr>
        <p:spPr>
          <a:xfrm>
            <a:off x="4708825" y="1447143"/>
            <a:ext cx="4006850" cy="3862387"/>
          </a:xfrm>
        </p:spPr>
        <p:txBody>
          <a:bodyPr/>
          <a:lstStyle>
            <a:lvl1pPr marL="285750" indent="-285750">
              <a:buClr>
                <a:srgbClr val="DC4405"/>
              </a:buClr>
              <a:buFont typeface="Arial"/>
              <a:buChar char="•"/>
              <a:defRPr sz="2400" baseline="0">
                <a:solidFill>
                  <a:srgbClr val="58595B"/>
                </a:solidFill>
              </a:defRPr>
            </a:lvl1pPr>
          </a:lstStyle>
          <a:p>
            <a:pPr lvl="0"/>
            <a:r>
              <a:rPr lang="en-GB" dirty="0" smtClean="0"/>
              <a:t> Text in two columns</a:t>
            </a:r>
            <a:endParaRPr lang="en-US" dirty="0"/>
          </a:p>
        </p:txBody>
      </p:sp>
      <p:sp>
        <p:nvSpPr>
          <p:cNvPr id="12" name="Text Placeholder 13"/>
          <p:cNvSpPr>
            <a:spLocks noGrp="1"/>
          </p:cNvSpPr>
          <p:nvPr>
            <p:ph type="body" sz="quarter" idx="13" hasCustomPrompt="1"/>
          </p:nvPr>
        </p:nvSpPr>
        <p:spPr>
          <a:xfrm>
            <a:off x="267167" y="6458813"/>
            <a:ext cx="4155337" cy="308161"/>
          </a:xfrm>
        </p:spPr>
        <p:txBody>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200">
                <a:solidFill>
                  <a:schemeClr val="bg1"/>
                </a:solidFill>
              </a:defRPr>
            </a:lvl1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GB" dirty="0" smtClean="0"/>
              <a:t>Confidential</a:t>
            </a:r>
            <a:endParaRPr lang="en-US" dirty="0" smtClean="0"/>
          </a:p>
        </p:txBody>
      </p:sp>
    </p:spTree>
    <p:extLst>
      <p:ext uri="{BB962C8B-B14F-4D97-AF65-F5344CB8AC3E}">
        <p14:creationId xmlns:p14="http://schemas.microsoft.com/office/powerpoint/2010/main" val="135259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out bullet point no subtiltle">
    <p:spTree>
      <p:nvGrpSpPr>
        <p:cNvPr id="1" name=""/>
        <p:cNvGrpSpPr/>
        <p:nvPr/>
      </p:nvGrpSpPr>
      <p:grpSpPr>
        <a:xfrm>
          <a:off x="0" y="0"/>
          <a:ext cx="0" cy="0"/>
          <a:chOff x="0" y="0"/>
          <a:chExt cx="0" cy="0"/>
        </a:xfrm>
      </p:grpSpPr>
      <p:pic>
        <p:nvPicPr>
          <p:cNvPr id="8" name="Picture 1" descr="2796 master tempalte for powerpoint 10 x7.5 no fish tail-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hasCustomPrompt="1"/>
          </p:nvPr>
        </p:nvSpPr>
        <p:spPr>
          <a:xfrm>
            <a:off x="457200" y="-98350"/>
            <a:ext cx="8229600" cy="1143000"/>
          </a:xfrm>
        </p:spPr>
        <p:txBody>
          <a:bodyPr/>
          <a:lstStyle>
            <a:lvl1pPr>
              <a:defRPr>
                <a:solidFill>
                  <a:srgbClr val="DC4405"/>
                </a:solidFill>
              </a:defRPr>
            </a:lvl1pPr>
          </a:lstStyle>
          <a:p>
            <a:r>
              <a:rPr lang="en-GB" dirty="0" smtClean="0"/>
              <a:t>HEADING</a:t>
            </a:r>
            <a:endParaRPr lang="en-US" dirty="0"/>
          </a:p>
        </p:txBody>
      </p:sp>
      <p:sp>
        <p:nvSpPr>
          <p:cNvPr id="10" name="Text Placeholder 13"/>
          <p:cNvSpPr>
            <a:spLocks noGrp="1"/>
          </p:cNvSpPr>
          <p:nvPr>
            <p:ph type="body" sz="quarter" idx="14" hasCustomPrompt="1"/>
          </p:nvPr>
        </p:nvSpPr>
        <p:spPr>
          <a:xfrm>
            <a:off x="482858" y="1434755"/>
            <a:ext cx="4054475" cy="3871912"/>
          </a:xfrm>
        </p:spPr>
        <p:txBody>
          <a:bodyPr/>
          <a:lstStyle>
            <a:lvl1pPr>
              <a:defRPr sz="2400">
                <a:solidFill>
                  <a:srgbClr val="58595B"/>
                </a:solidFill>
              </a:defRPr>
            </a:lvl1pPr>
          </a:lstStyle>
          <a:p>
            <a:pPr lvl="0"/>
            <a:r>
              <a:rPr lang="en-GB" dirty="0" smtClean="0"/>
              <a:t>Text in two columns</a:t>
            </a:r>
            <a:endParaRPr lang="en-US" dirty="0"/>
          </a:p>
        </p:txBody>
      </p:sp>
      <p:sp>
        <p:nvSpPr>
          <p:cNvPr id="11" name="Text Placeholder 13"/>
          <p:cNvSpPr>
            <a:spLocks noGrp="1"/>
          </p:cNvSpPr>
          <p:nvPr>
            <p:ph type="body" sz="quarter" idx="15" hasCustomPrompt="1"/>
          </p:nvPr>
        </p:nvSpPr>
        <p:spPr>
          <a:xfrm>
            <a:off x="4706108" y="1436035"/>
            <a:ext cx="4054475" cy="3871912"/>
          </a:xfrm>
        </p:spPr>
        <p:txBody>
          <a:bodyPr/>
          <a:lstStyle>
            <a:lvl1pPr>
              <a:defRPr sz="2400">
                <a:solidFill>
                  <a:srgbClr val="58595B"/>
                </a:solidFill>
              </a:defRPr>
            </a:lvl1pPr>
          </a:lstStyle>
          <a:p>
            <a:pPr lvl="0"/>
            <a:r>
              <a:rPr lang="en-GB" dirty="0" smtClean="0"/>
              <a:t>Text in two columns</a:t>
            </a:r>
            <a:endParaRPr lang="en-US" dirty="0"/>
          </a:p>
        </p:txBody>
      </p:sp>
      <p:sp>
        <p:nvSpPr>
          <p:cNvPr id="13" name="Text Placeholder 13"/>
          <p:cNvSpPr>
            <a:spLocks noGrp="1"/>
          </p:cNvSpPr>
          <p:nvPr>
            <p:ph type="body" sz="quarter" idx="13" hasCustomPrompt="1"/>
          </p:nvPr>
        </p:nvSpPr>
        <p:spPr>
          <a:xfrm>
            <a:off x="267167" y="6458813"/>
            <a:ext cx="4155337" cy="308161"/>
          </a:xfrm>
        </p:spPr>
        <p:txBody>
          <a:bodyPr/>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200">
                <a:solidFill>
                  <a:schemeClr val="bg1"/>
                </a:solidFill>
              </a:defRPr>
            </a:lvl1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GB" dirty="0" smtClean="0"/>
              <a:t>Confidential</a:t>
            </a:r>
            <a:endParaRPr lang="en-US" dirty="0" smtClean="0"/>
          </a:p>
        </p:txBody>
      </p:sp>
    </p:spTree>
    <p:extLst>
      <p:ext uri="{BB962C8B-B14F-4D97-AF65-F5344CB8AC3E}">
        <p14:creationId xmlns:p14="http://schemas.microsoft.com/office/powerpoint/2010/main" val="283766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85888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GB" dirty="0" smtClean="0"/>
              <a:t>ADD TITLE</a:t>
            </a:r>
            <a:endParaRPr lang="en-US" dirty="0"/>
          </a:p>
        </p:txBody>
      </p:sp>
      <p:sp>
        <p:nvSpPr>
          <p:cNvPr id="1027" name="Text Placeholder 2"/>
          <p:cNvSpPr>
            <a:spLocks noGrp="1"/>
          </p:cNvSpPr>
          <p:nvPr>
            <p:ph type="body" idx="1"/>
          </p:nvPr>
        </p:nvSpPr>
        <p:spPr bwMode="auto">
          <a:xfrm>
            <a:off x="430557" y="3747594"/>
            <a:ext cx="8229600" cy="246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dirty="0" smtClean="0"/>
              <a:t>SUBTITLE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Lst>
  <p:txStyles>
    <p:titleStyle>
      <a:lvl1pPr algn="l" defTabSz="457200" rtl="0" eaLnBrk="1" fontAlgn="base" hangingPunct="1">
        <a:spcBef>
          <a:spcPct val="0"/>
        </a:spcBef>
        <a:spcAft>
          <a:spcPct val="0"/>
        </a:spcAft>
        <a:defRPr sz="3200" b="1" kern="1200">
          <a:solidFill>
            <a:srgbClr val="FFFFFF"/>
          </a:solidFill>
          <a:latin typeface="Arial"/>
          <a:ea typeface="Geneva" charset="0"/>
          <a:cs typeface="Geneva" charset="0"/>
        </a:defRPr>
      </a:lvl1pPr>
      <a:lvl2pPr algn="ctr" defTabSz="457200" rtl="0" eaLnBrk="1" fontAlgn="base" hangingPunct="1">
        <a:spcBef>
          <a:spcPct val="0"/>
        </a:spcBef>
        <a:spcAft>
          <a:spcPct val="0"/>
        </a:spcAft>
        <a:defRPr sz="4400">
          <a:solidFill>
            <a:schemeClr val="tx1"/>
          </a:solidFill>
          <a:latin typeface="Arial" charset="0"/>
          <a:ea typeface="Geneva" charset="0"/>
          <a:cs typeface="Geneva" charset="0"/>
        </a:defRPr>
      </a:lvl2pPr>
      <a:lvl3pPr algn="ctr" defTabSz="457200" rtl="0" eaLnBrk="1" fontAlgn="base" hangingPunct="1">
        <a:spcBef>
          <a:spcPct val="0"/>
        </a:spcBef>
        <a:spcAft>
          <a:spcPct val="0"/>
        </a:spcAft>
        <a:defRPr sz="4400">
          <a:solidFill>
            <a:schemeClr val="tx1"/>
          </a:solidFill>
          <a:latin typeface="Arial" charset="0"/>
          <a:ea typeface="Geneva" charset="0"/>
          <a:cs typeface="Geneva" charset="0"/>
        </a:defRPr>
      </a:lvl3pPr>
      <a:lvl4pPr algn="ctr" defTabSz="457200" rtl="0" eaLnBrk="1" fontAlgn="base" hangingPunct="1">
        <a:spcBef>
          <a:spcPct val="0"/>
        </a:spcBef>
        <a:spcAft>
          <a:spcPct val="0"/>
        </a:spcAft>
        <a:defRPr sz="4400">
          <a:solidFill>
            <a:schemeClr val="tx1"/>
          </a:solidFill>
          <a:latin typeface="Arial" charset="0"/>
          <a:ea typeface="Geneva" charset="0"/>
          <a:cs typeface="Geneva" charset="0"/>
        </a:defRPr>
      </a:lvl4pPr>
      <a:lvl5pPr algn="ctr" defTabSz="457200" rtl="0" eaLnBrk="1" fontAlgn="base" hangingPunct="1">
        <a:spcBef>
          <a:spcPct val="0"/>
        </a:spcBef>
        <a:spcAft>
          <a:spcPct val="0"/>
        </a:spcAft>
        <a:defRPr sz="4400">
          <a:solidFill>
            <a:schemeClr val="tx1"/>
          </a:solidFill>
          <a:latin typeface="Arial" charset="0"/>
          <a:ea typeface="Geneva" charset="0"/>
          <a:cs typeface="Geneva" charset="0"/>
        </a:defRPr>
      </a:lvl5pPr>
      <a:lvl6pPr marL="457200" algn="ctr" defTabSz="457200" rtl="0" eaLnBrk="1" fontAlgn="base" hangingPunct="1">
        <a:spcBef>
          <a:spcPct val="0"/>
        </a:spcBef>
        <a:spcAft>
          <a:spcPct val="0"/>
        </a:spcAft>
        <a:defRPr sz="4400">
          <a:solidFill>
            <a:schemeClr val="tx1"/>
          </a:solidFill>
          <a:latin typeface="Arial" charset="0"/>
          <a:ea typeface="Geneva" charset="0"/>
          <a:cs typeface="Geneva" charset="0"/>
        </a:defRPr>
      </a:lvl6pPr>
      <a:lvl7pPr marL="914400" algn="ctr" defTabSz="457200" rtl="0" eaLnBrk="1" fontAlgn="base" hangingPunct="1">
        <a:spcBef>
          <a:spcPct val="0"/>
        </a:spcBef>
        <a:spcAft>
          <a:spcPct val="0"/>
        </a:spcAft>
        <a:defRPr sz="4400">
          <a:solidFill>
            <a:schemeClr val="tx1"/>
          </a:solidFill>
          <a:latin typeface="Arial" charset="0"/>
          <a:ea typeface="Geneva" charset="0"/>
          <a:cs typeface="Geneva" charset="0"/>
        </a:defRPr>
      </a:lvl7pPr>
      <a:lvl8pPr marL="1371600" algn="ctr" defTabSz="457200" rtl="0" eaLnBrk="1" fontAlgn="base" hangingPunct="1">
        <a:spcBef>
          <a:spcPct val="0"/>
        </a:spcBef>
        <a:spcAft>
          <a:spcPct val="0"/>
        </a:spcAft>
        <a:defRPr sz="4400">
          <a:solidFill>
            <a:schemeClr val="tx1"/>
          </a:solidFill>
          <a:latin typeface="Arial" charset="0"/>
          <a:ea typeface="Geneva" charset="0"/>
          <a:cs typeface="Geneva" charset="0"/>
        </a:defRPr>
      </a:lvl8pPr>
      <a:lvl9pPr marL="1828800" algn="ctr" defTabSz="457200" rtl="0" eaLnBrk="1" fontAlgn="base" hangingPunct="1">
        <a:spcBef>
          <a:spcPct val="0"/>
        </a:spcBef>
        <a:spcAft>
          <a:spcPct val="0"/>
        </a:spcAft>
        <a:defRPr sz="4400">
          <a:solidFill>
            <a:schemeClr val="tx1"/>
          </a:solidFill>
          <a:latin typeface="Arial" charset="0"/>
          <a:ea typeface="Geneva" charset="0"/>
          <a:cs typeface="Geneva" charset="0"/>
        </a:defRPr>
      </a:lvl9pPr>
    </p:titleStyle>
    <p:bodyStyle>
      <a:lvl1pPr marL="0" indent="0" algn="l" defTabSz="457200" rtl="0" eaLnBrk="1" fontAlgn="base" hangingPunct="1">
        <a:spcBef>
          <a:spcPct val="20000"/>
        </a:spcBef>
        <a:spcAft>
          <a:spcPct val="0"/>
        </a:spcAft>
        <a:buFont typeface="Arial" charset="0"/>
        <a:buNone/>
        <a:defRPr sz="2800" kern="1200">
          <a:solidFill>
            <a:schemeClr val="bg1"/>
          </a:solidFill>
          <a:latin typeface="Arial"/>
          <a:ea typeface="Geneva" charset="0"/>
          <a:cs typeface="Geneva" charset="0"/>
        </a:defRPr>
      </a:lvl1pPr>
      <a:lvl2pPr marL="457200" indent="0" algn="l" defTabSz="457200" rtl="0" eaLnBrk="1" fontAlgn="base" hangingPunct="1">
        <a:spcBef>
          <a:spcPct val="20000"/>
        </a:spcBef>
        <a:spcAft>
          <a:spcPct val="0"/>
        </a:spcAft>
        <a:buFont typeface="Arial" charset="0"/>
        <a:buNone/>
        <a:defRPr sz="2800" kern="1200">
          <a:solidFill>
            <a:schemeClr val="tx1"/>
          </a:solidFill>
          <a:latin typeface="Arial"/>
          <a:ea typeface="Geneva" charset="0"/>
          <a:cs typeface="+mn-cs"/>
        </a:defRPr>
      </a:lvl2pPr>
      <a:lvl3pPr marL="914400" indent="0" algn="l" defTabSz="457200" rtl="0" eaLnBrk="1" fontAlgn="base" hangingPunct="1">
        <a:spcBef>
          <a:spcPct val="20000"/>
        </a:spcBef>
        <a:spcAft>
          <a:spcPct val="0"/>
        </a:spcAft>
        <a:buFont typeface="Arial" charset="0"/>
        <a:buNone/>
        <a:defRPr sz="2400" kern="1200">
          <a:solidFill>
            <a:schemeClr val="tx1"/>
          </a:solidFill>
          <a:latin typeface="Arial"/>
          <a:ea typeface="Geneva" charset="0"/>
          <a:cs typeface="+mn-cs"/>
        </a:defRPr>
      </a:lvl3pPr>
      <a:lvl4pPr marL="1371600" indent="0" algn="l" defTabSz="457200" rtl="0" eaLnBrk="1" fontAlgn="base" hangingPunct="1">
        <a:spcBef>
          <a:spcPct val="20000"/>
        </a:spcBef>
        <a:spcAft>
          <a:spcPct val="0"/>
        </a:spcAft>
        <a:buFont typeface="Arial" charset="0"/>
        <a:buNone/>
        <a:defRPr sz="2000" kern="1200">
          <a:solidFill>
            <a:schemeClr val="tx1"/>
          </a:solidFill>
          <a:latin typeface="Arial"/>
          <a:ea typeface="Geneva" charset="0"/>
          <a:cs typeface="+mn-cs"/>
        </a:defRPr>
      </a:lvl4pPr>
      <a:lvl5pPr marL="1828800" indent="0" algn="l" defTabSz="457200" rtl="0" eaLnBrk="1" fontAlgn="base" hangingPunct="1">
        <a:spcBef>
          <a:spcPct val="20000"/>
        </a:spcBef>
        <a:spcAft>
          <a:spcPct val="0"/>
        </a:spcAft>
        <a:buFont typeface="Arial" charset="0"/>
        <a:buNone/>
        <a:defRPr sz="2000" kern="1200">
          <a:solidFill>
            <a:schemeClr val="tx1"/>
          </a:solidFill>
          <a:latin typeface="Arial"/>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76637"/>
            <a:ext cx="8229600" cy="1143000"/>
          </a:xfrm>
          <a:prstGeom prst="rect">
            <a:avLst/>
          </a:prstGeom>
        </p:spPr>
        <p:txBody>
          <a:bodyPr vert="horz" lIns="91440" tIns="45720" rIns="91440" bIns="45720" rtlCol="0" anchor="ctr">
            <a:normAutofit/>
          </a:bodyPr>
          <a:lstStyle/>
          <a:p>
            <a:r>
              <a:rPr lang="en-GB" dirty="0" smtClean="0"/>
              <a:t>HOLDING PAGE</a:t>
            </a:r>
            <a:endParaRPr lang="en-US" dirty="0"/>
          </a:p>
        </p:txBody>
      </p:sp>
    </p:spTree>
    <p:extLst>
      <p:ext uri="{BB962C8B-B14F-4D97-AF65-F5344CB8AC3E}">
        <p14:creationId xmlns:p14="http://schemas.microsoft.com/office/powerpoint/2010/main" val="517283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200" rtl="0" eaLnBrk="1" latinLnBrk="0" hangingPunct="1">
        <a:spcBef>
          <a:spcPct val="0"/>
        </a:spcBef>
        <a:buNone/>
        <a:defRPr sz="3200" b="1" i="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Telephone_directory" TargetMode="External"/><Relationship Id="rId2" Type="http://schemas.openxmlformats.org/officeDocument/2006/relationships/hyperlink" Target="https://en.wikipedia.org/wiki/Email" TargetMode="External"/><Relationship Id="rId1" Type="http://schemas.openxmlformats.org/officeDocument/2006/relationships/slideLayout" Target="../slideLayouts/slideLayout12.xml"/><Relationship Id="rId4" Type="http://schemas.openxmlformats.org/officeDocument/2006/relationships/hyperlink" Target="https://en.wikipedia.org/wiki/Single_sign-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World_Wide_Web" TargetMode="External"/><Relationship Id="rId2" Type="http://schemas.openxmlformats.org/officeDocument/2006/relationships/hyperlink" Target="https://en.wikipedia.org/wiki/Single_sign-on" TargetMode="External"/><Relationship Id="rId1" Type="http://schemas.openxmlformats.org/officeDocument/2006/relationships/slideLayout" Target="../slideLayouts/slideLayout4.xml"/><Relationship Id="rId4" Type="http://schemas.openxmlformats.org/officeDocument/2006/relationships/hyperlink" Target="https://en.wikipedia.org/wiki/Central_Authentication_Servi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2" Type="http://schemas.openxmlformats.org/officeDocument/2006/relationships/hyperlink" Target="https://en.wikipedia.org/wiki/Authorization_(computer_access_control)" TargetMode="External"/><Relationship Id="rId1" Type="http://schemas.openxmlformats.org/officeDocument/2006/relationships/slideLayout" Target="../slideLayouts/slideLayout4.xml"/><Relationship Id="rId4" Type="http://schemas.openxmlformats.org/officeDocument/2006/relationships/hyperlink" Target="https://en.wikipedia.org/wiki/Logi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One-time_password" TargetMode="External"/><Relationship Id="rId2" Type="http://schemas.openxmlformats.org/officeDocument/2006/relationships/hyperlink" Target="http://en.wikipedia.org/wiki/Password_fatigu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nternet_Protocol" TargetMode="External"/><Relationship Id="rId2" Type="http://schemas.openxmlformats.org/officeDocument/2006/relationships/hyperlink" Target="https://en.wikipedia.org/wiki/Application_protocol" TargetMode="External"/><Relationship Id="rId1" Type="http://schemas.openxmlformats.org/officeDocument/2006/relationships/slideLayout" Target="../slideLayouts/slideLayout4.xml"/><Relationship Id="rId5" Type="http://schemas.openxmlformats.org/officeDocument/2006/relationships/hyperlink" Target="https://en.wikipedia.org/wiki/Intranet" TargetMode="External"/><Relationship Id="rId4" Type="http://schemas.openxmlformats.org/officeDocument/2006/relationships/hyperlink" Target="https://en.wikipedia.org/wiki/Directory_ser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SSO In One Enterprise </a:t>
            </a:r>
            <a:endParaRPr lang="en-GB" dirty="0"/>
          </a:p>
        </p:txBody>
      </p:sp>
      <p:sp>
        <p:nvSpPr>
          <p:cNvPr id="3" name="Subtitle 2"/>
          <p:cNvSpPr>
            <a:spLocks noGrp="1"/>
          </p:cNvSpPr>
          <p:nvPr>
            <p:ph type="subTitle" idx="1"/>
          </p:nvPr>
        </p:nvSpPr>
        <p:spPr/>
        <p:txBody>
          <a:bodyPr/>
          <a:lstStyle/>
          <a:p>
            <a:r>
              <a:rPr lang="en-GB" dirty="0" smtClean="0"/>
              <a:t>Why we need SSO and how to implement it</a:t>
            </a:r>
            <a:endParaRPr lang="en-GB" dirty="0"/>
          </a:p>
        </p:txBody>
      </p:sp>
    </p:spTree>
    <p:extLst>
      <p:ext uri="{BB962C8B-B14F-4D97-AF65-F5344CB8AC3E}">
        <p14:creationId xmlns:p14="http://schemas.microsoft.com/office/powerpoint/2010/main" val="99861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6716" y="787896"/>
            <a:ext cx="8145076" cy="3139321"/>
          </a:xfrm>
          <a:prstGeom prst="rect">
            <a:avLst/>
          </a:prstGeom>
        </p:spPr>
        <p:txBody>
          <a:bodyPr wrap="square">
            <a:spAutoFit/>
          </a:bodyPr>
          <a:lstStyle/>
          <a:p>
            <a:r>
              <a:rPr lang="en-US" altLang="zh-CN" dirty="0"/>
              <a:t>As examples, directory services may provide any organized set of records, often with a hierarchical structure, such as a corporate </a:t>
            </a:r>
            <a:r>
              <a:rPr lang="en-US" altLang="zh-CN" dirty="0">
                <a:hlinkClick r:id="rId2" tooltip="Email"/>
              </a:rPr>
              <a:t>email</a:t>
            </a:r>
            <a:r>
              <a:rPr lang="en-US" altLang="zh-CN" dirty="0"/>
              <a:t> directory. Similarly, a </a:t>
            </a:r>
            <a:r>
              <a:rPr lang="en-US" altLang="zh-CN" dirty="0">
                <a:hlinkClick r:id="rId3" tooltip="Telephone directory"/>
              </a:rPr>
              <a:t>telephone directory</a:t>
            </a:r>
            <a:r>
              <a:rPr lang="en-US" altLang="zh-CN" dirty="0"/>
              <a:t> is a list of subscribers with an address and a phone number.</a:t>
            </a:r>
          </a:p>
          <a:p>
            <a:r>
              <a:rPr lang="en-US" altLang="zh-CN" dirty="0" smtClean="0"/>
              <a:t>For </a:t>
            </a:r>
            <a:r>
              <a:rPr lang="en-US" altLang="zh-CN" dirty="0"/>
              <a:t>example, here is an LDAP search translated into plain English: "Search in the company email directory for all people located in Nashville whose name contains 'Jesse' that have an email address. Please return their full name, email, title, and description</a:t>
            </a:r>
            <a:r>
              <a:rPr lang="en-US" altLang="zh-CN" dirty="0" smtClean="0"/>
              <a:t>."</a:t>
            </a:r>
            <a:endParaRPr lang="en-US" altLang="zh-CN" dirty="0"/>
          </a:p>
          <a:p>
            <a:r>
              <a:rPr lang="en-US" altLang="zh-CN" dirty="0"/>
              <a:t>A common usage of LDAP is to provide a </a:t>
            </a:r>
            <a:r>
              <a:rPr lang="en-US" altLang="zh-CN" i="1" dirty="0">
                <a:hlinkClick r:id="rId4" tooltip="Single sign-on"/>
              </a:rPr>
              <a:t>single sign on</a:t>
            </a:r>
            <a:r>
              <a:rPr lang="en-US" altLang="zh-CN" dirty="0"/>
              <a:t> where one password for a user is shared between many services, such as applying a company login code to web pages (so that staff log in only once to company computers, and then are automatically logged into the company intranet</a:t>
            </a:r>
            <a:r>
              <a:rPr lang="en-US" altLang="zh-CN" dirty="0" smtClean="0"/>
              <a:t>).</a:t>
            </a:r>
            <a:endParaRPr lang="en-US" altLang="zh-CN" dirty="0"/>
          </a:p>
        </p:txBody>
      </p:sp>
    </p:spTree>
    <p:extLst>
      <p:ext uri="{BB962C8B-B14F-4D97-AF65-F5344CB8AC3E}">
        <p14:creationId xmlns:p14="http://schemas.microsoft.com/office/powerpoint/2010/main" val="2502737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ebSphere Commerce security model"/>
          <p:cNvSpPr>
            <a:spLocks noChangeAspect="1" noChangeArrowheads="1"/>
          </p:cNvSpPr>
          <p:nvPr/>
        </p:nvSpPr>
        <p:spPr bwMode="auto">
          <a:xfrm>
            <a:off x="155575" y="-2833688"/>
            <a:ext cx="4533900" cy="5915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288" y="870890"/>
            <a:ext cx="3627120" cy="4732020"/>
          </a:xfrm>
          <a:prstGeom prst="rect">
            <a:avLst/>
          </a:prstGeom>
        </p:spPr>
      </p:pic>
    </p:spTree>
    <p:extLst>
      <p:ext uri="{BB962C8B-B14F-4D97-AF65-F5344CB8AC3E}">
        <p14:creationId xmlns:p14="http://schemas.microsoft.com/office/powerpoint/2010/main" val="2031349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 y="1111250"/>
            <a:ext cx="8108950" cy="463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268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SSO </a:t>
            </a:r>
            <a:r>
              <a:rPr lang="en-US" altLang="zh-CN" dirty="0"/>
              <a:t>I</a:t>
            </a:r>
            <a:r>
              <a:rPr lang="en-US" altLang="zh-CN" dirty="0" smtClean="0"/>
              <a:t>n One Enterprise </a:t>
            </a:r>
            <a:endParaRPr lang="en-GB" dirty="0"/>
          </a:p>
        </p:txBody>
      </p:sp>
      <p:sp>
        <p:nvSpPr>
          <p:cNvPr id="3" name="Content Placeholder 2"/>
          <p:cNvSpPr>
            <a:spLocks noGrp="1"/>
          </p:cNvSpPr>
          <p:nvPr>
            <p:ph sz="quarter" idx="10"/>
          </p:nvPr>
        </p:nvSpPr>
        <p:spPr>
          <a:xfrm>
            <a:off x="457200" y="709767"/>
            <a:ext cx="8110497" cy="525463"/>
          </a:xfrm>
        </p:spPr>
        <p:txBody>
          <a:bodyPr/>
          <a:lstStyle/>
          <a:p>
            <a:r>
              <a:rPr lang="en-GB" altLang="zh-CN" dirty="0"/>
              <a:t>Why we need SSO and how to implement it</a:t>
            </a:r>
          </a:p>
          <a:p>
            <a:endParaRPr lang="en-GB" dirty="0"/>
          </a:p>
        </p:txBody>
      </p:sp>
      <p:sp>
        <p:nvSpPr>
          <p:cNvPr id="4" name="Text Placeholder 3"/>
          <p:cNvSpPr>
            <a:spLocks noGrp="1"/>
          </p:cNvSpPr>
          <p:nvPr>
            <p:ph type="body" sz="quarter" idx="14"/>
          </p:nvPr>
        </p:nvSpPr>
        <p:spPr/>
        <p:txBody>
          <a:bodyPr/>
          <a:lstStyle/>
          <a:p>
            <a:r>
              <a:rPr lang="en-GB" sz="4000" dirty="0" smtClean="0"/>
              <a:t>SSO with CAS</a:t>
            </a:r>
          </a:p>
          <a:p>
            <a:r>
              <a:rPr lang="en-GB" dirty="0" smtClean="0"/>
              <a:t>What is CAS:</a:t>
            </a:r>
          </a:p>
          <a:p>
            <a:pPr marL="0" indent="0">
              <a:buNone/>
            </a:pPr>
            <a:r>
              <a:rPr lang="en-GB" dirty="0"/>
              <a:t>	</a:t>
            </a:r>
            <a:r>
              <a:rPr lang="en-US" altLang="zh-CN" dirty="0"/>
              <a:t> </a:t>
            </a:r>
            <a:r>
              <a:rPr lang="en-US" altLang="zh-CN" sz="1600" dirty="0"/>
              <a:t>The </a:t>
            </a:r>
            <a:r>
              <a:rPr lang="en-US" altLang="zh-CN" sz="1600" b="1" dirty="0"/>
              <a:t>Central Authentication Service</a:t>
            </a:r>
            <a:r>
              <a:rPr lang="en-US" altLang="zh-CN" sz="1600" dirty="0"/>
              <a:t> (</a:t>
            </a:r>
            <a:r>
              <a:rPr lang="en-US" altLang="zh-CN" sz="1600" b="1" dirty="0"/>
              <a:t>CAS</a:t>
            </a:r>
            <a:r>
              <a:rPr lang="en-US" altLang="zh-CN" sz="1600" dirty="0"/>
              <a:t>) is a </a:t>
            </a:r>
            <a:r>
              <a:rPr lang="en-US" altLang="zh-CN" sz="1600" dirty="0">
                <a:hlinkClick r:id="rId2" tooltip="Single sign-on"/>
              </a:rPr>
              <a:t>single sign-on</a:t>
            </a:r>
            <a:r>
              <a:rPr lang="en-US" altLang="zh-CN" sz="1600" dirty="0"/>
              <a:t> protocol for the </a:t>
            </a:r>
            <a:r>
              <a:rPr lang="en-US" altLang="zh-CN" sz="1600" dirty="0">
                <a:hlinkClick r:id="rId3" tooltip="World Wide Web"/>
              </a:rPr>
              <a:t>web</a:t>
            </a:r>
            <a:r>
              <a:rPr lang="en-US" altLang="zh-CN" sz="1600" dirty="0" smtClean="0"/>
              <a:t>.</a:t>
            </a:r>
            <a:r>
              <a:rPr lang="en-US" altLang="zh-CN" sz="1600" dirty="0"/>
              <a:t> Its purpose is to permit a user to access multiple applications while providing their credentials (such as </a:t>
            </a:r>
            <a:r>
              <a:rPr lang="en-US" altLang="zh-CN" sz="1600" dirty="0" err="1"/>
              <a:t>userid</a:t>
            </a:r>
            <a:r>
              <a:rPr lang="en-US" altLang="zh-CN" sz="1600" dirty="0"/>
              <a:t> and password) only once. It also allows web applications to authenticate users without gaining access to a user's security credentials, such as a password. </a:t>
            </a:r>
            <a:endParaRPr lang="en-US" altLang="zh-CN" sz="1600" dirty="0" smtClean="0"/>
          </a:p>
          <a:p>
            <a:pPr marL="0" indent="0">
              <a:buNone/>
            </a:pPr>
            <a:r>
              <a:rPr lang="en-GB" sz="1600" dirty="0" smtClean="0"/>
              <a:t>Reference: </a:t>
            </a:r>
            <a:r>
              <a:rPr lang="en-GB" sz="1600" dirty="0" smtClean="0">
                <a:hlinkClick r:id="rId4"/>
              </a:rPr>
              <a:t>https</a:t>
            </a:r>
            <a:r>
              <a:rPr lang="en-GB" sz="1600" dirty="0">
                <a:hlinkClick r:id="rId4"/>
              </a:rPr>
              <a:t>://</a:t>
            </a:r>
            <a:r>
              <a:rPr lang="en-GB" sz="1600" dirty="0" smtClean="0">
                <a:hlinkClick r:id="rId4"/>
              </a:rPr>
              <a:t>en.wikipedia.org/wiki/Central_Authentication_Service</a:t>
            </a:r>
            <a:endParaRPr lang="en-GB" sz="1600" dirty="0" smtClean="0"/>
          </a:p>
          <a:p>
            <a:pPr marL="0" indent="0">
              <a:buNone/>
            </a:pPr>
            <a:endParaRPr lang="en-GB" sz="1600" dirty="0" smtClean="0"/>
          </a:p>
        </p:txBody>
      </p:sp>
      <p:sp>
        <p:nvSpPr>
          <p:cNvPr id="5" name="Text Placehold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742111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SSO </a:t>
            </a:r>
            <a:r>
              <a:rPr lang="en-US" altLang="zh-CN" dirty="0"/>
              <a:t>I</a:t>
            </a:r>
            <a:r>
              <a:rPr lang="en-US" altLang="zh-CN" dirty="0" smtClean="0"/>
              <a:t>n One Enterprise </a:t>
            </a:r>
            <a:endParaRPr lang="en-GB" dirty="0"/>
          </a:p>
        </p:txBody>
      </p:sp>
      <p:sp>
        <p:nvSpPr>
          <p:cNvPr id="3" name="Content Placeholder 2"/>
          <p:cNvSpPr>
            <a:spLocks noGrp="1"/>
          </p:cNvSpPr>
          <p:nvPr>
            <p:ph sz="quarter" idx="10"/>
          </p:nvPr>
        </p:nvSpPr>
        <p:spPr>
          <a:xfrm>
            <a:off x="457200" y="709767"/>
            <a:ext cx="8110497" cy="525463"/>
          </a:xfrm>
        </p:spPr>
        <p:txBody>
          <a:bodyPr/>
          <a:lstStyle/>
          <a:p>
            <a:r>
              <a:rPr lang="en-GB" altLang="zh-CN" dirty="0"/>
              <a:t>Why we need SSO and how to implement it</a:t>
            </a:r>
          </a:p>
          <a:p>
            <a:endParaRPr lang="en-GB" dirty="0"/>
          </a:p>
        </p:txBody>
      </p:sp>
      <p:sp>
        <p:nvSpPr>
          <p:cNvPr id="4" name="Text Placeholder 3"/>
          <p:cNvSpPr>
            <a:spLocks noGrp="1"/>
          </p:cNvSpPr>
          <p:nvPr>
            <p:ph type="body" sz="quarter" idx="14"/>
          </p:nvPr>
        </p:nvSpPr>
        <p:spPr/>
        <p:txBody>
          <a:bodyPr/>
          <a:lstStyle/>
          <a:p>
            <a:r>
              <a:rPr lang="en-GB" dirty="0" smtClean="0"/>
              <a:t>Features of CAS:</a:t>
            </a:r>
            <a:r>
              <a:rPr lang="en-US" altLang="zh-CN" dirty="0" smtClean="0"/>
              <a:t> </a:t>
            </a:r>
          </a:p>
          <a:p>
            <a:pPr marL="0" indent="0">
              <a:buNone/>
            </a:pPr>
            <a:endParaRPr lang="en-US" altLang="zh-CN" dirty="0" smtClean="0"/>
          </a:p>
          <a:p>
            <a:r>
              <a:rPr lang="en-US" altLang="zh-CN" sz="1600" dirty="0" smtClean="0"/>
              <a:t>Java </a:t>
            </a:r>
            <a:r>
              <a:rPr lang="en-US" altLang="zh-CN" sz="1600" dirty="0"/>
              <a:t>(Spring </a:t>
            </a:r>
            <a:r>
              <a:rPr lang="en-US" altLang="zh-CN" sz="1600" dirty="0" err="1"/>
              <a:t>Webflow</a:t>
            </a:r>
            <a:r>
              <a:rPr lang="en-US" altLang="zh-CN" sz="1600" dirty="0"/>
              <a:t>/MVC servlet) server </a:t>
            </a:r>
            <a:r>
              <a:rPr lang="en-US" altLang="zh-CN" sz="1600" dirty="0" smtClean="0"/>
              <a:t>component</a:t>
            </a:r>
          </a:p>
          <a:p>
            <a:r>
              <a:rPr lang="en-US" altLang="zh-CN" sz="1600" dirty="0" smtClean="0"/>
              <a:t>Pluggable </a:t>
            </a:r>
            <a:r>
              <a:rPr lang="en-US" altLang="zh-CN" sz="1600" dirty="0"/>
              <a:t>authentication support (LDAP, database, X.509, 2-factor</a:t>
            </a:r>
            <a:r>
              <a:rPr lang="en-US" altLang="zh-CN" sz="1600" dirty="0" smtClean="0"/>
              <a:t>)</a:t>
            </a:r>
          </a:p>
          <a:p>
            <a:r>
              <a:rPr lang="en-US" altLang="zh-CN" sz="1600" dirty="0" smtClean="0"/>
              <a:t>Support </a:t>
            </a:r>
            <a:r>
              <a:rPr lang="en-US" altLang="zh-CN" sz="1600" dirty="0"/>
              <a:t>for multiple protocols (CAS, SAML, </a:t>
            </a:r>
            <a:r>
              <a:rPr lang="en-US" altLang="zh-CN" sz="1600" dirty="0" err="1"/>
              <a:t>OAuth</a:t>
            </a:r>
            <a:r>
              <a:rPr lang="en-US" altLang="zh-CN" sz="1600" dirty="0"/>
              <a:t>, </a:t>
            </a:r>
            <a:r>
              <a:rPr lang="en-US" altLang="zh-CN" sz="1600" dirty="0" err="1"/>
              <a:t>OpenID</a:t>
            </a:r>
            <a:r>
              <a:rPr lang="en-US" altLang="zh-CN" sz="1600" dirty="0" smtClean="0"/>
              <a:t>)</a:t>
            </a:r>
          </a:p>
          <a:p>
            <a:r>
              <a:rPr lang="en-US" altLang="zh-CN" sz="1600" dirty="0" smtClean="0"/>
              <a:t>Cross-platform </a:t>
            </a:r>
            <a:r>
              <a:rPr lang="en-US" altLang="zh-CN" sz="1600" dirty="0"/>
              <a:t>client support (Java, </a:t>
            </a:r>
            <a:r>
              <a:rPr lang="en-US" altLang="zh-CN" sz="1600" dirty="0" err="1"/>
              <a:t>.Net</a:t>
            </a:r>
            <a:r>
              <a:rPr lang="en-US" altLang="zh-CN" sz="1600" dirty="0"/>
              <a:t>, PHP, Perl, Apache, </a:t>
            </a:r>
            <a:r>
              <a:rPr lang="en-US" altLang="zh-CN" sz="1600" dirty="0" err="1"/>
              <a:t>etc</a:t>
            </a:r>
            <a:r>
              <a:rPr lang="en-US" altLang="zh-CN" sz="1600" dirty="0" smtClean="0"/>
              <a:t>)</a:t>
            </a:r>
          </a:p>
          <a:p>
            <a:r>
              <a:rPr lang="en-US" altLang="zh-CN" sz="1600" dirty="0" smtClean="0"/>
              <a:t>Integrates </a:t>
            </a:r>
            <a:r>
              <a:rPr lang="en-US" altLang="zh-CN" sz="1600" dirty="0"/>
              <a:t>with </a:t>
            </a:r>
            <a:r>
              <a:rPr lang="en-US" altLang="zh-CN" sz="1600" dirty="0" err="1"/>
              <a:t>uPortal</a:t>
            </a:r>
            <a:r>
              <a:rPr lang="en-US" altLang="zh-CN" sz="1600" dirty="0"/>
              <a:t>, </a:t>
            </a:r>
            <a:r>
              <a:rPr lang="en-US" altLang="zh-CN" sz="1600" dirty="0" err="1"/>
              <a:t>Liferay</a:t>
            </a:r>
            <a:r>
              <a:rPr lang="en-US" altLang="zh-CN" sz="1600" dirty="0"/>
              <a:t>, </a:t>
            </a:r>
            <a:r>
              <a:rPr lang="en-US" altLang="zh-CN" sz="1600" dirty="0" err="1"/>
              <a:t>BlueSocket</a:t>
            </a:r>
            <a:r>
              <a:rPr lang="en-US" altLang="zh-CN" sz="1600" dirty="0"/>
              <a:t>, Moodle, and Google Apps to name a </a:t>
            </a:r>
            <a:r>
              <a:rPr lang="en-US" altLang="zh-CN" sz="1600" dirty="0" smtClean="0"/>
              <a:t>few</a:t>
            </a:r>
          </a:p>
          <a:p>
            <a:pPr marL="0" indent="0">
              <a:buNone/>
            </a:pPr>
            <a:r>
              <a:rPr lang="en-GB" sz="1600" dirty="0" smtClean="0"/>
              <a:t>Reference</a:t>
            </a:r>
            <a:r>
              <a:rPr lang="en-GB" sz="1600" dirty="0"/>
              <a:t>: http://jasig.github.io/cas/4.1.x/index.html</a:t>
            </a:r>
            <a:endParaRPr lang="en-GB" sz="1600" dirty="0" smtClean="0"/>
          </a:p>
        </p:txBody>
      </p:sp>
      <p:sp>
        <p:nvSpPr>
          <p:cNvPr id="5" name="Text Placehold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099101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AS Architectur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595" y="476410"/>
            <a:ext cx="5884075" cy="5663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13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SSO In One Enterprise </a:t>
            </a:r>
            <a:endParaRPr lang="zh-CN" altLang="en-US" dirty="0"/>
          </a:p>
        </p:txBody>
      </p:sp>
      <p:sp>
        <p:nvSpPr>
          <p:cNvPr id="3" name="内容占位符 2"/>
          <p:cNvSpPr>
            <a:spLocks noGrp="1"/>
          </p:cNvSpPr>
          <p:nvPr>
            <p:ph sz="quarter" idx="10"/>
          </p:nvPr>
        </p:nvSpPr>
        <p:spPr>
          <a:xfrm>
            <a:off x="457200" y="709767"/>
            <a:ext cx="7864608" cy="525463"/>
          </a:xfrm>
        </p:spPr>
        <p:txBody>
          <a:bodyPr/>
          <a:lstStyle/>
          <a:p>
            <a:r>
              <a:rPr lang="en-GB" altLang="zh-CN" dirty="0"/>
              <a:t>Why we need SSO and how to implement it</a:t>
            </a:r>
          </a:p>
          <a:p>
            <a:endParaRPr lang="zh-CN" altLang="en-US" dirty="0"/>
          </a:p>
        </p:txBody>
      </p:sp>
      <p:sp>
        <p:nvSpPr>
          <p:cNvPr id="4" name="文本占位符 3"/>
          <p:cNvSpPr>
            <a:spLocks noGrp="1"/>
          </p:cNvSpPr>
          <p:nvPr>
            <p:ph type="body" sz="quarter" idx="14"/>
          </p:nvPr>
        </p:nvSpPr>
        <p:spPr/>
        <p:txBody>
          <a:bodyPr/>
          <a:lstStyle/>
          <a:p>
            <a:r>
              <a:rPr lang="en-US" altLang="zh-CN" smtClean="0"/>
              <a:t>CAS Protocol</a:t>
            </a:r>
            <a:endParaRPr lang="zh-CN" altLang="en-US" dirty="0"/>
          </a:p>
        </p:txBody>
      </p:sp>
      <p:sp>
        <p:nvSpPr>
          <p:cNvPr id="5" name="文本占位符 4"/>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163635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74435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SSO </a:t>
            </a:r>
            <a:r>
              <a:rPr lang="en-US" altLang="zh-CN" dirty="0"/>
              <a:t>I</a:t>
            </a:r>
            <a:r>
              <a:rPr lang="en-US" altLang="zh-CN" dirty="0" smtClean="0"/>
              <a:t>n One Enterprise </a:t>
            </a:r>
            <a:endParaRPr lang="en-GB" dirty="0"/>
          </a:p>
        </p:txBody>
      </p:sp>
      <p:sp>
        <p:nvSpPr>
          <p:cNvPr id="3" name="Content Placeholder 2"/>
          <p:cNvSpPr>
            <a:spLocks noGrp="1"/>
          </p:cNvSpPr>
          <p:nvPr>
            <p:ph sz="quarter" idx="10"/>
          </p:nvPr>
        </p:nvSpPr>
        <p:spPr>
          <a:xfrm>
            <a:off x="457200" y="709767"/>
            <a:ext cx="8110497" cy="525463"/>
          </a:xfrm>
        </p:spPr>
        <p:txBody>
          <a:bodyPr/>
          <a:lstStyle/>
          <a:p>
            <a:r>
              <a:rPr lang="en-GB" altLang="zh-CN" dirty="0"/>
              <a:t>Why we need SSO and how to implement it</a:t>
            </a:r>
          </a:p>
          <a:p>
            <a:endParaRPr lang="en-GB" dirty="0"/>
          </a:p>
        </p:txBody>
      </p:sp>
      <p:sp>
        <p:nvSpPr>
          <p:cNvPr id="4" name="Text Placeholder 3"/>
          <p:cNvSpPr>
            <a:spLocks noGrp="1"/>
          </p:cNvSpPr>
          <p:nvPr>
            <p:ph type="body" sz="quarter" idx="14"/>
          </p:nvPr>
        </p:nvSpPr>
        <p:spPr/>
        <p:txBody>
          <a:bodyPr/>
          <a:lstStyle/>
          <a:p>
            <a:r>
              <a:rPr lang="en-US" altLang="zh-CN" dirty="0" smtClean="0"/>
              <a:t>What is SSO :</a:t>
            </a:r>
            <a:r>
              <a:rPr lang="en-US" altLang="zh-CN" dirty="0"/>
              <a:t/>
            </a:r>
            <a:br>
              <a:rPr lang="en-US" altLang="zh-CN" dirty="0"/>
            </a:br>
            <a:endParaRPr lang="en-US" altLang="zh-CN" dirty="0"/>
          </a:p>
          <a:p>
            <a:r>
              <a:rPr lang="en-US" altLang="zh-CN" dirty="0" smtClean="0"/>
              <a:t>SSO Single Sign On (SSO) </a:t>
            </a:r>
            <a:r>
              <a:rPr lang="zh-CN" altLang="en-US" dirty="0" smtClean="0"/>
              <a:t>单点登录。</a:t>
            </a:r>
          </a:p>
          <a:p>
            <a:endParaRPr lang="en-GB" dirty="0"/>
          </a:p>
        </p:txBody>
      </p:sp>
      <p:sp>
        <p:nvSpPr>
          <p:cNvPr id="5" name="Text Placehold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78972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yang\AppData\Local\Temp\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685800"/>
            <a:ext cx="874077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26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yyang\AppData\Local\Temp\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612775"/>
            <a:ext cx="8489950" cy="563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yyang\AppData\Local\Temp\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661988"/>
            <a:ext cx="8482013" cy="553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1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SSO </a:t>
            </a:r>
            <a:r>
              <a:rPr lang="en-US" altLang="zh-CN" dirty="0"/>
              <a:t>I</a:t>
            </a:r>
            <a:r>
              <a:rPr lang="en-US" altLang="zh-CN" dirty="0" smtClean="0"/>
              <a:t>n One Enterprise </a:t>
            </a:r>
            <a:endParaRPr lang="en-GB" dirty="0"/>
          </a:p>
        </p:txBody>
      </p:sp>
      <p:sp>
        <p:nvSpPr>
          <p:cNvPr id="3" name="Content Placeholder 2"/>
          <p:cNvSpPr>
            <a:spLocks noGrp="1"/>
          </p:cNvSpPr>
          <p:nvPr>
            <p:ph sz="quarter" idx="10"/>
          </p:nvPr>
        </p:nvSpPr>
        <p:spPr>
          <a:xfrm>
            <a:off x="457200" y="709767"/>
            <a:ext cx="8110497" cy="525463"/>
          </a:xfrm>
        </p:spPr>
        <p:txBody>
          <a:bodyPr/>
          <a:lstStyle/>
          <a:p>
            <a:r>
              <a:rPr lang="en-GB" altLang="zh-CN" dirty="0"/>
              <a:t>Why we need SSO and how to implement it</a:t>
            </a:r>
          </a:p>
          <a:p>
            <a:endParaRPr lang="en-GB" dirty="0"/>
          </a:p>
        </p:txBody>
      </p:sp>
      <p:sp>
        <p:nvSpPr>
          <p:cNvPr id="4" name="Text Placeholder 3"/>
          <p:cNvSpPr>
            <a:spLocks noGrp="1"/>
          </p:cNvSpPr>
          <p:nvPr>
            <p:ph type="body" sz="quarter" idx="14"/>
          </p:nvPr>
        </p:nvSpPr>
        <p:spPr/>
        <p:txBody>
          <a:bodyPr/>
          <a:lstStyle/>
          <a:p>
            <a:r>
              <a:rPr lang="en-US" altLang="zh-CN" dirty="0" smtClean="0"/>
              <a:t>The definition of SSO:</a:t>
            </a:r>
            <a:r>
              <a:rPr lang="en-US" altLang="zh-CN" dirty="0"/>
              <a:t/>
            </a:r>
            <a:br>
              <a:rPr lang="en-US" altLang="zh-CN" dirty="0"/>
            </a:br>
            <a:r>
              <a:rPr lang="en-US" altLang="zh-CN" sz="1800" b="1" dirty="0"/>
              <a:t>Single sign-on</a:t>
            </a:r>
            <a:r>
              <a:rPr lang="en-US" altLang="zh-CN" sz="1800" dirty="0"/>
              <a:t> (</a:t>
            </a:r>
            <a:r>
              <a:rPr lang="en-US" altLang="zh-CN" sz="1800" b="1" dirty="0"/>
              <a:t>SSO</a:t>
            </a:r>
            <a:r>
              <a:rPr lang="en-US" altLang="zh-CN" sz="1800" dirty="0"/>
              <a:t>) is a property of </a:t>
            </a:r>
            <a:r>
              <a:rPr lang="en-US" altLang="zh-CN" sz="1800" dirty="0">
                <a:hlinkClick r:id="rId2" tooltip="Authorization (computer access control)"/>
              </a:rPr>
              <a:t>access control</a:t>
            </a:r>
            <a:r>
              <a:rPr lang="en-US" altLang="zh-CN" sz="1800" dirty="0"/>
              <a:t> of multiple related, but independent </a:t>
            </a:r>
            <a:r>
              <a:rPr lang="en-US" altLang="zh-CN" sz="1800" dirty="0">
                <a:hlinkClick r:id="rId3" tooltip="Software"/>
              </a:rPr>
              <a:t>software</a:t>
            </a:r>
            <a:r>
              <a:rPr lang="en-US" altLang="zh-CN" sz="1800" dirty="0"/>
              <a:t> systems. With this property a user </a:t>
            </a:r>
            <a:r>
              <a:rPr lang="en-US" altLang="zh-CN" sz="1800" dirty="0">
                <a:hlinkClick r:id="rId4" tooltip="Login"/>
              </a:rPr>
              <a:t>logs in</a:t>
            </a:r>
            <a:r>
              <a:rPr lang="en-US" altLang="zh-CN" sz="1800" dirty="0"/>
              <a:t> with a single ID to gain access to a connected system or systems without being prompted for different usernames or passwords, or in some configurations seamlessly sign on at each system.</a:t>
            </a:r>
            <a:r>
              <a:rPr lang="en-US" altLang="zh-CN" sz="2000" dirty="0"/>
              <a:t> </a:t>
            </a:r>
            <a:endParaRPr lang="en-US" altLang="zh-CN" sz="2000" dirty="0" smtClean="0"/>
          </a:p>
          <a:p>
            <a:pPr marL="0" indent="0">
              <a:buNone/>
            </a:pPr>
            <a:r>
              <a:rPr lang="en-US" altLang="zh-CN" sz="2000" dirty="0" smtClean="0"/>
              <a:t>    https</a:t>
            </a:r>
            <a:r>
              <a:rPr lang="en-US" altLang="zh-CN" sz="2000" dirty="0"/>
              <a:t>://en.wikipedia.org/wiki/Single_sign-on</a:t>
            </a:r>
            <a:endParaRPr lang="en-US" altLang="zh-CN" sz="2000" dirty="0" smtClean="0"/>
          </a:p>
          <a:p>
            <a:pPr marL="0" indent="0">
              <a:buNone/>
            </a:pPr>
            <a:r>
              <a:rPr lang="en-GB" dirty="0" smtClean="0"/>
              <a:t>    </a:t>
            </a:r>
            <a:endParaRPr lang="en-GB" dirty="0"/>
          </a:p>
        </p:txBody>
      </p:sp>
      <p:sp>
        <p:nvSpPr>
          <p:cNvPr id="5" name="Text Placehold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974015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SSO </a:t>
            </a:r>
            <a:r>
              <a:rPr lang="en-US" altLang="zh-CN" dirty="0"/>
              <a:t>I</a:t>
            </a:r>
            <a:r>
              <a:rPr lang="en-US" altLang="zh-CN" dirty="0" smtClean="0"/>
              <a:t>n One Enterprise </a:t>
            </a:r>
            <a:endParaRPr lang="en-GB" dirty="0"/>
          </a:p>
        </p:txBody>
      </p:sp>
      <p:sp>
        <p:nvSpPr>
          <p:cNvPr id="3" name="Content Placeholder 2"/>
          <p:cNvSpPr>
            <a:spLocks noGrp="1"/>
          </p:cNvSpPr>
          <p:nvPr>
            <p:ph sz="quarter" idx="10"/>
          </p:nvPr>
        </p:nvSpPr>
        <p:spPr>
          <a:xfrm>
            <a:off x="457200" y="709767"/>
            <a:ext cx="8110497" cy="525463"/>
          </a:xfrm>
        </p:spPr>
        <p:txBody>
          <a:bodyPr/>
          <a:lstStyle/>
          <a:p>
            <a:r>
              <a:rPr lang="en-GB" altLang="zh-CN" dirty="0"/>
              <a:t>Why we need SSO and how to implement it</a:t>
            </a:r>
          </a:p>
          <a:p>
            <a:endParaRPr lang="en-GB" dirty="0"/>
          </a:p>
        </p:txBody>
      </p:sp>
      <p:sp>
        <p:nvSpPr>
          <p:cNvPr id="4" name="Text Placeholder 3"/>
          <p:cNvSpPr>
            <a:spLocks noGrp="1"/>
          </p:cNvSpPr>
          <p:nvPr>
            <p:ph type="body" sz="quarter" idx="14"/>
          </p:nvPr>
        </p:nvSpPr>
        <p:spPr/>
        <p:txBody>
          <a:bodyPr/>
          <a:lstStyle/>
          <a:p>
            <a:r>
              <a:rPr lang="en-US" altLang="zh-CN" dirty="0"/>
              <a:t>Advantages And Disadvantages Of </a:t>
            </a:r>
            <a:r>
              <a:rPr lang="en-US" altLang="zh-CN" dirty="0" smtClean="0"/>
              <a:t>SSO:</a:t>
            </a:r>
          </a:p>
          <a:p>
            <a:r>
              <a:rPr lang="en-US" altLang="zh-CN" sz="2000" b="1" dirty="0" smtClean="0"/>
              <a:t>Advantages</a:t>
            </a:r>
          </a:p>
          <a:p>
            <a:r>
              <a:rPr lang="en-US" altLang="zh-CN" sz="1600" dirty="0" smtClean="0"/>
              <a:t>Reduces </a:t>
            </a:r>
            <a:r>
              <a:rPr lang="en-US" altLang="zh-CN" sz="1600" dirty="0"/>
              <a:t>user </a:t>
            </a:r>
            <a:r>
              <a:rPr lang="en-US" altLang="zh-CN" sz="1600" u="sng" dirty="0">
                <a:hlinkClick r:id="rId2" tooltip="http://en.wikipedia.org/wiki/Password_fatigue"/>
              </a:rPr>
              <a:t>password fatigue</a:t>
            </a:r>
            <a:r>
              <a:rPr lang="en-US" altLang="zh-CN" sz="1600" dirty="0"/>
              <a:t> from different username and password combinations</a:t>
            </a:r>
          </a:p>
          <a:p>
            <a:r>
              <a:rPr lang="en-US" altLang="zh-CN" sz="1600" dirty="0"/>
              <a:t>Reduces time spent re-entering passwords</a:t>
            </a:r>
          </a:p>
          <a:p>
            <a:r>
              <a:rPr lang="en-US" altLang="zh-CN" sz="1600" dirty="0"/>
              <a:t>Reduces IT costs due to lower number of IT help desk calls about passwords</a:t>
            </a:r>
          </a:p>
          <a:p>
            <a:r>
              <a:rPr lang="en-US" altLang="zh-CN" sz="1600" dirty="0" smtClean="0"/>
              <a:t>Provides </a:t>
            </a:r>
            <a:r>
              <a:rPr lang="en-US" altLang="zh-CN" sz="1600" dirty="0"/>
              <a:t>detailed reporting on user access</a:t>
            </a:r>
          </a:p>
          <a:p>
            <a:r>
              <a:rPr lang="en-US" altLang="zh-CN" sz="1600" dirty="0"/>
              <a:t>All authentication is delegated to the identity provider. Therefore, the </a:t>
            </a:r>
            <a:r>
              <a:rPr lang="en-US" altLang="zh-CN" sz="1600" dirty="0" smtClean="0"/>
              <a:t>web resource </a:t>
            </a:r>
            <a:r>
              <a:rPr lang="en-US" altLang="zh-CN" sz="1600" dirty="0"/>
              <a:t>environment never proxies the user credentials</a:t>
            </a:r>
            <a:r>
              <a:rPr lang="en-US" altLang="zh-CN" sz="1600" dirty="0" smtClean="0"/>
              <a:t>.</a:t>
            </a:r>
          </a:p>
          <a:p>
            <a:r>
              <a:rPr lang="en-US" altLang="zh-CN" sz="2000" b="1" dirty="0" smtClean="0"/>
              <a:t>Disadvantages</a:t>
            </a:r>
            <a:endParaRPr lang="en-US" altLang="zh-CN" sz="1600" dirty="0"/>
          </a:p>
          <a:p>
            <a:r>
              <a:rPr lang="en-US" altLang="zh-CN" sz="1600" dirty="0"/>
              <a:t>If the identity provider is unavailable, access to all associated service providers is lost. SSO can thus be undesirable for systems requiring guaranteed access at all times, such as security or plant-floor systems.</a:t>
            </a:r>
          </a:p>
          <a:p>
            <a:r>
              <a:rPr lang="en-US" altLang="zh-CN" sz="1600" dirty="0"/>
              <a:t>If a user's credentials are compromised, an unauthorized user may gain access to all of the resources that are protected by the compromised identity provider. Ensure that credentials are stored securely, and consider implementing strong authentication methods such as smart-cards and </a:t>
            </a:r>
            <a:r>
              <a:rPr lang="en-US" altLang="zh-CN" sz="1600" u="sng" dirty="0">
                <a:hlinkClick r:id="rId3" tooltip="http://en.wikipedia.org/wiki/One-time_password"/>
              </a:rPr>
              <a:t>one-time password tokens</a:t>
            </a:r>
            <a:r>
              <a:rPr lang="en-US" altLang="zh-CN" sz="1600" dirty="0"/>
              <a:t>.</a:t>
            </a:r>
          </a:p>
          <a:p>
            <a:endParaRPr lang="en-US" altLang="zh-CN" sz="1600" dirty="0"/>
          </a:p>
        </p:txBody>
      </p:sp>
      <p:sp>
        <p:nvSpPr>
          <p:cNvPr id="5" name="Text Placehold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705861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SSO </a:t>
            </a:r>
            <a:r>
              <a:rPr lang="en-US" altLang="zh-CN" dirty="0"/>
              <a:t>I</a:t>
            </a:r>
            <a:r>
              <a:rPr lang="en-US" altLang="zh-CN" dirty="0" smtClean="0"/>
              <a:t>n One Enterprise </a:t>
            </a:r>
            <a:endParaRPr lang="en-GB" dirty="0"/>
          </a:p>
        </p:txBody>
      </p:sp>
      <p:sp>
        <p:nvSpPr>
          <p:cNvPr id="3" name="Content Placeholder 2"/>
          <p:cNvSpPr>
            <a:spLocks noGrp="1"/>
          </p:cNvSpPr>
          <p:nvPr>
            <p:ph sz="quarter" idx="10"/>
          </p:nvPr>
        </p:nvSpPr>
        <p:spPr>
          <a:xfrm>
            <a:off x="457200" y="709767"/>
            <a:ext cx="8110497" cy="525463"/>
          </a:xfrm>
        </p:spPr>
        <p:txBody>
          <a:bodyPr/>
          <a:lstStyle/>
          <a:p>
            <a:r>
              <a:rPr lang="en-GB" altLang="zh-CN" dirty="0"/>
              <a:t>Why we need SSO and how to implement it</a:t>
            </a:r>
          </a:p>
          <a:p>
            <a:endParaRPr lang="en-GB" dirty="0"/>
          </a:p>
        </p:txBody>
      </p:sp>
      <p:sp>
        <p:nvSpPr>
          <p:cNvPr id="4" name="Text Placeholder 3"/>
          <p:cNvSpPr>
            <a:spLocks noGrp="1"/>
          </p:cNvSpPr>
          <p:nvPr>
            <p:ph type="body" sz="quarter" idx="14"/>
          </p:nvPr>
        </p:nvSpPr>
        <p:spPr/>
        <p:txBody>
          <a:bodyPr/>
          <a:lstStyle/>
          <a:p>
            <a:r>
              <a:rPr lang="en-US" altLang="zh-CN" dirty="0" smtClean="0"/>
              <a:t>How to do SSO in WSC:</a:t>
            </a:r>
            <a:r>
              <a:rPr lang="en-US" altLang="zh-CN" dirty="0"/>
              <a:t/>
            </a:r>
            <a:br>
              <a:rPr lang="en-US" altLang="zh-CN" dirty="0"/>
            </a:br>
            <a:r>
              <a:rPr lang="en-US" altLang="zh-CN" sz="2000" dirty="0" smtClean="0"/>
              <a:t>In ecommerce we use LDAP to do it</a:t>
            </a:r>
          </a:p>
          <a:p>
            <a:r>
              <a:rPr lang="en-US" altLang="zh-CN" dirty="0" smtClean="0"/>
              <a:t>What is LDAP. </a:t>
            </a:r>
          </a:p>
          <a:p>
            <a:pPr marL="171450" lvl="1"/>
            <a:r>
              <a:rPr lang="en-US" altLang="zh-CN" sz="1600" dirty="0" smtClean="0"/>
              <a:t>The Lightweight Directory Access Protocol is an open, vendor-neutral, industry standard </a:t>
            </a:r>
            <a:r>
              <a:rPr lang="en-US" altLang="zh-CN" sz="1600" dirty="0" smtClean="0">
                <a:hlinkClick r:id="rId2" tooltip="Application protocol"/>
              </a:rPr>
              <a:t>application protocol</a:t>
            </a:r>
            <a:r>
              <a:rPr lang="en-US" altLang="zh-CN" sz="1600" dirty="0" smtClean="0"/>
              <a:t> for accessing and maintaining distributed directory information services over an </a:t>
            </a:r>
            <a:r>
              <a:rPr lang="en-US" altLang="zh-CN" sz="1600" dirty="0" smtClean="0">
                <a:hlinkClick r:id="rId3" tooltip="Internet Protocol"/>
              </a:rPr>
              <a:t>Internet Protocol</a:t>
            </a:r>
            <a:r>
              <a:rPr lang="en-US" altLang="zh-CN" sz="1600" dirty="0" smtClean="0"/>
              <a:t>(IP) network.</a:t>
            </a:r>
            <a:r>
              <a:rPr lang="en-US" altLang="zh-CN" sz="1600" baseline="30000" dirty="0"/>
              <a:t> </a:t>
            </a:r>
            <a:r>
              <a:rPr lang="en-US" altLang="zh-CN" sz="1600" dirty="0" smtClean="0">
                <a:hlinkClick r:id="rId4" tooltip="Directory services"/>
              </a:rPr>
              <a:t>Directory services</a:t>
            </a:r>
            <a:r>
              <a:rPr lang="en-US" altLang="zh-CN" sz="1600" dirty="0" smtClean="0"/>
              <a:t> play an important role in developing </a:t>
            </a:r>
            <a:r>
              <a:rPr lang="en-US" altLang="zh-CN" sz="1600" dirty="0" smtClean="0">
                <a:hlinkClick r:id="rId5" tooltip="Intranet"/>
              </a:rPr>
              <a:t>intranet</a:t>
            </a:r>
            <a:r>
              <a:rPr lang="en-US" altLang="zh-CN" sz="1600" dirty="0" smtClean="0"/>
              <a:t> and Internet applications by allowing the sharing of information about users, systems, networks, services, and applications throughout the network.</a:t>
            </a:r>
            <a:endParaRPr lang="zh-CN" altLang="en-US" sz="1600" dirty="0" smtClean="0"/>
          </a:p>
          <a:p>
            <a:pPr marL="0" indent="0">
              <a:buNone/>
            </a:pPr>
            <a:r>
              <a:rPr lang="en-GB" dirty="0" smtClean="0"/>
              <a:t>    </a:t>
            </a:r>
            <a:endParaRPr lang="en-GB" dirty="0"/>
          </a:p>
        </p:txBody>
      </p:sp>
      <p:sp>
        <p:nvSpPr>
          <p:cNvPr id="5" name="Text Placehold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077754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170</TotalTime>
  <Words>237</Words>
  <Application>Microsoft Office PowerPoint</Application>
  <PresentationFormat>全屏显示(4:3)</PresentationFormat>
  <Paragraphs>51</Paragraphs>
  <Slides>16</Slides>
  <Notes>0</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blank</vt:lpstr>
      <vt:lpstr>Custom Design</vt:lpstr>
      <vt:lpstr>SSO In One Enterprise </vt:lpstr>
      <vt:lpstr>PowerPoint 演示文稿</vt:lpstr>
      <vt:lpstr>SSO In One Enterprise </vt:lpstr>
      <vt:lpstr>PowerPoint 演示文稿</vt:lpstr>
      <vt:lpstr>PowerPoint 演示文稿</vt:lpstr>
      <vt:lpstr>PowerPoint 演示文稿</vt:lpstr>
      <vt:lpstr>SSO In One Enterprise </vt:lpstr>
      <vt:lpstr>SSO In One Enterprise </vt:lpstr>
      <vt:lpstr>SSO In One Enterprise </vt:lpstr>
      <vt:lpstr>PowerPoint 演示文稿</vt:lpstr>
      <vt:lpstr>PowerPoint 演示文稿</vt:lpstr>
      <vt:lpstr>PowerPoint 演示文稿</vt:lpstr>
      <vt:lpstr>SSO In One Enterprise </vt:lpstr>
      <vt:lpstr>SSO In One Enterprise </vt:lpstr>
      <vt:lpstr>PowerPoint 演示文稿</vt:lpstr>
      <vt:lpstr>SSO In One Enterprise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SSO In One Enterprise</dc:title>
  <dc:creator>Young Yang</dc:creator>
  <cp:lastModifiedBy>Young Yang</cp:lastModifiedBy>
  <cp:revision>16</cp:revision>
  <dcterms:created xsi:type="dcterms:W3CDTF">2015-10-20T04:49:41Z</dcterms:created>
  <dcterms:modified xsi:type="dcterms:W3CDTF">2015-10-20T07:41:20Z</dcterms:modified>
</cp:coreProperties>
</file>