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9" r:id="rId1"/>
  </p:sldMasterIdLst>
  <p:sldIdLst>
    <p:sldId id="256" r:id="rId2"/>
    <p:sldId id="321" r:id="rId3"/>
    <p:sldId id="322" r:id="rId4"/>
    <p:sldId id="323" r:id="rId5"/>
    <p:sldId id="325" r:id="rId6"/>
    <p:sldId id="324" r:id="rId7"/>
    <p:sldId id="258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69" r:id="rId18"/>
    <p:sldId id="270" r:id="rId19"/>
    <p:sldId id="271" r:id="rId20"/>
    <p:sldId id="272" r:id="rId21"/>
    <p:sldId id="273" r:id="rId22"/>
    <p:sldId id="274" r:id="rId23"/>
    <p:sldId id="277" r:id="rId24"/>
    <p:sldId id="281" r:id="rId25"/>
    <p:sldId id="282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2" r:id="rId39"/>
    <p:sldId id="295" r:id="rId40"/>
    <p:sldId id="296" r:id="rId41"/>
    <p:sldId id="303" r:id="rId42"/>
    <p:sldId id="299" r:id="rId43"/>
    <p:sldId id="297" r:id="rId44"/>
    <p:sldId id="298" r:id="rId45"/>
    <p:sldId id="300" r:id="rId46"/>
    <p:sldId id="301" r:id="rId47"/>
    <p:sldId id="302" r:id="rId48"/>
    <p:sldId id="304" r:id="rId49"/>
    <p:sldId id="305" r:id="rId50"/>
    <p:sldId id="306" r:id="rId51"/>
    <p:sldId id="308" r:id="rId52"/>
    <p:sldId id="309" r:id="rId53"/>
    <p:sldId id="310" r:id="rId54"/>
    <p:sldId id="312" r:id="rId55"/>
    <p:sldId id="313" r:id="rId56"/>
    <p:sldId id="314" r:id="rId57"/>
    <p:sldId id="316" r:id="rId58"/>
    <p:sldId id="315" r:id="rId59"/>
    <p:sldId id="318" r:id="rId60"/>
    <p:sldId id="319" r:id="rId61"/>
    <p:sldId id="311" r:id="rId62"/>
    <p:sldId id="307" r:id="rId63"/>
    <p:sldId id="320" r:id="rId64"/>
    <p:sldId id="327" r:id="rId65"/>
    <p:sldId id="326" r:id="rId66"/>
    <p:sldId id="328" r:id="rId67"/>
    <p:sldId id="329" r:id="rId68"/>
    <p:sldId id="330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A90A5-3F72-4C7C-B534-78656B47D36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9ED77E-DA18-4FA5-B161-90385BEEE657}">
      <dgm:prSet phldrT="[Text]"/>
      <dgm:spPr/>
      <dgm:t>
        <a:bodyPr/>
        <a:lstStyle/>
        <a:p>
          <a:r>
            <a:rPr lang="en-US" dirty="0"/>
            <a:t>Blazor Server</a:t>
          </a:r>
        </a:p>
      </dgm:t>
    </dgm:pt>
    <dgm:pt modelId="{F0FA14BF-4343-4F39-B3DA-B70FE22856B0}" type="parTrans" cxnId="{665436B5-E7EB-4FBC-8256-469AC356A3A0}">
      <dgm:prSet/>
      <dgm:spPr/>
      <dgm:t>
        <a:bodyPr/>
        <a:lstStyle/>
        <a:p>
          <a:endParaRPr lang="en-US"/>
        </a:p>
      </dgm:t>
    </dgm:pt>
    <dgm:pt modelId="{C6DC5D18-291F-43DF-9FB7-C1490E04E949}" type="sibTrans" cxnId="{665436B5-E7EB-4FBC-8256-469AC356A3A0}">
      <dgm:prSet/>
      <dgm:spPr/>
      <dgm:t>
        <a:bodyPr/>
        <a:lstStyle/>
        <a:p>
          <a:endParaRPr lang="en-US"/>
        </a:p>
      </dgm:t>
    </dgm:pt>
    <dgm:pt modelId="{D32F8947-17EF-4D17-B68C-56D79845895D}">
      <dgm:prSet phldrT="[Text]"/>
      <dgm:spPr/>
      <dgm:t>
        <a:bodyPr/>
        <a:lstStyle/>
        <a:p>
          <a:r>
            <a:rPr lang="en-US" dirty="0"/>
            <a:t>Blazor WebAssembly</a:t>
          </a:r>
        </a:p>
      </dgm:t>
    </dgm:pt>
    <dgm:pt modelId="{8C889C04-0FF6-4C5F-B513-DB86DDF5D926}" type="parTrans" cxnId="{6923B90C-D9BC-4617-B350-74193D62A742}">
      <dgm:prSet/>
      <dgm:spPr/>
      <dgm:t>
        <a:bodyPr/>
        <a:lstStyle/>
        <a:p>
          <a:endParaRPr lang="en-US"/>
        </a:p>
      </dgm:t>
    </dgm:pt>
    <dgm:pt modelId="{75DBC5D6-7B59-418A-991C-126AEC92CF1C}" type="sibTrans" cxnId="{6923B90C-D9BC-4617-B350-74193D62A742}">
      <dgm:prSet/>
      <dgm:spPr/>
      <dgm:t>
        <a:bodyPr/>
        <a:lstStyle/>
        <a:p>
          <a:endParaRPr lang="en-US"/>
        </a:p>
      </dgm:t>
    </dgm:pt>
    <dgm:pt modelId="{902BAE4C-327B-4860-88DA-8B17984A0E2C}" type="pres">
      <dgm:prSet presAssocID="{A9AA90A5-3F72-4C7C-B534-78656B47D36E}" presName="linear" presStyleCnt="0">
        <dgm:presLayoutVars>
          <dgm:animLvl val="lvl"/>
          <dgm:resizeHandles val="exact"/>
        </dgm:presLayoutVars>
      </dgm:prSet>
      <dgm:spPr/>
    </dgm:pt>
    <dgm:pt modelId="{D6E54B34-84E1-404F-968E-1BC743289721}" type="pres">
      <dgm:prSet presAssocID="{229ED77E-DA18-4FA5-B161-90385BEEE6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2D8939-20FD-4EFE-8D0F-EF050162E3A9}" type="pres">
      <dgm:prSet presAssocID="{C6DC5D18-291F-43DF-9FB7-C1490E04E949}" presName="spacer" presStyleCnt="0"/>
      <dgm:spPr/>
    </dgm:pt>
    <dgm:pt modelId="{ECBAAB9D-A326-4A67-B790-15C09A290987}" type="pres">
      <dgm:prSet presAssocID="{D32F8947-17EF-4D17-B68C-56D79845895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923B90C-D9BC-4617-B350-74193D62A742}" srcId="{A9AA90A5-3F72-4C7C-B534-78656B47D36E}" destId="{D32F8947-17EF-4D17-B68C-56D79845895D}" srcOrd="1" destOrd="0" parTransId="{8C889C04-0FF6-4C5F-B513-DB86DDF5D926}" sibTransId="{75DBC5D6-7B59-418A-991C-126AEC92CF1C}"/>
    <dgm:cxn modelId="{7D8CB072-FB36-4B4E-8C94-BAD56E5D33D0}" type="presOf" srcId="{D32F8947-17EF-4D17-B68C-56D79845895D}" destId="{ECBAAB9D-A326-4A67-B790-15C09A290987}" srcOrd="0" destOrd="0" presId="urn:microsoft.com/office/officeart/2005/8/layout/vList2"/>
    <dgm:cxn modelId="{D3AEF396-06AD-4511-AD37-17F22688B4F5}" type="presOf" srcId="{A9AA90A5-3F72-4C7C-B534-78656B47D36E}" destId="{902BAE4C-327B-4860-88DA-8B17984A0E2C}" srcOrd="0" destOrd="0" presId="urn:microsoft.com/office/officeart/2005/8/layout/vList2"/>
    <dgm:cxn modelId="{32BB36AF-04C0-4C8E-8B24-AC0352F7AB1F}" type="presOf" srcId="{229ED77E-DA18-4FA5-B161-90385BEEE657}" destId="{D6E54B34-84E1-404F-968E-1BC743289721}" srcOrd="0" destOrd="0" presId="urn:microsoft.com/office/officeart/2005/8/layout/vList2"/>
    <dgm:cxn modelId="{665436B5-E7EB-4FBC-8256-469AC356A3A0}" srcId="{A9AA90A5-3F72-4C7C-B534-78656B47D36E}" destId="{229ED77E-DA18-4FA5-B161-90385BEEE657}" srcOrd="0" destOrd="0" parTransId="{F0FA14BF-4343-4F39-B3DA-B70FE22856B0}" sibTransId="{C6DC5D18-291F-43DF-9FB7-C1490E04E949}"/>
    <dgm:cxn modelId="{F4BF5497-A48C-43AB-9C15-1D75B9C6F562}" type="presParOf" srcId="{902BAE4C-327B-4860-88DA-8B17984A0E2C}" destId="{D6E54B34-84E1-404F-968E-1BC743289721}" srcOrd="0" destOrd="0" presId="urn:microsoft.com/office/officeart/2005/8/layout/vList2"/>
    <dgm:cxn modelId="{39FAD24D-3A1F-4690-A06B-FB4F75E61B60}" type="presParOf" srcId="{902BAE4C-327B-4860-88DA-8B17984A0E2C}" destId="{592D8939-20FD-4EFE-8D0F-EF050162E3A9}" srcOrd="1" destOrd="0" presId="urn:microsoft.com/office/officeart/2005/8/layout/vList2"/>
    <dgm:cxn modelId="{18FE9716-D401-448C-B28B-02B1A03978DB}" type="presParOf" srcId="{902BAE4C-327B-4860-88DA-8B17984A0E2C}" destId="{ECBAAB9D-A326-4A67-B790-15C09A2909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5EF3CE-1CF5-41B5-ABB3-BE788872CE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9E064-07FD-491E-8889-F927FE01D433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F8EC4085-E522-46AA-922D-6D7153A099F4}" type="parTrans" cxnId="{D74D12B3-35AE-4837-B32D-1B26E4E4E308}">
      <dgm:prSet/>
      <dgm:spPr/>
      <dgm:t>
        <a:bodyPr/>
        <a:lstStyle/>
        <a:p>
          <a:endParaRPr lang="en-US"/>
        </a:p>
      </dgm:t>
    </dgm:pt>
    <dgm:pt modelId="{90C8BE48-7D75-4C7B-B35A-C9A0624FE0BA}" type="sibTrans" cxnId="{D74D12B3-35AE-4837-B32D-1B26E4E4E308}">
      <dgm:prSet/>
      <dgm:spPr/>
      <dgm:t>
        <a:bodyPr/>
        <a:lstStyle/>
        <a:p>
          <a:endParaRPr lang="en-US"/>
        </a:p>
      </dgm:t>
    </dgm:pt>
    <dgm:pt modelId="{CBF8AFDB-C9D5-48F8-A80B-F7E956E0DF49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09D68115-521C-4379-9F3A-4D7462809561}" type="parTrans" cxnId="{217D9937-1057-4B51-A696-1A3230DED3D6}">
      <dgm:prSet/>
      <dgm:spPr/>
      <dgm:t>
        <a:bodyPr/>
        <a:lstStyle/>
        <a:p>
          <a:endParaRPr lang="en-US"/>
        </a:p>
      </dgm:t>
    </dgm:pt>
    <dgm:pt modelId="{B6D136B3-3BE5-489E-81ED-775367A50842}" type="sibTrans" cxnId="{217D9937-1057-4B51-A696-1A3230DED3D6}">
      <dgm:prSet/>
      <dgm:spPr/>
      <dgm:t>
        <a:bodyPr/>
        <a:lstStyle/>
        <a:p>
          <a:endParaRPr lang="en-US"/>
        </a:p>
      </dgm:t>
    </dgm:pt>
    <dgm:pt modelId="{33912000-C8FE-4E1A-9103-14C966553DD1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C1ED4F07-374C-44D0-9B86-2596B4439B7B}" type="parTrans" cxnId="{B5FA5C56-CC52-40CA-A9D6-D09ED95B6071}">
      <dgm:prSet/>
      <dgm:spPr/>
      <dgm:t>
        <a:bodyPr/>
        <a:lstStyle/>
        <a:p>
          <a:endParaRPr lang="en-US"/>
        </a:p>
      </dgm:t>
    </dgm:pt>
    <dgm:pt modelId="{296B3E4B-BB5E-4C0C-989B-BFD8B544F28A}" type="sibTrans" cxnId="{B5FA5C56-CC52-40CA-A9D6-D09ED95B6071}">
      <dgm:prSet/>
      <dgm:spPr/>
      <dgm:t>
        <a:bodyPr/>
        <a:lstStyle/>
        <a:p>
          <a:endParaRPr lang="en-US"/>
        </a:p>
      </dgm:t>
    </dgm:pt>
    <dgm:pt modelId="{DFEB9CEC-D42C-40C9-89AF-9B17AF7BA3E7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A752AB8D-0B93-4DCD-9BD3-6F97A4A0201D}" type="sibTrans" cxnId="{3C423B70-735F-4F6D-BF3D-1D8D47283015}">
      <dgm:prSet/>
      <dgm:spPr/>
      <dgm:t>
        <a:bodyPr/>
        <a:lstStyle/>
        <a:p>
          <a:endParaRPr lang="en-US"/>
        </a:p>
      </dgm:t>
    </dgm:pt>
    <dgm:pt modelId="{AA32B9C8-209C-4639-90D5-48CC3C896BEA}" type="parTrans" cxnId="{3C423B70-735F-4F6D-BF3D-1D8D47283015}">
      <dgm:prSet/>
      <dgm:spPr/>
      <dgm:t>
        <a:bodyPr/>
        <a:lstStyle/>
        <a:p>
          <a:endParaRPr lang="en-US"/>
        </a:p>
      </dgm:t>
    </dgm:pt>
    <dgm:pt modelId="{2F8D203A-C223-49B6-8BAB-D020AFEF27D3}">
      <dgm:prSet phldrT="[Text]"/>
      <dgm:spPr/>
      <dgm:t>
        <a:bodyPr/>
        <a:lstStyle/>
        <a:p>
          <a:r>
            <a:rPr lang="en-US" dirty="0"/>
            <a:t>Current Count:</a:t>
          </a:r>
        </a:p>
      </dgm:t>
    </dgm:pt>
    <dgm:pt modelId="{FDEC3E59-F392-41FC-8412-4C77F5B631FE}" type="parTrans" cxnId="{596CA01F-E5BD-4EE9-BE91-77A203052B6A}">
      <dgm:prSet/>
      <dgm:spPr/>
      <dgm:t>
        <a:bodyPr/>
        <a:lstStyle/>
        <a:p>
          <a:endParaRPr lang="en-US"/>
        </a:p>
      </dgm:t>
    </dgm:pt>
    <dgm:pt modelId="{A6FEBABD-3852-4CD2-B208-A5BCE1159A79}" type="sibTrans" cxnId="{596CA01F-E5BD-4EE9-BE91-77A203052B6A}">
      <dgm:prSet/>
      <dgm:spPr/>
      <dgm:t>
        <a:bodyPr/>
        <a:lstStyle/>
        <a:p>
          <a:endParaRPr lang="en-US"/>
        </a:p>
      </dgm:t>
    </dgm:pt>
    <dgm:pt modelId="{40222482-E433-4E8E-A1C3-1CDE392BD51F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76E9BF2-D406-45CA-AA4A-8FDCED64DBB1}" type="parTrans" cxnId="{5DCDEEBB-4357-4852-ACD0-205A1FDC3900}">
      <dgm:prSet/>
      <dgm:spPr/>
      <dgm:t>
        <a:bodyPr/>
        <a:lstStyle/>
        <a:p>
          <a:endParaRPr lang="en-US"/>
        </a:p>
      </dgm:t>
    </dgm:pt>
    <dgm:pt modelId="{4B51E1DA-5F45-4CDF-B4CB-F12B0EE488A8}" type="sibTrans" cxnId="{5DCDEEBB-4357-4852-ACD0-205A1FDC3900}">
      <dgm:prSet/>
      <dgm:spPr/>
      <dgm:t>
        <a:bodyPr/>
        <a:lstStyle/>
        <a:p>
          <a:endParaRPr lang="en-US"/>
        </a:p>
      </dgm:t>
    </dgm:pt>
    <dgm:pt modelId="{266672CE-6CB7-4209-9A43-BC00B6D2777E}">
      <dgm:prSet phldrT="[Text]"/>
      <dgm:spPr/>
      <dgm:t>
        <a:bodyPr/>
        <a:lstStyle/>
        <a:p>
          <a:r>
            <a:rPr lang="en-US" dirty="0"/>
            <a:t>Counter</a:t>
          </a:r>
        </a:p>
      </dgm:t>
    </dgm:pt>
    <dgm:pt modelId="{9CDDEA32-E49C-47C9-967C-FCE29A67FCD7}" type="parTrans" cxnId="{97FE5D87-D290-462E-8013-CA79AD1E9A1D}">
      <dgm:prSet/>
      <dgm:spPr/>
      <dgm:t>
        <a:bodyPr/>
        <a:lstStyle/>
        <a:p>
          <a:endParaRPr lang="en-US"/>
        </a:p>
      </dgm:t>
    </dgm:pt>
    <dgm:pt modelId="{4E97BE32-FA99-43F5-BFAA-4CBE653B9341}" type="sibTrans" cxnId="{97FE5D87-D290-462E-8013-CA79AD1E9A1D}">
      <dgm:prSet/>
      <dgm:spPr/>
      <dgm:t>
        <a:bodyPr/>
        <a:lstStyle/>
        <a:p>
          <a:endParaRPr lang="en-US"/>
        </a:p>
      </dgm:t>
    </dgm:pt>
    <dgm:pt modelId="{6BB0F69D-BED4-4817-9767-4C3D5A11772F}">
      <dgm:prSet phldrT="[Text]"/>
      <dgm:spPr/>
      <dgm:t>
        <a:bodyPr/>
        <a:lstStyle/>
        <a:p>
          <a:r>
            <a:rPr lang="en-US" dirty="0"/>
            <a:t>Click Me</a:t>
          </a:r>
        </a:p>
      </dgm:t>
    </dgm:pt>
    <dgm:pt modelId="{0FF321F1-A20F-42BA-BA97-B1116BA3FA3D}" type="parTrans" cxnId="{A4DCA5C0-FF86-41D3-B769-FCFB4AF21534}">
      <dgm:prSet/>
      <dgm:spPr/>
      <dgm:t>
        <a:bodyPr/>
        <a:lstStyle/>
        <a:p>
          <a:endParaRPr lang="en-US"/>
        </a:p>
      </dgm:t>
    </dgm:pt>
    <dgm:pt modelId="{A41D9610-3BE6-40D5-A479-DA6C47C3B580}" type="sibTrans" cxnId="{A4DCA5C0-FF86-41D3-B769-FCFB4AF21534}">
      <dgm:prSet/>
      <dgm:spPr/>
      <dgm:t>
        <a:bodyPr/>
        <a:lstStyle/>
        <a:p>
          <a:endParaRPr lang="en-US"/>
        </a:p>
      </dgm:t>
    </dgm:pt>
    <dgm:pt modelId="{22F7594E-AA11-488E-9C70-E7426CFFCB33}" type="pres">
      <dgm:prSet presAssocID="{665EF3CE-1CF5-41B5-ABB3-BE788872C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8F643-2E73-412F-A268-2FBDBD8B099D}" type="pres">
      <dgm:prSet presAssocID="{AB69E064-07FD-491E-8889-F927FE01D433}" presName="hierRoot1" presStyleCnt="0"/>
      <dgm:spPr/>
    </dgm:pt>
    <dgm:pt modelId="{3AF079EF-8025-4185-B1E6-A6BB8A13F58F}" type="pres">
      <dgm:prSet presAssocID="{AB69E064-07FD-491E-8889-F927FE01D433}" presName="composite" presStyleCnt="0"/>
      <dgm:spPr/>
    </dgm:pt>
    <dgm:pt modelId="{707B5D56-6E34-4F9A-A70A-D44E7F32D543}" type="pres">
      <dgm:prSet presAssocID="{AB69E064-07FD-491E-8889-F927FE01D433}" presName="background" presStyleLbl="node0" presStyleIdx="0" presStyleCnt="1"/>
      <dgm:spPr/>
    </dgm:pt>
    <dgm:pt modelId="{AF72B495-6A63-4B63-9F38-104DF899A453}" type="pres">
      <dgm:prSet presAssocID="{AB69E064-07FD-491E-8889-F927FE01D433}" presName="text" presStyleLbl="fgAcc0" presStyleIdx="0" presStyleCnt="1">
        <dgm:presLayoutVars>
          <dgm:chPref val="3"/>
        </dgm:presLayoutVars>
      </dgm:prSet>
      <dgm:spPr/>
    </dgm:pt>
    <dgm:pt modelId="{1C9D8854-9570-4ABB-88E2-F7E1A0C67352}" type="pres">
      <dgm:prSet presAssocID="{AB69E064-07FD-491E-8889-F927FE01D433}" presName="hierChild2" presStyleCnt="0"/>
      <dgm:spPr/>
    </dgm:pt>
    <dgm:pt modelId="{C96B7134-0FB7-4AF0-9CDC-877A93DE9868}" type="pres">
      <dgm:prSet presAssocID="{AA32B9C8-209C-4639-90D5-48CC3C896BEA}" presName="Name10" presStyleLbl="parChTrans1D2" presStyleIdx="0" presStyleCnt="3"/>
      <dgm:spPr/>
    </dgm:pt>
    <dgm:pt modelId="{D2631903-BBDD-4C96-ABFF-A74DBA9B3478}" type="pres">
      <dgm:prSet presAssocID="{DFEB9CEC-D42C-40C9-89AF-9B17AF7BA3E7}" presName="hierRoot2" presStyleCnt="0"/>
      <dgm:spPr/>
    </dgm:pt>
    <dgm:pt modelId="{FBB40D0C-3CDC-4B23-91D4-6DC55D950B09}" type="pres">
      <dgm:prSet presAssocID="{DFEB9CEC-D42C-40C9-89AF-9B17AF7BA3E7}" presName="composite2" presStyleCnt="0"/>
      <dgm:spPr/>
    </dgm:pt>
    <dgm:pt modelId="{FC45D85F-56A2-452F-A73F-AEA806E6F8D9}" type="pres">
      <dgm:prSet presAssocID="{DFEB9CEC-D42C-40C9-89AF-9B17AF7BA3E7}" presName="background2" presStyleLbl="node2" presStyleIdx="0" presStyleCnt="3"/>
      <dgm:spPr/>
    </dgm:pt>
    <dgm:pt modelId="{11D97929-715C-408A-943B-39EBB198B9C7}" type="pres">
      <dgm:prSet presAssocID="{DFEB9CEC-D42C-40C9-89AF-9B17AF7BA3E7}" presName="text2" presStyleLbl="fgAcc2" presStyleIdx="0" presStyleCnt="3">
        <dgm:presLayoutVars>
          <dgm:chPref val="3"/>
        </dgm:presLayoutVars>
      </dgm:prSet>
      <dgm:spPr/>
    </dgm:pt>
    <dgm:pt modelId="{3B493844-579C-4530-A65E-7F59BC0BBB99}" type="pres">
      <dgm:prSet presAssocID="{DFEB9CEC-D42C-40C9-89AF-9B17AF7BA3E7}" presName="hierChild3" presStyleCnt="0"/>
      <dgm:spPr/>
    </dgm:pt>
    <dgm:pt modelId="{6FAAA1F0-D85C-41D4-A862-CE80FEF455DA}" type="pres">
      <dgm:prSet presAssocID="{FDEC3E59-F392-41FC-8412-4C77F5B631FE}" presName="Name17" presStyleLbl="parChTrans1D3" presStyleIdx="0" presStyleCnt="4"/>
      <dgm:spPr/>
    </dgm:pt>
    <dgm:pt modelId="{161158B5-9F74-4286-B112-92015B39D7F7}" type="pres">
      <dgm:prSet presAssocID="{2F8D203A-C223-49B6-8BAB-D020AFEF27D3}" presName="hierRoot3" presStyleCnt="0"/>
      <dgm:spPr/>
    </dgm:pt>
    <dgm:pt modelId="{48E5DE98-678D-46BF-8279-20E1AA7EF575}" type="pres">
      <dgm:prSet presAssocID="{2F8D203A-C223-49B6-8BAB-D020AFEF27D3}" presName="composite3" presStyleCnt="0"/>
      <dgm:spPr/>
    </dgm:pt>
    <dgm:pt modelId="{EB1F23D3-C897-4C0D-9B61-4BD817EF9C00}" type="pres">
      <dgm:prSet presAssocID="{2F8D203A-C223-49B6-8BAB-D020AFEF27D3}" presName="background3" presStyleLbl="node3" presStyleIdx="0" presStyleCnt="4"/>
      <dgm:spPr/>
    </dgm:pt>
    <dgm:pt modelId="{C7F95216-8026-401B-836D-0E776BD8C94A}" type="pres">
      <dgm:prSet presAssocID="{2F8D203A-C223-49B6-8BAB-D020AFEF27D3}" presName="text3" presStyleLbl="fgAcc3" presStyleIdx="0" presStyleCnt="4">
        <dgm:presLayoutVars>
          <dgm:chPref val="3"/>
        </dgm:presLayoutVars>
      </dgm:prSet>
      <dgm:spPr/>
    </dgm:pt>
    <dgm:pt modelId="{2AF814BC-5044-4978-A00F-06CC64F4D5AC}" type="pres">
      <dgm:prSet presAssocID="{2F8D203A-C223-49B6-8BAB-D020AFEF27D3}" presName="hierChild4" presStyleCnt="0"/>
      <dgm:spPr/>
    </dgm:pt>
    <dgm:pt modelId="{3F24455E-EFAE-48EA-8AB5-51CB4696A567}" type="pres">
      <dgm:prSet presAssocID="{D76E9BF2-D406-45CA-AA4A-8FDCED64DBB1}" presName="Name17" presStyleLbl="parChTrans1D3" presStyleIdx="1" presStyleCnt="4"/>
      <dgm:spPr/>
    </dgm:pt>
    <dgm:pt modelId="{D6B5FE4E-1CB8-478E-AFE9-6B1F3E8F1A8A}" type="pres">
      <dgm:prSet presAssocID="{40222482-E433-4E8E-A1C3-1CDE392BD51F}" presName="hierRoot3" presStyleCnt="0"/>
      <dgm:spPr/>
    </dgm:pt>
    <dgm:pt modelId="{D911FA83-F6BB-46C2-98A8-71D46E689D83}" type="pres">
      <dgm:prSet presAssocID="{40222482-E433-4E8E-A1C3-1CDE392BD51F}" presName="composite3" presStyleCnt="0"/>
      <dgm:spPr/>
    </dgm:pt>
    <dgm:pt modelId="{D2917914-BC69-4C41-B77B-A4831B9EDB8A}" type="pres">
      <dgm:prSet presAssocID="{40222482-E433-4E8E-A1C3-1CDE392BD51F}" presName="background3" presStyleLbl="node3" presStyleIdx="1" presStyleCnt="4"/>
      <dgm:spPr/>
    </dgm:pt>
    <dgm:pt modelId="{7568877B-B514-48DE-91EA-38CC10274111}" type="pres">
      <dgm:prSet presAssocID="{40222482-E433-4E8E-A1C3-1CDE392BD51F}" presName="text3" presStyleLbl="fgAcc3" presStyleIdx="1" presStyleCnt="4">
        <dgm:presLayoutVars>
          <dgm:chPref val="3"/>
        </dgm:presLayoutVars>
      </dgm:prSet>
      <dgm:spPr/>
    </dgm:pt>
    <dgm:pt modelId="{2484318E-8168-4347-868A-9FD01078A7DB}" type="pres">
      <dgm:prSet presAssocID="{40222482-E433-4E8E-A1C3-1CDE392BD51F}" presName="hierChild4" presStyleCnt="0"/>
      <dgm:spPr/>
    </dgm:pt>
    <dgm:pt modelId="{3ACB051E-8C5D-4E8A-8BF5-B0AB305CDD80}" type="pres">
      <dgm:prSet presAssocID="{09D68115-521C-4379-9F3A-4D7462809561}" presName="Name10" presStyleLbl="parChTrans1D2" presStyleIdx="1" presStyleCnt="3"/>
      <dgm:spPr/>
    </dgm:pt>
    <dgm:pt modelId="{28A26B9D-0F08-48B3-B6F1-E883A565FA4D}" type="pres">
      <dgm:prSet presAssocID="{CBF8AFDB-C9D5-48F8-A80B-F7E956E0DF49}" presName="hierRoot2" presStyleCnt="0"/>
      <dgm:spPr/>
    </dgm:pt>
    <dgm:pt modelId="{980BA2F8-3654-4571-ABC6-68CDC4F6AAFE}" type="pres">
      <dgm:prSet presAssocID="{CBF8AFDB-C9D5-48F8-A80B-F7E956E0DF49}" presName="composite2" presStyleCnt="0"/>
      <dgm:spPr/>
    </dgm:pt>
    <dgm:pt modelId="{003400F9-5FBE-4F9E-BD54-0C79A772BBF2}" type="pres">
      <dgm:prSet presAssocID="{CBF8AFDB-C9D5-48F8-A80B-F7E956E0DF49}" presName="background2" presStyleLbl="node2" presStyleIdx="1" presStyleCnt="3"/>
      <dgm:spPr/>
    </dgm:pt>
    <dgm:pt modelId="{968139B7-CFA8-437A-B32C-895B8C292094}" type="pres">
      <dgm:prSet presAssocID="{CBF8AFDB-C9D5-48F8-A80B-F7E956E0DF49}" presName="text2" presStyleLbl="fgAcc2" presStyleIdx="1" presStyleCnt="3">
        <dgm:presLayoutVars>
          <dgm:chPref val="3"/>
        </dgm:presLayoutVars>
      </dgm:prSet>
      <dgm:spPr/>
    </dgm:pt>
    <dgm:pt modelId="{574B733F-3482-4D27-9612-9729EEFB1D13}" type="pres">
      <dgm:prSet presAssocID="{CBF8AFDB-C9D5-48F8-A80B-F7E956E0DF49}" presName="hierChild3" presStyleCnt="0"/>
      <dgm:spPr/>
    </dgm:pt>
    <dgm:pt modelId="{A0468CF2-28BF-4053-BBB0-CA59BB50A4C5}" type="pres">
      <dgm:prSet presAssocID="{0FF321F1-A20F-42BA-BA97-B1116BA3FA3D}" presName="Name17" presStyleLbl="parChTrans1D3" presStyleIdx="2" presStyleCnt="4"/>
      <dgm:spPr/>
    </dgm:pt>
    <dgm:pt modelId="{B69B8617-9251-481E-8673-B0F5521FF13D}" type="pres">
      <dgm:prSet presAssocID="{6BB0F69D-BED4-4817-9767-4C3D5A11772F}" presName="hierRoot3" presStyleCnt="0"/>
      <dgm:spPr/>
    </dgm:pt>
    <dgm:pt modelId="{3FBB1B25-A669-44DB-9D78-6E27920F210D}" type="pres">
      <dgm:prSet presAssocID="{6BB0F69D-BED4-4817-9767-4C3D5A11772F}" presName="composite3" presStyleCnt="0"/>
      <dgm:spPr/>
    </dgm:pt>
    <dgm:pt modelId="{8E13F68F-BA59-4AD4-BE6D-D34531D205BF}" type="pres">
      <dgm:prSet presAssocID="{6BB0F69D-BED4-4817-9767-4C3D5A11772F}" presName="background3" presStyleLbl="node3" presStyleIdx="2" presStyleCnt="4"/>
      <dgm:spPr/>
    </dgm:pt>
    <dgm:pt modelId="{6EF099A0-FF2A-4F6C-99CA-48B1473E5D0A}" type="pres">
      <dgm:prSet presAssocID="{6BB0F69D-BED4-4817-9767-4C3D5A11772F}" presName="text3" presStyleLbl="fgAcc3" presStyleIdx="2" presStyleCnt="4">
        <dgm:presLayoutVars>
          <dgm:chPref val="3"/>
        </dgm:presLayoutVars>
      </dgm:prSet>
      <dgm:spPr/>
    </dgm:pt>
    <dgm:pt modelId="{903FFDB5-B633-4203-9613-8C7B3CA4CDA5}" type="pres">
      <dgm:prSet presAssocID="{6BB0F69D-BED4-4817-9767-4C3D5A11772F}" presName="hierChild4" presStyleCnt="0"/>
      <dgm:spPr/>
    </dgm:pt>
    <dgm:pt modelId="{D0BCEAA1-8191-4C5F-8B84-09183BD0235B}" type="pres">
      <dgm:prSet presAssocID="{C1ED4F07-374C-44D0-9B86-2596B4439B7B}" presName="Name10" presStyleLbl="parChTrans1D2" presStyleIdx="2" presStyleCnt="3"/>
      <dgm:spPr/>
    </dgm:pt>
    <dgm:pt modelId="{D81AD9E2-5F94-41BE-92E5-B2023492A19E}" type="pres">
      <dgm:prSet presAssocID="{33912000-C8FE-4E1A-9103-14C966553DD1}" presName="hierRoot2" presStyleCnt="0"/>
      <dgm:spPr/>
    </dgm:pt>
    <dgm:pt modelId="{91480688-0544-4EAE-8018-3D63B1F6E95F}" type="pres">
      <dgm:prSet presAssocID="{33912000-C8FE-4E1A-9103-14C966553DD1}" presName="composite2" presStyleCnt="0"/>
      <dgm:spPr/>
    </dgm:pt>
    <dgm:pt modelId="{E46A9D4C-BF66-41A2-B20A-243791132ADC}" type="pres">
      <dgm:prSet presAssocID="{33912000-C8FE-4E1A-9103-14C966553DD1}" presName="background2" presStyleLbl="node2" presStyleIdx="2" presStyleCnt="3"/>
      <dgm:spPr/>
    </dgm:pt>
    <dgm:pt modelId="{F2BE6E92-7BF8-4B5D-8A3E-A75D0CBDBD18}" type="pres">
      <dgm:prSet presAssocID="{33912000-C8FE-4E1A-9103-14C966553DD1}" presName="text2" presStyleLbl="fgAcc2" presStyleIdx="2" presStyleCnt="3">
        <dgm:presLayoutVars>
          <dgm:chPref val="3"/>
        </dgm:presLayoutVars>
      </dgm:prSet>
      <dgm:spPr/>
    </dgm:pt>
    <dgm:pt modelId="{0C3F2C0B-4E78-447F-803D-649EC14BFEB7}" type="pres">
      <dgm:prSet presAssocID="{33912000-C8FE-4E1A-9103-14C966553DD1}" presName="hierChild3" presStyleCnt="0"/>
      <dgm:spPr/>
    </dgm:pt>
    <dgm:pt modelId="{D8370E71-7F46-48DC-AEE4-B2A3EE16CE9A}" type="pres">
      <dgm:prSet presAssocID="{9CDDEA32-E49C-47C9-967C-FCE29A67FCD7}" presName="Name17" presStyleLbl="parChTrans1D3" presStyleIdx="3" presStyleCnt="4"/>
      <dgm:spPr/>
    </dgm:pt>
    <dgm:pt modelId="{A4F18AFB-5F48-4F64-B145-A06EA559CA4D}" type="pres">
      <dgm:prSet presAssocID="{266672CE-6CB7-4209-9A43-BC00B6D2777E}" presName="hierRoot3" presStyleCnt="0"/>
      <dgm:spPr/>
    </dgm:pt>
    <dgm:pt modelId="{E2D7B8D4-1486-445B-ACBE-0CFA27775301}" type="pres">
      <dgm:prSet presAssocID="{266672CE-6CB7-4209-9A43-BC00B6D2777E}" presName="composite3" presStyleCnt="0"/>
      <dgm:spPr/>
    </dgm:pt>
    <dgm:pt modelId="{279A9C9A-7C2A-4895-8B47-B060F152366F}" type="pres">
      <dgm:prSet presAssocID="{266672CE-6CB7-4209-9A43-BC00B6D2777E}" presName="background3" presStyleLbl="node3" presStyleIdx="3" presStyleCnt="4"/>
      <dgm:spPr/>
    </dgm:pt>
    <dgm:pt modelId="{5C2441FF-FD31-4165-B0EB-6DC513D5A4FE}" type="pres">
      <dgm:prSet presAssocID="{266672CE-6CB7-4209-9A43-BC00B6D2777E}" presName="text3" presStyleLbl="fgAcc3" presStyleIdx="3" presStyleCnt="4">
        <dgm:presLayoutVars>
          <dgm:chPref val="3"/>
        </dgm:presLayoutVars>
      </dgm:prSet>
      <dgm:spPr/>
    </dgm:pt>
    <dgm:pt modelId="{881E8A5F-FBF2-4667-ADF3-18B3F4FEC313}" type="pres">
      <dgm:prSet presAssocID="{266672CE-6CB7-4209-9A43-BC00B6D2777E}" presName="hierChild4" presStyleCnt="0"/>
      <dgm:spPr/>
    </dgm:pt>
  </dgm:ptLst>
  <dgm:cxnLst>
    <dgm:cxn modelId="{16A56302-B697-4F26-8A76-DC3B6C8F1FAC}" type="presOf" srcId="{266672CE-6CB7-4209-9A43-BC00B6D2777E}" destId="{5C2441FF-FD31-4165-B0EB-6DC513D5A4FE}" srcOrd="0" destOrd="0" presId="urn:microsoft.com/office/officeart/2005/8/layout/hierarchy1"/>
    <dgm:cxn modelId="{2D1C9003-9D7E-4D35-B033-12F58EA3761F}" type="presOf" srcId="{AB69E064-07FD-491E-8889-F927FE01D433}" destId="{AF72B495-6A63-4B63-9F38-104DF899A453}" srcOrd="0" destOrd="0" presId="urn:microsoft.com/office/officeart/2005/8/layout/hierarchy1"/>
    <dgm:cxn modelId="{A0FDF31A-0375-4EAC-A915-2A030B6A8CC3}" type="presOf" srcId="{0FF321F1-A20F-42BA-BA97-B1116BA3FA3D}" destId="{A0468CF2-28BF-4053-BBB0-CA59BB50A4C5}" srcOrd="0" destOrd="0" presId="urn:microsoft.com/office/officeart/2005/8/layout/hierarchy1"/>
    <dgm:cxn modelId="{BF934C1E-BDD9-4D02-B3AA-0C0392B27BC3}" type="presOf" srcId="{40222482-E433-4E8E-A1C3-1CDE392BD51F}" destId="{7568877B-B514-48DE-91EA-38CC10274111}" srcOrd="0" destOrd="0" presId="urn:microsoft.com/office/officeart/2005/8/layout/hierarchy1"/>
    <dgm:cxn modelId="{596CA01F-E5BD-4EE9-BE91-77A203052B6A}" srcId="{DFEB9CEC-D42C-40C9-89AF-9B17AF7BA3E7}" destId="{2F8D203A-C223-49B6-8BAB-D020AFEF27D3}" srcOrd="0" destOrd="0" parTransId="{FDEC3E59-F392-41FC-8412-4C77F5B631FE}" sibTransId="{A6FEBABD-3852-4CD2-B208-A5BCE1159A79}"/>
    <dgm:cxn modelId="{47F45E21-CEB0-488C-AB5C-C59A0A8E6A3D}" type="presOf" srcId="{DFEB9CEC-D42C-40C9-89AF-9B17AF7BA3E7}" destId="{11D97929-715C-408A-943B-39EBB198B9C7}" srcOrd="0" destOrd="0" presId="urn:microsoft.com/office/officeart/2005/8/layout/hierarchy1"/>
    <dgm:cxn modelId="{96A1AE2A-2BFB-4C3F-B36D-A2FAEFF65EB9}" type="presOf" srcId="{665EF3CE-1CF5-41B5-ABB3-BE788872CE3F}" destId="{22F7594E-AA11-488E-9C70-E7426CFFCB33}" srcOrd="0" destOrd="0" presId="urn:microsoft.com/office/officeart/2005/8/layout/hierarchy1"/>
    <dgm:cxn modelId="{217D9937-1057-4B51-A696-1A3230DED3D6}" srcId="{AB69E064-07FD-491E-8889-F927FE01D433}" destId="{CBF8AFDB-C9D5-48F8-A80B-F7E956E0DF49}" srcOrd="1" destOrd="0" parTransId="{09D68115-521C-4379-9F3A-4D7462809561}" sibTransId="{B6D136B3-3BE5-489E-81ED-775367A50842}"/>
    <dgm:cxn modelId="{05832269-63E0-48E7-BCBB-4D76848D8C66}" type="presOf" srcId="{CBF8AFDB-C9D5-48F8-A80B-F7E956E0DF49}" destId="{968139B7-CFA8-437A-B32C-895B8C292094}" srcOrd="0" destOrd="0" presId="urn:microsoft.com/office/officeart/2005/8/layout/hierarchy1"/>
    <dgm:cxn modelId="{42D1A76F-FE99-4005-9711-28E1E56CE6AF}" type="presOf" srcId="{6BB0F69D-BED4-4817-9767-4C3D5A11772F}" destId="{6EF099A0-FF2A-4F6C-99CA-48B1473E5D0A}" srcOrd="0" destOrd="0" presId="urn:microsoft.com/office/officeart/2005/8/layout/hierarchy1"/>
    <dgm:cxn modelId="{3C423B70-735F-4F6D-BF3D-1D8D47283015}" srcId="{AB69E064-07FD-491E-8889-F927FE01D433}" destId="{DFEB9CEC-D42C-40C9-89AF-9B17AF7BA3E7}" srcOrd="0" destOrd="0" parTransId="{AA32B9C8-209C-4639-90D5-48CC3C896BEA}" sibTransId="{A752AB8D-0B93-4DCD-9BD3-6F97A4A0201D}"/>
    <dgm:cxn modelId="{B5FA5C56-CC52-40CA-A9D6-D09ED95B6071}" srcId="{AB69E064-07FD-491E-8889-F927FE01D433}" destId="{33912000-C8FE-4E1A-9103-14C966553DD1}" srcOrd="2" destOrd="0" parTransId="{C1ED4F07-374C-44D0-9B86-2596B4439B7B}" sibTransId="{296B3E4B-BB5E-4C0C-989B-BFD8B544F28A}"/>
    <dgm:cxn modelId="{A16C7883-E919-484B-901F-9F7A333AC937}" type="presOf" srcId="{33912000-C8FE-4E1A-9103-14C966553DD1}" destId="{F2BE6E92-7BF8-4B5D-8A3E-A75D0CBDBD18}" srcOrd="0" destOrd="0" presId="urn:microsoft.com/office/officeart/2005/8/layout/hierarchy1"/>
    <dgm:cxn modelId="{97FE5D87-D290-462E-8013-CA79AD1E9A1D}" srcId="{33912000-C8FE-4E1A-9103-14C966553DD1}" destId="{266672CE-6CB7-4209-9A43-BC00B6D2777E}" srcOrd="0" destOrd="0" parTransId="{9CDDEA32-E49C-47C9-967C-FCE29A67FCD7}" sibTransId="{4E97BE32-FA99-43F5-BFAA-4CBE653B9341}"/>
    <dgm:cxn modelId="{A0CDE893-A47F-4DB8-A09A-4742A6843CA0}" type="presOf" srcId="{AA32B9C8-209C-4639-90D5-48CC3C896BEA}" destId="{C96B7134-0FB7-4AF0-9CDC-877A93DE9868}" srcOrd="0" destOrd="0" presId="urn:microsoft.com/office/officeart/2005/8/layout/hierarchy1"/>
    <dgm:cxn modelId="{50C7D39F-8534-4C22-A566-94ECE2BB3EC7}" type="presOf" srcId="{09D68115-521C-4379-9F3A-4D7462809561}" destId="{3ACB051E-8C5D-4E8A-8BF5-B0AB305CDD80}" srcOrd="0" destOrd="0" presId="urn:microsoft.com/office/officeart/2005/8/layout/hierarchy1"/>
    <dgm:cxn modelId="{D74D12B3-35AE-4837-B32D-1B26E4E4E308}" srcId="{665EF3CE-1CF5-41B5-ABB3-BE788872CE3F}" destId="{AB69E064-07FD-491E-8889-F927FE01D433}" srcOrd="0" destOrd="0" parTransId="{F8EC4085-E522-46AA-922D-6D7153A099F4}" sibTransId="{90C8BE48-7D75-4C7B-B35A-C9A0624FE0BA}"/>
    <dgm:cxn modelId="{5DCDEEBB-4357-4852-ACD0-205A1FDC3900}" srcId="{DFEB9CEC-D42C-40C9-89AF-9B17AF7BA3E7}" destId="{40222482-E433-4E8E-A1C3-1CDE392BD51F}" srcOrd="1" destOrd="0" parTransId="{D76E9BF2-D406-45CA-AA4A-8FDCED64DBB1}" sibTransId="{4B51E1DA-5F45-4CDF-B4CB-F12B0EE488A8}"/>
    <dgm:cxn modelId="{A4DCA5C0-FF86-41D3-B769-FCFB4AF21534}" srcId="{CBF8AFDB-C9D5-48F8-A80B-F7E956E0DF49}" destId="{6BB0F69D-BED4-4817-9767-4C3D5A11772F}" srcOrd="0" destOrd="0" parTransId="{0FF321F1-A20F-42BA-BA97-B1116BA3FA3D}" sibTransId="{A41D9610-3BE6-40D5-A479-DA6C47C3B580}"/>
    <dgm:cxn modelId="{283CCDC2-5877-49FD-A2F4-9A4CB300DBD4}" type="presOf" srcId="{C1ED4F07-374C-44D0-9B86-2596B4439B7B}" destId="{D0BCEAA1-8191-4C5F-8B84-09183BD0235B}" srcOrd="0" destOrd="0" presId="urn:microsoft.com/office/officeart/2005/8/layout/hierarchy1"/>
    <dgm:cxn modelId="{1D8784C6-DB2A-4DB0-8537-D64C5055F79F}" type="presOf" srcId="{D76E9BF2-D406-45CA-AA4A-8FDCED64DBB1}" destId="{3F24455E-EFAE-48EA-8AB5-51CB4696A567}" srcOrd="0" destOrd="0" presId="urn:microsoft.com/office/officeart/2005/8/layout/hierarchy1"/>
    <dgm:cxn modelId="{899626C9-9FBB-49F3-9FD4-FFFB08658664}" type="presOf" srcId="{2F8D203A-C223-49B6-8BAB-D020AFEF27D3}" destId="{C7F95216-8026-401B-836D-0E776BD8C94A}" srcOrd="0" destOrd="0" presId="urn:microsoft.com/office/officeart/2005/8/layout/hierarchy1"/>
    <dgm:cxn modelId="{D65ABBD6-966E-4E28-B4B2-3211319AE4D3}" type="presOf" srcId="{9CDDEA32-E49C-47C9-967C-FCE29A67FCD7}" destId="{D8370E71-7F46-48DC-AEE4-B2A3EE16CE9A}" srcOrd="0" destOrd="0" presId="urn:microsoft.com/office/officeart/2005/8/layout/hierarchy1"/>
    <dgm:cxn modelId="{836284EA-D465-41FD-84D0-439722F0666B}" type="presOf" srcId="{FDEC3E59-F392-41FC-8412-4C77F5B631FE}" destId="{6FAAA1F0-D85C-41D4-A862-CE80FEF455DA}" srcOrd="0" destOrd="0" presId="urn:microsoft.com/office/officeart/2005/8/layout/hierarchy1"/>
    <dgm:cxn modelId="{C56098B1-AF73-48BF-8F9C-29388C7F2D3D}" type="presParOf" srcId="{22F7594E-AA11-488E-9C70-E7426CFFCB33}" destId="{B938F643-2E73-412F-A268-2FBDBD8B099D}" srcOrd="0" destOrd="0" presId="urn:microsoft.com/office/officeart/2005/8/layout/hierarchy1"/>
    <dgm:cxn modelId="{431C8F1B-F961-43CB-8DE7-4EDB24E92E1A}" type="presParOf" srcId="{B938F643-2E73-412F-A268-2FBDBD8B099D}" destId="{3AF079EF-8025-4185-B1E6-A6BB8A13F58F}" srcOrd="0" destOrd="0" presId="urn:microsoft.com/office/officeart/2005/8/layout/hierarchy1"/>
    <dgm:cxn modelId="{A2082697-FEC1-494C-A8BE-8623F310D00A}" type="presParOf" srcId="{3AF079EF-8025-4185-B1E6-A6BB8A13F58F}" destId="{707B5D56-6E34-4F9A-A70A-D44E7F32D543}" srcOrd="0" destOrd="0" presId="urn:microsoft.com/office/officeart/2005/8/layout/hierarchy1"/>
    <dgm:cxn modelId="{4F7A99D2-67F7-4D8C-8C11-F9FB6B9520B0}" type="presParOf" srcId="{3AF079EF-8025-4185-B1E6-A6BB8A13F58F}" destId="{AF72B495-6A63-4B63-9F38-104DF899A453}" srcOrd="1" destOrd="0" presId="urn:microsoft.com/office/officeart/2005/8/layout/hierarchy1"/>
    <dgm:cxn modelId="{82548B06-C127-4E1B-8141-EC4EC7AD59C0}" type="presParOf" srcId="{B938F643-2E73-412F-A268-2FBDBD8B099D}" destId="{1C9D8854-9570-4ABB-88E2-F7E1A0C67352}" srcOrd="1" destOrd="0" presId="urn:microsoft.com/office/officeart/2005/8/layout/hierarchy1"/>
    <dgm:cxn modelId="{FBA0F612-EC3F-4443-AD3B-DEA1018D7AF7}" type="presParOf" srcId="{1C9D8854-9570-4ABB-88E2-F7E1A0C67352}" destId="{C96B7134-0FB7-4AF0-9CDC-877A93DE9868}" srcOrd="0" destOrd="0" presId="urn:microsoft.com/office/officeart/2005/8/layout/hierarchy1"/>
    <dgm:cxn modelId="{BCC6B9DB-B5CC-4B1A-AE0E-00D9EACD1DC5}" type="presParOf" srcId="{1C9D8854-9570-4ABB-88E2-F7E1A0C67352}" destId="{D2631903-BBDD-4C96-ABFF-A74DBA9B3478}" srcOrd="1" destOrd="0" presId="urn:microsoft.com/office/officeart/2005/8/layout/hierarchy1"/>
    <dgm:cxn modelId="{FBAB3665-DCD8-44E5-942F-740B0B7EDA68}" type="presParOf" srcId="{D2631903-BBDD-4C96-ABFF-A74DBA9B3478}" destId="{FBB40D0C-3CDC-4B23-91D4-6DC55D950B09}" srcOrd="0" destOrd="0" presId="urn:microsoft.com/office/officeart/2005/8/layout/hierarchy1"/>
    <dgm:cxn modelId="{BDFD6EB1-D825-45BF-B281-78ECDD10AECC}" type="presParOf" srcId="{FBB40D0C-3CDC-4B23-91D4-6DC55D950B09}" destId="{FC45D85F-56A2-452F-A73F-AEA806E6F8D9}" srcOrd="0" destOrd="0" presId="urn:microsoft.com/office/officeart/2005/8/layout/hierarchy1"/>
    <dgm:cxn modelId="{9EF92E67-0AB7-4B6B-BDB6-1C2BC45A4CC5}" type="presParOf" srcId="{FBB40D0C-3CDC-4B23-91D4-6DC55D950B09}" destId="{11D97929-715C-408A-943B-39EBB198B9C7}" srcOrd="1" destOrd="0" presId="urn:microsoft.com/office/officeart/2005/8/layout/hierarchy1"/>
    <dgm:cxn modelId="{C42B2446-BE49-4D4B-977B-8EC6A10F46CD}" type="presParOf" srcId="{D2631903-BBDD-4C96-ABFF-A74DBA9B3478}" destId="{3B493844-579C-4530-A65E-7F59BC0BBB99}" srcOrd="1" destOrd="0" presId="urn:microsoft.com/office/officeart/2005/8/layout/hierarchy1"/>
    <dgm:cxn modelId="{5BE88D50-1CB2-4641-9212-EE02F5BD18D6}" type="presParOf" srcId="{3B493844-579C-4530-A65E-7F59BC0BBB99}" destId="{6FAAA1F0-D85C-41D4-A862-CE80FEF455DA}" srcOrd="0" destOrd="0" presId="urn:microsoft.com/office/officeart/2005/8/layout/hierarchy1"/>
    <dgm:cxn modelId="{98B812D0-864F-4D6B-9A4C-59DAD3EADEEC}" type="presParOf" srcId="{3B493844-579C-4530-A65E-7F59BC0BBB99}" destId="{161158B5-9F74-4286-B112-92015B39D7F7}" srcOrd="1" destOrd="0" presId="urn:microsoft.com/office/officeart/2005/8/layout/hierarchy1"/>
    <dgm:cxn modelId="{4DBA6A10-1F6F-437E-9CCB-A5D05FFDE74E}" type="presParOf" srcId="{161158B5-9F74-4286-B112-92015B39D7F7}" destId="{48E5DE98-678D-46BF-8279-20E1AA7EF575}" srcOrd="0" destOrd="0" presId="urn:microsoft.com/office/officeart/2005/8/layout/hierarchy1"/>
    <dgm:cxn modelId="{1D35BA3B-8BD7-4D81-AB4B-E3910D78DB5A}" type="presParOf" srcId="{48E5DE98-678D-46BF-8279-20E1AA7EF575}" destId="{EB1F23D3-C897-4C0D-9B61-4BD817EF9C00}" srcOrd="0" destOrd="0" presId="urn:microsoft.com/office/officeart/2005/8/layout/hierarchy1"/>
    <dgm:cxn modelId="{03EBB78D-8602-47F0-B6C0-4D7A99760AC1}" type="presParOf" srcId="{48E5DE98-678D-46BF-8279-20E1AA7EF575}" destId="{C7F95216-8026-401B-836D-0E776BD8C94A}" srcOrd="1" destOrd="0" presId="urn:microsoft.com/office/officeart/2005/8/layout/hierarchy1"/>
    <dgm:cxn modelId="{DD06410A-7AFC-4D71-8622-280507D2B781}" type="presParOf" srcId="{161158B5-9F74-4286-B112-92015B39D7F7}" destId="{2AF814BC-5044-4978-A00F-06CC64F4D5AC}" srcOrd="1" destOrd="0" presId="urn:microsoft.com/office/officeart/2005/8/layout/hierarchy1"/>
    <dgm:cxn modelId="{5DCEBE51-94D7-41B5-AD4E-FD8B5ECAD7F4}" type="presParOf" srcId="{3B493844-579C-4530-A65E-7F59BC0BBB99}" destId="{3F24455E-EFAE-48EA-8AB5-51CB4696A567}" srcOrd="2" destOrd="0" presId="urn:microsoft.com/office/officeart/2005/8/layout/hierarchy1"/>
    <dgm:cxn modelId="{17C66F5D-64F5-4A5B-8847-8EAD6A639C3D}" type="presParOf" srcId="{3B493844-579C-4530-A65E-7F59BC0BBB99}" destId="{D6B5FE4E-1CB8-478E-AFE9-6B1F3E8F1A8A}" srcOrd="3" destOrd="0" presId="urn:microsoft.com/office/officeart/2005/8/layout/hierarchy1"/>
    <dgm:cxn modelId="{327CB79A-4E9B-4870-AF03-2BBBB37F9D60}" type="presParOf" srcId="{D6B5FE4E-1CB8-478E-AFE9-6B1F3E8F1A8A}" destId="{D911FA83-F6BB-46C2-98A8-71D46E689D83}" srcOrd="0" destOrd="0" presId="urn:microsoft.com/office/officeart/2005/8/layout/hierarchy1"/>
    <dgm:cxn modelId="{EABBCB95-5A5B-42B4-A9F4-A1ADC2C881BC}" type="presParOf" srcId="{D911FA83-F6BB-46C2-98A8-71D46E689D83}" destId="{D2917914-BC69-4C41-B77B-A4831B9EDB8A}" srcOrd="0" destOrd="0" presId="urn:microsoft.com/office/officeart/2005/8/layout/hierarchy1"/>
    <dgm:cxn modelId="{DE6CA866-D9E7-48B0-AF24-74F05D97B675}" type="presParOf" srcId="{D911FA83-F6BB-46C2-98A8-71D46E689D83}" destId="{7568877B-B514-48DE-91EA-38CC10274111}" srcOrd="1" destOrd="0" presId="urn:microsoft.com/office/officeart/2005/8/layout/hierarchy1"/>
    <dgm:cxn modelId="{0E2DAF3C-D395-4D9C-A209-07E959104E3A}" type="presParOf" srcId="{D6B5FE4E-1CB8-478E-AFE9-6B1F3E8F1A8A}" destId="{2484318E-8168-4347-868A-9FD01078A7DB}" srcOrd="1" destOrd="0" presId="urn:microsoft.com/office/officeart/2005/8/layout/hierarchy1"/>
    <dgm:cxn modelId="{4312666B-11E6-4DE9-8EE4-E7C568E58569}" type="presParOf" srcId="{1C9D8854-9570-4ABB-88E2-F7E1A0C67352}" destId="{3ACB051E-8C5D-4E8A-8BF5-B0AB305CDD80}" srcOrd="2" destOrd="0" presId="urn:microsoft.com/office/officeart/2005/8/layout/hierarchy1"/>
    <dgm:cxn modelId="{57EFE3FF-3C64-45E0-96C1-088B15B15DD2}" type="presParOf" srcId="{1C9D8854-9570-4ABB-88E2-F7E1A0C67352}" destId="{28A26B9D-0F08-48B3-B6F1-E883A565FA4D}" srcOrd="3" destOrd="0" presId="urn:microsoft.com/office/officeart/2005/8/layout/hierarchy1"/>
    <dgm:cxn modelId="{BC7C01E4-C906-430D-A9F9-1208016B75D5}" type="presParOf" srcId="{28A26B9D-0F08-48B3-B6F1-E883A565FA4D}" destId="{980BA2F8-3654-4571-ABC6-68CDC4F6AAFE}" srcOrd="0" destOrd="0" presId="urn:microsoft.com/office/officeart/2005/8/layout/hierarchy1"/>
    <dgm:cxn modelId="{844ABAFD-63D9-4569-84B6-876756BD70A4}" type="presParOf" srcId="{980BA2F8-3654-4571-ABC6-68CDC4F6AAFE}" destId="{003400F9-5FBE-4F9E-BD54-0C79A772BBF2}" srcOrd="0" destOrd="0" presId="urn:microsoft.com/office/officeart/2005/8/layout/hierarchy1"/>
    <dgm:cxn modelId="{B59D2636-C92B-49D3-A066-83E93DFAABF0}" type="presParOf" srcId="{980BA2F8-3654-4571-ABC6-68CDC4F6AAFE}" destId="{968139B7-CFA8-437A-B32C-895B8C292094}" srcOrd="1" destOrd="0" presId="urn:microsoft.com/office/officeart/2005/8/layout/hierarchy1"/>
    <dgm:cxn modelId="{F610F8E3-EE1C-4B1C-9DAB-2188971F80AE}" type="presParOf" srcId="{28A26B9D-0F08-48B3-B6F1-E883A565FA4D}" destId="{574B733F-3482-4D27-9612-9729EEFB1D13}" srcOrd="1" destOrd="0" presId="urn:microsoft.com/office/officeart/2005/8/layout/hierarchy1"/>
    <dgm:cxn modelId="{D1F6901C-3EAE-4648-90FB-631611B4B27F}" type="presParOf" srcId="{574B733F-3482-4D27-9612-9729EEFB1D13}" destId="{A0468CF2-28BF-4053-BBB0-CA59BB50A4C5}" srcOrd="0" destOrd="0" presId="urn:microsoft.com/office/officeart/2005/8/layout/hierarchy1"/>
    <dgm:cxn modelId="{A37AC08C-81E7-454E-A3BF-658E915118A8}" type="presParOf" srcId="{574B733F-3482-4D27-9612-9729EEFB1D13}" destId="{B69B8617-9251-481E-8673-B0F5521FF13D}" srcOrd="1" destOrd="0" presId="urn:microsoft.com/office/officeart/2005/8/layout/hierarchy1"/>
    <dgm:cxn modelId="{92987C63-E39F-4CB6-AECF-587703D25A5C}" type="presParOf" srcId="{B69B8617-9251-481E-8673-B0F5521FF13D}" destId="{3FBB1B25-A669-44DB-9D78-6E27920F210D}" srcOrd="0" destOrd="0" presId="urn:microsoft.com/office/officeart/2005/8/layout/hierarchy1"/>
    <dgm:cxn modelId="{47B66F26-8DB3-4894-8CE8-6F2E0A0DCF11}" type="presParOf" srcId="{3FBB1B25-A669-44DB-9D78-6E27920F210D}" destId="{8E13F68F-BA59-4AD4-BE6D-D34531D205BF}" srcOrd="0" destOrd="0" presId="urn:microsoft.com/office/officeart/2005/8/layout/hierarchy1"/>
    <dgm:cxn modelId="{A48E0367-8638-4BF6-BFCD-0269388A8DF1}" type="presParOf" srcId="{3FBB1B25-A669-44DB-9D78-6E27920F210D}" destId="{6EF099A0-FF2A-4F6C-99CA-48B1473E5D0A}" srcOrd="1" destOrd="0" presId="urn:microsoft.com/office/officeart/2005/8/layout/hierarchy1"/>
    <dgm:cxn modelId="{66B2CDD4-803F-4D82-A687-0E44D255617C}" type="presParOf" srcId="{B69B8617-9251-481E-8673-B0F5521FF13D}" destId="{903FFDB5-B633-4203-9613-8C7B3CA4CDA5}" srcOrd="1" destOrd="0" presId="urn:microsoft.com/office/officeart/2005/8/layout/hierarchy1"/>
    <dgm:cxn modelId="{1181336F-9966-44ED-9959-5ED780955DD8}" type="presParOf" srcId="{1C9D8854-9570-4ABB-88E2-F7E1A0C67352}" destId="{D0BCEAA1-8191-4C5F-8B84-09183BD0235B}" srcOrd="4" destOrd="0" presId="urn:microsoft.com/office/officeart/2005/8/layout/hierarchy1"/>
    <dgm:cxn modelId="{35D5A8D0-5C69-4FD3-AAEA-D406342D9AC2}" type="presParOf" srcId="{1C9D8854-9570-4ABB-88E2-F7E1A0C67352}" destId="{D81AD9E2-5F94-41BE-92E5-B2023492A19E}" srcOrd="5" destOrd="0" presId="urn:microsoft.com/office/officeart/2005/8/layout/hierarchy1"/>
    <dgm:cxn modelId="{DAE7384B-959F-4EBC-9009-0816FB7EEF89}" type="presParOf" srcId="{D81AD9E2-5F94-41BE-92E5-B2023492A19E}" destId="{91480688-0544-4EAE-8018-3D63B1F6E95F}" srcOrd="0" destOrd="0" presId="urn:microsoft.com/office/officeart/2005/8/layout/hierarchy1"/>
    <dgm:cxn modelId="{24E73EBD-708B-41CE-B6A0-C6F186BDA14B}" type="presParOf" srcId="{91480688-0544-4EAE-8018-3D63B1F6E95F}" destId="{E46A9D4C-BF66-41A2-B20A-243791132ADC}" srcOrd="0" destOrd="0" presId="urn:microsoft.com/office/officeart/2005/8/layout/hierarchy1"/>
    <dgm:cxn modelId="{08D5EB79-6FB1-48E0-98F4-EC94A9AA5904}" type="presParOf" srcId="{91480688-0544-4EAE-8018-3D63B1F6E95F}" destId="{F2BE6E92-7BF8-4B5D-8A3E-A75D0CBDBD18}" srcOrd="1" destOrd="0" presId="urn:microsoft.com/office/officeart/2005/8/layout/hierarchy1"/>
    <dgm:cxn modelId="{1FF029BE-20F6-4BEC-8CBC-C9CE6BC6DFFB}" type="presParOf" srcId="{D81AD9E2-5F94-41BE-92E5-B2023492A19E}" destId="{0C3F2C0B-4E78-447F-803D-649EC14BFEB7}" srcOrd="1" destOrd="0" presId="urn:microsoft.com/office/officeart/2005/8/layout/hierarchy1"/>
    <dgm:cxn modelId="{E7EC37D3-E4AF-424C-BE1A-19DD068023D5}" type="presParOf" srcId="{0C3F2C0B-4E78-447F-803D-649EC14BFEB7}" destId="{D8370E71-7F46-48DC-AEE4-B2A3EE16CE9A}" srcOrd="0" destOrd="0" presId="urn:microsoft.com/office/officeart/2005/8/layout/hierarchy1"/>
    <dgm:cxn modelId="{0DB876C5-F449-4333-AB03-56EC5C39426E}" type="presParOf" srcId="{0C3F2C0B-4E78-447F-803D-649EC14BFEB7}" destId="{A4F18AFB-5F48-4F64-B145-A06EA559CA4D}" srcOrd="1" destOrd="0" presId="urn:microsoft.com/office/officeart/2005/8/layout/hierarchy1"/>
    <dgm:cxn modelId="{B5E13ADD-6E6F-49C5-A0B3-02AB89FA86CF}" type="presParOf" srcId="{A4F18AFB-5F48-4F64-B145-A06EA559CA4D}" destId="{E2D7B8D4-1486-445B-ACBE-0CFA27775301}" srcOrd="0" destOrd="0" presId="urn:microsoft.com/office/officeart/2005/8/layout/hierarchy1"/>
    <dgm:cxn modelId="{F98A2A28-6AB6-4BA8-880B-B00CF2079223}" type="presParOf" srcId="{E2D7B8D4-1486-445B-ACBE-0CFA27775301}" destId="{279A9C9A-7C2A-4895-8B47-B060F152366F}" srcOrd="0" destOrd="0" presId="urn:microsoft.com/office/officeart/2005/8/layout/hierarchy1"/>
    <dgm:cxn modelId="{151EA366-403D-47CC-9E88-4B5AB7A3A85C}" type="presParOf" srcId="{E2D7B8D4-1486-445B-ACBE-0CFA27775301}" destId="{5C2441FF-FD31-4165-B0EB-6DC513D5A4FE}" srcOrd="1" destOrd="0" presId="urn:microsoft.com/office/officeart/2005/8/layout/hierarchy1"/>
    <dgm:cxn modelId="{D723D669-5608-4B54-9691-BE1D9B651EB8}" type="presParOf" srcId="{A4F18AFB-5F48-4F64-B145-A06EA559CA4D}" destId="{881E8A5F-FBF2-4667-ADF3-18B3F4FEC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5EF3CE-1CF5-41B5-ABB3-BE788872CE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9E064-07FD-491E-8889-F927FE01D433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F8EC4085-E522-46AA-922D-6D7153A099F4}" type="parTrans" cxnId="{D74D12B3-35AE-4837-B32D-1B26E4E4E308}">
      <dgm:prSet/>
      <dgm:spPr/>
      <dgm:t>
        <a:bodyPr/>
        <a:lstStyle/>
        <a:p>
          <a:endParaRPr lang="en-US"/>
        </a:p>
      </dgm:t>
    </dgm:pt>
    <dgm:pt modelId="{90C8BE48-7D75-4C7B-B35A-C9A0624FE0BA}" type="sibTrans" cxnId="{D74D12B3-35AE-4837-B32D-1B26E4E4E308}">
      <dgm:prSet/>
      <dgm:spPr/>
      <dgm:t>
        <a:bodyPr/>
        <a:lstStyle/>
        <a:p>
          <a:endParaRPr lang="en-US"/>
        </a:p>
      </dgm:t>
    </dgm:pt>
    <dgm:pt modelId="{CBF8AFDB-C9D5-48F8-A80B-F7E956E0DF49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09D68115-521C-4379-9F3A-4D7462809561}" type="parTrans" cxnId="{217D9937-1057-4B51-A696-1A3230DED3D6}">
      <dgm:prSet/>
      <dgm:spPr/>
      <dgm:t>
        <a:bodyPr/>
        <a:lstStyle/>
        <a:p>
          <a:endParaRPr lang="en-US"/>
        </a:p>
      </dgm:t>
    </dgm:pt>
    <dgm:pt modelId="{B6D136B3-3BE5-489E-81ED-775367A50842}" type="sibTrans" cxnId="{217D9937-1057-4B51-A696-1A3230DED3D6}">
      <dgm:prSet/>
      <dgm:spPr/>
      <dgm:t>
        <a:bodyPr/>
        <a:lstStyle/>
        <a:p>
          <a:endParaRPr lang="en-US"/>
        </a:p>
      </dgm:t>
    </dgm:pt>
    <dgm:pt modelId="{33912000-C8FE-4E1A-9103-14C966553DD1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C1ED4F07-374C-44D0-9B86-2596B4439B7B}" type="parTrans" cxnId="{B5FA5C56-CC52-40CA-A9D6-D09ED95B6071}">
      <dgm:prSet/>
      <dgm:spPr/>
      <dgm:t>
        <a:bodyPr/>
        <a:lstStyle/>
        <a:p>
          <a:endParaRPr lang="en-US"/>
        </a:p>
      </dgm:t>
    </dgm:pt>
    <dgm:pt modelId="{296B3E4B-BB5E-4C0C-989B-BFD8B544F28A}" type="sibTrans" cxnId="{B5FA5C56-CC52-40CA-A9D6-D09ED95B6071}">
      <dgm:prSet/>
      <dgm:spPr/>
      <dgm:t>
        <a:bodyPr/>
        <a:lstStyle/>
        <a:p>
          <a:endParaRPr lang="en-US"/>
        </a:p>
      </dgm:t>
    </dgm:pt>
    <dgm:pt modelId="{DFEB9CEC-D42C-40C9-89AF-9B17AF7BA3E7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A752AB8D-0B93-4DCD-9BD3-6F97A4A0201D}" type="sibTrans" cxnId="{3C423B70-735F-4F6D-BF3D-1D8D47283015}">
      <dgm:prSet/>
      <dgm:spPr/>
      <dgm:t>
        <a:bodyPr/>
        <a:lstStyle/>
        <a:p>
          <a:endParaRPr lang="en-US"/>
        </a:p>
      </dgm:t>
    </dgm:pt>
    <dgm:pt modelId="{AA32B9C8-209C-4639-90D5-48CC3C896BEA}" type="parTrans" cxnId="{3C423B70-735F-4F6D-BF3D-1D8D47283015}">
      <dgm:prSet/>
      <dgm:spPr/>
      <dgm:t>
        <a:bodyPr/>
        <a:lstStyle/>
        <a:p>
          <a:endParaRPr lang="en-US"/>
        </a:p>
      </dgm:t>
    </dgm:pt>
    <dgm:pt modelId="{2F8D203A-C223-49B6-8BAB-D020AFEF27D3}">
      <dgm:prSet phldrT="[Text]"/>
      <dgm:spPr/>
      <dgm:t>
        <a:bodyPr/>
        <a:lstStyle/>
        <a:p>
          <a:r>
            <a:rPr lang="en-US" dirty="0"/>
            <a:t>Current Count:</a:t>
          </a:r>
        </a:p>
      </dgm:t>
    </dgm:pt>
    <dgm:pt modelId="{FDEC3E59-F392-41FC-8412-4C77F5B631FE}" type="parTrans" cxnId="{596CA01F-E5BD-4EE9-BE91-77A203052B6A}">
      <dgm:prSet/>
      <dgm:spPr/>
      <dgm:t>
        <a:bodyPr/>
        <a:lstStyle/>
        <a:p>
          <a:endParaRPr lang="en-US"/>
        </a:p>
      </dgm:t>
    </dgm:pt>
    <dgm:pt modelId="{A6FEBABD-3852-4CD2-B208-A5BCE1159A79}" type="sibTrans" cxnId="{596CA01F-E5BD-4EE9-BE91-77A203052B6A}">
      <dgm:prSet/>
      <dgm:spPr/>
      <dgm:t>
        <a:bodyPr/>
        <a:lstStyle/>
        <a:p>
          <a:endParaRPr lang="en-US"/>
        </a:p>
      </dgm:t>
    </dgm:pt>
    <dgm:pt modelId="{40222482-E433-4E8E-A1C3-1CDE392BD51F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b="1" dirty="0"/>
            <a:t>1</a:t>
          </a:r>
        </a:p>
      </dgm:t>
    </dgm:pt>
    <dgm:pt modelId="{D76E9BF2-D406-45CA-AA4A-8FDCED64DBB1}" type="parTrans" cxnId="{5DCDEEBB-4357-4852-ACD0-205A1FDC3900}">
      <dgm:prSet/>
      <dgm:spPr/>
      <dgm:t>
        <a:bodyPr/>
        <a:lstStyle/>
        <a:p>
          <a:endParaRPr lang="en-US"/>
        </a:p>
      </dgm:t>
    </dgm:pt>
    <dgm:pt modelId="{4B51E1DA-5F45-4CDF-B4CB-F12B0EE488A8}" type="sibTrans" cxnId="{5DCDEEBB-4357-4852-ACD0-205A1FDC3900}">
      <dgm:prSet/>
      <dgm:spPr/>
      <dgm:t>
        <a:bodyPr/>
        <a:lstStyle/>
        <a:p>
          <a:endParaRPr lang="en-US"/>
        </a:p>
      </dgm:t>
    </dgm:pt>
    <dgm:pt modelId="{266672CE-6CB7-4209-9A43-BC00B6D2777E}">
      <dgm:prSet phldrT="[Text]"/>
      <dgm:spPr/>
      <dgm:t>
        <a:bodyPr/>
        <a:lstStyle/>
        <a:p>
          <a:r>
            <a:rPr lang="en-US" dirty="0"/>
            <a:t>Counter</a:t>
          </a:r>
        </a:p>
      </dgm:t>
    </dgm:pt>
    <dgm:pt modelId="{9CDDEA32-E49C-47C9-967C-FCE29A67FCD7}" type="parTrans" cxnId="{97FE5D87-D290-462E-8013-CA79AD1E9A1D}">
      <dgm:prSet/>
      <dgm:spPr/>
      <dgm:t>
        <a:bodyPr/>
        <a:lstStyle/>
        <a:p>
          <a:endParaRPr lang="en-US"/>
        </a:p>
      </dgm:t>
    </dgm:pt>
    <dgm:pt modelId="{4E97BE32-FA99-43F5-BFAA-4CBE653B9341}" type="sibTrans" cxnId="{97FE5D87-D290-462E-8013-CA79AD1E9A1D}">
      <dgm:prSet/>
      <dgm:spPr/>
      <dgm:t>
        <a:bodyPr/>
        <a:lstStyle/>
        <a:p>
          <a:endParaRPr lang="en-US"/>
        </a:p>
      </dgm:t>
    </dgm:pt>
    <dgm:pt modelId="{6BB0F69D-BED4-4817-9767-4C3D5A11772F}">
      <dgm:prSet phldrT="[Text]"/>
      <dgm:spPr/>
      <dgm:t>
        <a:bodyPr/>
        <a:lstStyle/>
        <a:p>
          <a:r>
            <a:rPr lang="en-US" dirty="0"/>
            <a:t>Click Me</a:t>
          </a:r>
        </a:p>
      </dgm:t>
    </dgm:pt>
    <dgm:pt modelId="{0FF321F1-A20F-42BA-BA97-B1116BA3FA3D}" type="parTrans" cxnId="{A4DCA5C0-FF86-41D3-B769-FCFB4AF21534}">
      <dgm:prSet/>
      <dgm:spPr/>
      <dgm:t>
        <a:bodyPr/>
        <a:lstStyle/>
        <a:p>
          <a:endParaRPr lang="en-US"/>
        </a:p>
      </dgm:t>
    </dgm:pt>
    <dgm:pt modelId="{A41D9610-3BE6-40D5-A479-DA6C47C3B580}" type="sibTrans" cxnId="{A4DCA5C0-FF86-41D3-B769-FCFB4AF21534}">
      <dgm:prSet/>
      <dgm:spPr/>
      <dgm:t>
        <a:bodyPr/>
        <a:lstStyle/>
        <a:p>
          <a:endParaRPr lang="en-US"/>
        </a:p>
      </dgm:t>
    </dgm:pt>
    <dgm:pt modelId="{22F7594E-AA11-488E-9C70-E7426CFFCB33}" type="pres">
      <dgm:prSet presAssocID="{665EF3CE-1CF5-41B5-ABB3-BE788872C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8F643-2E73-412F-A268-2FBDBD8B099D}" type="pres">
      <dgm:prSet presAssocID="{AB69E064-07FD-491E-8889-F927FE01D433}" presName="hierRoot1" presStyleCnt="0"/>
      <dgm:spPr/>
    </dgm:pt>
    <dgm:pt modelId="{3AF079EF-8025-4185-B1E6-A6BB8A13F58F}" type="pres">
      <dgm:prSet presAssocID="{AB69E064-07FD-491E-8889-F927FE01D433}" presName="composite" presStyleCnt="0"/>
      <dgm:spPr/>
    </dgm:pt>
    <dgm:pt modelId="{707B5D56-6E34-4F9A-A70A-D44E7F32D543}" type="pres">
      <dgm:prSet presAssocID="{AB69E064-07FD-491E-8889-F927FE01D433}" presName="background" presStyleLbl="node0" presStyleIdx="0" presStyleCnt="1"/>
      <dgm:spPr/>
    </dgm:pt>
    <dgm:pt modelId="{AF72B495-6A63-4B63-9F38-104DF899A453}" type="pres">
      <dgm:prSet presAssocID="{AB69E064-07FD-491E-8889-F927FE01D433}" presName="text" presStyleLbl="fgAcc0" presStyleIdx="0" presStyleCnt="1">
        <dgm:presLayoutVars>
          <dgm:chPref val="3"/>
        </dgm:presLayoutVars>
      </dgm:prSet>
      <dgm:spPr/>
    </dgm:pt>
    <dgm:pt modelId="{1C9D8854-9570-4ABB-88E2-F7E1A0C67352}" type="pres">
      <dgm:prSet presAssocID="{AB69E064-07FD-491E-8889-F927FE01D433}" presName="hierChild2" presStyleCnt="0"/>
      <dgm:spPr/>
    </dgm:pt>
    <dgm:pt modelId="{C96B7134-0FB7-4AF0-9CDC-877A93DE9868}" type="pres">
      <dgm:prSet presAssocID="{AA32B9C8-209C-4639-90D5-48CC3C896BEA}" presName="Name10" presStyleLbl="parChTrans1D2" presStyleIdx="0" presStyleCnt="3"/>
      <dgm:spPr/>
    </dgm:pt>
    <dgm:pt modelId="{D2631903-BBDD-4C96-ABFF-A74DBA9B3478}" type="pres">
      <dgm:prSet presAssocID="{DFEB9CEC-D42C-40C9-89AF-9B17AF7BA3E7}" presName="hierRoot2" presStyleCnt="0"/>
      <dgm:spPr/>
    </dgm:pt>
    <dgm:pt modelId="{FBB40D0C-3CDC-4B23-91D4-6DC55D950B09}" type="pres">
      <dgm:prSet presAssocID="{DFEB9CEC-D42C-40C9-89AF-9B17AF7BA3E7}" presName="composite2" presStyleCnt="0"/>
      <dgm:spPr/>
    </dgm:pt>
    <dgm:pt modelId="{FC45D85F-56A2-452F-A73F-AEA806E6F8D9}" type="pres">
      <dgm:prSet presAssocID="{DFEB9CEC-D42C-40C9-89AF-9B17AF7BA3E7}" presName="background2" presStyleLbl="node2" presStyleIdx="0" presStyleCnt="3"/>
      <dgm:spPr/>
    </dgm:pt>
    <dgm:pt modelId="{11D97929-715C-408A-943B-39EBB198B9C7}" type="pres">
      <dgm:prSet presAssocID="{DFEB9CEC-D42C-40C9-89AF-9B17AF7BA3E7}" presName="text2" presStyleLbl="fgAcc2" presStyleIdx="0" presStyleCnt="3">
        <dgm:presLayoutVars>
          <dgm:chPref val="3"/>
        </dgm:presLayoutVars>
      </dgm:prSet>
      <dgm:spPr/>
    </dgm:pt>
    <dgm:pt modelId="{3B493844-579C-4530-A65E-7F59BC0BBB99}" type="pres">
      <dgm:prSet presAssocID="{DFEB9CEC-D42C-40C9-89AF-9B17AF7BA3E7}" presName="hierChild3" presStyleCnt="0"/>
      <dgm:spPr/>
    </dgm:pt>
    <dgm:pt modelId="{6FAAA1F0-D85C-41D4-A862-CE80FEF455DA}" type="pres">
      <dgm:prSet presAssocID="{FDEC3E59-F392-41FC-8412-4C77F5B631FE}" presName="Name17" presStyleLbl="parChTrans1D3" presStyleIdx="0" presStyleCnt="4"/>
      <dgm:spPr/>
    </dgm:pt>
    <dgm:pt modelId="{161158B5-9F74-4286-B112-92015B39D7F7}" type="pres">
      <dgm:prSet presAssocID="{2F8D203A-C223-49B6-8BAB-D020AFEF27D3}" presName="hierRoot3" presStyleCnt="0"/>
      <dgm:spPr/>
    </dgm:pt>
    <dgm:pt modelId="{48E5DE98-678D-46BF-8279-20E1AA7EF575}" type="pres">
      <dgm:prSet presAssocID="{2F8D203A-C223-49B6-8BAB-D020AFEF27D3}" presName="composite3" presStyleCnt="0"/>
      <dgm:spPr/>
    </dgm:pt>
    <dgm:pt modelId="{EB1F23D3-C897-4C0D-9B61-4BD817EF9C00}" type="pres">
      <dgm:prSet presAssocID="{2F8D203A-C223-49B6-8BAB-D020AFEF27D3}" presName="background3" presStyleLbl="node3" presStyleIdx="0" presStyleCnt="4"/>
      <dgm:spPr/>
    </dgm:pt>
    <dgm:pt modelId="{C7F95216-8026-401B-836D-0E776BD8C94A}" type="pres">
      <dgm:prSet presAssocID="{2F8D203A-C223-49B6-8BAB-D020AFEF27D3}" presName="text3" presStyleLbl="fgAcc3" presStyleIdx="0" presStyleCnt="4">
        <dgm:presLayoutVars>
          <dgm:chPref val="3"/>
        </dgm:presLayoutVars>
      </dgm:prSet>
      <dgm:spPr/>
    </dgm:pt>
    <dgm:pt modelId="{2AF814BC-5044-4978-A00F-06CC64F4D5AC}" type="pres">
      <dgm:prSet presAssocID="{2F8D203A-C223-49B6-8BAB-D020AFEF27D3}" presName="hierChild4" presStyleCnt="0"/>
      <dgm:spPr/>
    </dgm:pt>
    <dgm:pt modelId="{3F24455E-EFAE-48EA-8AB5-51CB4696A567}" type="pres">
      <dgm:prSet presAssocID="{D76E9BF2-D406-45CA-AA4A-8FDCED64DBB1}" presName="Name17" presStyleLbl="parChTrans1D3" presStyleIdx="1" presStyleCnt="4"/>
      <dgm:spPr/>
    </dgm:pt>
    <dgm:pt modelId="{D6B5FE4E-1CB8-478E-AFE9-6B1F3E8F1A8A}" type="pres">
      <dgm:prSet presAssocID="{40222482-E433-4E8E-A1C3-1CDE392BD51F}" presName="hierRoot3" presStyleCnt="0"/>
      <dgm:spPr/>
    </dgm:pt>
    <dgm:pt modelId="{D911FA83-F6BB-46C2-98A8-71D46E689D83}" type="pres">
      <dgm:prSet presAssocID="{40222482-E433-4E8E-A1C3-1CDE392BD51F}" presName="composite3" presStyleCnt="0"/>
      <dgm:spPr/>
    </dgm:pt>
    <dgm:pt modelId="{D2917914-BC69-4C41-B77B-A4831B9EDB8A}" type="pres">
      <dgm:prSet presAssocID="{40222482-E433-4E8E-A1C3-1CDE392BD51F}" presName="background3" presStyleLbl="node3" presStyleIdx="1" presStyleCnt="4"/>
      <dgm:spPr/>
    </dgm:pt>
    <dgm:pt modelId="{7568877B-B514-48DE-91EA-38CC10274111}" type="pres">
      <dgm:prSet presAssocID="{40222482-E433-4E8E-A1C3-1CDE392BD51F}" presName="text3" presStyleLbl="fgAcc3" presStyleIdx="1" presStyleCnt="4">
        <dgm:presLayoutVars>
          <dgm:chPref val="3"/>
        </dgm:presLayoutVars>
      </dgm:prSet>
      <dgm:spPr/>
    </dgm:pt>
    <dgm:pt modelId="{2484318E-8168-4347-868A-9FD01078A7DB}" type="pres">
      <dgm:prSet presAssocID="{40222482-E433-4E8E-A1C3-1CDE392BD51F}" presName="hierChild4" presStyleCnt="0"/>
      <dgm:spPr/>
    </dgm:pt>
    <dgm:pt modelId="{3ACB051E-8C5D-4E8A-8BF5-B0AB305CDD80}" type="pres">
      <dgm:prSet presAssocID="{09D68115-521C-4379-9F3A-4D7462809561}" presName="Name10" presStyleLbl="parChTrans1D2" presStyleIdx="1" presStyleCnt="3"/>
      <dgm:spPr/>
    </dgm:pt>
    <dgm:pt modelId="{28A26B9D-0F08-48B3-B6F1-E883A565FA4D}" type="pres">
      <dgm:prSet presAssocID="{CBF8AFDB-C9D5-48F8-A80B-F7E956E0DF49}" presName="hierRoot2" presStyleCnt="0"/>
      <dgm:spPr/>
    </dgm:pt>
    <dgm:pt modelId="{980BA2F8-3654-4571-ABC6-68CDC4F6AAFE}" type="pres">
      <dgm:prSet presAssocID="{CBF8AFDB-C9D5-48F8-A80B-F7E956E0DF49}" presName="composite2" presStyleCnt="0"/>
      <dgm:spPr/>
    </dgm:pt>
    <dgm:pt modelId="{003400F9-5FBE-4F9E-BD54-0C79A772BBF2}" type="pres">
      <dgm:prSet presAssocID="{CBF8AFDB-C9D5-48F8-A80B-F7E956E0DF49}" presName="background2" presStyleLbl="node2" presStyleIdx="1" presStyleCnt="3"/>
      <dgm:spPr/>
    </dgm:pt>
    <dgm:pt modelId="{968139B7-CFA8-437A-B32C-895B8C292094}" type="pres">
      <dgm:prSet presAssocID="{CBF8AFDB-C9D5-48F8-A80B-F7E956E0DF49}" presName="text2" presStyleLbl="fgAcc2" presStyleIdx="1" presStyleCnt="3">
        <dgm:presLayoutVars>
          <dgm:chPref val="3"/>
        </dgm:presLayoutVars>
      </dgm:prSet>
      <dgm:spPr/>
    </dgm:pt>
    <dgm:pt modelId="{574B733F-3482-4D27-9612-9729EEFB1D13}" type="pres">
      <dgm:prSet presAssocID="{CBF8AFDB-C9D5-48F8-A80B-F7E956E0DF49}" presName="hierChild3" presStyleCnt="0"/>
      <dgm:spPr/>
    </dgm:pt>
    <dgm:pt modelId="{A0468CF2-28BF-4053-BBB0-CA59BB50A4C5}" type="pres">
      <dgm:prSet presAssocID="{0FF321F1-A20F-42BA-BA97-B1116BA3FA3D}" presName="Name17" presStyleLbl="parChTrans1D3" presStyleIdx="2" presStyleCnt="4"/>
      <dgm:spPr/>
    </dgm:pt>
    <dgm:pt modelId="{B69B8617-9251-481E-8673-B0F5521FF13D}" type="pres">
      <dgm:prSet presAssocID="{6BB0F69D-BED4-4817-9767-4C3D5A11772F}" presName="hierRoot3" presStyleCnt="0"/>
      <dgm:spPr/>
    </dgm:pt>
    <dgm:pt modelId="{3FBB1B25-A669-44DB-9D78-6E27920F210D}" type="pres">
      <dgm:prSet presAssocID="{6BB0F69D-BED4-4817-9767-4C3D5A11772F}" presName="composite3" presStyleCnt="0"/>
      <dgm:spPr/>
    </dgm:pt>
    <dgm:pt modelId="{8E13F68F-BA59-4AD4-BE6D-D34531D205BF}" type="pres">
      <dgm:prSet presAssocID="{6BB0F69D-BED4-4817-9767-4C3D5A11772F}" presName="background3" presStyleLbl="node3" presStyleIdx="2" presStyleCnt="4"/>
      <dgm:spPr/>
    </dgm:pt>
    <dgm:pt modelId="{6EF099A0-FF2A-4F6C-99CA-48B1473E5D0A}" type="pres">
      <dgm:prSet presAssocID="{6BB0F69D-BED4-4817-9767-4C3D5A11772F}" presName="text3" presStyleLbl="fgAcc3" presStyleIdx="2" presStyleCnt="4">
        <dgm:presLayoutVars>
          <dgm:chPref val="3"/>
        </dgm:presLayoutVars>
      </dgm:prSet>
      <dgm:spPr/>
    </dgm:pt>
    <dgm:pt modelId="{903FFDB5-B633-4203-9613-8C7B3CA4CDA5}" type="pres">
      <dgm:prSet presAssocID="{6BB0F69D-BED4-4817-9767-4C3D5A11772F}" presName="hierChild4" presStyleCnt="0"/>
      <dgm:spPr/>
    </dgm:pt>
    <dgm:pt modelId="{D0BCEAA1-8191-4C5F-8B84-09183BD0235B}" type="pres">
      <dgm:prSet presAssocID="{C1ED4F07-374C-44D0-9B86-2596B4439B7B}" presName="Name10" presStyleLbl="parChTrans1D2" presStyleIdx="2" presStyleCnt="3"/>
      <dgm:spPr/>
    </dgm:pt>
    <dgm:pt modelId="{D81AD9E2-5F94-41BE-92E5-B2023492A19E}" type="pres">
      <dgm:prSet presAssocID="{33912000-C8FE-4E1A-9103-14C966553DD1}" presName="hierRoot2" presStyleCnt="0"/>
      <dgm:spPr/>
    </dgm:pt>
    <dgm:pt modelId="{91480688-0544-4EAE-8018-3D63B1F6E95F}" type="pres">
      <dgm:prSet presAssocID="{33912000-C8FE-4E1A-9103-14C966553DD1}" presName="composite2" presStyleCnt="0"/>
      <dgm:spPr/>
    </dgm:pt>
    <dgm:pt modelId="{E46A9D4C-BF66-41A2-B20A-243791132ADC}" type="pres">
      <dgm:prSet presAssocID="{33912000-C8FE-4E1A-9103-14C966553DD1}" presName="background2" presStyleLbl="node2" presStyleIdx="2" presStyleCnt="3"/>
      <dgm:spPr/>
    </dgm:pt>
    <dgm:pt modelId="{F2BE6E92-7BF8-4B5D-8A3E-A75D0CBDBD18}" type="pres">
      <dgm:prSet presAssocID="{33912000-C8FE-4E1A-9103-14C966553DD1}" presName="text2" presStyleLbl="fgAcc2" presStyleIdx="2" presStyleCnt="3">
        <dgm:presLayoutVars>
          <dgm:chPref val="3"/>
        </dgm:presLayoutVars>
      </dgm:prSet>
      <dgm:spPr/>
    </dgm:pt>
    <dgm:pt modelId="{0C3F2C0B-4E78-447F-803D-649EC14BFEB7}" type="pres">
      <dgm:prSet presAssocID="{33912000-C8FE-4E1A-9103-14C966553DD1}" presName="hierChild3" presStyleCnt="0"/>
      <dgm:spPr/>
    </dgm:pt>
    <dgm:pt modelId="{D8370E71-7F46-48DC-AEE4-B2A3EE16CE9A}" type="pres">
      <dgm:prSet presAssocID="{9CDDEA32-E49C-47C9-967C-FCE29A67FCD7}" presName="Name17" presStyleLbl="parChTrans1D3" presStyleIdx="3" presStyleCnt="4"/>
      <dgm:spPr/>
    </dgm:pt>
    <dgm:pt modelId="{A4F18AFB-5F48-4F64-B145-A06EA559CA4D}" type="pres">
      <dgm:prSet presAssocID="{266672CE-6CB7-4209-9A43-BC00B6D2777E}" presName="hierRoot3" presStyleCnt="0"/>
      <dgm:spPr/>
    </dgm:pt>
    <dgm:pt modelId="{E2D7B8D4-1486-445B-ACBE-0CFA27775301}" type="pres">
      <dgm:prSet presAssocID="{266672CE-6CB7-4209-9A43-BC00B6D2777E}" presName="composite3" presStyleCnt="0"/>
      <dgm:spPr/>
    </dgm:pt>
    <dgm:pt modelId="{279A9C9A-7C2A-4895-8B47-B060F152366F}" type="pres">
      <dgm:prSet presAssocID="{266672CE-6CB7-4209-9A43-BC00B6D2777E}" presName="background3" presStyleLbl="node3" presStyleIdx="3" presStyleCnt="4"/>
      <dgm:spPr/>
    </dgm:pt>
    <dgm:pt modelId="{5C2441FF-FD31-4165-B0EB-6DC513D5A4FE}" type="pres">
      <dgm:prSet presAssocID="{266672CE-6CB7-4209-9A43-BC00B6D2777E}" presName="text3" presStyleLbl="fgAcc3" presStyleIdx="3" presStyleCnt="4">
        <dgm:presLayoutVars>
          <dgm:chPref val="3"/>
        </dgm:presLayoutVars>
      </dgm:prSet>
      <dgm:spPr/>
    </dgm:pt>
    <dgm:pt modelId="{881E8A5F-FBF2-4667-ADF3-18B3F4FEC313}" type="pres">
      <dgm:prSet presAssocID="{266672CE-6CB7-4209-9A43-BC00B6D2777E}" presName="hierChild4" presStyleCnt="0"/>
      <dgm:spPr/>
    </dgm:pt>
  </dgm:ptLst>
  <dgm:cxnLst>
    <dgm:cxn modelId="{16A56302-B697-4F26-8A76-DC3B6C8F1FAC}" type="presOf" srcId="{266672CE-6CB7-4209-9A43-BC00B6D2777E}" destId="{5C2441FF-FD31-4165-B0EB-6DC513D5A4FE}" srcOrd="0" destOrd="0" presId="urn:microsoft.com/office/officeart/2005/8/layout/hierarchy1"/>
    <dgm:cxn modelId="{2D1C9003-9D7E-4D35-B033-12F58EA3761F}" type="presOf" srcId="{AB69E064-07FD-491E-8889-F927FE01D433}" destId="{AF72B495-6A63-4B63-9F38-104DF899A453}" srcOrd="0" destOrd="0" presId="urn:microsoft.com/office/officeart/2005/8/layout/hierarchy1"/>
    <dgm:cxn modelId="{A0FDF31A-0375-4EAC-A915-2A030B6A8CC3}" type="presOf" srcId="{0FF321F1-A20F-42BA-BA97-B1116BA3FA3D}" destId="{A0468CF2-28BF-4053-BBB0-CA59BB50A4C5}" srcOrd="0" destOrd="0" presId="urn:microsoft.com/office/officeart/2005/8/layout/hierarchy1"/>
    <dgm:cxn modelId="{BF934C1E-BDD9-4D02-B3AA-0C0392B27BC3}" type="presOf" srcId="{40222482-E433-4E8E-A1C3-1CDE392BD51F}" destId="{7568877B-B514-48DE-91EA-38CC10274111}" srcOrd="0" destOrd="0" presId="urn:microsoft.com/office/officeart/2005/8/layout/hierarchy1"/>
    <dgm:cxn modelId="{596CA01F-E5BD-4EE9-BE91-77A203052B6A}" srcId="{DFEB9CEC-D42C-40C9-89AF-9B17AF7BA3E7}" destId="{2F8D203A-C223-49B6-8BAB-D020AFEF27D3}" srcOrd="0" destOrd="0" parTransId="{FDEC3E59-F392-41FC-8412-4C77F5B631FE}" sibTransId="{A6FEBABD-3852-4CD2-B208-A5BCE1159A79}"/>
    <dgm:cxn modelId="{47F45E21-CEB0-488C-AB5C-C59A0A8E6A3D}" type="presOf" srcId="{DFEB9CEC-D42C-40C9-89AF-9B17AF7BA3E7}" destId="{11D97929-715C-408A-943B-39EBB198B9C7}" srcOrd="0" destOrd="0" presId="urn:microsoft.com/office/officeart/2005/8/layout/hierarchy1"/>
    <dgm:cxn modelId="{96A1AE2A-2BFB-4C3F-B36D-A2FAEFF65EB9}" type="presOf" srcId="{665EF3CE-1CF5-41B5-ABB3-BE788872CE3F}" destId="{22F7594E-AA11-488E-9C70-E7426CFFCB33}" srcOrd="0" destOrd="0" presId="urn:microsoft.com/office/officeart/2005/8/layout/hierarchy1"/>
    <dgm:cxn modelId="{217D9937-1057-4B51-A696-1A3230DED3D6}" srcId="{AB69E064-07FD-491E-8889-F927FE01D433}" destId="{CBF8AFDB-C9D5-48F8-A80B-F7E956E0DF49}" srcOrd="1" destOrd="0" parTransId="{09D68115-521C-4379-9F3A-4D7462809561}" sibTransId="{B6D136B3-3BE5-489E-81ED-775367A50842}"/>
    <dgm:cxn modelId="{05832269-63E0-48E7-BCBB-4D76848D8C66}" type="presOf" srcId="{CBF8AFDB-C9D5-48F8-A80B-F7E956E0DF49}" destId="{968139B7-CFA8-437A-B32C-895B8C292094}" srcOrd="0" destOrd="0" presId="urn:microsoft.com/office/officeart/2005/8/layout/hierarchy1"/>
    <dgm:cxn modelId="{42D1A76F-FE99-4005-9711-28E1E56CE6AF}" type="presOf" srcId="{6BB0F69D-BED4-4817-9767-4C3D5A11772F}" destId="{6EF099A0-FF2A-4F6C-99CA-48B1473E5D0A}" srcOrd="0" destOrd="0" presId="urn:microsoft.com/office/officeart/2005/8/layout/hierarchy1"/>
    <dgm:cxn modelId="{3C423B70-735F-4F6D-BF3D-1D8D47283015}" srcId="{AB69E064-07FD-491E-8889-F927FE01D433}" destId="{DFEB9CEC-D42C-40C9-89AF-9B17AF7BA3E7}" srcOrd="0" destOrd="0" parTransId="{AA32B9C8-209C-4639-90D5-48CC3C896BEA}" sibTransId="{A752AB8D-0B93-4DCD-9BD3-6F97A4A0201D}"/>
    <dgm:cxn modelId="{B5FA5C56-CC52-40CA-A9D6-D09ED95B6071}" srcId="{AB69E064-07FD-491E-8889-F927FE01D433}" destId="{33912000-C8FE-4E1A-9103-14C966553DD1}" srcOrd="2" destOrd="0" parTransId="{C1ED4F07-374C-44D0-9B86-2596B4439B7B}" sibTransId="{296B3E4B-BB5E-4C0C-989B-BFD8B544F28A}"/>
    <dgm:cxn modelId="{A16C7883-E919-484B-901F-9F7A333AC937}" type="presOf" srcId="{33912000-C8FE-4E1A-9103-14C966553DD1}" destId="{F2BE6E92-7BF8-4B5D-8A3E-A75D0CBDBD18}" srcOrd="0" destOrd="0" presId="urn:microsoft.com/office/officeart/2005/8/layout/hierarchy1"/>
    <dgm:cxn modelId="{97FE5D87-D290-462E-8013-CA79AD1E9A1D}" srcId="{33912000-C8FE-4E1A-9103-14C966553DD1}" destId="{266672CE-6CB7-4209-9A43-BC00B6D2777E}" srcOrd="0" destOrd="0" parTransId="{9CDDEA32-E49C-47C9-967C-FCE29A67FCD7}" sibTransId="{4E97BE32-FA99-43F5-BFAA-4CBE653B9341}"/>
    <dgm:cxn modelId="{A0CDE893-A47F-4DB8-A09A-4742A6843CA0}" type="presOf" srcId="{AA32B9C8-209C-4639-90D5-48CC3C896BEA}" destId="{C96B7134-0FB7-4AF0-9CDC-877A93DE9868}" srcOrd="0" destOrd="0" presId="urn:microsoft.com/office/officeart/2005/8/layout/hierarchy1"/>
    <dgm:cxn modelId="{50C7D39F-8534-4C22-A566-94ECE2BB3EC7}" type="presOf" srcId="{09D68115-521C-4379-9F3A-4D7462809561}" destId="{3ACB051E-8C5D-4E8A-8BF5-B0AB305CDD80}" srcOrd="0" destOrd="0" presId="urn:microsoft.com/office/officeart/2005/8/layout/hierarchy1"/>
    <dgm:cxn modelId="{D74D12B3-35AE-4837-B32D-1B26E4E4E308}" srcId="{665EF3CE-1CF5-41B5-ABB3-BE788872CE3F}" destId="{AB69E064-07FD-491E-8889-F927FE01D433}" srcOrd="0" destOrd="0" parTransId="{F8EC4085-E522-46AA-922D-6D7153A099F4}" sibTransId="{90C8BE48-7D75-4C7B-B35A-C9A0624FE0BA}"/>
    <dgm:cxn modelId="{5DCDEEBB-4357-4852-ACD0-205A1FDC3900}" srcId="{DFEB9CEC-D42C-40C9-89AF-9B17AF7BA3E7}" destId="{40222482-E433-4E8E-A1C3-1CDE392BD51F}" srcOrd="1" destOrd="0" parTransId="{D76E9BF2-D406-45CA-AA4A-8FDCED64DBB1}" sibTransId="{4B51E1DA-5F45-4CDF-B4CB-F12B0EE488A8}"/>
    <dgm:cxn modelId="{A4DCA5C0-FF86-41D3-B769-FCFB4AF21534}" srcId="{CBF8AFDB-C9D5-48F8-A80B-F7E956E0DF49}" destId="{6BB0F69D-BED4-4817-9767-4C3D5A11772F}" srcOrd="0" destOrd="0" parTransId="{0FF321F1-A20F-42BA-BA97-B1116BA3FA3D}" sibTransId="{A41D9610-3BE6-40D5-A479-DA6C47C3B580}"/>
    <dgm:cxn modelId="{283CCDC2-5877-49FD-A2F4-9A4CB300DBD4}" type="presOf" srcId="{C1ED4F07-374C-44D0-9B86-2596B4439B7B}" destId="{D0BCEAA1-8191-4C5F-8B84-09183BD0235B}" srcOrd="0" destOrd="0" presId="urn:microsoft.com/office/officeart/2005/8/layout/hierarchy1"/>
    <dgm:cxn modelId="{1D8784C6-DB2A-4DB0-8537-D64C5055F79F}" type="presOf" srcId="{D76E9BF2-D406-45CA-AA4A-8FDCED64DBB1}" destId="{3F24455E-EFAE-48EA-8AB5-51CB4696A567}" srcOrd="0" destOrd="0" presId="urn:microsoft.com/office/officeart/2005/8/layout/hierarchy1"/>
    <dgm:cxn modelId="{899626C9-9FBB-49F3-9FD4-FFFB08658664}" type="presOf" srcId="{2F8D203A-C223-49B6-8BAB-D020AFEF27D3}" destId="{C7F95216-8026-401B-836D-0E776BD8C94A}" srcOrd="0" destOrd="0" presId="urn:microsoft.com/office/officeart/2005/8/layout/hierarchy1"/>
    <dgm:cxn modelId="{D65ABBD6-966E-4E28-B4B2-3211319AE4D3}" type="presOf" srcId="{9CDDEA32-E49C-47C9-967C-FCE29A67FCD7}" destId="{D8370E71-7F46-48DC-AEE4-B2A3EE16CE9A}" srcOrd="0" destOrd="0" presId="urn:microsoft.com/office/officeart/2005/8/layout/hierarchy1"/>
    <dgm:cxn modelId="{836284EA-D465-41FD-84D0-439722F0666B}" type="presOf" srcId="{FDEC3E59-F392-41FC-8412-4C77F5B631FE}" destId="{6FAAA1F0-D85C-41D4-A862-CE80FEF455DA}" srcOrd="0" destOrd="0" presId="urn:microsoft.com/office/officeart/2005/8/layout/hierarchy1"/>
    <dgm:cxn modelId="{C56098B1-AF73-48BF-8F9C-29388C7F2D3D}" type="presParOf" srcId="{22F7594E-AA11-488E-9C70-E7426CFFCB33}" destId="{B938F643-2E73-412F-A268-2FBDBD8B099D}" srcOrd="0" destOrd="0" presId="urn:microsoft.com/office/officeart/2005/8/layout/hierarchy1"/>
    <dgm:cxn modelId="{431C8F1B-F961-43CB-8DE7-4EDB24E92E1A}" type="presParOf" srcId="{B938F643-2E73-412F-A268-2FBDBD8B099D}" destId="{3AF079EF-8025-4185-B1E6-A6BB8A13F58F}" srcOrd="0" destOrd="0" presId="urn:microsoft.com/office/officeart/2005/8/layout/hierarchy1"/>
    <dgm:cxn modelId="{A2082697-FEC1-494C-A8BE-8623F310D00A}" type="presParOf" srcId="{3AF079EF-8025-4185-B1E6-A6BB8A13F58F}" destId="{707B5D56-6E34-4F9A-A70A-D44E7F32D543}" srcOrd="0" destOrd="0" presId="urn:microsoft.com/office/officeart/2005/8/layout/hierarchy1"/>
    <dgm:cxn modelId="{4F7A99D2-67F7-4D8C-8C11-F9FB6B9520B0}" type="presParOf" srcId="{3AF079EF-8025-4185-B1E6-A6BB8A13F58F}" destId="{AF72B495-6A63-4B63-9F38-104DF899A453}" srcOrd="1" destOrd="0" presId="urn:microsoft.com/office/officeart/2005/8/layout/hierarchy1"/>
    <dgm:cxn modelId="{82548B06-C127-4E1B-8141-EC4EC7AD59C0}" type="presParOf" srcId="{B938F643-2E73-412F-A268-2FBDBD8B099D}" destId="{1C9D8854-9570-4ABB-88E2-F7E1A0C67352}" srcOrd="1" destOrd="0" presId="urn:microsoft.com/office/officeart/2005/8/layout/hierarchy1"/>
    <dgm:cxn modelId="{FBA0F612-EC3F-4443-AD3B-DEA1018D7AF7}" type="presParOf" srcId="{1C9D8854-9570-4ABB-88E2-F7E1A0C67352}" destId="{C96B7134-0FB7-4AF0-9CDC-877A93DE9868}" srcOrd="0" destOrd="0" presId="urn:microsoft.com/office/officeart/2005/8/layout/hierarchy1"/>
    <dgm:cxn modelId="{BCC6B9DB-B5CC-4B1A-AE0E-00D9EACD1DC5}" type="presParOf" srcId="{1C9D8854-9570-4ABB-88E2-F7E1A0C67352}" destId="{D2631903-BBDD-4C96-ABFF-A74DBA9B3478}" srcOrd="1" destOrd="0" presId="urn:microsoft.com/office/officeart/2005/8/layout/hierarchy1"/>
    <dgm:cxn modelId="{FBAB3665-DCD8-44E5-942F-740B0B7EDA68}" type="presParOf" srcId="{D2631903-BBDD-4C96-ABFF-A74DBA9B3478}" destId="{FBB40D0C-3CDC-4B23-91D4-6DC55D950B09}" srcOrd="0" destOrd="0" presId="urn:microsoft.com/office/officeart/2005/8/layout/hierarchy1"/>
    <dgm:cxn modelId="{BDFD6EB1-D825-45BF-B281-78ECDD10AECC}" type="presParOf" srcId="{FBB40D0C-3CDC-4B23-91D4-6DC55D950B09}" destId="{FC45D85F-56A2-452F-A73F-AEA806E6F8D9}" srcOrd="0" destOrd="0" presId="urn:microsoft.com/office/officeart/2005/8/layout/hierarchy1"/>
    <dgm:cxn modelId="{9EF92E67-0AB7-4B6B-BDB6-1C2BC45A4CC5}" type="presParOf" srcId="{FBB40D0C-3CDC-4B23-91D4-6DC55D950B09}" destId="{11D97929-715C-408A-943B-39EBB198B9C7}" srcOrd="1" destOrd="0" presId="urn:microsoft.com/office/officeart/2005/8/layout/hierarchy1"/>
    <dgm:cxn modelId="{C42B2446-BE49-4D4B-977B-8EC6A10F46CD}" type="presParOf" srcId="{D2631903-BBDD-4C96-ABFF-A74DBA9B3478}" destId="{3B493844-579C-4530-A65E-7F59BC0BBB99}" srcOrd="1" destOrd="0" presId="urn:microsoft.com/office/officeart/2005/8/layout/hierarchy1"/>
    <dgm:cxn modelId="{5BE88D50-1CB2-4641-9212-EE02F5BD18D6}" type="presParOf" srcId="{3B493844-579C-4530-A65E-7F59BC0BBB99}" destId="{6FAAA1F0-D85C-41D4-A862-CE80FEF455DA}" srcOrd="0" destOrd="0" presId="urn:microsoft.com/office/officeart/2005/8/layout/hierarchy1"/>
    <dgm:cxn modelId="{98B812D0-864F-4D6B-9A4C-59DAD3EADEEC}" type="presParOf" srcId="{3B493844-579C-4530-A65E-7F59BC0BBB99}" destId="{161158B5-9F74-4286-B112-92015B39D7F7}" srcOrd="1" destOrd="0" presId="urn:microsoft.com/office/officeart/2005/8/layout/hierarchy1"/>
    <dgm:cxn modelId="{4DBA6A10-1F6F-437E-9CCB-A5D05FFDE74E}" type="presParOf" srcId="{161158B5-9F74-4286-B112-92015B39D7F7}" destId="{48E5DE98-678D-46BF-8279-20E1AA7EF575}" srcOrd="0" destOrd="0" presId="urn:microsoft.com/office/officeart/2005/8/layout/hierarchy1"/>
    <dgm:cxn modelId="{1D35BA3B-8BD7-4D81-AB4B-E3910D78DB5A}" type="presParOf" srcId="{48E5DE98-678D-46BF-8279-20E1AA7EF575}" destId="{EB1F23D3-C897-4C0D-9B61-4BD817EF9C00}" srcOrd="0" destOrd="0" presId="urn:microsoft.com/office/officeart/2005/8/layout/hierarchy1"/>
    <dgm:cxn modelId="{03EBB78D-8602-47F0-B6C0-4D7A99760AC1}" type="presParOf" srcId="{48E5DE98-678D-46BF-8279-20E1AA7EF575}" destId="{C7F95216-8026-401B-836D-0E776BD8C94A}" srcOrd="1" destOrd="0" presId="urn:microsoft.com/office/officeart/2005/8/layout/hierarchy1"/>
    <dgm:cxn modelId="{DD06410A-7AFC-4D71-8622-280507D2B781}" type="presParOf" srcId="{161158B5-9F74-4286-B112-92015B39D7F7}" destId="{2AF814BC-5044-4978-A00F-06CC64F4D5AC}" srcOrd="1" destOrd="0" presId="urn:microsoft.com/office/officeart/2005/8/layout/hierarchy1"/>
    <dgm:cxn modelId="{5DCEBE51-94D7-41B5-AD4E-FD8B5ECAD7F4}" type="presParOf" srcId="{3B493844-579C-4530-A65E-7F59BC0BBB99}" destId="{3F24455E-EFAE-48EA-8AB5-51CB4696A567}" srcOrd="2" destOrd="0" presId="urn:microsoft.com/office/officeart/2005/8/layout/hierarchy1"/>
    <dgm:cxn modelId="{17C66F5D-64F5-4A5B-8847-8EAD6A639C3D}" type="presParOf" srcId="{3B493844-579C-4530-A65E-7F59BC0BBB99}" destId="{D6B5FE4E-1CB8-478E-AFE9-6B1F3E8F1A8A}" srcOrd="3" destOrd="0" presId="urn:microsoft.com/office/officeart/2005/8/layout/hierarchy1"/>
    <dgm:cxn modelId="{327CB79A-4E9B-4870-AF03-2BBBB37F9D60}" type="presParOf" srcId="{D6B5FE4E-1CB8-478E-AFE9-6B1F3E8F1A8A}" destId="{D911FA83-F6BB-46C2-98A8-71D46E689D83}" srcOrd="0" destOrd="0" presId="urn:microsoft.com/office/officeart/2005/8/layout/hierarchy1"/>
    <dgm:cxn modelId="{EABBCB95-5A5B-42B4-A9F4-A1ADC2C881BC}" type="presParOf" srcId="{D911FA83-F6BB-46C2-98A8-71D46E689D83}" destId="{D2917914-BC69-4C41-B77B-A4831B9EDB8A}" srcOrd="0" destOrd="0" presId="urn:microsoft.com/office/officeart/2005/8/layout/hierarchy1"/>
    <dgm:cxn modelId="{DE6CA866-D9E7-48B0-AF24-74F05D97B675}" type="presParOf" srcId="{D911FA83-F6BB-46C2-98A8-71D46E689D83}" destId="{7568877B-B514-48DE-91EA-38CC10274111}" srcOrd="1" destOrd="0" presId="urn:microsoft.com/office/officeart/2005/8/layout/hierarchy1"/>
    <dgm:cxn modelId="{0E2DAF3C-D395-4D9C-A209-07E959104E3A}" type="presParOf" srcId="{D6B5FE4E-1CB8-478E-AFE9-6B1F3E8F1A8A}" destId="{2484318E-8168-4347-868A-9FD01078A7DB}" srcOrd="1" destOrd="0" presId="urn:microsoft.com/office/officeart/2005/8/layout/hierarchy1"/>
    <dgm:cxn modelId="{4312666B-11E6-4DE9-8EE4-E7C568E58569}" type="presParOf" srcId="{1C9D8854-9570-4ABB-88E2-F7E1A0C67352}" destId="{3ACB051E-8C5D-4E8A-8BF5-B0AB305CDD80}" srcOrd="2" destOrd="0" presId="urn:microsoft.com/office/officeart/2005/8/layout/hierarchy1"/>
    <dgm:cxn modelId="{57EFE3FF-3C64-45E0-96C1-088B15B15DD2}" type="presParOf" srcId="{1C9D8854-9570-4ABB-88E2-F7E1A0C67352}" destId="{28A26B9D-0F08-48B3-B6F1-E883A565FA4D}" srcOrd="3" destOrd="0" presId="urn:microsoft.com/office/officeart/2005/8/layout/hierarchy1"/>
    <dgm:cxn modelId="{BC7C01E4-C906-430D-A9F9-1208016B75D5}" type="presParOf" srcId="{28A26B9D-0F08-48B3-B6F1-E883A565FA4D}" destId="{980BA2F8-3654-4571-ABC6-68CDC4F6AAFE}" srcOrd="0" destOrd="0" presId="urn:microsoft.com/office/officeart/2005/8/layout/hierarchy1"/>
    <dgm:cxn modelId="{844ABAFD-63D9-4569-84B6-876756BD70A4}" type="presParOf" srcId="{980BA2F8-3654-4571-ABC6-68CDC4F6AAFE}" destId="{003400F9-5FBE-4F9E-BD54-0C79A772BBF2}" srcOrd="0" destOrd="0" presId="urn:microsoft.com/office/officeart/2005/8/layout/hierarchy1"/>
    <dgm:cxn modelId="{B59D2636-C92B-49D3-A066-83E93DFAABF0}" type="presParOf" srcId="{980BA2F8-3654-4571-ABC6-68CDC4F6AAFE}" destId="{968139B7-CFA8-437A-B32C-895B8C292094}" srcOrd="1" destOrd="0" presId="urn:microsoft.com/office/officeart/2005/8/layout/hierarchy1"/>
    <dgm:cxn modelId="{F610F8E3-EE1C-4B1C-9DAB-2188971F80AE}" type="presParOf" srcId="{28A26B9D-0F08-48B3-B6F1-E883A565FA4D}" destId="{574B733F-3482-4D27-9612-9729EEFB1D13}" srcOrd="1" destOrd="0" presId="urn:microsoft.com/office/officeart/2005/8/layout/hierarchy1"/>
    <dgm:cxn modelId="{D1F6901C-3EAE-4648-90FB-631611B4B27F}" type="presParOf" srcId="{574B733F-3482-4D27-9612-9729EEFB1D13}" destId="{A0468CF2-28BF-4053-BBB0-CA59BB50A4C5}" srcOrd="0" destOrd="0" presId="urn:microsoft.com/office/officeart/2005/8/layout/hierarchy1"/>
    <dgm:cxn modelId="{A37AC08C-81E7-454E-A3BF-658E915118A8}" type="presParOf" srcId="{574B733F-3482-4D27-9612-9729EEFB1D13}" destId="{B69B8617-9251-481E-8673-B0F5521FF13D}" srcOrd="1" destOrd="0" presId="urn:microsoft.com/office/officeart/2005/8/layout/hierarchy1"/>
    <dgm:cxn modelId="{92987C63-E39F-4CB6-AECF-587703D25A5C}" type="presParOf" srcId="{B69B8617-9251-481E-8673-B0F5521FF13D}" destId="{3FBB1B25-A669-44DB-9D78-6E27920F210D}" srcOrd="0" destOrd="0" presId="urn:microsoft.com/office/officeart/2005/8/layout/hierarchy1"/>
    <dgm:cxn modelId="{47B66F26-8DB3-4894-8CE8-6F2E0A0DCF11}" type="presParOf" srcId="{3FBB1B25-A669-44DB-9D78-6E27920F210D}" destId="{8E13F68F-BA59-4AD4-BE6D-D34531D205BF}" srcOrd="0" destOrd="0" presId="urn:microsoft.com/office/officeart/2005/8/layout/hierarchy1"/>
    <dgm:cxn modelId="{A48E0367-8638-4BF6-BFCD-0269388A8DF1}" type="presParOf" srcId="{3FBB1B25-A669-44DB-9D78-6E27920F210D}" destId="{6EF099A0-FF2A-4F6C-99CA-48B1473E5D0A}" srcOrd="1" destOrd="0" presId="urn:microsoft.com/office/officeart/2005/8/layout/hierarchy1"/>
    <dgm:cxn modelId="{66B2CDD4-803F-4D82-A687-0E44D255617C}" type="presParOf" srcId="{B69B8617-9251-481E-8673-B0F5521FF13D}" destId="{903FFDB5-B633-4203-9613-8C7B3CA4CDA5}" srcOrd="1" destOrd="0" presId="urn:microsoft.com/office/officeart/2005/8/layout/hierarchy1"/>
    <dgm:cxn modelId="{1181336F-9966-44ED-9959-5ED780955DD8}" type="presParOf" srcId="{1C9D8854-9570-4ABB-88E2-F7E1A0C67352}" destId="{D0BCEAA1-8191-4C5F-8B84-09183BD0235B}" srcOrd="4" destOrd="0" presId="urn:microsoft.com/office/officeart/2005/8/layout/hierarchy1"/>
    <dgm:cxn modelId="{35D5A8D0-5C69-4FD3-AAEA-D406342D9AC2}" type="presParOf" srcId="{1C9D8854-9570-4ABB-88E2-F7E1A0C67352}" destId="{D81AD9E2-5F94-41BE-92E5-B2023492A19E}" srcOrd="5" destOrd="0" presId="urn:microsoft.com/office/officeart/2005/8/layout/hierarchy1"/>
    <dgm:cxn modelId="{DAE7384B-959F-4EBC-9009-0816FB7EEF89}" type="presParOf" srcId="{D81AD9E2-5F94-41BE-92E5-B2023492A19E}" destId="{91480688-0544-4EAE-8018-3D63B1F6E95F}" srcOrd="0" destOrd="0" presId="urn:microsoft.com/office/officeart/2005/8/layout/hierarchy1"/>
    <dgm:cxn modelId="{24E73EBD-708B-41CE-B6A0-C6F186BDA14B}" type="presParOf" srcId="{91480688-0544-4EAE-8018-3D63B1F6E95F}" destId="{E46A9D4C-BF66-41A2-B20A-243791132ADC}" srcOrd="0" destOrd="0" presId="urn:microsoft.com/office/officeart/2005/8/layout/hierarchy1"/>
    <dgm:cxn modelId="{08D5EB79-6FB1-48E0-98F4-EC94A9AA5904}" type="presParOf" srcId="{91480688-0544-4EAE-8018-3D63B1F6E95F}" destId="{F2BE6E92-7BF8-4B5D-8A3E-A75D0CBDBD18}" srcOrd="1" destOrd="0" presId="urn:microsoft.com/office/officeart/2005/8/layout/hierarchy1"/>
    <dgm:cxn modelId="{1FF029BE-20F6-4BEC-8CBC-C9CE6BC6DFFB}" type="presParOf" srcId="{D81AD9E2-5F94-41BE-92E5-B2023492A19E}" destId="{0C3F2C0B-4E78-447F-803D-649EC14BFEB7}" srcOrd="1" destOrd="0" presId="urn:microsoft.com/office/officeart/2005/8/layout/hierarchy1"/>
    <dgm:cxn modelId="{E7EC37D3-E4AF-424C-BE1A-19DD068023D5}" type="presParOf" srcId="{0C3F2C0B-4E78-447F-803D-649EC14BFEB7}" destId="{D8370E71-7F46-48DC-AEE4-B2A3EE16CE9A}" srcOrd="0" destOrd="0" presId="urn:microsoft.com/office/officeart/2005/8/layout/hierarchy1"/>
    <dgm:cxn modelId="{0DB876C5-F449-4333-AB03-56EC5C39426E}" type="presParOf" srcId="{0C3F2C0B-4E78-447F-803D-649EC14BFEB7}" destId="{A4F18AFB-5F48-4F64-B145-A06EA559CA4D}" srcOrd="1" destOrd="0" presId="urn:microsoft.com/office/officeart/2005/8/layout/hierarchy1"/>
    <dgm:cxn modelId="{B5E13ADD-6E6F-49C5-A0B3-02AB89FA86CF}" type="presParOf" srcId="{A4F18AFB-5F48-4F64-B145-A06EA559CA4D}" destId="{E2D7B8D4-1486-445B-ACBE-0CFA27775301}" srcOrd="0" destOrd="0" presId="urn:microsoft.com/office/officeart/2005/8/layout/hierarchy1"/>
    <dgm:cxn modelId="{F98A2A28-6AB6-4BA8-880B-B00CF2079223}" type="presParOf" srcId="{E2D7B8D4-1486-445B-ACBE-0CFA27775301}" destId="{279A9C9A-7C2A-4895-8B47-B060F152366F}" srcOrd="0" destOrd="0" presId="urn:microsoft.com/office/officeart/2005/8/layout/hierarchy1"/>
    <dgm:cxn modelId="{151EA366-403D-47CC-9E88-4B5AB7A3A85C}" type="presParOf" srcId="{E2D7B8D4-1486-445B-ACBE-0CFA27775301}" destId="{5C2441FF-FD31-4165-B0EB-6DC513D5A4FE}" srcOrd="1" destOrd="0" presId="urn:microsoft.com/office/officeart/2005/8/layout/hierarchy1"/>
    <dgm:cxn modelId="{D723D669-5608-4B54-9691-BE1D9B651EB8}" type="presParOf" srcId="{A4F18AFB-5F48-4F64-B145-A06EA559CA4D}" destId="{881E8A5F-FBF2-4667-ADF3-18B3F4FEC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5EF3CE-1CF5-41B5-ABB3-BE788872CE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9E064-07FD-491E-8889-F927FE01D433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F8EC4085-E522-46AA-922D-6D7153A099F4}" type="parTrans" cxnId="{D74D12B3-35AE-4837-B32D-1B26E4E4E308}">
      <dgm:prSet/>
      <dgm:spPr/>
      <dgm:t>
        <a:bodyPr/>
        <a:lstStyle/>
        <a:p>
          <a:endParaRPr lang="en-US"/>
        </a:p>
      </dgm:t>
    </dgm:pt>
    <dgm:pt modelId="{90C8BE48-7D75-4C7B-B35A-C9A0624FE0BA}" type="sibTrans" cxnId="{D74D12B3-35AE-4837-B32D-1B26E4E4E308}">
      <dgm:prSet/>
      <dgm:spPr/>
      <dgm:t>
        <a:bodyPr/>
        <a:lstStyle/>
        <a:p>
          <a:endParaRPr lang="en-US"/>
        </a:p>
      </dgm:t>
    </dgm:pt>
    <dgm:pt modelId="{CBF8AFDB-C9D5-48F8-A80B-F7E956E0DF49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09D68115-521C-4379-9F3A-4D7462809561}" type="parTrans" cxnId="{217D9937-1057-4B51-A696-1A3230DED3D6}">
      <dgm:prSet/>
      <dgm:spPr/>
      <dgm:t>
        <a:bodyPr/>
        <a:lstStyle/>
        <a:p>
          <a:endParaRPr lang="en-US"/>
        </a:p>
      </dgm:t>
    </dgm:pt>
    <dgm:pt modelId="{B6D136B3-3BE5-489E-81ED-775367A50842}" type="sibTrans" cxnId="{217D9937-1057-4B51-A696-1A3230DED3D6}">
      <dgm:prSet/>
      <dgm:spPr/>
      <dgm:t>
        <a:bodyPr/>
        <a:lstStyle/>
        <a:p>
          <a:endParaRPr lang="en-US"/>
        </a:p>
      </dgm:t>
    </dgm:pt>
    <dgm:pt modelId="{33912000-C8FE-4E1A-9103-14C966553DD1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C1ED4F07-374C-44D0-9B86-2596B4439B7B}" type="parTrans" cxnId="{B5FA5C56-CC52-40CA-A9D6-D09ED95B6071}">
      <dgm:prSet/>
      <dgm:spPr/>
      <dgm:t>
        <a:bodyPr/>
        <a:lstStyle/>
        <a:p>
          <a:endParaRPr lang="en-US"/>
        </a:p>
      </dgm:t>
    </dgm:pt>
    <dgm:pt modelId="{296B3E4B-BB5E-4C0C-989B-BFD8B544F28A}" type="sibTrans" cxnId="{B5FA5C56-CC52-40CA-A9D6-D09ED95B6071}">
      <dgm:prSet/>
      <dgm:spPr/>
      <dgm:t>
        <a:bodyPr/>
        <a:lstStyle/>
        <a:p>
          <a:endParaRPr lang="en-US"/>
        </a:p>
      </dgm:t>
    </dgm:pt>
    <dgm:pt modelId="{DFEB9CEC-D42C-40C9-89AF-9B17AF7BA3E7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A752AB8D-0B93-4DCD-9BD3-6F97A4A0201D}" type="sibTrans" cxnId="{3C423B70-735F-4F6D-BF3D-1D8D47283015}">
      <dgm:prSet/>
      <dgm:spPr/>
      <dgm:t>
        <a:bodyPr/>
        <a:lstStyle/>
        <a:p>
          <a:endParaRPr lang="en-US"/>
        </a:p>
      </dgm:t>
    </dgm:pt>
    <dgm:pt modelId="{AA32B9C8-209C-4639-90D5-48CC3C896BEA}" type="parTrans" cxnId="{3C423B70-735F-4F6D-BF3D-1D8D47283015}">
      <dgm:prSet/>
      <dgm:spPr/>
      <dgm:t>
        <a:bodyPr/>
        <a:lstStyle/>
        <a:p>
          <a:endParaRPr lang="en-US"/>
        </a:p>
      </dgm:t>
    </dgm:pt>
    <dgm:pt modelId="{2F8D203A-C223-49B6-8BAB-D020AFEF27D3}">
      <dgm:prSet phldrT="[Text]"/>
      <dgm:spPr/>
      <dgm:t>
        <a:bodyPr/>
        <a:lstStyle/>
        <a:p>
          <a:r>
            <a:rPr lang="en-US" dirty="0"/>
            <a:t>Current Count:</a:t>
          </a:r>
        </a:p>
      </dgm:t>
    </dgm:pt>
    <dgm:pt modelId="{FDEC3E59-F392-41FC-8412-4C77F5B631FE}" type="parTrans" cxnId="{596CA01F-E5BD-4EE9-BE91-77A203052B6A}">
      <dgm:prSet/>
      <dgm:spPr/>
      <dgm:t>
        <a:bodyPr/>
        <a:lstStyle/>
        <a:p>
          <a:endParaRPr lang="en-US"/>
        </a:p>
      </dgm:t>
    </dgm:pt>
    <dgm:pt modelId="{A6FEBABD-3852-4CD2-B208-A5BCE1159A79}" type="sibTrans" cxnId="{596CA01F-E5BD-4EE9-BE91-77A203052B6A}">
      <dgm:prSet/>
      <dgm:spPr/>
      <dgm:t>
        <a:bodyPr/>
        <a:lstStyle/>
        <a:p>
          <a:endParaRPr lang="en-US"/>
        </a:p>
      </dgm:t>
    </dgm:pt>
    <dgm:pt modelId="{40222482-E433-4E8E-A1C3-1CDE392BD51F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76E9BF2-D406-45CA-AA4A-8FDCED64DBB1}" type="parTrans" cxnId="{5DCDEEBB-4357-4852-ACD0-205A1FDC3900}">
      <dgm:prSet/>
      <dgm:spPr/>
      <dgm:t>
        <a:bodyPr/>
        <a:lstStyle/>
        <a:p>
          <a:endParaRPr lang="en-US"/>
        </a:p>
      </dgm:t>
    </dgm:pt>
    <dgm:pt modelId="{4B51E1DA-5F45-4CDF-B4CB-F12B0EE488A8}" type="sibTrans" cxnId="{5DCDEEBB-4357-4852-ACD0-205A1FDC3900}">
      <dgm:prSet/>
      <dgm:spPr/>
      <dgm:t>
        <a:bodyPr/>
        <a:lstStyle/>
        <a:p>
          <a:endParaRPr lang="en-US"/>
        </a:p>
      </dgm:t>
    </dgm:pt>
    <dgm:pt modelId="{266672CE-6CB7-4209-9A43-BC00B6D2777E}">
      <dgm:prSet phldrT="[Text]"/>
      <dgm:spPr/>
      <dgm:t>
        <a:bodyPr/>
        <a:lstStyle/>
        <a:p>
          <a:r>
            <a:rPr lang="en-US" dirty="0"/>
            <a:t>Counter</a:t>
          </a:r>
        </a:p>
      </dgm:t>
    </dgm:pt>
    <dgm:pt modelId="{9CDDEA32-E49C-47C9-967C-FCE29A67FCD7}" type="parTrans" cxnId="{97FE5D87-D290-462E-8013-CA79AD1E9A1D}">
      <dgm:prSet/>
      <dgm:spPr/>
      <dgm:t>
        <a:bodyPr/>
        <a:lstStyle/>
        <a:p>
          <a:endParaRPr lang="en-US"/>
        </a:p>
      </dgm:t>
    </dgm:pt>
    <dgm:pt modelId="{4E97BE32-FA99-43F5-BFAA-4CBE653B9341}" type="sibTrans" cxnId="{97FE5D87-D290-462E-8013-CA79AD1E9A1D}">
      <dgm:prSet/>
      <dgm:spPr/>
      <dgm:t>
        <a:bodyPr/>
        <a:lstStyle/>
        <a:p>
          <a:endParaRPr lang="en-US"/>
        </a:p>
      </dgm:t>
    </dgm:pt>
    <dgm:pt modelId="{6BB0F69D-BED4-4817-9767-4C3D5A11772F}">
      <dgm:prSet phldrT="[Text]"/>
      <dgm:spPr/>
      <dgm:t>
        <a:bodyPr/>
        <a:lstStyle/>
        <a:p>
          <a:r>
            <a:rPr lang="en-US" dirty="0"/>
            <a:t>Click Me</a:t>
          </a:r>
        </a:p>
      </dgm:t>
    </dgm:pt>
    <dgm:pt modelId="{0FF321F1-A20F-42BA-BA97-B1116BA3FA3D}" type="parTrans" cxnId="{A4DCA5C0-FF86-41D3-B769-FCFB4AF21534}">
      <dgm:prSet/>
      <dgm:spPr/>
      <dgm:t>
        <a:bodyPr/>
        <a:lstStyle/>
        <a:p>
          <a:endParaRPr lang="en-US"/>
        </a:p>
      </dgm:t>
    </dgm:pt>
    <dgm:pt modelId="{A41D9610-3BE6-40D5-A479-DA6C47C3B580}" type="sibTrans" cxnId="{A4DCA5C0-FF86-41D3-B769-FCFB4AF21534}">
      <dgm:prSet/>
      <dgm:spPr/>
      <dgm:t>
        <a:bodyPr/>
        <a:lstStyle/>
        <a:p>
          <a:endParaRPr lang="en-US"/>
        </a:p>
      </dgm:t>
    </dgm:pt>
    <dgm:pt modelId="{22F7594E-AA11-488E-9C70-E7426CFFCB33}" type="pres">
      <dgm:prSet presAssocID="{665EF3CE-1CF5-41B5-ABB3-BE788872C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8F643-2E73-412F-A268-2FBDBD8B099D}" type="pres">
      <dgm:prSet presAssocID="{AB69E064-07FD-491E-8889-F927FE01D433}" presName="hierRoot1" presStyleCnt="0"/>
      <dgm:spPr/>
    </dgm:pt>
    <dgm:pt modelId="{3AF079EF-8025-4185-B1E6-A6BB8A13F58F}" type="pres">
      <dgm:prSet presAssocID="{AB69E064-07FD-491E-8889-F927FE01D433}" presName="composite" presStyleCnt="0"/>
      <dgm:spPr/>
    </dgm:pt>
    <dgm:pt modelId="{707B5D56-6E34-4F9A-A70A-D44E7F32D543}" type="pres">
      <dgm:prSet presAssocID="{AB69E064-07FD-491E-8889-F927FE01D433}" presName="background" presStyleLbl="node0" presStyleIdx="0" presStyleCnt="1"/>
      <dgm:spPr/>
    </dgm:pt>
    <dgm:pt modelId="{AF72B495-6A63-4B63-9F38-104DF899A453}" type="pres">
      <dgm:prSet presAssocID="{AB69E064-07FD-491E-8889-F927FE01D433}" presName="text" presStyleLbl="fgAcc0" presStyleIdx="0" presStyleCnt="1">
        <dgm:presLayoutVars>
          <dgm:chPref val="3"/>
        </dgm:presLayoutVars>
      </dgm:prSet>
      <dgm:spPr/>
    </dgm:pt>
    <dgm:pt modelId="{1C9D8854-9570-4ABB-88E2-F7E1A0C67352}" type="pres">
      <dgm:prSet presAssocID="{AB69E064-07FD-491E-8889-F927FE01D433}" presName="hierChild2" presStyleCnt="0"/>
      <dgm:spPr/>
    </dgm:pt>
    <dgm:pt modelId="{C96B7134-0FB7-4AF0-9CDC-877A93DE9868}" type="pres">
      <dgm:prSet presAssocID="{AA32B9C8-209C-4639-90D5-48CC3C896BEA}" presName="Name10" presStyleLbl="parChTrans1D2" presStyleIdx="0" presStyleCnt="3"/>
      <dgm:spPr/>
    </dgm:pt>
    <dgm:pt modelId="{D2631903-BBDD-4C96-ABFF-A74DBA9B3478}" type="pres">
      <dgm:prSet presAssocID="{DFEB9CEC-D42C-40C9-89AF-9B17AF7BA3E7}" presName="hierRoot2" presStyleCnt="0"/>
      <dgm:spPr/>
    </dgm:pt>
    <dgm:pt modelId="{FBB40D0C-3CDC-4B23-91D4-6DC55D950B09}" type="pres">
      <dgm:prSet presAssocID="{DFEB9CEC-D42C-40C9-89AF-9B17AF7BA3E7}" presName="composite2" presStyleCnt="0"/>
      <dgm:spPr/>
    </dgm:pt>
    <dgm:pt modelId="{FC45D85F-56A2-452F-A73F-AEA806E6F8D9}" type="pres">
      <dgm:prSet presAssocID="{DFEB9CEC-D42C-40C9-89AF-9B17AF7BA3E7}" presName="background2" presStyleLbl="node2" presStyleIdx="0" presStyleCnt="3"/>
      <dgm:spPr/>
    </dgm:pt>
    <dgm:pt modelId="{11D97929-715C-408A-943B-39EBB198B9C7}" type="pres">
      <dgm:prSet presAssocID="{DFEB9CEC-D42C-40C9-89AF-9B17AF7BA3E7}" presName="text2" presStyleLbl="fgAcc2" presStyleIdx="0" presStyleCnt="3">
        <dgm:presLayoutVars>
          <dgm:chPref val="3"/>
        </dgm:presLayoutVars>
      </dgm:prSet>
      <dgm:spPr/>
    </dgm:pt>
    <dgm:pt modelId="{3B493844-579C-4530-A65E-7F59BC0BBB99}" type="pres">
      <dgm:prSet presAssocID="{DFEB9CEC-D42C-40C9-89AF-9B17AF7BA3E7}" presName="hierChild3" presStyleCnt="0"/>
      <dgm:spPr/>
    </dgm:pt>
    <dgm:pt modelId="{6FAAA1F0-D85C-41D4-A862-CE80FEF455DA}" type="pres">
      <dgm:prSet presAssocID="{FDEC3E59-F392-41FC-8412-4C77F5B631FE}" presName="Name17" presStyleLbl="parChTrans1D3" presStyleIdx="0" presStyleCnt="4"/>
      <dgm:spPr/>
    </dgm:pt>
    <dgm:pt modelId="{161158B5-9F74-4286-B112-92015B39D7F7}" type="pres">
      <dgm:prSet presAssocID="{2F8D203A-C223-49B6-8BAB-D020AFEF27D3}" presName="hierRoot3" presStyleCnt="0"/>
      <dgm:spPr/>
    </dgm:pt>
    <dgm:pt modelId="{48E5DE98-678D-46BF-8279-20E1AA7EF575}" type="pres">
      <dgm:prSet presAssocID="{2F8D203A-C223-49B6-8BAB-D020AFEF27D3}" presName="composite3" presStyleCnt="0"/>
      <dgm:spPr/>
    </dgm:pt>
    <dgm:pt modelId="{EB1F23D3-C897-4C0D-9B61-4BD817EF9C00}" type="pres">
      <dgm:prSet presAssocID="{2F8D203A-C223-49B6-8BAB-D020AFEF27D3}" presName="background3" presStyleLbl="node3" presStyleIdx="0" presStyleCnt="4"/>
      <dgm:spPr/>
    </dgm:pt>
    <dgm:pt modelId="{C7F95216-8026-401B-836D-0E776BD8C94A}" type="pres">
      <dgm:prSet presAssocID="{2F8D203A-C223-49B6-8BAB-D020AFEF27D3}" presName="text3" presStyleLbl="fgAcc3" presStyleIdx="0" presStyleCnt="4">
        <dgm:presLayoutVars>
          <dgm:chPref val="3"/>
        </dgm:presLayoutVars>
      </dgm:prSet>
      <dgm:spPr/>
    </dgm:pt>
    <dgm:pt modelId="{2AF814BC-5044-4978-A00F-06CC64F4D5AC}" type="pres">
      <dgm:prSet presAssocID="{2F8D203A-C223-49B6-8BAB-D020AFEF27D3}" presName="hierChild4" presStyleCnt="0"/>
      <dgm:spPr/>
    </dgm:pt>
    <dgm:pt modelId="{3F24455E-EFAE-48EA-8AB5-51CB4696A567}" type="pres">
      <dgm:prSet presAssocID="{D76E9BF2-D406-45CA-AA4A-8FDCED64DBB1}" presName="Name17" presStyleLbl="parChTrans1D3" presStyleIdx="1" presStyleCnt="4"/>
      <dgm:spPr/>
    </dgm:pt>
    <dgm:pt modelId="{D6B5FE4E-1CB8-478E-AFE9-6B1F3E8F1A8A}" type="pres">
      <dgm:prSet presAssocID="{40222482-E433-4E8E-A1C3-1CDE392BD51F}" presName="hierRoot3" presStyleCnt="0"/>
      <dgm:spPr/>
    </dgm:pt>
    <dgm:pt modelId="{D911FA83-F6BB-46C2-98A8-71D46E689D83}" type="pres">
      <dgm:prSet presAssocID="{40222482-E433-4E8E-A1C3-1CDE392BD51F}" presName="composite3" presStyleCnt="0"/>
      <dgm:spPr/>
    </dgm:pt>
    <dgm:pt modelId="{D2917914-BC69-4C41-B77B-A4831B9EDB8A}" type="pres">
      <dgm:prSet presAssocID="{40222482-E433-4E8E-A1C3-1CDE392BD51F}" presName="background3" presStyleLbl="node3" presStyleIdx="1" presStyleCnt="4"/>
      <dgm:spPr/>
    </dgm:pt>
    <dgm:pt modelId="{7568877B-B514-48DE-91EA-38CC10274111}" type="pres">
      <dgm:prSet presAssocID="{40222482-E433-4E8E-A1C3-1CDE392BD51F}" presName="text3" presStyleLbl="fgAcc3" presStyleIdx="1" presStyleCnt="4">
        <dgm:presLayoutVars>
          <dgm:chPref val="3"/>
        </dgm:presLayoutVars>
      </dgm:prSet>
      <dgm:spPr/>
    </dgm:pt>
    <dgm:pt modelId="{2484318E-8168-4347-868A-9FD01078A7DB}" type="pres">
      <dgm:prSet presAssocID="{40222482-E433-4E8E-A1C3-1CDE392BD51F}" presName="hierChild4" presStyleCnt="0"/>
      <dgm:spPr/>
    </dgm:pt>
    <dgm:pt modelId="{3ACB051E-8C5D-4E8A-8BF5-B0AB305CDD80}" type="pres">
      <dgm:prSet presAssocID="{09D68115-521C-4379-9F3A-4D7462809561}" presName="Name10" presStyleLbl="parChTrans1D2" presStyleIdx="1" presStyleCnt="3"/>
      <dgm:spPr/>
    </dgm:pt>
    <dgm:pt modelId="{28A26B9D-0F08-48B3-B6F1-E883A565FA4D}" type="pres">
      <dgm:prSet presAssocID="{CBF8AFDB-C9D5-48F8-A80B-F7E956E0DF49}" presName="hierRoot2" presStyleCnt="0"/>
      <dgm:spPr/>
    </dgm:pt>
    <dgm:pt modelId="{980BA2F8-3654-4571-ABC6-68CDC4F6AAFE}" type="pres">
      <dgm:prSet presAssocID="{CBF8AFDB-C9D5-48F8-A80B-F7E956E0DF49}" presName="composite2" presStyleCnt="0"/>
      <dgm:spPr/>
    </dgm:pt>
    <dgm:pt modelId="{003400F9-5FBE-4F9E-BD54-0C79A772BBF2}" type="pres">
      <dgm:prSet presAssocID="{CBF8AFDB-C9D5-48F8-A80B-F7E956E0DF49}" presName="background2" presStyleLbl="node2" presStyleIdx="1" presStyleCnt="3"/>
      <dgm:spPr/>
    </dgm:pt>
    <dgm:pt modelId="{968139B7-CFA8-437A-B32C-895B8C292094}" type="pres">
      <dgm:prSet presAssocID="{CBF8AFDB-C9D5-48F8-A80B-F7E956E0DF49}" presName="text2" presStyleLbl="fgAcc2" presStyleIdx="1" presStyleCnt="3">
        <dgm:presLayoutVars>
          <dgm:chPref val="3"/>
        </dgm:presLayoutVars>
      </dgm:prSet>
      <dgm:spPr/>
    </dgm:pt>
    <dgm:pt modelId="{574B733F-3482-4D27-9612-9729EEFB1D13}" type="pres">
      <dgm:prSet presAssocID="{CBF8AFDB-C9D5-48F8-A80B-F7E956E0DF49}" presName="hierChild3" presStyleCnt="0"/>
      <dgm:spPr/>
    </dgm:pt>
    <dgm:pt modelId="{A0468CF2-28BF-4053-BBB0-CA59BB50A4C5}" type="pres">
      <dgm:prSet presAssocID="{0FF321F1-A20F-42BA-BA97-B1116BA3FA3D}" presName="Name17" presStyleLbl="parChTrans1D3" presStyleIdx="2" presStyleCnt="4"/>
      <dgm:spPr/>
    </dgm:pt>
    <dgm:pt modelId="{B69B8617-9251-481E-8673-B0F5521FF13D}" type="pres">
      <dgm:prSet presAssocID="{6BB0F69D-BED4-4817-9767-4C3D5A11772F}" presName="hierRoot3" presStyleCnt="0"/>
      <dgm:spPr/>
    </dgm:pt>
    <dgm:pt modelId="{3FBB1B25-A669-44DB-9D78-6E27920F210D}" type="pres">
      <dgm:prSet presAssocID="{6BB0F69D-BED4-4817-9767-4C3D5A11772F}" presName="composite3" presStyleCnt="0"/>
      <dgm:spPr/>
    </dgm:pt>
    <dgm:pt modelId="{8E13F68F-BA59-4AD4-BE6D-D34531D205BF}" type="pres">
      <dgm:prSet presAssocID="{6BB0F69D-BED4-4817-9767-4C3D5A11772F}" presName="background3" presStyleLbl="node3" presStyleIdx="2" presStyleCnt="4"/>
      <dgm:spPr/>
    </dgm:pt>
    <dgm:pt modelId="{6EF099A0-FF2A-4F6C-99CA-48B1473E5D0A}" type="pres">
      <dgm:prSet presAssocID="{6BB0F69D-BED4-4817-9767-4C3D5A11772F}" presName="text3" presStyleLbl="fgAcc3" presStyleIdx="2" presStyleCnt="4">
        <dgm:presLayoutVars>
          <dgm:chPref val="3"/>
        </dgm:presLayoutVars>
      </dgm:prSet>
      <dgm:spPr/>
    </dgm:pt>
    <dgm:pt modelId="{903FFDB5-B633-4203-9613-8C7B3CA4CDA5}" type="pres">
      <dgm:prSet presAssocID="{6BB0F69D-BED4-4817-9767-4C3D5A11772F}" presName="hierChild4" presStyleCnt="0"/>
      <dgm:spPr/>
    </dgm:pt>
    <dgm:pt modelId="{D0BCEAA1-8191-4C5F-8B84-09183BD0235B}" type="pres">
      <dgm:prSet presAssocID="{C1ED4F07-374C-44D0-9B86-2596B4439B7B}" presName="Name10" presStyleLbl="parChTrans1D2" presStyleIdx="2" presStyleCnt="3"/>
      <dgm:spPr/>
    </dgm:pt>
    <dgm:pt modelId="{D81AD9E2-5F94-41BE-92E5-B2023492A19E}" type="pres">
      <dgm:prSet presAssocID="{33912000-C8FE-4E1A-9103-14C966553DD1}" presName="hierRoot2" presStyleCnt="0"/>
      <dgm:spPr/>
    </dgm:pt>
    <dgm:pt modelId="{91480688-0544-4EAE-8018-3D63B1F6E95F}" type="pres">
      <dgm:prSet presAssocID="{33912000-C8FE-4E1A-9103-14C966553DD1}" presName="composite2" presStyleCnt="0"/>
      <dgm:spPr/>
    </dgm:pt>
    <dgm:pt modelId="{E46A9D4C-BF66-41A2-B20A-243791132ADC}" type="pres">
      <dgm:prSet presAssocID="{33912000-C8FE-4E1A-9103-14C966553DD1}" presName="background2" presStyleLbl="node2" presStyleIdx="2" presStyleCnt="3"/>
      <dgm:spPr/>
    </dgm:pt>
    <dgm:pt modelId="{F2BE6E92-7BF8-4B5D-8A3E-A75D0CBDBD18}" type="pres">
      <dgm:prSet presAssocID="{33912000-C8FE-4E1A-9103-14C966553DD1}" presName="text2" presStyleLbl="fgAcc2" presStyleIdx="2" presStyleCnt="3">
        <dgm:presLayoutVars>
          <dgm:chPref val="3"/>
        </dgm:presLayoutVars>
      </dgm:prSet>
      <dgm:spPr/>
    </dgm:pt>
    <dgm:pt modelId="{0C3F2C0B-4E78-447F-803D-649EC14BFEB7}" type="pres">
      <dgm:prSet presAssocID="{33912000-C8FE-4E1A-9103-14C966553DD1}" presName="hierChild3" presStyleCnt="0"/>
      <dgm:spPr/>
    </dgm:pt>
    <dgm:pt modelId="{D8370E71-7F46-48DC-AEE4-B2A3EE16CE9A}" type="pres">
      <dgm:prSet presAssocID="{9CDDEA32-E49C-47C9-967C-FCE29A67FCD7}" presName="Name17" presStyleLbl="parChTrans1D3" presStyleIdx="3" presStyleCnt="4"/>
      <dgm:spPr/>
    </dgm:pt>
    <dgm:pt modelId="{A4F18AFB-5F48-4F64-B145-A06EA559CA4D}" type="pres">
      <dgm:prSet presAssocID="{266672CE-6CB7-4209-9A43-BC00B6D2777E}" presName="hierRoot3" presStyleCnt="0"/>
      <dgm:spPr/>
    </dgm:pt>
    <dgm:pt modelId="{E2D7B8D4-1486-445B-ACBE-0CFA27775301}" type="pres">
      <dgm:prSet presAssocID="{266672CE-6CB7-4209-9A43-BC00B6D2777E}" presName="composite3" presStyleCnt="0"/>
      <dgm:spPr/>
    </dgm:pt>
    <dgm:pt modelId="{279A9C9A-7C2A-4895-8B47-B060F152366F}" type="pres">
      <dgm:prSet presAssocID="{266672CE-6CB7-4209-9A43-BC00B6D2777E}" presName="background3" presStyleLbl="node3" presStyleIdx="3" presStyleCnt="4"/>
      <dgm:spPr/>
    </dgm:pt>
    <dgm:pt modelId="{5C2441FF-FD31-4165-B0EB-6DC513D5A4FE}" type="pres">
      <dgm:prSet presAssocID="{266672CE-6CB7-4209-9A43-BC00B6D2777E}" presName="text3" presStyleLbl="fgAcc3" presStyleIdx="3" presStyleCnt="4">
        <dgm:presLayoutVars>
          <dgm:chPref val="3"/>
        </dgm:presLayoutVars>
      </dgm:prSet>
      <dgm:spPr/>
    </dgm:pt>
    <dgm:pt modelId="{881E8A5F-FBF2-4667-ADF3-18B3F4FEC313}" type="pres">
      <dgm:prSet presAssocID="{266672CE-6CB7-4209-9A43-BC00B6D2777E}" presName="hierChild4" presStyleCnt="0"/>
      <dgm:spPr/>
    </dgm:pt>
  </dgm:ptLst>
  <dgm:cxnLst>
    <dgm:cxn modelId="{16A56302-B697-4F26-8A76-DC3B6C8F1FAC}" type="presOf" srcId="{266672CE-6CB7-4209-9A43-BC00B6D2777E}" destId="{5C2441FF-FD31-4165-B0EB-6DC513D5A4FE}" srcOrd="0" destOrd="0" presId="urn:microsoft.com/office/officeart/2005/8/layout/hierarchy1"/>
    <dgm:cxn modelId="{2D1C9003-9D7E-4D35-B033-12F58EA3761F}" type="presOf" srcId="{AB69E064-07FD-491E-8889-F927FE01D433}" destId="{AF72B495-6A63-4B63-9F38-104DF899A453}" srcOrd="0" destOrd="0" presId="urn:microsoft.com/office/officeart/2005/8/layout/hierarchy1"/>
    <dgm:cxn modelId="{A0FDF31A-0375-4EAC-A915-2A030B6A8CC3}" type="presOf" srcId="{0FF321F1-A20F-42BA-BA97-B1116BA3FA3D}" destId="{A0468CF2-28BF-4053-BBB0-CA59BB50A4C5}" srcOrd="0" destOrd="0" presId="urn:microsoft.com/office/officeart/2005/8/layout/hierarchy1"/>
    <dgm:cxn modelId="{BF934C1E-BDD9-4D02-B3AA-0C0392B27BC3}" type="presOf" srcId="{40222482-E433-4E8E-A1C3-1CDE392BD51F}" destId="{7568877B-B514-48DE-91EA-38CC10274111}" srcOrd="0" destOrd="0" presId="urn:microsoft.com/office/officeart/2005/8/layout/hierarchy1"/>
    <dgm:cxn modelId="{596CA01F-E5BD-4EE9-BE91-77A203052B6A}" srcId="{DFEB9CEC-D42C-40C9-89AF-9B17AF7BA3E7}" destId="{2F8D203A-C223-49B6-8BAB-D020AFEF27D3}" srcOrd="0" destOrd="0" parTransId="{FDEC3E59-F392-41FC-8412-4C77F5B631FE}" sibTransId="{A6FEBABD-3852-4CD2-B208-A5BCE1159A79}"/>
    <dgm:cxn modelId="{47F45E21-CEB0-488C-AB5C-C59A0A8E6A3D}" type="presOf" srcId="{DFEB9CEC-D42C-40C9-89AF-9B17AF7BA3E7}" destId="{11D97929-715C-408A-943B-39EBB198B9C7}" srcOrd="0" destOrd="0" presId="urn:microsoft.com/office/officeart/2005/8/layout/hierarchy1"/>
    <dgm:cxn modelId="{96A1AE2A-2BFB-4C3F-B36D-A2FAEFF65EB9}" type="presOf" srcId="{665EF3CE-1CF5-41B5-ABB3-BE788872CE3F}" destId="{22F7594E-AA11-488E-9C70-E7426CFFCB33}" srcOrd="0" destOrd="0" presId="urn:microsoft.com/office/officeart/2005/8/layout/hierarchy1"/>
    <dgm:cxn modelId="{217D9937-1057-4B51-A696-1A3230DED3D6}" srcId="{AB69E064-07FD-491E-8889-F927FE01D433}" destId="{CBF8AFDB-C9D5-48F8-A80B-F7E956E0DF49}" srcOrd="1" destOrd="0" parTransId="{09D68115-521C-4379-9F3A-4D7462809561}" sibTransId="{B6D136B3-3BE5-489E-81ED-775367A50842}"/>
    <dgm:cxn modelId="{05832269-63E0-48E7-BCBB-4D76848D8C66}" type="presOf" srcId="{CBF8AFDB-C9D5-48F8-A80B-F7E956E0DF49}" destId="{968139B7-CFA8-437A-B32C-895B8C292094}" srcOrd="0" destOrd="0" presId="urn:microsoft.com/office/officeart/2005/8/layout/hierarchy1"/>
    <dgm:cxn modelId="{42D1A76F-FE99-4005-9711-28E1E56CE6AF}" type="presOf" srcId="{6BB0F69D-BED4-4817-9767-4C3D5A11772F}" destId="{6EF099A0-FF2A-4F6C-99CA-48B1473E5D0A}" srcOrd="0" destOrd="0" presId="urn:microsoft.com/office/officeart/2005/8/layout/hierarchy1"/>
    <dgm:cxn modelId="{3C423B70-735F-4F6D-BF3D-1D8D47283015}" srcId="{AB69E064-07FD-491E-8889-F927FE01D433}" destId="{DFEB9CEC-D42C-40C9-89AF-9B17AF7BA3E7}" srcOrd="0" destOrd="0" parTransId="{AA32B9C8-209C-4639-90D5-48CC3C896BEA}" sibTransId="{A752AB8D-0B93-4DCD-9BD3-6F97A4A0201D}"/>
    <dgm:cxn modelId="{B5FA5C56-CC52-40CA-A9D6-D09ED95B6071}" srcId="{AB69E064-07FD-491E-8889-F927FE01D433}" destId="{33912000-C8FE-4E1A-9103-14C966553DD1}" srcOrd="2" destOrd="0" parTransId="{C1ED4F07-374C-44D0-9B86-2596B4439B7B}" sibTransId="{296B3E4B-BB5E-4C0C-989B-BFD8B544F28A}"/>
    <dgm:cxn modelId="{A16C7883-E919-484B-901F-9F7A333AC937}" type="presOf" srcId="{33912000-C8FE-4E1A-9103-14C966553DD1}" destId="{F2BE6E92-7BF8-4B5D-8A3E-A75D0CBDBD18}" srcOrd="0" destOrd="0" presId="urn:microsoft.com/office/officeart/2005/8/layout/hierarchy1"/>
    <dgm:cxn modelId="{97FE5D87-D290-462E-8013-CA79AD1E9A1D}" srcId="{33912000-C8FE-4E1A-9103-14C966553DD1}" destId="{266672CE-6CB7-4209-9A43-BC00B6D2777E}" srcOrd="0" destOrd="0" parTransId="{9CDDEA32-E49C-47C9-967C-FCE29A67FCD7}" sibTransId="{4E97BE32-FA99-43F5-BFAA-4CBE653B9341}"/>
    <dgm:cxn modelId="{A0CDE893-A47F-4DB8-A09A-4742A6843CA0}" type="presOf" srcId="{AA32B9C8-209C-4639-90D5-48CC3C896BEA}" destId="{C96B7134-0FB7-4AF0-9CDC-877A93DE9868}" srcOrd="0" destOrd="0" presId="urn:microsoft.com/office/officeart/2005/8/layout/hierarchy1"/>
    <dgm:cxn modelId="{50C7D39F-8534-4C22-A566-94ECE2BB3EC7}" type="presOf" srcId="{09D68115-521C-4379-9F3A-4D7462809561}" destId="{3ACB051E-8C5D-4E8A-8BF5-B0AB305CDD80}" srcOrd="0" destOrd="0" presId="urn:microsoft.com/office/officeart/2005/8/layout/hierarchy1"/>
    <dgm:cxn modelId="{D74D12B3-35AE-4837-B32D-1B26E4E4E308}" srcId="{665EF3CE-1CF5-41B5-ABB3-BE788872CE3F}" destId="{AB69E064-07FD-491E-8889-F927FE01D433}" srcOrd="0" destOrd="0" parTransId="{F8EC4085-E522-46AA-922D-6D7153A099F4}" sibTransId="{90C8BE48-7D75-4C7B-B35A-C9A0624FE0BA}"/>
    <dgm:cxn modelId="{5DCDEEBB-4357-4852-ACD0-205A1FDC3900}" srcId="{DFEB9CEC-D42C-40C9-89AF-9B17AF7BA3E7}" destId="{40222482-E433-4E8E-A1C3-1CDE392BD51F}" srcOrd="1" destOrd="0" parTransId="{D76E9BF2-D406-45CA-AA4A-8FDCED64DBB1}" sibTransId="{4B51E1DA-5F45-4CDF-B4CB-F12B0EE488A8}"/>
    <dgm:cxn modelId="{A4DCA5C0-FF86-41D3-B769-FCFB4AF21534}" srcId="{CBF8AFDB-C9D5-48F8-A80B-F7E956E0DF49}" destId="{6BB0F69D-BED4-4817-9767-4C3D5A11772F}" srcOrd="0" destOrd="0" parTransId="{0FF321F1-A20F-42BA-BA97-B1116BA3FA3D}" sibTransId="{A41D9610-3BE6-40D5-A479-DA6C47C3B580}"/>
    <dgm:cxn modelId="{283CCDC2-5877-49FD-A2F4-9A4CB300DBD4}" type="presOf" srcId="{C1ED4F07-374C-44D0-9B86-2596B4439B7B}" destId="{D0BCEAA1-8191-4C5F-8B84-09183BD0235B}" srcOrd="0" destOrd="0" presId="urn:microsoft.com/office/officeart/2005/8/layout/hierarchy1"/>
    <dgm:cxn modelId="{1D8784C6-DB2A-4DB0-8537-D64C5055F79F}" type="presOf" srcId="{D76E9BF2-D406-45CA-AA4A-8FDCED64DBB1}" destId="{3F24455E-EFAE-48EA-8AB5-51CB4696A567}" srcOrd="0" destOrd="0" presId="urn:microsoft.com/office/officeart/2005/8/layout/hierarchy1"/>
    <dgm:cxn modelId="{899626C9-9FBB-49F3-9FD4-FFFB08658664}" type="presOf" srcId="{2F8D203A-C223-49B6-8BAB-D020AFEF27D3}" destId="{C7F95216-8026-401B-836D-0E776BD8C94A}" srcOrd="0" destOrd="0" presId="urn:microsoft.com/office/officeart/2005/8/layout/hierarchy1"/>
    <dgm:cxn modelId="{D65ABBD6-966E-4E28-B4B2-3211319AE4D3}" type="presOf" srcId="{9CDDEA32-E49C-47C9-967C-FCE29A67FCD7}" destId="{D8370E71-7F46-48DC-AEE4-B2A3EE16CE9A}" srcOrd="0" destOrd="0" presId="urn:microsoft.com/office/officeart/2005/8/layout/hierarchy1"/>
    <dgm:cxn modelId="{836284EA-D465-41FD-84D0-439722F0666B}" type="presOf" srcId="{FDEC3E59-F392-41FC-8412-4C77F5B631FE}" destId="{6FAAA1F0-D85C-41D4-A862-CE80FEF455DA}" srcOrd="0" destOrd="0" presId="urn:microsoft.com/office/officeart/2005/8/layout/hierarchy1"/>
    <dgm:cxn modelId="{C56098B1-AF73-48BF-8F9C-29388C7F2D3D}" type="presParOf" srcId="{22F7594E-AA11-488E-9C70-E7426CFFCB33}" destId="{B938F643-2E73-412F-A268-2FBDBD8B099D}" srcOrd="0" destOrd="0" presId="urn:microsoft.com/office/officeart/2005/8/layout/hierarchy1"/>
    <dgm:cxn modelId="{431C8F1B-F961-43CB-8DE7-4EDB24E92E1A}" type="presParOf" srcId="{B938F643-2E73-412F-A268-2FBDBD8B099D}" destId="{3AF079EF-8025-4185-B1E6-A6BB8A13F58F}" srcOrd="0" destOrd="0" presId="urn:microsoft.com/office/officeart/2005/8/layout/hierarchy1"/>
    <dgm:cxn modelId="{A2082697-FEC1-494C-A8BE-8623F310D00A}" type="presParOf" srcId="{3AF079EF-8025-4185-B1E6-A6BB8A13F58F}" destId="{707B5D56-6E34-4F9A-A70A-D44E7F32D543}" srcOrd="0" destOrd="0" presId="urn:microsoft.com/office/officeart/2005/8/layout/hierarchy1"/>
    <dgm:cxn modelId="{4F7A99D2-67F7-4D8C-8C11-F9FB6B9520B0}" type="presParOf" srcId="{3AF079EF-8025-4185-B1E6-A6BB8A13F58F}" destId="{AF72B495-6A63-4B63-9F38-104DF899A453}" srcOrd="1" destOrd="0" presId="urn:microsoft.com/office/officeart/2005/8/layout/hierarchy1"/>
    <dgm:cxn modelId="{82548B06-C127-4E1B-8141-EC4EC7AD59C0}" type="presParOf" srcId="{B938F643-2E73-412F-A268-2FBDBD8B099D}" destId="{1C9D8854-9570-4ABB-88E2-F7E1A0C67352}" srcOrd="1" destOrd="0" presId="urn:microsoft.com/office/officeart/2005/8/layout/hierarchy1"/>
    <dgm:cxn modelId="{FBA0F612-EC3F-4443-AD3B-DEA1018D7AF7}" type="presParOf" srcId="{1C9D8854-9570-4ABB-88E2-F7E1A0C67352}" destId="{C96B7134-0FB7-4AF0-9CDC-877A93DE9868}" srcOrd="0" destOrd="0" presId="urn:microsoft.com/office/officeart/2005/8/layout/hierarchy1"/>
    <dgm:cxn modelId="{BCC6B9DB-B5CC-4B1A-AE0E-00D9EACD1DC5}" type="presParOf" srcId="{1C9D8854-9570-4ABB-88E2-F7E1A0C67352}" destId="{D2631903-BBDD-4C96-ABFF-A74DBA9B3478}" srcOrd="1" destOrd="0" presId="urn:microsoft.com/office/officeart/2005/8/layout/hierarchy1"/>
    <dgm:cxn modelId="{FBAB3665-DCD8-44E5-942F-740B0B7EDA68}" type="presParOf" srcId="{D2631903-BBDD-4C96-ABFF-A74DBA9B3478}" destId="{FBB40D0C-3CDC-4B23-91D4-6DC55D950B09}" srcOrd="0" destOrd="0" presId="urn:microsoft.com/office/officeart/2005/8/layout/hierarchy1"/>
    <dgm:cxn modelId="{BDFD6EB1-D825-45BF-B281-78ECDD10AECC}" type="presParOf" srcId="{FBB40D0C-3CDC-4B23-91D4-6DC55D950B09}" destId="{FC45D85F-56A2-452F-A73F-AEA806E6F8D9}" srcOrd="0" destOrd="0" presId="urn:microsoft.com/office/officeart/2005/8/layout/hierarchy1"/>
    <dgm:cxn modelId="{9EF92E67-0AB7-4B6B-BDB6-1C2BC45A4CC5}" type="presParOf" srcId="{FBB40D0C-3CDC-4B23-91D4-6DC55D950B09}" destId="{11D97929-715C-408A-943B-39EBB198B9C7}" srcOrd="1" destOrd="0" presId="urn:microsoft.com/office/officeart/2005/8/layout/hierarchy1"/>
    <dgm:cxn modelId="{C42B2446-BE49-4D4B-977B-8EC6A10F46CD}" type="presParOf" srcId="{D2631903-BBDD-4C96-ABFF-A74DBA9B3478}" destId="{3B493844-579C-4530-A65E-7F59BC0BBB99}" srcOrd="1" destOrd="0" presId="urn:microsoft.com/office/officeart/2005/8/layout/hierarchy1"/>
    <dgm:cxn modelId="{5BE88D50-1CB2-4641-9212-EE02F5BD18D6}" type="presParOf" srcId="{3B493844-579C-4530-A65E-7F59BC0BBB99}" destId="{6FAAA1F0-D85C-41D4-A862-CE80FEF455DA}" srcOrd="0" destOrd="0" presId="urn:microsoft.com/office/officeart/2005/8/layout/hierarchy1"/>
    <dgm:cxn modelId="{98B812D0-864F-4D6B-9A4C-59DAD3EADEEC}" type="presParOf" srcId="{3B493844-579C-4530-A65E-7F59BC0BBB99}" destId="{161158B5-9F74-4286-B112-92015B39D7F7}" srcOrd="1" destOrd="0" presId="urn:microsoft.com/office/officeart/2005/8/layout/hierarchy1"/>
    <dgm:cxn modelId="{4DBA6A10-1F6F-437E-9CCB-A5D05FFDE74E}" type="presParOf" srcId="{161158B5-9F74-4286-B112-92015B39D7F7}" destId="{48E5DE98-678D-46BF-8279-20E1AA7EF575}" srcOrd="0" destOrd="0" presId="urn:microsoft.com/office/officeart/2005/8/layout/hierarchy1"/>
    <dgm:cxn modelId="{1D35BA3B-8BD7-4D81-AB4B-E3910D78DB5A}" type="presParOf" srcId="{48E5DE98-678D-46BF-8279-20E1AA7EF575}" destId="{EB1F23D3-C897-4C0D-9B61-4BD817EF9C00}" srcOrd="0" destOrd="0" presId="urn:microsoft.com/office/officeart/2005/8/layout/hierarchy1"/>
    <dgm:cxn modelId="{03EBB78D-8602-47F0-B6C0-4D7A99760AC1}" type="presParOf" srcId="{48E5DE98-678D-46BF-8279-20E1AA7EF575}" destId="{C7F95216-8026-401B-836D-0E776BD8C94A}" srcOrd="1" destOrd="0" presId="urn:microsoft.com/office/officeart/2005/8/layout/hierarchy1"/>
    <dgm:cxn modelId="{DD06410A-7AFC-4D71-8622-280507D2B781}" type="presParOf" srcId="{161158B5-9F74-4286-B112-92015B39D7F7}" destId="{2AF814BC-5044-4978-A00F-06CC64F4D5AC}" srcOrd="1" destOrd="0" presId="urn:microsoft.com/office/officeart/2005/8/layout/hierarchy1"/>
    <dgm:cxn modelId="{5DCEBE51-94D7-41B5-AD4E-FD8B5ECAD7F4}" type="presParOf" srcId="{3B493844-579C-4530-A65E-7F59BC0BBB99}" destId="{3F24455E-EFAE-48EA-8AB5-51CB4696A567}" srcOrd="2" destOrd="0" presId="urn:microsoft.com/office/officeart/2005/8/layout/hierarchy1"/>
    <dgm:cxn modelId="{17C66F5D-64F5-4A5B-8847-8EAD6A639C3D}" type="presParOf" srcId="{3B493844-579C-4530-A65E-7F59BC0BBB99}" destId="{D6B5FE4E-1CB8-478E-AFE9-6B1F3E8F1A8A}" srcOrd="3" destOrd="0" presId="urn:microsoft.com/office/officeart/2005/8/layout/hierarchy1"/>
    <dgm:cxn modelId="{327CB79A-4E9B-4870-AF03-2BBBB37F9D60}" type="presParOf" srcId="{D6B5FE4E-1CB8-478E-AFE9-6B1F3E8F1A8A}" destId="{D911FA83-F6BB-46C2-98A8-71D46E689D83}" srcOrd="0" destOrd="0" presId="urn:microsoft.com/office/officeart/2005/8/layout/hierarchy1"/>
    <dgm:cxn modelId="{EABBCB95-5A5B-42B4-A9F4-A1ADC2C881BC}" type="presParOf" srcId="{D911FA83-F6BB-46C2-98A8-71D46E689D83}" destId="{D2917914-BC69-4C41-B77B-A4831B9EDB8A}" srcOrd="0" destOrd="0" presId="urn:microsoft.com/office/officeart/2005/8/layout/hierarchy1"/>
    <dgm:cxn modelId="{DE6CA866-D9E7-48B0-AF24-74F05D97B675}" type="presParOf" srcId="{D911FA83-F6BB-46C2-98A8-71D46E689D83}" destId="{7568877B-B514-48DE-91EA-38CC10274111}" srcOrd="1" destOrd="0" presId="urn:microsoft.com/office/officeart/2005/8/layout/hierarchy1"/>
    <dgm:cxn modelId="{0E2DAF3C-D395-4D9C-A209-07E959104E3A}" type="presParOf" srcId="{D6B5FE4E-1CB8-478E-AFE9-6B1F3E8F1A8A}" destId="{2484318E-8168-4347-868A-9FD01078A7DB}" srcOrd="1" destOrd="0" presId="urn:microsoft.com/office/officeart/2005/8/layout/hierarchy1"/>
    <dgm:cxn modelId="{4312666B-11E6-4DE9-8EE4-E7C568E58569}" type="presParOf" srcId="{1C9D8854-9570-4ABB-88E2-F7E1A0C67352}" destId="{3ACB051E-8C5D-4E8A-8BF5-B0AB305CDD80}" srcOrd="2" destOrd="0" presId="urn:microsoft.com/office/officeart/2005/8/layout/hierarchy1"/>
    <dgm:cxn modelId="{57EFE3FF-3C64-45E0-96C1-088B15B15DD2}" type="presParOf" srcId="{1C9D8854-9570-4ABB-88E2-F7E1A0C67352}" destId="{28A26B9D-0F08-48B3-B6F1-E883A565FA4D}" srcOrd="3" destOrd="0" presId="urn:microsoft.com/office/officeart/2005/8/layout/hierarchy1"/>
    <dgm:cxn modelId="{BC7C01E4-C906-430D-A9F9-1208016B75D5}" type="presParOf" srcId="{28A26B9D-0F08-48B3-B6F1-E883A565FA4D}" destId="{980BA2F8-3654-4571-ABC6-68CDC4F6AAFE}" srcOrd="0" destOrd="0" presId="urn:microsoft.com/office/officeart/2005/8/layout/hierarchy1"/>
    <dgm:cxn modelId="{844ABAFD-63D9-4569-84B6-876756BD70A4}" type="presParOf" srcId="{980BA2F8-3654-4571-ABC6-68CDC4F6AAFE}" destId="{003400F9-5FBE-4F9E-BD54-0C79A772BBF2}" srcOrd="0" destOrd="0" presId="urn:microsoft.com/office/officeart/2005/8/layout/hierarchy1"/>
    <dgm:cxn modelId="{B59D2636-C92B-49D3-A066-83E93DFAABF0}" type="presParOf" srcId="{980BA2F8-3654-4571-ABC6-68CDC4F6AAFE}" destId="{968139B7-CFA8-437A-B32C-895B8C292094}" srcOrd="1" destOrd="0" presId="urn:microsoft.com/office/officeart/2005/8/layout/hierarchy1"/>
    <dgm:cxn modelId="{F610F8E3-EE1C-4B1C-9DAB-2188971F80AE}" type="presParOf" srcId="{28A26B9D-0F08-48B3-B6F1-E883A565FA4D}" destId="{574B733F-3482-4D27-9612-9729EEFB1D13}" srcOrd="1" destOrd="0" presId="urn:microsoft.com/office/officeart/2005/8/layout/hierarchy1"/>
    <dgm:cxn modelId="{D1F6901C-3EAE-4648-90FB-631611B4B27F}" type="presParOf" srcId="{574B733F-3482-4D27-9612-9729EEFB1D13}" destId="{A0468CF2-28BF-4053-BBB0-CA59BB50A4C5}" srcOrd="0" destOrd="0" presId="urn:microsoft.com/office/officeart/2005/8/layout/hierarchy1"/>
    <dgm:cxn modelId="{A37AC08C-81E7-454E-A3BF-658E915118A8}" type="presParOf" srcId="{574B733F-3482-4D27-9612-9729EEFB1D13}" destId="{B69B8617-9251-481E-8673-B0F5521FF13D}" srcOrd="1" destOrd="0" presId="urn:microsoft.com/office/officeart/2005/8/layout/hierarchy1"/>
    <dgm:cxn modelId="{92987C63-E39F-4CB6-AECF-587703D25A5C}" type="presParOf" srcId="{B69B8617-9251-481E-8673-B0F5521FF13D}" destId="{3FBB1B25-A669-44DB-9D78-6E27920F210D}" srcOrd="0" destOrd="0" presId="urn:microsoft.com/office/officeart/2005/8/layout/hierarchy1"/>
    <dgm:cxn modelId="{47B66F26-8DB3-4894-8CE8-6F2E0A0DCF11}" type="presParOf" srcId="{3FBB1B25-A669-44DB-9D78-6E27920F210D}" destId="{8E13F68F-BA59-4AD4-BE6D-D34531D205BF}" srcOrd="0" destOrd="0" presId="urn:microsoft.com/office/officeart/2005/8/layout/hierarchy1"/>
    <dgm:cxn modelId="{A48E0367-8638-4BF6-BFCD-0269388A8DF1}" type="presParOf" srcId="{3FBB1B25-A669-44DB-9D78-6E27920F210D}" destId="{6EF099A0-FF2A-4F6C-99CA-48B1473E5D0A}" srcOrd="1" destOrd="0" presId="urn:microsoft.com/office/officeart/2005/8/layout/hierarchy1"/>
    <dgm:cxn modelId="{66B2CDD4-803F-4D82-A687-0E44D255617C}" type="presParOf" srcId="{B69B8617-9251-481E-8673-B0F5521FF13D}" destId="{903FFDB5-B633-4203-9613-8C7B3CA4CDA5}" srcOrd="1" destOrd="0" presId="urn:microsoft.com/office/officeart/2005/8/layout/hierarchy1"/>
    <dgm:cxn modelId="{1181336F-9966-44ED-9959-5ED780955DD8}" type="presParOf" srcId="{1C9D8854-9570-4ABB-88E2-F7E1A0C67352}" destId="{D0BCEAA1-8191-4C5F-8B84-09183BD0235B}" srcOrd="4" destOrd="0" presId="urn:microsoft.com/office/officeart/2005/8/layout/hierarchy1"/>
    <dgm:cxn modelId="{35D5A8D0-5C69-4FD3-AAEA-D406342D9AC2}" type="presParOf" srcId="{1C9D8854-9570-4ABB-88E2-F7E1A0C67352}" destId="{D81AD9E2-5F94-41BE-92E5-B2023492A19E}" srcOrd="5" destOrd="0" presId="urn:microsoft.com/office/officeart/2005/8/layout/hierarchy1"/>
    <dgm:cxn modelId="{DAE7384B-959F-4EBC-9009-0816FB7EEF89}" type="presParOf" srcId="{D81AD9E2-5F94-41BE-92E5-B2023492A19E}" destId="{91480688-0544-4EAE-8018-3D63B1F6E95F}" srcOrd="0" destOrd="0" presId="urn:microsoft.com/office/officeart/2005/8/layout/hierarchy1"/>
    <dgm:cxn modelId="{24E73EBD-708B-41CE-B6A0-C6F186BDA14B}" type="presParOf" srcId="{91480688-0544-4EAE-8018-3D63B1F6E95F}" destId="{E46A9D4C-BF66-41A2-B20A-243791132ADC}" srcOrd="0" destOrd="0" presId="urn:microsoft.com/office/officeart/2005/8/layout/hierarchy1"/>
    <dgm:cxn modelId="{08D5EB79-6FB1-48E0-98F4-EC94A9AA5904}" type="presParOf" srcId="{91480688-0544-4EAE-8018-3D63B1F6E95F}" destId="{F2BE6E92-7BF8-4B5D-8A3E-A75D0CBDBD18}" srcOrd="1" destOrd="0" presId="urn:microsoft.com/office/officeart/2005/8/layout/hierarchy1"/>
    <dgm:cxn modelId="{1FF029BE-20F6-4BEC-8CBC-C9CE6BC6DFFB}" type="presParOf" srcId="{D81AD9E2-5F94-41BE-92E5-B2023492A19E}" destId="{0C3F2C0B-4E78-447F-803D-649EC14BFEB7}" srcOrd="1" destOrd="0" presId="urn:microsoft.com/office/officeart/2005/8/layout/hierarchy1"/>
    <dgm:cxn modelId="{E7EC37D3-E4AF-424C-BE1A-19DD068023D5}" type="presParOf" srcId="{0C3F2C0B-4E78-447F-803D-649EC14BFEB7}" destId="{D8370E71-7F46-48DC-AEE4-B2A3EE16CE9A}" srcOrd="0" destOrd="0" presId="urn:microsoft.com/office/officeart/2005/8/layout/hierarchy1"/>
    <dgm:cxn modelId="{0DB876C5-F449-4333-AB03-56EC5C39426E}" type="presParOf" srcId="{0C3F2C0B-4E78-447F-803D-649EC14BFEB7}" destId="{A4F18AFB-5F48-4F64-B145-A06EA559CA4D}" srcOrd="1" destOrd="0" presId="urn:microsoft.com/office/officeart/2005/8/layout/hierarchy1"/>
    <dgm:cxn modelId="{B5E13ADD-6E6F-49C5-A0B3-02AB89FA86CF}" type="presParOf" srcId="{A4F18AFB-5F48-4F64-B145-A06EA559CA4D}" destId="{E2D7B8D4-1486-445B-ACBE-0CFA27775301}" srcOrd="0" destOrd="0" presId="urn:microsoft.com/office/officeart/2005/8/layout/hierarchy1"/>
    <dgm:cxn modelId="{F98A2A28-6AB6-4BA8-880B-B00CF2079223}" type="presParOf" srcId="{E2D7B8D4-1486-445B-ACBE-0CFA27775301}" destId="{279A9C9A-7C2A-4895-8B47-B060F152366F}" srcOrd="0" destOrd="0" presId="urn:microsoft.com/office/officeart/2005/8/layout/hierarchy1"/>
    <dgm:cxn modelId="{151EA366-403D-47CC-9E88-4B5AB7A3A85C}" type="presParOf" srcId="{E2D7B8D4-1486-445B-ACBE-0CFA27775301}" destId="{5C2441FF-FD31-4165-B0EB-6DC513D5A4FE}" srcOrd="1" destOrd="0" presId="urn:microsoft.com/office/officeart/2005/8/layout/hierarchy1"/>
    <dgm:cxn modelId="{D723D669-5608-4B54-9691-BE1D9B651EB8}" type="presParOf" srcId="{A4F18AFB-5F48-4F64-B145-A06EA559CA4D}" destId="{881E8A5F-FBF2-4667-ADF3-18B3F4FEC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5EF3CE-1CF5-41B5-ABB3-BE788872CE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9E064-07FD-491E-8889-F927FE01D433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F8EC4085-E522-46AA-922D-6D7153A099F4}" type="parTrans" cxnId="{D74D12B3-35AE-4837-B32D-1B26E4E4E308}">
      <dgm:prSet/>
      <dgm:spPr/>
      <dgm:t>
        <a:bodyPr/>
        <a:lstStyle/>
        <a:p>
          <a:endParaRPr lang="en-US"/>
        </a:p>
      </dgm:t>
    </dgm:pt>
    <dgm:pt modelId="{90C8BE48-7D75-4C7B-B35A-C9A0624FE0BA}" type="sibTrans" cxnId="{D74D12B3-35AE-4837-B32D-1B26E4E4E308}">
      <dgm:prSet/>
      <dgm:spPr/>
      <dgm:t>
        <a:bodyPr/>
        <a:lstStyle/>
        <a:p>
          <a:endParaRPr lang="en-US"/>
        </a:p>
      </dgm:t>
    </dgm:pt>
    <dgm:pt modelId="{CBF8AFDB-C9D5-48F8-A80B-F7E956E0DF49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09D68115-521C-4379-9F3A-4D7462809561}" type="parTrans" cxnId="{217D9937-1057-4B51-A696-1A3230DED3D6}">
      <dgm:prSet/>
      <dgm:spPr/>
      <dgm:t>
        <a:bodyPr/>
        <a:lstStyle/>
        <a:p>
          <a:endParaRPr lang="en-US"/>
        </a:p>
      </dgm:t>
    </dgm:pt>
    <dgm:pt modelId="{B6D136B3-3BE5-489E-81ED-775367A50842}" type="sibTrans" cxnId="{217D9937-1057-4B51-A696-1A3230DED3D6}">
      <dgm:prSet/>
      <dgm:spPr/>
      <dgm:t>
        <a:bodyPr/>
        <a:lstStyle/>
        <a:p>
          <a:endParaRPr lang="en-US"/>
        </a:p>
      </dgm:t>
    </dgm:pt>
    <dgm:pt modelId="{33912000-C8FE-4E1A-9103-14C966553DD1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C1ED4F07-374C-44D0-9B86-2596B4439B7B}" type="parTrans" cxnId="{B5FA5C56-CC52-40CA-A9D6-D09ED95B6071}">
      <dgm:prSet/>
      <dgm:spPr/>
      <dgm:t>
        <a:bodyPr/>
        <a:lstStyle/>
        <a:p>
          <a:endParaRPr lang="en-US"/>
        </a:p>
      </dgm:t>
    </dgm:pt>
    <dgm:pt modelId="{296B3E4B-BB5E-4C0C-989B-BFD8B544F28A}" type="sibTrans" cxnId="{B5FA5C56-CC52-40CA-A9D6-D09ED95B6071}">
      <dgm:prSet/>
      <dgm:spPr/>
      <dgm:t>
        <a:bodyPr/>
        <a:lstStyle/>
        <a:p>
          <a:endParaRPr lang="en-US"/>
        </a:p>
      </dgm:t>
    </dgm:pt>
    <dgm:pt modelId="{DFEB9CEC-D42C-40C9-89AF-9B17AF7BA3E7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A752AB8D-0B93-4DCD-9BD3-6F97A4A0201D}" type="sibTrans" cxnId="{3C423B70-735F-4F6D-BF3D-1D8D47283015}">
      <dgm:prSet/>
      <dgm:spPr/>
      <dgm:t>
        <a:bodyPr/>
        <a:lstStyle/>
        <a:p>
          <a:endParaRPr lang="en-US"/>
        </a:p>
      </dgm:t>
    </dgm:pt>
    <dgm:pt modelId="{AA32B9C8-209C-4639-90D5-48CC3C896BEA}" type="parTrans" cxnId="{3C423B70-735F-4F6D-BF3D-1D8D47283015}">
      <dgm:prSet/>
      <dgm:spPr/>
      <dgm:t>
        <a:bodyPr/>
        <a:lstStyle/>
        <a:p>
          <a:endParaRPr lang="en-US"/>
        </a:p>
      </dgm:t>
    </dgm:pt>
    <dgm:pt modelId="{2F8D203A-C223-49B6-8BAB-D020AFEF27D3}">
      <dgm:prSet phldrT="[Text]"/>
      <dgm:spPr/>
      <dgm:t>
        <a:bodyPr/>
        <a:lstStyle/>
        <a:p>
          <a:r>
            <a:rPr lang="en-US" dirty="0"/>
            <a:t>Current Count:</a:t>
          </a:r>
        </a:p>
      </dgm:t>
    </dgm:pt>
    <dgm:pt modelId="{FDEC3E59-F392-41FC-8412-4C77F5B631FE}" type="parTrans" cxnId="{596CA01F-E5BD-4EE9-BE91-77A203052B6A}">
      <dgm:prSet/>
      <dgm:spPr/>
      <dgm:t>
        <a:bodyPr/>
        <a:lstStyle/>
        <a:p>
          <a:endParaRPr lang="en-US"/>
        </a:p>
      </dgm:t>
    </dgm:pt>
    <dgm:pt modelId="{A6FEBABD-3852-4CD2-B208-A5BCE1159A79}" type="sibTrans" cxnId="{596CA01F-E5BD-4EE9-BE91-77A203052B6A}">
      <dgm:prSet/>
      <dgm:spPr/>
      <dgm:t>
        <a:bodyPr/>
        <a:lstStyle/>
        <a:p>
          <a:endParaRPr lang="en-US"/>
        </a:p>
      </dgm:t>
    </dgm:pt>
    <dgm:pt modelId="{40222482-E433-4E8E-A1C3-1CDE392BD51F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b="1" dirty="0"/>
            <a:t>1</a:t>
          </a:r>
        </a:p>
      </dgm:t>
    </dgm:pt>
    <dgm:pt modelId="{D76E9BF2-D406-45CA-AA4A-8FDCED64DBB1}" type="parTrans" cxnId="{5DCDEEBB-4357-4852-ACD0-205A1FDC3900}">
      <dgm:prSet/>
      <dgm:spPr/>
      <dgm:t>
        <a:bodyPr/>
        <a:lstStyle/>
        <a:p>
          <a:endParaRPr lang="en-US"/>
        </a:p>
      </dgm:t>
    </dgm:pt>
    <dgm:pt modelId="{4B51E1DA-5F45-4CDF-B4CB-F12B0EE488A8}" type="sibTrans" cxnId="{5DCDEEBB-4357-4852-ACD0-205A1FDC3900}">
      <dgm:prSet/>
      <dgm:spPr/>
      <dgm:t>
        <a:bodyPr/>
        <a:lstStyle/>
        <a:p>
          <a:endParaRPr lang="en-US"/>
        </a:p>
      </dgm:t>
    </dgm:pt>
    <dgm:pt modelId="{266672CE-6CB7-4209-9A43-BC00B6D2777E}">
      <dgm:prSet phldrT="[Text]"/>
      <dgm:spPr/>
      <dgm:t>
        <a:bodyPr/>
        <a:lstStyle/>
        <a:p>
          <a:r>
            <a:rPr lang="en-US" dirty="0"/>
            <a:t>Counter</a:t>
          </a:r>
        </a:p>
      </dgm:t>
    </dgm:pt>
    <dgm:pt modelId="{9CDDEA32-E49C-47C9-967C-FCE29A67FCD7}" type="parTrans" cxnId="{97FE5D87-D290-462E-8013-CA79AD1E9A1D}">
      <dgm:prSet/>
      <dgm:spPr/>
      <dgm:t>
        <a:bodyPr/>
        <a:lstStyle/>
        <a:p>
          <a:endParaRPr lang="en-US"/>
        </a:p>
      </dgm:t>
    </dgm:pt>
    <dgm:pt modelId="{4E97BE32-FA99-43F5-BFAA-4CBE653B9341}" type="sibTrans" cxnId="{97FE5D87-D290-462E-8013-CA79AD1E9A1D}">
      <dgm:prSet/>
      <dgm:spPr/>
      <dgm:t>
        <a:bodyPr/>
        <a:lstStyle/>
        <a:p>
          <a:endParaRPr lang="en-US"/>
        </a:p>
      </dgm:t>
    </dgm:pt>
    <dgm:pt modelId="{6BB0F69D-BED4-4817-9767-4C3D5A11772F}">
      <dgm:prSet phldrT="[Text]"/>
      <dgm:spPr/>
      <dgm:t>
        <a:bodyPr/>
        <a:lstStyle/>
        <a:p>
          <a:r>
            <a:rPr lang="en-US" dirty="0"/>
            <a:t>Click Me</a:t>
          </a:r>
        </a:p>
      </dgm:t>
    </dgm:pt>
    <dgm:pt modelId="{0FF321F1-A20F-42BA-BA97-B1116BA3FA3D}" type="parTrans" cxnId="{A4DCA5C0-FF86-41D3-B769-FCFB4AF21534}">
      <dgm:prSet/>
      <dgm:spPr/>
      <dgm:t>
        <a:bodyPr/>
        <a:lstStyle/>
        <a:p>
          <a:endParaRPr lang="en-US"/>
        </a:p>
      </dgm:t>
    </dgm:pt>
    <dgm:pt modelId="{A41D9610-3BE6-40D5-A479-DA6C47C3B580}" type="sibTrans" cxnId="{A4DCA5C0-FF86-41D3-B769-FCFB4AF21534}">
      <dgm:prSet/>
      <dgm:spPr/>
      <dgm:t>
        <a:bodyPr/>
        <a:lstStyle/>
        <a:p>
          <a:endParaRPr lang="en-US"/>
        </a:p>
      </dgm:t>
    </dgm:pt>
    <dgm:pt modelId="{22F7594E-AA11-488E-9C70-E7426CFFCB33}" type="pres">
      <dgm:prSet presAssocID="{665EF3CE-1CF5-41B5-ABB3-BE788872C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8F643-2E73-412F-A268-2FBDBD8B099D}" type="pres">
      <dgm:prSet presAssocID="{AB69E064-07FD-491E-8889-F927FE01D433}" presName="hierRoot1" presStyleCnt="0"/>
      <dgm:spPr/>
    </dgm:pt>
    <dgm:pt modelId="{3AF079EF-8025-4185-B1E6-A6BB8A13F58F}" type="pres">
      <dgm:prSet presAssocID="{AB69E064-07FD-491E-8889-F927FE01D433}" presName="composite" presStyleCnt="0"/>
      <dgm:spPr/>
    </dgm:pt>
    <dgm:pt modelId="{707B5D56-6E34-4F9A-A70A-D44E7F32D543}" type="pres">
      <dgm:prSet presAssocID="{AB69E064-07FD-491E-8889-F927FE01D433}" presName="background" presStyleLbl="node0" presStyleIdx="0" presStyleCnt="1"/>
      <dgm:spPr/>
    </dgm:pt>
    <dgm:pt modelId="{AF72B495-6A63-4B63-9F38-104DF899A453}" type="pres">
      <dgm:prSet presAssocID="{AB69E064-07FD-491E-8889-F927FE01D433}" presName="text" presStyleLbl="fgAcc0" presStyleIdx="0" presStyleCnt="1">
        <dgm:presLayoutVars>
          <dgm:chPref val="3"/>
        </dgm:presLayoutVars>
      </dgm:prSet>
      <dgm:spPr/>
    </dgm:pt>
    <dgm:pt modelId="{1C9D8854-9570-4ABB-88E2-F7E1A0C67352}" type="pres">
      <dgm:prSet presAssocID="{AB69E064-07FD-491E-8889-F927FE01D433}" presName="hierChild2" presStyleCnt="0"/>
      <dgm:spPr/>
    </dgm:pt>
    <dgm:pt modelId="{C96B7134-0FB7-4AF0-9CDC-877A93DE9868}" type="pres">
      <dgm:prSet presAssocID="{AA32B9C8-209C-4639-90D5-48CC3C896BEA}" presName="Name10" presStyleLbl="parChTrans1D2" presStyleIdx="0" presStyleCnt="3"/>
      <dgm:spPr/>
    </dgm:pt>
    <dgm:pt modelId="{D2631903-BBDD-4C96-ABFF-A74DBA9B3478}" type="pres">
      <dgm:prSet presAssocID="{DFEB9CEC-D42C-40C9-89AF-9B17AF7BA3E7}" presName="hierRoot2" presStyleCnt="0"/>
      <dgm:spPr/>
    </dgm:pt>
    <dgm:pt modelId="{FBB40D0C-3CDC-4B23-91D4-6DC55D950B09}" type="pres">
      <dgm:prSet presAssocID="{DFEB9CEC-D42C-40C9-89AF-9B17AF7BA3E7}" presName="composite2" presStyleCnt="0"/>
      <dgm:spPr/>
    </dgm:pt>
    <dgm:pt modelId="{FC45D85F-56A2-452F-A73F-AEA806E6F8D9}" type="pres">
      <dgm:prSet presAssocID="{DFEB9CEC-D42C-40C9-89AF-9B17AF7BA3E7}" presName="background2" presStyleLbl="node2" presStyleIdx="0" presStyleCnt="3"/>
      <dgm:spPr/>
    </dgm:pt>
    <dgm:pt modelId="{11D97929-715C-408A-943B-39EBB198B9C7}" type="pres">
      <dgm:prSet presAssocID="{DFEB9CEC-D42C-40C9-89AF-9B17AF7BA3E7}" presName="text2" presStyleLbl="fgAcc2" presStyleIdx="0" presStyleCnt="3">
        <dgm:presLayoutVars>
          <dgm:chPref val="3"/>
        </dgm:presLayoutVars>
      </dgm:prSet>
      <dgm:spPr/>
    </dgm:pt>
    <dgm:pt modelId="{3B493844-579C-4530-A65E-7F59BC0BBB99}" type="pres">
      <dgm:prSet presAssocID="{DFEB9CEC-D42C-40C9-89AF-9B17AF7BA3E7}" presName="hierChild3" presStyleCnt="0"/>
      <dgm:spPr/>
    </dgm:pt>
    <dgm:pt modelId="{6FAAA1F0-D85C-41D4-A862-CE80FEF455DA}" type="pres">
      <dgm:prSet presAssocID="{FDEC3E59-F392-41FC-8412-4C77F5B631FE}" presName="Name17" presStyleLbl="parChTrans1D3" presStyleIdx="0" presStyleCnt="4"/>
      <dgm:spPr/>
    </dgm:pt>
    <dgm:pt modelId="{161158B5-9F74-4286-B112-92015B39D7F7}" type="pres">
      <dgm:prSet presAssocID="{2F8D203A-C223-49B6-8BAB-D020AFEF27D3}" presName="hierRoot3" presStyleCnt="0"/>
      <dgm:spPr/>
    </dgm:pt>
    <dgm:pt modelId="{48E5DE98-678D-46BF-8279-20E1AA7EF575}" type="pres">
      <dgm:prSet presAssocID="{2F8D203A-C223-49B6-8BAB-D020AFEF27D3}" presName="composite3" presStyleCnt="0"/>
      <dgm:spPr/>
    </dgm:pt>
    <dgm:pt modelId="{EB1F23D3-C897-4C0D-9B61-4BD817EF9C00}" type="pres">
      <dgm:prSet presAssocID="{2F8D203A-C223-49B6-8BAB-D020AFEF27D3}" presName="background3" presStyleLbl="node3" presStyleIdx="0" presStyleCnt="4"/>
      <dgm:spPr/>
    </dgm:pt>
    <dgm:pt modelId="{C7F95216-8026-401B-836D-0E776BD8C94A}" type="pres">
      <dgm:prSet presAssocID="{2F8D203A-C223-49B6-8BAB-D020AFEF27D3}" presName="text3" presStyleLbl="fgAcc3" presStyleIdx="0" presStyleCnt="4">
        <dgm:presLayoutVars>
          <dgm:chPref val="3"/>
        </dgm:presLayoutVars>
      </dgm:prSet>
      <dgm:spPr/>
    </dgm:pt>
    <dgm:pt modelId="{2AF814BC-5044-4978-A00F-06CC64F4D5AC}" type="pres">
      <dgm:prSet presAssocID="{2F8D203A-C223-49B6-8BAB-D020AFEF27D3}" presName="hierChild4" presStyleCnt="0"/>
      <dgm:spPr/>
    </dgm:pt>
    <dgm:pt modelId="{3F24455E-EFAE-48EA-8AB5-51CB4696A567}" type="pres">
      <dgm:prSet presAssocID="{D76E9BF2-D406-45CA-AA4A-8FDCED64DBB1}" presName="Name17" presStyleLbl="parChTrans1D3" presStyleIdx="1" presStyleCnt="4"/>
      <dgm:spPr/>
    </dgm:pt>
    <dgm:pt modelId="{D6B5FE4E-1CB8-478E-AFE9-6B1F3E8F1A8A}" type="pres">
      <dgm:prSet presAssocID="{40222482-E433-4E8E-A1C3-1CDE392BD51F}" presName="hierRoot3" presStyleCnt="0"/>
      <dgm:spPr/>
    </dgm:pt>
    <dgm:pt modelId="{D911FA83-F6BB-46C2-98A8-71D46E689D83}" type="pres">
      <dgm:prSet presAssocID="{40222482-E433-4E8E-A1C3-1CDE392BD51F}" presName="composite3" presStyleCnt="0"/>
      <dgm:spPr/>
    </dgm:pt>
    <dgm:pt modelId="{D2917914-BC69-4C41-B77B-A4831B9EDB8A}" type="pres">
      <dgm:prSet presAssocID="{40222482-E433-4E8E-A1C3-1CDE392BD51F}" presName="background3" presStyleLbl="node3" presStyleIdx="1" presStyleCnt="4"/>
      <dgm:spPr/>
    </dgm:pt>
    <dgm:pt modelId="{7568877B-B514-48DE-91EA-38CC10274111}" type="pres">
      <dgm:prSet presAssocID="{40222482-E433-4E8E-A1C3-1CDE392BD51F}" presName="text3" presStyleLbl="fgAcc3" presStyleIdx="1" presStyleCnt="4">
        <dgm:presLayoutVars>
          <dgm:chPref val="3"/>
        </dgm:presLayoutVars>
      </dgm:prSet>
      <dgm:spPr/>
    </dgm:pt>
    <dgm:pt modelId="{2484318E-8168-4347-868A-9FD01078A7DB}" type="pres">
      <dgm:prSet presAssocID="{40222482-E433-4E8E-A1C3-1CDE392BD51F}" presName="hierChild4" presStyleCnt="0"/>
      <dgm:spPr/>
    </dgm:pt>
    <dgm:pt modelId="{3ACB051E-8C5D-4E8A-8BF5-B0AB305CDD80}" type="pres">
      <dgm:prSet presAssocID="{09D68115-521C-4379-9F3A-4D7462809561}" presName="Name10" presStyleLbl="parChTrans1D2" presStyleIdx="1" presStyleCnt="3"/>
      <dgm:spPr/>
    </dgm:pt>
    <dgm:pt modelId="{28A26B9D-0F08-48B3-B6F1-E883A565FA4D}" type="pres">
      <dgm:prSet presAssocID="{CBF8AFDB-C9D5-48F8-A80B-F7E956E0DF49}" presName="hierRoot2" presStyleCnt="0"/>
      <dgm:spPr/>
    </dgm:pt>
    <dgm:pt modelId="{980BA2F8-3654-4571-ABC6-68CDC4F6AAFE}" type="pres">
      <dgm:prSet presAssocID="{CBF8AFDB-C9D5-48F8-A80B-F7E956E0DF49}" presName="composite2" presStyleCnt="0"/>
      <dgm:spPr/>
    </dgm:pt>
    <dgm:pt modelId="{003400F9-5FBE-4F9E-BD54-0C79A772BBF2}" type="pres">
      <dgm:prSet presAssocID="{CBF8AFDB-C9D5-48F8-A80B-F7E956E0DF49}" presName="background2" presStyleLbl="node2" presStyleIdx="1" presStyleCnt="3"/>
      <dgm:spPr/>
    </dgm:pt>
    <dgm:pt modelId="{968139B7-CFA8-437A-B32C-895B8C292094}" type="pres">
      <dgm:prSet presAssocID="{CBF8AFDB-C9D5-48F8-A80B-F7E956E0DF49}" presName="text2" presStyleLbl="fgAcc2" presStyleIdx="1" presStyleCnt="3">
        <dgm:presLayoutVars>
          <dgm:chPref val="3"/>
        </dgm:presLayoutVars>
      </dgm:prSet>
      <dgm:spPr/>
    </dgm:pt>
    <dgm:pt modelId="{574B733F-3482-4D27-9612-9729EEFB1D13}" type="pres">
      <dgm:prSet presAssocID="{CBF8AFDB-C9D5-48F8-A80B-F7E956E0DF49}" presName="hierChild3" presStyleCnt="0"/>
      <dgm:spPr/>
    </dgm:pt>
    <dgm:pt modelId="{A0468CF2-28BF-4053-BBB0-CA59BB50A4C5}" type="pres">
      <dgm:prSet presAssocID="{0FF321F1-A20F-42BA-BA97-B1116BA3FA3D}" presName="Name17" presStyleLbl="parChTrans1D3" presStyleIdx="2" presStyleCnt="4"/>
      <dgm:spPr/>
    </dgm:pt>
    <dgm:pt modelId="{B69B8617-9251-481E-8673-B0F5521FF13D}" type="pres">
      <dgm:prSet presAssocID="{6BB0F69D-BED4-4817-9767-4C3D5A11772F}" presName="hierRoot3" presStyleCnt="0"/>
      <dgm:spPr/>
    </dgm:pt>
    <dgm:pt modelId="{3FBB1B25-A669-44DB-9D78-6E27920F210D}" type="pres">
      <dgm:prSet presAssocID="{6BB0F69D-BED4-4817-9767-4C3D5A11772F}" presName="composite3" presStyleCnt="0"/>
      <dgm:spPr/>
    </dgm:pt>
    <dgm:pt modelId="{8E13F68F-BA59-4AD4-BE6D-D34531D205BF}" type="pres">
      <dgm:prSet presAssocID="{6BB0F69D-BED4-4817-9767-4C3D5A11772F}" presName="background3" presStyleLbl="node3" presStyleIdx="2" presStyleCnt="4"/>
      <dgm:spPr/>
    </dgm:pt>
    <dgm:pt modelId="{6EF099A0-FF2A-4F6C-99CA-48B1473E5D0A}" type="pres">
      <dgm:prSet presAssocID="{6BB0F69D-BED4-4817-9767-4C3D5A11772F}" presName="text3" presStyleLbl="fgAcc3" presStyleIdx="2" presStyleCnt="4">
        <dgm:presLayoutVars>
          <dgm:chPref val="3"/>
        </dgm:presLayoutVars>
      </dgm:prSet>
      <dgm:spPr/>
    </dgm:pt>
    <dgm:pt modelId="{903FFDB5-B633-4203-9613-8C7B3CA4CDA5}" type="pres">
      <dgm:prSet presAssocID="{6BB0F69D-BED4-4817-9767-4C3D5A11772F}" presName="hierChild4" presStyleCnt="0"/>
      <dgm:spPr/>
    </dgm:pt>
    <dgm:pt modelId="{D0BCEAA1-8191-4C5F-8B84-09183BD0235B}" type="pres">
      <dgm:prSet presAssocID="{C1ED4F07-374C-44D0-9B86-2596B4439B7B}" presName="Name10" presStyleLbl="parChTrans1D2" presStyleIdx="2" presStyleCnt="3"/>
      <dgm:spPr/>
    </dgm:pt>
    <dgm:pt modelId="{D81AD9E2-5F94-41BE-92E5-B2023492A19E}" type="pres">
      <dgm:prSet presAssocID="{33912000-C8FE-4E1A-9103-14C966553DD1}" presName="hierRoot2" presStyleCnt="0"/>
      <dgm:spPr/>
    </dgm:pt>
    <dgm:pt modelId="{91480688-0544-4EAE-8018-3D63B1F6E95F}" type="pres">
      <dgm:prSet presAssocID="{33912000-C8FE-4E1A-9103-14C966553DD1}" presName="composite2" presStyleCnt="0"/>
      <dgm:spPr/>
    </dgm:pt>
    <dgm:pt modelId="{E46A9D4C-BF66-41A2-B20A-243791132ADC}" type="pres">
      <dgm:prSet presAssocID="{33912000-C8FE-4E1A-9103-14C966553DD1}" presName="background2" presStyleLbl="node2" presStyleIdx="2" presStyleCnt="3"/>
      <dgm:spPr/>
    </dgm:pt>
    <dgm:pt modelId="{F2BE6E92-7BF8-4B5D-8A3E-A75D0CBDBD18}" type="pres">
      <dgm:prSet presAssocID="{33912000-C8FE-4E1A-9103-14C966553DD1}" presName="text2" presStyleLbl="fgAcc2" presStyleIdx="2" presStyleCnt="3">
        <dgm:presLayoutVars>
          <dgm:chPref val="3"/>
        </dgm:presLayoutVars>
      </dgm:prSet>
      <dgm:spPr/>
    </dgm:pt>
    <dgm:pt modelId="{0C3F2C0B-4E78-447F-803D-649EC14BFEB7}" type="pres">
      <dgm:prSet presAssocID="{33912000-C8FE-4E1A-9103-14C966553DD1}" presName="hierChild3" presStyleCnt="0"/>
      <dgm:spPr/>
    </dgm:pt>
    <dgm:pt modelId="{D8370E71-7F46-48DC-AEE4-B2A3EE16CE9A}" type="pres">
      <dgm:prSet presAssocID="{9CDDEA32-E49C-47C9-967C-FCE29A67FCD7}" presName="Name17" presStyleLbl="parChTrans1D3" presStyleIdx="3" presStyleCnt="4"/>
      <dgm:spPr/>
    </dgm:pt>
    <dgm:pt modelId="{A4F18AFB-5F48-4F64-B145-A06EA559CA4D}" type="pres">
      <dgm:prSet presAssocID="{266672CE-6CB7-4209-9A43-BC00B6D2777E}" presName="hierRoot3" presStyleCnt="0"/>
      <dgm:spPr/>
    </dgm:pt>
    <dgm:pt modelId="{E2D7B8D4-1486-445B-ACBE-0CFA27775301}" type="pres">
      <dgm:prSet presAssocID="{266672CE-6CB7-4209-9A43-BC00B6D2777E}" presName="composite3" presStyleCnt="0"/>
      <dgm:spPr/>
    </dgm:pt>
    <dgm:pt modelId="{279A9C9A-7C2A-4895-8B47-B060F152366F}" type="pres">
      <dgm:prSet presAssocID="{266672CE-6CB7-4209-9A43-BC00B6D2777E}" presName="background3" presStyleLbl="node3" presStyleIdx="3" presStyleCnt="4"/>
      <dgm:spPr/>
    </dgm:pt>
    <dgm:pt modelId="{5C2441FF-FD31-4165-B0EB-6DC513D5A4FE}" type="pres">
      <dgm:prSet presAssocID="{266672CE-6CB7-4209-9A43-BC00B6D2777E}" presName="text3" presStyleLbl="fgAcc3" presStyleIdx="3" presStyleCnt="4">
        <dgm:presLayoutVars>
          <dgm:chPref val="3"/>
        </dgm:presLayoutVars>
      </dgm:prSet>
      <dgm:spPr/>
    </dgm:pt>
    <dgm:pt modelId="{881E8A5F-FBF2-4667-ADF3-18B3F4FEC313}" type="pres">
      <dgm:prSet presAssocID="{266672CE-6CB7-4209-9A43-BC00B6D2777E}" presName="hierChild4" presStyleCnt="0"/>
      <dgm:spPr/>
    </dgm:pt>
  </dgm:ptLst>
  <dgm:cxnLst>
    <dgm:cxn modelId="{16A56302-B697-4F26-8A76-DC3B6C8F1FAC}" type="presOf" srcId="{266672CE-6CB7-4209-9A43-BC00B6D2777E}" destId="{5C2441FF-FD31-4165-B0EB-6DC513D5A4FE}" srcOrd="0" destOrd="0" presId="urn:microsoft.com/office/officeart/2005/8/layout/hierarchy1"/>
    <dgm:cxn modelId="{2D1C9003-9D7E-4D35-B033-12F58EA3761F}" type="presOf" srcId="{AB69E064-07FD-491E-8889-F927FE01D433}" destId="{AF72B495-6A63-4B63-9F38-104DF899A453}" srcOrd="0" destOrd="0" presId="urn:microsoft.com/office/officeart/2005/8/layout/hierarchy1"/>
    <dgm:cxn modelId="{A0FDF31A-0375-4EAC-A915-2A030B6A8CC3}" type="presOf" srcId="{0FF321F1-A20F-42BA-BA97-B1116BA3FA3D}" destId="{A0468CF2-28BF-4053-BBB0-CA59BB50A4C5}" srcOrd="0" destOrd="0" presId="urn:microsoft.com/office/officeart/2005/8/layout/hierarchy1"/>
    <dgm:cxn modelId="{BF934C1E-BDD9-4D02-B3AA-0C0392B27BC3}" type="presOf" srcId="{40222482-E433-4E8E-A1C3-1CDE392BD51F}" destId="{7568877B-B514-48DE-91EA-38CC10274111}" srcOrd="0" destOrd="0" presId="urn:microsoft.com/office/officeart/2005/8/layout/hierarchy1"/>
    <dgm:cxn modelId="{596CA01F-E5BD-4EE9-BE91-77A203052B6A}" srcId="{DFEB9CEC-D42C-40C9-89AF-9B17AF7BA3E7}" destId="{2F8D203A-C223-49B6-8BAB-D020AFEF27D3}" srcOrd="0" destOrd="0" parTransId="{FDEC3E59-F392-41FC-8412-4C77F5B631FE}" sibTransId="{A6FEBABD-3852-4CD2-B208-A5BCE1159A79}"/>
    <dgm:cxn modelId="{47F45E21-CEB0-488C-AB5C-C59A0A8E6A3D}" type="presOf" srcId="{DFEB9CEC-D42C-40C9-89AF-9B17AF7BA3E7}" destId="{11D97929-715C-408A-943B-39EBB198B9C7}" srcOrd="0" destOrd="0" presId="urn:microsoft.com/office/officeart/2005/8/layout/hierarchy1"/>
    <dgm:cxn modelId="{96A1AE2A-2BFB-4C3F-B36D-A2FAEFF65EB9}" type="presOf" srcId="{665EF3CE-1CF5-41B5-ABB3-BE788872CE3F}" destId="{22F7594E-AA11-488E-9C70-E7426CFFCB33}" srcOrd="0" destOrd="0" presId="urn:microsoft.com/office/officeart/2005/8/layout/hierarchy1"/>
    <dgm:cxn modelId="{217D9937-1057-4B51-A696-1A3230DED3D6}" srcId="{AB69E064-07FD-491E-8889-F927FE01D433}" destId="{CBF8AFDB-C9D5-48F8-A80B-F7E956E0DF49}" srcOrd="1" destOrd="0" parTransId="{09D68115-521C-4379-9F3A-4D7462809561}" sibTransId="{B6D136B3-3BE5-489E-81ED-775367A50842}"/>
    <dgm:cxn modelId="{05832269-63E0-48E7-BCBB-4D76848D8C66}" type="presOf" srcId="{CBF8AFDB-C9D5-48F8-A80B-F7E956E0DF49}" destId="{968139B7-CFA8-437A-B32C-895B8C292094}" srcOrd="0" destOrd="0" presId="urn:microsoft.com/office/officeart/2005/8/layout/hierarchy1"/>
    <dgm:cxn modelId="{42D1A76F-FE99-4005-9711-28E1E56CE6AF}" type="presOf" srcId="{6BB0F69D-BED4-4817-9767-4C3D5A11772F}" destId="{6EF099A0-FF2A-4F6C-99CA-48B1473E5D0A}" srcOrd="0" destOrd="0" presId="urn:microsoft.com/office/officeart/2005/8/layout/hierarchy1"/>
    <dgm:cxn modelId="{3C423B70-735F-4F6D-BF3D-1D8D47283015}" srcId="{AB69E064-07FD-491E-8889-F927FE01D433}" destId="{DFEB9CEC-D42C-40C9-89AF-9B17AF7BA3E7}" srcOrd="0" destOrd="0" parTransId="{AA32B9C8-209C-4639-90D5-48CC3C896BEA}" sibTransId="{A752AB8D-0B93-4DCD-9BD3-6F97A4A0201D}"/>
    <dgm:cxn modelId="{B5FA5C56-CC52-40CA-A9D6-D09ED95B6071}" srcId="{AB69E064-07FD-491E-8889-F927FE01D433}" destId="{33912000-C8FE-4E1A-9103-14C966553DD1}" srcOrd="2" destOrd="0" parTransId="{C1ED4F07-374C-44D0-9B86-2596B4439B7B}" sibTransId="{296B3E4B-BB5E-4C0C-989B-BFD8B544F28A}"/>
    <dgm:cxn modelId="{A16C7883-E919-484B-901F-9F7A333AC937}" type="presOf" srcId="{33912000-C8FE-4E1A-9103-14C966553DD1}" destId="{F2BE6E92-7BF8-4B5D-8A3E-A75D0CBDBD18}" srcOrd="0" destOrd="0" presId="urn:microsoft.com/office/officeart/2005/8/layout/hierarchy1"/>
    <dgm:cxn modelId="{97FE5D87-D290-462E-8013-CA79AD1E9A1D}" srcId="{33912000-C8FE-4E1A-9103-14C966553DD1}" destId="{266672CE-6CB7-4209-9A43-BC00B6D2777E}" srcOrd="0" destOrd="0" parTransId="{9CDDEA32-E49C-47C9-967C-FCE29A67FCD7}" sibTransId="{4E97BE32-FA99-43F5-BFAA-4CBE653B9341}"/>
    <dgm:cxn modelId="{A0CDE893-A47F-4DB8-A09A-4742A6843CA0}" type="presOf" srcId="{AA32B9C8-209C-4639-90D5-48CC3C896BEA}" destId="{C96B7134-0FB7-4AF0-9CDC-877A93DE9868}" srcOrd="0" destOrd="0" presId="urn:microsoft.com/office/officeart/2005/8/layout/hierarchy1"/>
    <dgm:cxn modelId="{50C7D39F-8534-4C22-A566-94ECE2BB3EC7}" type="presOf" srcId="{09D68115-521C-4379-9F3A-4D7462809561}" destId="{3ACB051E-8C5D-4E8A-8BF5-B0AB305CDD80}" srcOrd="0" destOrd="0" presId="urn:microsoft.com/office/officeart/2005/8/layout/hierarchy1"/>
    <dgm:cxn modelId="{D74D12B3-35AE-4837-B32D-1B26E4E4E308}" srcId="{665EF3CE-1CF5-41B5-ABB3-BE788872CE3F}" destId="{AB69E064-07FD-491E-8889-F927FE01D433}" srcOrd="0" destOrd="0" parTransId="{F8EC4085-E522-46AA-922D-6D7153A099F4}" sibTransId="{90C8BE48-7D75-4C7B-B35A-C9A0624FE0BA}"/>
    <dgm:cxn modelId="{5DCDEEBB-4357-4852-ACD0-205A1FDC3900}" srcId="{DFEB9CEC-D42C-40C9-89AF-9B17AF7BA3E7}" destId="{40222482-E433-4E8E-A1C3-1CDE392BD51F}" srcOrd="1" destOrd="0" parTransId="{D76E9BF2-D406-45CA-AA4A-8FDCED64DBB1}" sibTransId="{4B51E1DA-5F45-4CDF-B4CB-F12B0EE488A8}"/>
    <dgm:cxn modelId="{A4DCA5C0-FF86-41D3-B769-FCFB4AF21534}" srcId="{CBF8AFDB-C9D5-48F8-A80B-F7E956E0DF49}" destId="{6BB0F69D-BED4-4817-9767-4C3D5A11772F}" srcOrd="0" destOrd="0" parTransId="{0FF321F1-A20F-42BA-BA97-B1116BA3FA3D}" sibTransId="{A41D9610-3BE6-40D5-A479-DA6C47C3B580}"/>
    <dgm:cxn modelId="{283CCDC2-5877-49FD-A2F4-9A4CB300DBD4}" type="presOf" srcId="{C1ED4F07-374C-44D0-9B86-2596B4439B7B}" destId="{D0BCEAA1-8191-4C5F-8B84-09183BD0235B}" srcOrd="0" destOrd="0" presId="urn:microsoft.com/office/officeart/2005/8/layout/hierarchy1"/>
    <dgm:cxn modelId="{1D8784C6-DB2A-4DB0-8537-D64C5055F79F}" type="presOf" srcId="{D76E9BF2-D406-45CA-AA4A-8FDCED64DBB1}" destId="{3F24455E-EFAE-48EA-8AB5-51CB4696A567}" srcOrd="0" destOrd="0" presId="urn:microsoft.com/office/officeart/2005/8/layout/hierarchy1"/>
    <dgm:cxn modelId="{899626C9-9FBB-49F3-9FD4-FFFB08658664}" type="presOf" srcId="{2F8D203A-C223-49B6-8BAB-D020AFEF27D3}" destId="{C7F95216-8026-401B-836D-0E776BD8C94A}" srcOrd="0" destOrd="0" presId="urn:microsoft.com/office/officeart/2005/8/layout/hierarchy1"/>
    <dgm:cxn modelId="{D65ABBD6-966E-4E28-B4B2-3211319AE4D3}" type="presOf" srcId="{9CDDEA32-E49C-47C9-967C-FCE29A67FCD7}" destId="{D8370E71-7F46-48DC-AEE4-B2A3EE16CE9A}" srcOrd="0" destOrd="0" presId="urn:microsoft.com/office/officeart/2005/8/layout/hierarchy1"/>
    <dgm:cxn modelId="{836284EA-D465-41FD-84D0-439722F0666B}" type="presOf" srcId="{FDEC3E59-F392-41FC-8412-4C77F5B631FE}" destId="{6FAAA1F0-D85C-41D4-A862-CE80FEF455DA}" srcOrd="0" destOrd="0" presId="urn:microsoft.com/office/officeart/2005/8/layout/hierarchy1"/>
    <dgm:cxn modelId="{C56098B1-AF73-48BF-8F9C-29388C7F2D3D}" type="presParOf" srcId="{22F7594E-AA11-488E-9C70-E7426CFFCB33}" destId="{B938F643-2E73-412F-A268-2FBDBD8B099D}" srcOrd="0" destOrd="0" presId="urn:microsoft.com/office/officeart/2005/8/layout/hierarchy1"/>
    <dgm:cxn modelId="{431C8F1B-F961-43CB-8DE7-4EDB24E92E1A}" type="presParOf" srcId="{B938F643-2E73-412F-A268-2FBDBD8B099D}" destId="{3AF079EF-8025-4185-B1E6-A6BB8A13F58F}" srcOrd="0" destOrd="0" presId="urn:microsoft.com/office/officeart/2005/8/layout/hierarchy1"/>
    <dgm:cxn modelId="{A2082697-FEC1-494C-A8BE-8623F310D00A}" type="presParOf" srcId="{3AF079EF-8025-4185-B1E6-A6BB8A13F58F}" destId="{707B5D56-6E34-4F9A-A70A-D44E7F32D543}" srcOrd="0" destOrd="0" presId="urn:microsoft.com/office/officeart/2005/8/layout/hierarchy1"/>
    <dgm:cxn modelId="{4F7A99D2-67F7-4D8C-8C11-F9FB6B9520B0}" type="presParOf" srcId="{3AF079EF-8025-4185-B1E6-A6BB8A13F58F}" destId="{AF72B495-6A63-4B63-9F38-104DF899A453}" srcOrd="1" destOrd="0" presId="urn:microsoft.com/office/officeart/2005/8/layout/hierarchy1"/>
    <dgm:cxn modelId="{82548B06-C127-4E1B-8141-EC4EC7AD59C0}" type="presParOf" srcId="{B938F643-2E73-412F-A268-2FBDBD8B099D}" destId="{1C9D8854-9570-4ABB-88E2-F7E1A0C67352}" srcOrd="1" destOrd="0" presId="urn:microsoft.com/office/officeart/2005/8/layout/hierarchy1"/>
    <dgm:cxn modelId="{FBA0F612-EC3F-4443-AD3B-DEA1018D7AF7}" type="presParOf" srcId="{1C9D8854-9570-4ABB-88E2-F7E1A0C67352}" destId="{C96B7134-0FB7-4AF0-9CDC-877A93DE9868}" srcOrd="0" destOrd="0" presId="urn:microsoft.com/office/officeart/2005/8/layout/hierarchy1"/>
    <dgm:cxn modelId="{BCC6B9DB-B5CC-4B1A-AE0E-00D9EACD1DC5}" type="presParOf" srcId="{1C9D8854-9570-4ABB-88E2-F7E1A0C67352}" destId="{D2631903-BBDD-4C96-ABFF-A74DBA9B3478}" srcOrd="1" destOrd="0" presId="urn:microsoft.com/office/officeart/2005/8/layout/hierarchy1"/>
    <dgm:cxn modelId="{FBAB3665-DCD8-44E5-942F-740B0B7EDA68}" type="presParOf" srcId="{D2631903-BBDD-4C96-ABFF-A74DBA9B3478}" destId="{FBB40D0C-3CDC-4B23-91D4-6DC55D950B09}" srcOrd="0" destOrd="0" presId="urn:microsoft.com/office/officeart/2005/8/layout/hierarchy1"/>
    <dgm:cxn modelId="{BDFD6EB1-D825-45BF-B281-78ECDD10AECC}" type="presParOf" srcId="{FBB40D0C-3CDC-4B23-91D4-6DC55D950B09}" destId="{FC45D85F-56A2-452F-A73F-AEA806E6F8D9}" srcOrd="0" destOrd="0" presId="urn:microsoft.com/office/officeart/2005/8/layout/hierarchy1"/>
    <dgm:cxn modelId="{9EF92E67-0AB7-4B6B-BDB6-1C2BC45A4CC5}" type="presParOf" srcId="{FBB40D0C-3CDC-4B23-91D4-6DC55D950B09}" destId="{11D97929-715C-408A-943B-39EBB198B9C7}" srcOrd="1" destOrd="0" presId="urn:microsoft.com/office/officeart/2005/8/layout/hierarchy1"/>
    <dgm:cxn modelId="{C42B2446-BE49-4D4B-977B-8EC6A10F46CD}" type="presParOf" srcId="{D2631903-BBDD-4C96-ABFF-A74DBA9B3478}" destId="{3B493844-579C-4530-A65E-7F59BC0BBB99}" srcOrd="1" destOrd="0" presId="urn:microsoft.com/office/officeart/2005/8/layout/hierarchy1"/>
    <dgm:cxn modelId="{5BE88D50-1CB2-4641-9212-EE02F5BD18D6}" type="presParOf" srcId="{3B493844-579C-4530-A65E-7F59BC0BBB99}" destId="{6FAAA1F0-D85C-41D4-A862-CE80FEF455DA}" srcOrd="0" destOrd="0" presId="urn:microsoft.com/office/officeart/2005/8/layout/hierarchy1"/>
    <dgm:cxn modelId="{98B812D0-864F-4D6B-9A4C-59DAD3EADEEC}" type="presParOf" srcId="{3B493844-579C-4530-A65E-7F59BC0BBB99}" destId="{161158B5-9F74-4286-B112-92015B39D7F7}" srcOrd="1" destOrd="0" presId="urn:microsoft.com/office/officeart/2005/8/layout/hierarchy1"/>
    <dgm:cxn modelId="{4DBA6A10-1F6F-437E-9CCB-A5D05FFDE74E}" type="presParOf" srcId="{161158B5-9F74-4286-B112-92015B39D7F7}" destId="{48E5DE98-678D-46BF-8279-20E1AA7EF575}" srcOrd="0" destOrd="0" presId="urn:microsoft.com/office/officeart/2005/8/layout/hierarchy1"/>
    <dgm:cxn modelId="{1D35BA3B-8BD7-4D81-AB4B-E3910D78DB5A}" type="presParOf" srcId="{48E5DE98-678D-46BF-8279-20E1AA7EF575}" destId="{EB1F23D3-C897-4C0D-9B61-4BD817EF9C00}" srcOrd="0" destOrd="0" presId="urn:microsoft.com/office/officeart/2005/8/layout/hierarchy1"/>
    <dgm:cxn modelId="{03EBB78D-8602-47F0-B6C0-4D7A99760AC1}" type="presParOf" srcId="{48E5DE98-678D-46BF-8279-20E1AA7EF575}" destId="{C7F95216-8026-401B-836D-0E776BD8C94A}" srcOrd="1" destOrd="0" presId="urn:microsoft.com/office/officeart/2005/8/layout/hierarchy1"/>
    <dgm:cxn modelId="{DD06410A-7AFC-4D71-8622-280507D2B781}" type="presParOf" srcId="{161158B5-9F74-4286-B112-92015B39D7F7}" destId="{2AF814BC-5044-4978-A00F-06CC64F4D5AC}" srcOrd="1" destOrd="0" presId="urn:microsoft.com/office/officeart/2005/8/layout/hierarchy1"/>
    <dgm:cxn modelId="{5DCEBE51-94D7-41B5-AD4E-FD8B5ECAD7F4}" type="presParOf" srcId="{3B493844-579C-4530-A65E-7F59BC0BBB99}" destId="{3F24455E-EFAE-48EA-8AB5-51CB4696A567}" srcOrd="2" destOrd="0" presId="urn:microsoft.com/office/officeart/2005/8/layout/hierarchy1"/>
    <dgm:cxn modelId="{17C66F5D-64F5-4A5B-8847-8EAD6A639C3D}" type="presParOf" srcId="{3B493844-579C-4530-A65E-7F59BC0BBB99}" destId="{D6B5FE4E-1CB8-478E-AFE9-6B1F3E8F1A8A}" srcOrd="3" destOrd="0" presId="urn:microsoft.com/office/officeart/2005/8/layout/hierarchy1"/>
    <dgm:cxn modelId="{327CB79A-4E9B-4870-AF03-2BBBB37F9D60}" type="presParOf" srcId="{D6B5FE4E-1CB8-478E-AFE9-6B1F3E8F1A8A}" destId="{D911FA83-F6BB-46C2-98A8-71D46E689D83}" srcOrd="0" destOrd="0" presId="urn:microsoft.com/office/officeart/2005/8/layout/hierarchy1"/>
    <dgm:cxn modelId="{EABBCB95-5A5B-42B4-A9F4-A1ADC2C881BC}" type="presParOf" srcId="{D911FA83-F6BB-46C2-98A8-71D46E689D83}" destId="{D2917914-BC69-4C41-B77B-A4831B9EDB8A}" srcOrd="0" destOrd="0" presId="urn:microsoft.com/office/officeart/2005/8/layout/hierarchy1"/>
    <dgm:cxn modelId="{DE6CA866-D9E7-48B0-AF24-74F05D97B675}" type="presParOf" srcId="{D911FA83-F6BB-46C2-98A8-71D46E689D83}" destId="{7568877B-B514-48DE-91EA-38CC10274111}" srcOrd="1" destOrd="0" presId="urn:microsoft.com/office/officeart/2005/8/layout/hierarchy1"/>
    <dgm:cxn modelId="{0E2DAF3C-D395-4D9C-A209-07E959104E3A}" type="presParOf" srcId="{D6B5FE4E-1CB8-478E-AFE9-6B1F3E8F1A8A}" destId="{2484318E-8168-4347-868A-9FD01078A7DB}" srcOrd="1" destOrd="0" presId="urn:microsoft.com/office/officeart/2005/8/layout/hierarchy1"/>
    <dgm:cxn modelId="{4312666B-11E6-4DE9-8EE4-E7C568E58569}" type="presParOf" srcId="{1C9D8854-9570-4ABB-88E2-F7E1A0C67352}" destId="{3ACB051E-8C5D-4E8A-8BF5-B0AB305CDD80}" srcOrd="2" destOrd="0" presId="urn:microsoft.com/office/officeart/2005/8/layout/hierarchy1"/>
    <dgm:cxn modelId="{57EFE3FF-3C64-45E0-96C1-088B15B15DD2}" type="presParOf" srcId="{1C9D8854-9570-4ABB-88E2-F7E1A0C67352}" destId="{28A26B9D-0F08-48B3-B6F1-E883A565FA4D}" srcOrd="3" destOrd="0" presId="urn:microsoft.com/office/officeart/2005/8/layout/hierarchy1"/>
    <dgm:cxn modelId="{BC7C01E4-C906-430D-A9F9-1208016B75D5}" type="presParOf" srcId="{28A26B9D-0F08-48B3-B6F1-E883A565FA4D}" destId="{980BA2F8-3654-4571-ABC6-68CDC4F6AAFE}" srcOrd="0" destOrd="0" presId="urn:microsoft.com/office/officeart/2005/8/layout/hierarchy1"/>
    <dgm:cxn modelId="{844ABAFD-63D9-4569-84B6-876756BD70A4}" type="presParOf" srcId="{980BA2F8-3654-4571-ABC6-68CDC4F6AAFE}" destId="{003400F9-5FBE-4F9E-BD54-0C79A772BBF2}" srcOrd="0" destOrd="0" presId="urn:microsoft.com/office/officeart/2005/8/layout/hierarchy1"/>
    <dgm:cxn modelId="{B59D2636-C92B-49D3-A066-83E93DFAABF0}" type="presParOf" srcId="{980BA2F8-3654-4571-ABC6-68CDC4F6AAFE}" destId="{968139B7-CFA8-437A-B32C-895B8C292094}" srcOrd="1" destOrd="0" presId="urn:microsoft.com/office/officeart/2005/8/layout/hierarchy1"/>
    <dgm:cxn modelId="{F610F8E3-EE1C-4B1C-9DAB-2188971F80AE}" type="presParOf" srcId="{28A26B9D-0F08-48B3-B6F1-E883A565FA4D}" destId="{574B733F-3482-4D27-9612-9729EEFB1D13}" srcOrd="1" destOrd="0" presId="urn:microsoft.com/office/officeart/2005/8/layout/hierarchy1"/>
    <dgm:cxn modelId="{D1F6901C-3EAE-4648-90FB-631611B4B27F}" type="presParOf" srcId="{574B733F-3482-4D27-9612-9729EEFB1D13}" destId="{A0468CF2-28BF-4053-BBB0-CA59BB50A4C5}" srcOrd="0" destOrd="0" presId="urn:microsoft.com/office/officeart/2005/8/layout/hierarchy1"/>
    <dgm:cxn modelId="{A37AC08C-81E7-454E-A3BF-658E915118A8}" type="presParOf" srcId="{574B733F-3482-4D27-9612-9729EEFB1D13}" destId="{B69B8617-9251-481E-8673-B0F5521FF13D}" srcOrd="1" destOrd="0" presId="urn:microsoft.com/office/officeart/2005/8/layout/hierarchy1"/>
    <dgm:cxn modelId="{92987C63-E39F-4CB6-AECF-587703D25A5C}" type="presParOf" srcId="{B69B8617-9251-481E-8673-B0F5521FF13D}" destId="{3FBB1B25-A669-44DB-9D78-6E27920F210D}" srcOrd="0" destOrd="0" presId="urn:microsoft.com/office/officeart/2005/8/layout/hierarchy1"/>
    <dgm:cxn modelId="{47B66F26-8DB3-4894-8CE8-6F2E0A0DCF11}" type="presParOf" srcId="{3FBB1B25-A669-44DB-9D78-6E27920F210D}" destId="{8E13F68F-BA59-4AD4-BE6D-D34531D205BF}" srcOrd="0" destOrd="0" presId="urn:microsoft.com/office/officeart/2005/8/layout/hierarchy1"/>
    <dgm:cxn modelId="{A48E0367-8638-4BF6-BFCD-0269388A8DF1}" type="presParOf" srcId="{3FBB1B25-A669-44DB-9D78-6E27920F210D}" destId="{6EF099A0-FF2A-4F6C-99CA-48B1473E5D0A}" srcOrd="1" destOrd="0" presId="urn:microsoft.com/office/officeart/2005/8/layout/hierarchy1"/>
    <dgm:cxn modelId="{66B2CDD4-803F-4D82-A687-0E44D255617C}" type="presParOf" srcId="{B69B8617-9251-481E-8673-B0F5521FF13D}" destId="{903FFDB5-B633-4203-9613-8C7B3CA4CDA5}" srcOrd="1" destOrd="0" presId="urn:microsoft.com/office/officeart/2005/8/layout/hierarchy1"/>
    <dgm:cxn modelId="{1181336F-9966-44ED-9959-5ED780955DD8}" type="presParOf" srcId="{1C9D8854-9570-4ABB-88E2-F7E1A0C67352}" destId="{D0BCEAA1-8191-4C5F-8B84-09183BD0235B}" srcOrd="4" destOrd="0" presId="urn:microsoft.com/office/officeart/2005/8/layout/hierarchy1"/>
    <dgm:cxn modelId="{35D5A8D0-5C69-4FD3-AAEA-D406342D9AC2}" type="presParOf" srcId="{1C9D8854-9570-4ABB-88E2-F7E1A0C67352}" destId="{D81AD9E2-5F94-41BE-92E5-B2023492A19E}" srcOrd="5" destOrd="0" presId="urn:microsoft.com/office/officeart/2005/8/layout/hierarchy1"/>
    <dgm:cxn modelId="{DAE7384B-959F-4EBC-9009-0816FB7EEF89}" type="presParOf" srcId="{D81AD9E2-5F94-41BE-92E5-B2023492A19E}" destId="{91480688-0544-4EAE-8018-3D63B1F6E95F}" srcOrd="0" destOrd="0" presId="urn:microsoft.com/office/officeart/2005/8/layout/hierarchy1"/>
    <dgm:cxn modelId="{24E73EBD-708B-41CE-B6A0-C6F186BDA14B}" type="presParOf" srcId="{91480688-0544-4EAE-8018-3D63B1F6E95F}" destId="{E46A9D4C-BF66-41A2-B20A-243791132ADC}" srcOrd="0" destOrd="0" presId="urn:microsoft.com/office/officeart/2005/8/layout/hierarchy1"/>
    <dgm:cxn modelId="{08D5EB79-6FB1-48E0-98F4-EC94A9AA5904}" type="presParOf" srcId="{91480688-0544-4EAE-8018-3D63B1F6E95F}" destId="{F2BE6E92-7BF8-4B5D-8A3E-A75D0CBDBD18}" srcOrd="1" destOrd="0" presId="urn:microsoft.com/office/officeart/2005/8/layout/hierarchy1"/>
    <dgm:cxn modelId="{1FF029BE-20F6-4BEC-8CBC-C9CE6BC6DFFB}" type="presParOf" srcId="{D81AD9E2-5F94-41BE-92E5-B2023492A19E}" destId="{0C3F2C0B-4E78-447F-803D-649EC14BFEB7}" srcOrd="1" destOrd="0" presId="urn:microsoft.com/office/officeart/2005/8/layout/hierarchy1"/>
    <dgm:cxn modelId="{E7EC37D3-E4AF-424C-BE1A-19DD068023D5}" type="presParOf" srcId="{0C3F2C0B-4E78-447F-803D-649EC14BFEB7}" destId="{D8370E71-7F46-48DC-AEE4-B2A3EE16CE9A}" srcOrd="0" destOrd="0" presId="urn:microsoft.com/office/officeart/2005/8/layout/hierarchy1"/>
    <dgm:cxn modelId="{0DB876C5-F449-4333-AB03-56EC5C39426E}" type="presParOf" srcId="{0C3F2C0B-4E78-447F-803D-649EC14BFEB7}" destId="{A4F18AFB-5F48-4F64-B145-A06EA559CA4D}" srcOrd="1" destOrd="0" presId="urn:microsoft.com/office/officeart/2005/8/layout/hierarchy1"/>
    <dgm:cxn modelId="{B5E13ADD-6E6F-49C5-A0B3-02AB89FA86CF}" type="presParOf" srcId="{A4F18AFB-5F48-4F64-B145-A06EA559CA4D}" destId="{E2D7B8D4-1486-445B-ACBE-0CFA27775301}" srcOrd="0" destOrd="0" presId="urn:microsoft.com/office/officeart/2005/8/layout/hierarchy1"/>
    <dgm:cxn modelId="{F98A2A28-6AB6-4BA8-880B-B00CF2079223}" type="presParOf" srcId="{E2D7B8D4-1486-445B-ACBE-0CFA27775301}" destId="{279A9C9A-7C2A-4895-8B47-B060F152366F}" srcOrd="0" destOrd="0" presId="urn:microsoft.com/office/officeart/2005/8/layout/hierarchy1"/>
    <dgm:cxn modelId="{151EA366-403D-47CC-9E88-4B5AB7A3A85C}" type="presParOf" srcId="{E2D7B8D4-1486-445B-ACBE-0CFA27775301}" destId="{5C2441FF-FD31-4165-B0EB-6DC513D5A4FE}" srcOrd="1" destOrd="0" presId="urn:microsoft.com/office/officeart/2005/8/layout/hierarchy1"/>
    <dgm:cxn modelId="{D723D669-5608-4B54-9691-BE1D9B651EB8}" type="presParOf" srcId="{A4F18AFB-5F48-4F64-B145-A06EA559CA4D}" destId="{881E8A5F-FBF2-4667-ADF3-18B3F4FEC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5EF3CE-1CF5-41B5-ABB3-BE788872CE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9E064-07FD-491E-8889-F927FE01D433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F8EC4085-E522-46AA-922D-6D7153A099F4}" type="parTrans" cxnId="{D74D12B3-35AE-4837-B32D-1B26E4E4E308}">
      <dgm:prSet/>
      <dgm:spPr/>
      <dgm:t>
        <a:bodyPr/>
        <a:lstStyle/>
        <a:p>
          <a:endParaRPr lang="en-US"/>
        </a:p>
      </dgm:t>
    </dgm:pt>
    <dgm:pt modelId="{90C8BE48-7D75-4C7B-B35A-C9A0624FE0BA}" type="sibTrans" cxnId="{D74D12B3-35AE-4837-B32D-1B26E4E4E308}">
      <dgm:prSet/>
      <dgm:spPr/>
      <dgm:t>
        <a:bodyPr/>
        <a:lstStyle/>
        <a:p>
          <a:endParaRPr lang="en-US"/>
        </a:p>
      </dgm:t>
    </dgm:pt>
    <dgm:pt modelId="{CBF8AFDB-C9D5-48F8-A80B-F7E956E0DF49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09D68115-521C-4379-9F3A-4D7462809561}" type="parTrans" cxnId="{217D9937-1057-4B51-A696-1A3230DED3D6}">
      <dgm:prSet/>
      <dgm:spPr/>
      <dgm:t>
        <a:bodyPr/>
        <a:lstStyle/>
        <a:p>
          <a:endParaRPr lang="en-US"/>
        </a:p>
      </dgm:t>
    </dgm:pt>
    <dgm:pt modelId="{B6D136B3-3BE5-489E-81ED-775367A50842}" type="sibTrans" cxnId="{217D9937-1057-4B51-A696-1A3230DED3D6}">
      <dgm:prSet/>
      <dgm:spPr/>
      <dgm:t>
        <a:bodyPr/>
        <a:lstStyle/>
        <a:p>
          <a:endParaRPr lang="en-US"/>
        </a:p>
      </dgm:t>
    </dgm:pt>
    <dgm:pt modelId="{33912000-C8FE-4E1A-9103-14C966553DD1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C1ED4F07-374C-44D0-9B86-2596B4439B7B}" type="parTrans" cxnId="{B5FA5C56-CC52-40CA-A9D6-D09ED95B6071}">
      <dgm:prSet/>
      <dgm:spPr/>
      <dgm:t>
        <a:bodyPr/>
        <a:lstStyle/>
        <a:p>
          <a:endParaRPr lang="en-US"/>
        </a:p>
      </dgm:t>
    </dgm:pt>
    <dgm:pt modelId="{296B3E4B-BB5E-4C0C-989B-BFD8B544F28A}" type="sibTrans" cxnId="{B5FA5C56-CC52-40CA-A9D6-D09ED95B6071}">
      <dgm:prSet/>
      <dgm:spPr/>
      <dgm:t>
        <a:bodyPr/>
        <a:lstStyle/>
        <a:p>
          <a:endParaRPr lang="en-US"/>
        </a:p>
      </dgm:t>
    </dgm:pt>
    <dgm:pt modelId="{DFEB9CEC-D42C-40C9-89AF-9B17AF7BA3E7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A752AB8D-0B93-4DCD-9BD3-6F97A4A0201D}" type="sibTrans" cxnId="{3C423B70-735F-4F6D-BF3D-1D8D47283015}">
      <dgm:prSet/>
      <dgm:spPr/>
      <dgm:t>
        <a:bodyPr/>
        <a:lstStyle/>
        <a:p>
          <a:endParaRPr lang="en-US"/>
        </a:p>
      </dgm:t>
    </dgm:pt>
    <dgm:pt modelId="{AA32B9C8-209C-4639-90D5-48CC3C896BEA}" type="parTrans" cxnId="{3C423B70-735F-4F6D-BF3D-1D8D47283015}">
      <dgm:prSet/>
      <dgm:spPr/>
      <dgm:t>
        <a:bodyPr/>
        <a:lstStyle/>
        <a:p>
          <a:endParaRPr lang="en-US"/>
        </a:p>
      </dgm:t>
    </dgm:pt>
    <dgm:pt modelId="{2F8D203A-C223-49B6-8BAB-D020AFEF27D3}">
      <dgm:prSet phldrT="[Text]"/>
      <dgm:spPr/>
      <dgm:t>
        <a:bodyPr/>
        <a:lstStyle/>
        <a:p>
          <a:r>
            <a:rPr lang="en-US" dirty="0"/>
            <a:t>Current Count:</a:t>
          </a:r>
        </a:p>
      </dgm:t>
    </dgm:pt>
    <dgm:pt modelId="{FDEC3E59-F392-41FC-8412-4C77F5B631FE}" type="parTrans" cxnId="{596CA01F-E5BD-4EE9-BE91-77A203052B6A}">
      <dgm:prSet/>
      <dgm:spPr/>
      <dgm:t>
        <a:bodyPr/>
        <a:lstStyle/>
        <a:p>
          <a:endParaRPr lang="en-US"/>
        </a:p>
      </dgm:t>
    </dgm:pt>
    <dgm:pt modelId="{A6FEBABD-3852-4CD2-B208-A5BCE1159A79}" type="sibTrans" cxnId="{596CA01F-E5BD-4EE9-BE91-77A203052B6A}">
      <dgm:prSet/>
      <dgm:spPr/>
      <dgm:t>
        <a:bodyPr/>
        <a:lstStyle/>
        <a:p>
          <a:endParaRPr lang="en-US"/>
        </a:p>
      </dgm:t>
    </dgm:pt>
    <dgm:pt modelId="{40222482-E433-4E8E-A1C3-1CDE392BD51F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b="1" dirty="0"/>
            <a:t>1</a:t>
          </a:r>
        </a:p>
      </dgm:t>
    </dgm:pt>
    <dgm:pt modelId="{D76E9BF2-D406-45CA-AA4A-8FDCED64DBB1}" type="parTrans" cxnId="{5DCDEEBB-4357-4852-ACD0-205A1FDC3900}">
      <dgm:prSet/>
      <dgm:spPr/>
      <dgm:t>
        <a:bodyPr/>
        <a:lstStyle/>
        <a:p>
          <a:endParaRPr lang="en-US"/>
        </a:p>
      </dgm:t>
    </dgm:pt>
    <dgm:pt modelId="{4B51E1DA-5F45-4CDF-B4CB-F12B0EE488A8}" type="sibTrans" cxnId="{5DCDEEBB-4357-4852-ACD0-205A1FDC3900}">
      <dgm:prSet/>
      <dgm:spPr/>
      <dgm:t>
        <a:bodyPr/>
        <a:lstStyle/>
        <a:p>
          <a:endParaRPr lang="en-US"/>
        </a:p>
      </dgm:t>
    </dgm:pt>
    <dgm:pt modelId="{266672CE-6CB7-4209-9A43-BC00B6D2777E}">
      <dgm:prSet phldrT="[Text]"/>
      <dgm:spPr/>
      <dgm:t>
        <a:bodyPr/>
        <a:lstStyle/>
        <a:p>
          <a:r>
            <a:rPr lang="en-US" dirty="0"/>
            <a:t>Counter</a:t>
          </a:r>
        </a:p>
      </dgm:t>
    </dgm:pt>
    <dgm:pt modelId="{9CDDEA32-E49C-47C9-967C-FCE29A67FCD7}" type="parTrans" cxnId="{97FE5D87-D290-462E-8013-CA79AD1E9A1D}">
      <dgm:prSet/>
      <dgm:spPr/>
      <dgm:t>
        <a:bodyPr/>
        <a:lstStyle/>
        <a:p>
          <a:endParaRPr lang="en-US"/>
        </a:p>
      </dgm:t>
    </dgm:pt>
    <dgm:pt modelId="{4E97BE32-FA99-43F5-BFAA-4CBE653B9341}" type="sibTrans" cxnId="{97FE5D87-D290-462E-8013-CA79AD1E9A1D}">
      <dgm:prSet/>
      <dgm:spPr/>
      <dgm:t>
        <a:bodyPr/>
        <a:lstStyle/>
        <a:p>
          <a:endParaRPr lang="en-US"/>
        </a:p>
      </dgm:t>
    </dgm:pt>
    <dgm:pt modelId="{6BB0F69D-BED4-4817-9767-4C3D5A11772F}">
      <dgm:prSet phldrT="[Text]"/>
      <dgm:spPr/>
      <dgm:t>
        <a:bodyPr/>
        <a:lstStyle/>
        <a:p>
          <a:r>
            <a:rPr lang="en-US" dirty="0"/>
            <a:t>Click Me</a:t>
          </a:r>
        </a:p>
      </dgm:t>
    </dgm:pt>
    <dgm:pt modelId="{0FF321F1-A20F-42BA-BA97-B1116BA3FA3D}" type="parTrans" cxnId="{A4DCA5C0-FF86-41D3-B769-FCFB4AF21534}">
      <dgm:prSet/>
      <dgm:spPr/>
      <dgm:t>
        <a:bodyPr/>
        <a:lstStyle/>
        <a:p>
          <a:endParaRPr lang="en-US"/>
        </a:p>
      </dgm:t>
    </dgm:pt>
    <dgm:pt modelId="{A41D9610-3BE6-40D5-A479-DA6C47C3B580}" type="sibTrans" cxnId="{A4DCA5C0-FF86-41D3-B769-FCFB4AF21534}">
      <dgm:prSet/>
      <dgm:spPr/>
      <dgm:t>
        <a:bodyPr/>
        <a:lstStyle/>
        <a:p>
          <a:endParaRPr lang="en-US"/>
        </a:p>
      </dgm:t>
    </dgm:pt>
    <dgm:pt modelId="{22F7594E-AA11-488E-9C70-E7426CFFCB33}" type="pres">
      <dgm:prSet presAssocID="{665EF3CE-1CF5-41B5-ABB3-BE788872C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8F643-2E73-412F-A268-2FBDBD8B099D}" type="pres">
      <dgm:prSet presAssocID="{AB69E064-07FD-491E-8889-F927FE01D433}" presName="hierRoot1" presStyleCnt="0"/>
      <dgm:spPr/>
    </dgm:pt>
    <dgm:pt modelId="{3AF079EF-8025-4185-B1E6-A6BB8A13F58F}" type="pres">
      <dgm:prSet presAssocID="{AB69E064-07FD-491E-8889-F927FE01D433}" presName="composite" presStyleCnt="0"/>
      <dgm:spPr/>
    </dgm:pt>
    <dgm:pt modelId="{707B5D56-6E34-4F9A-A70A-D44E7F32D543}" type="pres">
      <dgm:prSet presAssocID="{AB69E064-07FD-491E-8889-F927FE01D433}" presName="background" presStyleLbl="node0" presStyleIdx="0" presStyleCnt="1"/>
      <dgm:spPr/>
    </dgm:pt>
    <dgm:pt modelId="{AF72B495-6A63-4B63-9F38-104DF899A453}" type="pres">
      <dgm:prSet presAssocID="{AB69E064-07FD-491E-8889-F927FE01D433}" presName="text" presStyleLbl="fgAcc0" presStyleIdx="0" presStyleCnt="1">
        <dgm:presLayoutVars>
          <dgm:chPref val="3"/>
        </dgm:presLayoutVars>
      </dgm:prSet>
      <dgm:spPr/>
    </dgm:pt>
    <dgm:pt modelId="{1C9D8854-9570-4ABB-88E2-F7E1A0C67352}" type="pres">
      <dgm:prSet presAssocID="{AB69E064-07FD-491E-8889-F927FE01D433}" presName="hierChild2" presStyleCnt="0"/>
      <dgm:spPr/>
    </dgm:pt>
    <dgm:pt modelId="{C96B7134-0FB7-4AF0-9CDC-877A93DE9868}" type="pres">
      <dgm:prSet presAssocID="{AA32B9C8-209C-4639-90D5-48CC3C896BEA}" presName="Name10" presStyleLbl="parChTrans1D2" presStyleIdx="0" presStyleCnt="3"/>
      <dgm:spPr/>
    </dgm:pt>
    <dgm:pt modelId="{D2631903-BBDD-4C96-ABFF-A74DBA9B3478}" type="pres">
      <dgm:prSet presAssocID="{DFEB9CEC-D42C-40C9-89AF-9B17AF7BA3E7}" presName="hierRoot2" presStyleCnt="0"/>
      <dgm:spPr/>
    </dgm:pt>
    <dgm:pt modelId="{FBB40D0C-3CDC-4B23-91D4-6DC55D950B09}" type="pres">
      <dgm:prSet presAssocID="{DFEB9CEC-D42C-40C9-89AF-9B17AF7BA3E7}" presName="composite2" presStyleCnt="0"/>
      <dgm:spPr/>
    </dgm:pt>
    <dgm:pt modelId="{FC45D85F-56A2-452F-A73F-AEA806E6F8D9}" type="pres">
      <dgm:prSet presAssocID="{DFEB9CEC-D42C-40C9-89AF-9B17AF7BA3E7}" presName="background2" presStyleLbl="node2" presStyleIdx="0" presStyleCnt="3"/>
      <dgm:spPr/>
    </dgm:pt>
    <dgm:pt modelId="{11D97929-715C-408A-943B-39EBB198B9C7}" type="pres">
      <dgm:prSet presAssocID="{DFEB9CEC-D42C-40C9-89AF-9B17AF7BA3E7}" presName="text2" presStyleLbl="fgAcc2" presStyleIdx="0" presStyleCnt="3">
        <dgm:presLayoutVars>
          <dgm:chPref val="3"/>
        </dgm:presLayoutVars>
      </dgm:prSet>
      <dgm:spPr/>
    </dgm:pt>
    <dgm:pt modelId="{3B493844-579C-4530-A65E-7F59BC0BBB99}" type="pres">
      <dgm:prSet presAssocID="{DFEB9CEC-D42C-40C9-89AF-9B17AF7BA3E7}" presName="hierChild3" presStyleCnt="0"/>
      <dgm:spPr/>
    </dgm:pt>
    <dgm:pt modelId="{6FAAA1F0-D85C-41D4-A862-CE80FEF455DA}" type="pres">
      <dgm:prSet presAssocID="{FDEC3E59-F392-41FC-8412-4C77F5B631FE}" presName="Name17" presStyleLbl="parChTrans1D3" presStyleIdx="0" presStyleCnt="4"/>
      <dgm:spPr/>
    </dgm:pt>
    <dgm:pt modelId="{161158B5-9F74-4286-B112-92015B39D7F7}" type="pres">
      <dgm:prSet presAssocID="{2F8D203A-C223-49B6-8BAB-D020AFEF27D3}" presName="hierRoot3" presStyleCnt="0"/>
      <dgm:spPr/>
    </dgm:pt>
    <dgm:pt modelId="{48E5DE98-678D-46BF-8279-20E1AA7EF575}" type="pres">
      <dgm:prSet presAssocID="{2F8D203A-C223-49B6-8BAB-D020AFEF27D3}" presName="composite3" presStyleCnt="0"/>
      <dgm:spPr/>
    </dgm:pt>
    <dgm:pt modelId="{EB1F23D3-C897-4C0D-9B61-4BD817EF9C00}" type="pres">
      <dgm:prSet presAssocID="{2F8D203A-C223-49B6-8BAB-D020AFEF27D3}" presName="background3" presStyleLbl="node3" presStyleIdx="0" presStyleCnt="4"/>
      <dgm:spPr/>
    </dgm:pt>
    <dgm:pt modelId="{C7F95216-8026-401B-836D-0E776BD8C94A}" type="pres">
      <dgm:prSet presAssocID="{2F8D203A-C223-49B6-8BAB-D020AFEF27D3}" presName="text3" presStyleLbl="fgAcc3" presStyleIdx="0" presStyleCnt="4">
        <dgm:presLayoutVars>
          <dgm:chPref val="3"/>
        </dgm:presLayoutVars>
      </dgm:prSet>
      <dgm:spPr/>
    </dgm:pt>
    <dgm:pt modelId="{2AF814BC-5044-4978-A00F-06CC64F4D5AC}" type="pres">
      <dgm:prSet presAssocID="{2F8D203A-C223-49B6-8BAB-D020AFEF27D3}" presName="hierChild4" presStyleCnt="0"/>
      <dgm:spPr/>
    </dgm:pt>
    <dgm:pt modelId="{3F24455E-EFAE-48EA-8AB5-51CB4696A567}" type="pres">
      <dgm:prSet presAssocID="{D76E9BF2-D406-45CA-AA4A-8FDCED64DBB1}" presName="Name17" presStyleLbl="parChTrans1D3" presStyleIdx="1" presStyleCnt="4"/>
      <dgm:spPr/>
    </dgm:pt>
    <dgm:pt modelId="{D6B5FE4E-1CB8-478E-AFE9-6B1F3E8F1A8A}" type="pres">
      <dgm:prSet presAssocID="{40222482-E433-4E8E-A1C3-1CDE392BD51F}" presName="hierRoot3" presStyleCnt="0"/>
      <dgm:spPr/>
    </dgm:pt>
    <dgm:pt modelId="{D911FA83-F6BB-46C2-98A8-71D46E689D83}" type="pres">
      <dgm:prSet presAssocID="{40222482-E433-4E8E-A1C3-1CDE392BD51F}" presName="composite3" presStyleCnt="0"/>
      <dgm:spPr/>
    </dgm:pt>
    <dgm:pt modelId="{D2917914-BC69-4C41-B77B-A4831B9EDB8A}" type="pres">
      <dgm:prSet presAssocID="{40222482-E433-4E8E-A1C3-1CDE392BD51F}" presName="background3" presStyleLbl="node3" presStyleIdx="1" presStyleCnt="4"/>
      <dgm:spPr/>
    </dgm:pt>
    <dgm:pt modelId="{7568877B-B514-48DE-91EA-38CC10274111}" type="pres">
      <dgm:prSet presAssocID="{40222482-E433-4E8E-A1C3-1CDE392BD51F}" presName="text3" presStyleLbl="fgAcc3" presStyleIdx="1" presStyleCnt="4">
        <dgm:presLayoutVars>
          <dgm:chPref val="3"/>
        </dgm:presLayoutVars>
      </dgm:prSet>
      <dgm:spPr/>
    </dgm:pt>
    <dgm:pt modelId="{2484318E-8168-4347-868A-9FD01078A7DB}" type="pres">
      <dgm:prSet presAssocID="{40222482-E433-4E8E-A1C3-1CDE392BD51F}" presName="hierChild4" presStyleCnt="0"/>
      <dgm:spPr/>
    </dgm:pt>
    <dgm:pt modelId="{3ACB051E-8C5D-4E8A-8BF5-B0AB305CDD80}" type="pres">
      <dgm:prSet presAssocID="{09D68115-521C-4379-9F3A-4D7462809561}" presName="Name10" presStyleLbl="parChTrans1D2" presStyleIdx="1" presStyleCnt="3"/>
      <dgm:spPr/>
    </dgm:pt>
    <dgm:pt modelId="{28A26B9D-0F08-48B3-B6F1-E883A565FA4D}" type="pres">
      <dgm:prSet presAssocID="{CBF8AFDB-C9D5-48F8-A80B-F7E956E0DF49}" presName="hierRoot2" presStyleCnt="0"/>
      <dgm:spPr/>
    </dgm:pt>
    <dgm:pt modelId="{980BA2F8-3654-4571-ABC6-68CDC4F6AAFE}" type="pres">
      <dgm:prSet presAssocID="{CBF8AFDB-C9D5-48F8-A80B-F7E956E0DF49}" presName="composite2" presStyleCnt="0"/>
      <dgm:spPr/>
    </dgm:pt>
    <dgm:pt modelId="{003400F9-5FBE-4F9E-BD54-0C79A772BBF2}" type="pres">
      <dgm:prSet presAssocID="{CBF8AFDB-C9D5-48F8-A80B-F7E956E0DF49}" presName="background2" presStyleLbl="node2" presStyleIdx="1" presStyleCnt="3"/>
      <dgm:spPr/>
    </dgm:pt>
    <dgm:pt modelId="{968139B7-CFA8-437A-B32C-895B8C292094}" type="pres">
      <dgm:prSet presAssocID="{CBF8AFDB-C9D5-48F8-A80B-F7E956E0DF49}" presName="text2" presStyleLbl="fgAcc2" presStyleIdx="1" presStyleCnt="3">
        <dgm:presLayoutVars>
          <dgm:chPref val="3"/>
        </dgm:presLayoutVars>
      </dgm:prSet>
      <dgm:spPr/>
    </dgm:pt>
    <dgm:pt modelId="{574B733F-3482-4D27-9612-9729EEFB1D13}" type="pres">
      <dgm:prSet presAssocID="{CBF8AFDB-C9D5-48F8-A80B-F7E956E0DF49}" presName="hierChild3" presStyleCnt="0"/>
      <dgm:spPr/>
    </dgm:pt>
    <dgm:pt modelId="{A0468CF2-28BF-4053-BBB0-CA59BB50A4C5}" type="pres">
      <dgm:prSet presAssocID="{0FF321F1-A20F-42BA-BA97-B1116BA3FA3D}" presName="Name17" presStyleLbl="parChTrans1D3" presStyleIdx="2" presStyleCnt="4"/>
      <dgm:spPr/>
    </dgm:pt>
    <dgm:pt modelId="{B69B8617-9251-481E-8673-B0F5521FF13D}" type="pres">
      <dgm:prSet presAssocID="{6BB0F69D-BED4-4817-9767-4C3D5A11772F}" presName="hierRoot3" presStyleCnt="0"/>
      <dgm:spPr/>
    </dgm:pt>
    <dgm:pt modelId="{3FBB1B25-A669-44DB-9D78-6E27920F210D}" type="pres">
      <dgm:prSet presAssocID="{6BB0F69D-BED4-4817-9767-4C3D5A11772F}" presName="composite3" presStyleCnt="0"/>
      <dgm:spPr/>
    </dgm:pt>
    <dgm:pt modelId="{8E13F68F-BA59-4AD4-BE6D-D34531D205BF}" type="pres">
      <dgm:prSet presAssocID="{6BB0F69D-BED4-4817-9767-4C3D5A11772F}" presName="background3" presStyleLbl="node3" presStyleIdx="2" presStyleCnt="4"/>
      <dgm:spPr/>
    </dgm:pt>
    <dgm:pt modelId="{6EF099A0-FF2A-4F6C-99CA-48B1473E5D0A}" type="pres">
      <dgm:prSet presAssocID="{6BB0F69D-BED4-4817-9767-4C3D5A11772F}" presName="text3" presStyleLbl="fgAcc3" presStyleIdx="2" presStyleCnt="4">
        <dgm:presLayoutVars>
          <dgm:chPref val="3"/>
        </dgm:presLayoutVars>
      </dgm:prSet>
      <dgm:spPr/>
    </dgm:pt>
    <dgm:pt modelId="{903FFDB5-B633-4203-9613-8C7B3CA4CDA5}" type="pres">
      <dgm:prSet presAssocID="{6BB0F69D-BED4-4817-9767-4C3D5A11772F}" presName="hierChild4" presStyleCnt="0"/>
      <dgm:spPr/>
    </dgm:pt>
    <dgm:pt modelId="{D0BCEAA1-8191-4C5F-8B84-09183BD0235B}" type="pres">
      <dgm:prSet presAssocID="{C1ED4F07-374C-44D0-9B86-2596B4439B7B}" presName="Name10" presStyleLbl="parChTrans1D2" presStyleIdx="2" presStyleCnt="3"/>
      <dgm:spPr/>
    </dgm:pt>
    <dgm:pt modelId="{D81AD9E2-5F94-41BE-92E5-B2023492A19E}" type="pres">
      <dgm:prSet presAssocID="{33912000-C8FE-4E1A-9103-14C966553DD1}" presName="hierRoot2" presStyleCnt="0"/>
      <dgm:spPr/>
    </dgm:pt>
    <dgm:pt modelId="{91480688-0544-4EAE-8018-3D63B1F6E95F}" type="pres">
      <dgm:prSet presAssocID="{33912000-C8FE-4E1A-9103-14C966553DD1}" presName="composite2" presStyleCnt="0"/>
      <dgm:spPr/>
    </dgm:pt>
    <dgm:pt modelId="{E46A9D4C-BF66-41A2-B20A-243791132ADC}" type="pres">
      <dgm:prSet presAssocID="{33912000-C8FE-4E1A-9103-14C966553DD1}" presName="background2" presStyleLbl="node2" presStyleIdx="2" presStyleCnt="3"/>
      <dgm:spPr/>
    </dgm:pt>
    <dgm:pt modelId="{F2BE6E92-7BF8-4B5D-8A3E-A75D0CBDBD18}" type="pres">
      <dgm:prSet presAssocID="{33912000-C8FE-4E1A-9103-14C966553DD1}" presName="text2" presStyleLbl="fgAcc2" presStyleIdx="2" presStyleCnt="3">
        <dgm:presLayoutVars>
          <dgm:chPref val="3"/>
        </dgm:presLayoutVars>
      </dgm:prSet>
      <dgm:spPr/>
    </dgm:pt>
    <dgm:pt modelId="{0C3F2C0B-4E78-447F-803D-649EC14BFEB7}" type="pres">
      <dgm:prSet presAssocID="{33912000-C8FE-4E1A-9103-14C966553DD1}" presName="hierChild3" presStyleCnt="0"/>
      <dgm:spPr/>
    </dgm:pt>
    <dgm:pt modelId="{D8370E71-7F46-48DC-AEE4-B2A3EE16CE9A}" type="pres">
      <dgm:prSet presAssocID="{9CDDEA32-E49C-47C9-967C-FCE29A67FCD7}" presName="Name17" presStyleLbl="parChTrans1D3" presStyleIdx="3" presStyleCnt="4"/>
      <dgm:spPr/>
    </dgm:pt>
    <dgm:pt modelId="{A4F18AFB-5F48-4F64-B145-A06EA559CA4D}" type="pres">
      <dgm:prSet presAssocID="{266672CE-6CB7-4209-9A43-BC00B6D2777E}" presName="hierRoot3" presStyleCnt="0"/>
      <dgm:spPr/>
    </dgm:pt>
    <dgm:pt modelId="{E2D7B8D4-1486-445B-ACBE-0CFA27775301}" type="pres">
      <dgm:prSet presAssocID="{266672CE-6CB7-4209-9A43-BC00B6D2777E}" presName="composite3" presStyleCnt="0"/>
      <dgm:spPr/>
    </dgm:pt>
    <dgm:pt modelId="{279A9C9A-7C2A-4895-8B47-B060F152366F}" type="pres">
      <dgm:prSet presAssocID="{266672CE-6CB7-4209-9A43-BC00B6D2777E}" presName="background3" presStyleLbl="node3" presStyleIdx="3" presStyleCnt="4"/>
      <dgm:spPr/>
    </dgm:pt>
    <dgm:pt modelId="{5C2441FF-FD31-4165-B0EB-6DC513D5A4FE}" type="pres">
      <dgm:prSet presAssocID="{266672CE-6CB7-4209-9A43-BC00B6D2777E}" presName="text3" presStyleLbl="fgAcc3" presStyleIdx="3" presStyleCnt="4">
        <dgm:presLayoutVars>
          <dgm:chPref val="3"/>
        </dgm:presLayoutVars>
      </dgm:prSet>
      <dgm:spPr/>
    </dgm:pt>
    <dgm:pt modelId="{881E8A5F-FBF2-4667-ADF3-18B3F4FEC313}" type="pres">
      <dgm:prSet presAssocID="{266672CE-6CB7-4209-9A43-BC00B6D2777E}" presName="hierChild4" presStyleCnt="0"/>
      <dgm:spPr/>
    </dgm:pt>
  </dgm:ptLst>
  <dgm:cxnLst>
    <dgm:cxn modelId="{16A56302-B697-4F26-8A76-DC3B6C8F1FAC}" type="presOf" srcId="{266672CE-6CB7-4209-9A43-BC00B6D2777E}" destId="{5C2441FF-FD31-4165-B0EB-6DC513D5A4FE}" srcOrd="0" destOrd="0" presId="urn:microsoft.com/office/officeart/2005/8/layout/hierarchy1"/>
    <dgm:cxn modelId="{2D1C9003-9D7E-4D35-B033-12F58EA3761F}" type="presOf" srcId="{AB69E064-07FD-491E-8889-F927FE01D433}" destId="{AF72B495-6A63-4B63-9F38-104DF899A453}" srcOrd="0" destOrd="0" presId="urn:microsoft.com/office/officeart/2005/8/layout/hierarchy1"/>
    <dgm:cxn modelId="{A0FDF31A-0375-4EAC-A915-2A030B6A8CC3}" type="presOf" srcId="{0FF321F1-A20F-42BA-BA97-B1116BA3FA3D}" destId="{A0468CF2-28BF-4053-BBB0-CA59BB50A4C5}" srcOrd="0" destOrd="0" presId="urn:microsoft.com/office/officeart/2005/8/layout/hierarchy1"/>
    <dgm:cxn modelId="{BF934C1E-BDD9-4D02-B3AA-0C0392B27BC3}" type="presOf" srcId="{40222482-E433-4E8E-A1C3-1CDE392BD51F}" destId="{7568877B-B514-48DE-91EA-38CC10274111}" srcOrd="0" destOrd="0" presId="urn:microsoft.com/office/officeart/2005/8/layout/hierarchy1"/>
    <dgm:cxn modelId="{596CA01F-E5BD-4EE9-BE91-77A203052B6A}" srcId="{DFEB9CEC-D42C-40C9-89AF-9B17AF7BA3E7}" destId="{2F8D203A-C223-49B6-8BAB-D020AFEF27D3}" srcOrd="0" destOrd="0" parTransId="{FDEC3E59-F392-41FC-8412-4C77F5B631FE}" sibTransId="{A6FEBABD-3852-4CD2-B208-A5BCE1159A79}"/>
    <dgm:cxn modelId="{47F45E21-CEB0-488C-AB5C-C59A0A8E6A3D}" type="presOf" srcId="{DFEB9CEC-D42C-40C9-89AF-9B17AF7BA3E7}" destId="{11D97929-715C-408A-943B-39EBB198B9C7}" srcOrd="0" destOrd="0" presId="urn:microsoft.com/office/officeart/2005/8/layout/hierarchy1"/>
    <dgm:cxn modelId="{96A1AE2A-2BFB-4C3F-B36D-A2FAEFF65EB9}" type="presOf" srcId="{665EF3CE-1CF5-41B5-ABB3-BE788872CE3F}" destId="{22F7594E-AA11-488E-9C70-E7426CFFCB33}" srcOrd="0" destOrd="0" presId="urn:microsoft.com/office/officeart/2005/8/layout/hierarchy1"/>
    <dgm:cxn modelId="{217D9937-1057-4B51-A696-1A3230DED3D6}" srcId="{AB69E064-07FD-491E-8889-F927FE01D433}" destId="{CBF8AFDB-C9D5-48F8-A80B-F7E956E0DF49}" srcOrd="1" destOrd="0" parTransId="{09D68115-521C-4379-9F3A-4D7462809561}" sibTransId="{B6D136B3-3BE5-489E-81ED-775367A50842}"/>
    <dgm:cxn modelId="{05832269-63E0-48E7-BCBB-4D76848D8C66}" type="presOf" srcId="{CBF8AFDB-C9D5-48F8-A80B-F7E956E0DF49}" destId="{968139B7-CFA8-437A-B32C-895B8C292094}" srcOrd="0" destOrd="0" presId="urn:microsoft.com/office/officeart/2005/8/layout/hierarchy1"/>
    <dgm:cxn modelId="{42D1A76F-FE99-4005-9711-28E1E56CE6AF}" type="presOf" srcId="{6BB0F69D-BED4-4817-9767-4C3D5A11772F}" destId="{6EF099A0-FF2A-4F6C-99CA-48B1473E5D0A}" srcOrd="0" destOrd="0" presId="urn:microsoft.com/office/officeart/2005/8/layout/hierarchy1"/>
    <dgm:cxn modelId="{3C423B70-735F-4F6D-BF3D-1D8D47283015}" srcId="{AB69E064-07FD-491E-8889-F927FE01D433}" destId="{DFEB9CEC-D42C-40C9-89AF-9B17AF7BA3E7}" srcOrd="0" destOrd="0" parTransId="{AA32B9C8-209C-4639-90D5-48CC3C896BEA}" sibTransId="{A752AB8D-0B93-4DCD-9BD3-6F97A4A0201D}"/>
    <dgm:cxn modelId="{B5FA5C56-CC52-40CA-A9D6-D09ED95B6071}" srcId="{AB69E064-07FD-491E-8889-F927FE01D433}" destId="{33912000-C8FE-4E1A-9103-14C966553DD1}" srcOrd="2" destOrd="0" parTransId="{C1ED4F07-374C-44D0-9B86-2596B4439B7B}" sibTransId="{296B3E4B-BB5E-4C0C-989B-BFD8B544F28A}"/>
    <dgm:cxn modelId="{A16C7883-E919-484B-901F-9F7A333AC937}" type="presOf" srcId="{33912000-C8FE-4E1A-9103-14C966553DD1}" destId="{F2BE6E92-7BF8-4B5D-8A3E-A75D0CBDBD18}" srcOrd="0" destOrd="0" presId="urn:microsoft.com/office/officeart/2005/8/layout/hierarchy1"/>
    <dgm:cxn modelId="{97FE5D87-D290-462E-8013-CA79AD1E9A1D}" srcId="{33912000-C8FE-4E1A-9103-14C966553DD1}" destId="{266672CE-6CB7-4209-9A43-BC00B6D2777E}" srcOrd="0" destOrd="0" parTransId="{9CDDEA32-E49C-47C9-967C-FCE29A67FCD7}" sibTransId="{4E97BE32-FA99-43F5-BFAA-4CBE653B9341}"/>
    <dgm:cxn modelId="{A0CDE893-A47F-4DB8-A09A-4742A6843CA0}" type="presOf" srcId="{AA32B9C8-209C-4639-90D5-48CC3C896BEA}" destId="{C96B7134-0FB7-4AF0-9CDC-877A93DE9868}" srcOrd="0" destOrd="0" presId="urn:microsoft.com/office/officeart/2005/8/layout/hierarchy1"/>
    <dgm:cxn modelId="{50C7D39F-8534-4C22-A566-94ECE2BB3EC7}" type="presOf" srcId="{09D68115-521C-4379-9F3A-4D7462809561}" destId="{3ACB051E-8C5D-4E8A-8BF5-B0AB305CDD80}" srcOrd="0" destOrd="0" presId="urn:microsoft.com/office/officeart/2005/8/layout/hierarchy1"/>
    <dgm:cxn modelId="{D74D12B3-35AE-4837-B32D-1B26E4E4E308}" srcId="{665EF3CE-1CF5-41B5-ABB3-BE788872CE3F}" destId="{AB69E064-07FD-491E-8889-F927FE01D433}" srcOrd="0" destOrd="0" parTransId="{F8EC4085-E522-46AA-922D-6D7153A099F4}" sibTransId="{90C8BE48-7D75-4C7B-B35A-C9A0624FE0BA}"/>
    <dgm:cxn modelId="{5DCDEEBB-4357-4852-ACD0-205A1FDC3900}" srcId="{DFEB9CEC-D42C-40C9-89AF-9B17AF7BA3E7}" destId="{40222482-E433-4E8E-A1C3-1CDE392BD51F}" srcOrd="1" destOrd="0" parTransId="{D76E9BF2-D406-45CA-AA4A-8FDCED64DBB1}" sibTransId="{4B51E1DA-5F45-4CDF-B4CB-F12B0EE488A8}"/>
    <dgm:cxn modelId="{A4DCA5C0-FF86-41D3-B769-FCFB4AF21534}" srcId="{CBF8AFDB-C9D5-48F8-A80B-F7E956E0DF49}" destId="{6BB0F69D-BED4-4817-9767-4C3D5A11772F}" srcOrd="0" destOrd="0" parTransId="{0FF321F1-A20F-42BA-BA97-B1116BA3FA3D}" sibTransId="{A41D9610-3BE6-40D5-A479-DA6C47C3B580}"/>
    <dgm:cxn modelId="{283CCDC2-5877-49FD-A2F4-9A4CB300DBD4}" type="presOf" srcId="{C1ED4F07-374C-44D0-9B86-2596B4439B7B}" destId="{D0BCEAA1-8191-4C5F-8B84-09183BD0235B}" srcOrd="0" destOrd="0" presId="urn:microsoft.com/office/officeart/2005/8/layout/hierarchy1"/>
    <dgm:cxn modelId="{1D8784C6-DB2A-4DB0-8537-D64C5055F79F}" type="presOf" srcId="{D76E9BF2-D406-45CA-AA4A-8FDCED64DBB1}" destId="{3F24455E-EFAE-48EA-8AB5-51CB4696A567}" srcOrd="0" destOrd="0" presId="urn:microsoft.com/office/officeart/2005/8/layout/hierarchy1"/>
    <dgm:cxn modelId="{899626C9-9FBB-49F3-9FD4-FFFB08658664}" type="presOf" srcId="{2F8D203A-C223-49B6-8BAB-D020AFEF27D3}" destId="{C7F95216-8026-401B-836D-0E776BD8C94A}" srcOrd="0" destOrd="0" presId="urn:microsoft.com/office/officeart/2005/8/layout/hierarchy1"/>
    <dgm:cxn modelId="{D65ABBD6-966E-4E28-B4B2-3211319AE4D3}" type="presOf" srcId="{9CDDEA32-E49C-47C9-967C-FCE29A67FCD7}" destId="{D8370E71-7F46-48DC-AEE4-B2A3EE16CE9A}" srcOrd="0" destOrd="0" presId="urn:microsoft.com/office/officeart/2005/8/layout/hierarchy1"/>
    <dgm:cxn modelId="{836284EA-D465-41FD-84D0-439722F0666B}" type="presOf" srcId="{FDEC3E59-F392-41FC-8412-4C77F5B631FE}" destId="{6FAAA1F0-D85C-41D4-A862-CE80FEF455DA}" srcOrd="0" destOrd="0" presId="urn:microsoft.com/office/officeart/2005/8/layout/hierarchy1"/>
    <dgm:cxn modelId="{C56098B1-AF73-48BF-8F9C-29388C7F2D3D}" type="presParOf" srcId="{22F7594E-AA11-488E-9C70-E7426CFFCB33}" destId="{B938F643-2E73-412F-A268-2FBDBD8B099D}" srcOrd="0" destOrd="0" presId="urn:microsoft.com/office/officeart/2005/8/layout/hierarchy1"/>
    <dgm:cxn modelId="{431C8F1B-F961-43CB-8DE7-4EDB24E92E1A}" type="presParOf" srcId="{B938F643-2E73-412F-A268-2FBDBD8B099D}" destId="{3AF079EF-8025-4185-B1E6-A6BB8A13F58F}" srcOrd="0" destOrd="0" presId="urn:microsoft.com/office/officeart/2005/8/layout/hierarchy1"/>
    <dgm:cxn modelId="{A2082697-FEC1-494C-A8BE-8623F310D00A}" type="presParOf" srcId="{3AF079EF-8025-4185-B1E6-A6BB8A13F58F}" destId="{707B5D56-6E34-4F9A-A70A-D44E7F32D543}" srcOrd="0" destOrd="0" presId="urn:microsoft.com/office/officeart/2005/8/layout/hierarchy1"/>
    <dgm:cxn modelId="{4F7A99D2-67F7-4D8C-8C11-F9FB6B9520B0}" type="presParOf" srcId="{3AF079EF-8025-4185-B1E6-A6BB8A13F58F}" destId="{AF72B495-6A63-4B63-9F38-104DF899A453}" srcOrd="1" destOrd="0" presId="urn:microsoft.com/office/officeart/2005/8/layout/hierarchy1"/>
    <dgm:cxn modelId="{82548B06-C127-4E1B-8141-EC4EC7AD59C0}" type="presParOf" srcId="{B938F643-2E73-412F-A268-2FBDBD8B099D}" destId="{1C9D8854-9570-4ABB-88E2-F7E1A0C67352}" srcOrd="1" destOrd="0" presId="urn:microsoft.com/office/officeart/2005/8/layout/hierarchy1"/>
    <dgm:cxn modelId="{FBA0F612-EC3F-4443-AD3B-DEA1018D7AF7}" type="presParOf" srcId="{1C9D8854-9570-4ABB-88E2-F7E1A0C67352}" destId="{C96B7134-0FB7-4AF0-9CDC-877A93DE9868}" srcOrd="0" destOrd="0" presId="urn:microsoft.com/office/officeart/2005/8/layout/hierarchy1"/>
    <dgm:cxn modelId="{BCC6B9DB-B5CC-4B1A-AE0E-00D9EACD1DC5}" type="presParOf" srcId="{1C9D8854-9570-4ABB-88E2-F7E1A0C67352}" destId="{D2631903-BBDD-4C96-ABFF-A74DBA9B3478}" srcOrd="1" destOrd="0" presId="urn:microsoft.com/office/officeart/2005/8/layout/hierarchy1"/>
    <dgm:cxn modelId="{FBAB3665-DCD8-44E5-942F-740B0B7EDA68}" type="presParOf" srcId="{D2631903-BBDD-4C96-ABFF-A74DBA9B3478}" destId="{FBB40D0C-3CDC-4B23-91D4-6DC55D950B09}" srcOrd="0" destOrd="0" presId="urn:microsoft.com/office/officeart/2005/8/layout/hierarchy1"/>
    <dgm:cxn modelId="{BDFD6EB1-D825-45BF-B281-78ECDD10AECC}" type="presParOf" srcId="{FBB40D0C-3CDC-4B23-91D4-6DC55D950B09}" destId="{FC45D85F-56A2-452F-A73F-AEA806E6F8D9}" srcOrd="0" destOrd="0" presId="urn:microsoft.com/office/officeart/2005/8/layout/hierarchy1"/>
    <dgm:cxn modelId="{9EF92E67-0AB7-4B6B-BDB6-1C2BC45A4CC5}" type="presParOf" srcId="{FBB40D0C-3CDC-4B23-91D4-6DC55D950B09}" destId="{11D97929-715C-408A-943B-39EBB198B9C7}" srcOrd="1" destOrd="0" presId="urn:microsoft.com/office/officeart/2005/8/layout/hierarchy1"/>
    <dgm:cxn modelId="{C42B2446-BE49-4D4B-977B-8EC6A10F46CD}" type="presParOf" srcId="{D2631903-BBDD-4C96-ABFF-A74DBA9B3478}" destId="{3B493844-579C-4530-A65E-7F59BC0BBB99}" srcOrd="1" destOrd="0" presId="urn:microsoft.com/office/officeart/2005/8/layout/hierarchy1"/>
    <dgm:cxn modelId="{5BE88D50-1CB2-4641-9212-EE02F5BD18D6}" type="presParOf" srcId="{3B493844-579C-4530-A65E-7F59BC0BBB99}" destId="{6FAAA1F0-D85C-41D4-A862-CE80FEF455DA}" srcOrd="0" destOrd="0" presId="urn:microsoft.com/office/officeart/2005/8/layout/hierarchy1"/>
    <dgm:cxn modelId="{98B812D0-864F-4D6B-9A4C-59DAD3EADEEC}" type="presParOf" srcId="{3B493844-579C-4530-A65E-7F59BC0BBB99}" destId="{161158B5-9F74-4286-B112-92015B39D7F7}" srcOrd="1" destOrd="0" presId="urn:microsoft.com/office/officeart/2005/8/layout/hierarchy1"/>
    <dgm:cxn modelId="{4DBA6A10-1F6F-437E-9CCB-A5D05FFDE74E}" type="presParOf" srcId="{161158B5-9F74-4286-B112-92015B39D7F7}" destId="{48E5DE98-678D-46BF-8279-20E1AA7EF575}" srcOrd="0" destOrd="0" presId="urn:microsoft.com/office/officeart/2005/8/layout/hierarchy1"/>
    <dgm:cxn modelId="{1D35BA3B-8BD7-4D81-AB4B-E3910D78DB5A}" type="presParOf" srcId="{48E5DE98-678D-46BF-8279-20E1AA7EF575}" destId="{EB1F23D3-C897-4C0D-9B61-4BD817EF9C00}" srcOrd="0" destOrd="0" presId="urn:microsoft.com/office/officeart/2005/8/layout/hierarchy1"/>
    <dgm:cxn modelId="{03EBB78D-8602-47F0-B6C0-4D7A99760AC1}" type="presParOf" srcId="{48E5DE98-678D-46BF-8279-20E1AA7EF575}" destId="{C7F95216-8026-401B-836D-0E776BD8C94A}" srcOrd="1" destOrd="0" presId="urn:microsoft.com/office/officeart/2005/8/layout/hierarchy1"/>
    <dgm:cxn modelId="{DD06410A-7AFC-4D71-8622-280507D2B781}" type="presParOf" srcId="{161158B5-9F74-4286-B112-92015B39D7F7}" destId="{2AF814BC-5044-4978-A00F-06CC64F4D5AC}" srcOrd="1" destOrd="0" presId="urn:microsoft.com/office/officeart/2005/8/layout/hierarchy1"/>
    <dgm:cxn modelId="{5DCEBE51-94D7-41B5-AD4E-FD8B5ECAD7F4}" type="presParOf" srcId="{3B493844-579C-4530-A65E-7F59BC0BBB99}" destId="{3F24455E-EFAE-48EA-8AB5-51CB4696A567}" srcOrd="2" destOrd="0" presId="urn:microsoft.com/office/officeart/2005/8/layout/hierarchy1"/>
    <dgm:cxn modelId="{17C66F5D-64F5-4A5B-8847-8EAD6A639C3D}" type="presParOf" srcId="{3B493844-579C-4530-A65E-7F59BC0BBB99}" destId="{D6B5FE4E-1CB8-478E-AFE9-6B1F3E8F1A8A}" srcOrd="3" destOrd="0" presId="urn:microsoft.com/office/officeart/2005/8/layout/hierarchy1"/>
    <dgm:cxn modelId="{327CB79A-4E9B-4870-AF03-2BBBB37F9D60}" type="presParOf" srcId="{D6B5FE4E-1CB8-478E-AFE9-6B1F3E8F1A8A}" destId="{D911FA83-F6BB-46C2-98A8-71D46E689D83}" srcOrd="0" destOrd="0" presId="urn:microsoft.com/office/officeart/2005/8/layout/hierarchy1"/>
    <dgm:cxn modelId="{EABBCB95-5A5B-42B4-A9F4-A1ADC2C881BC}" type="presParOf" srcId="{D911FA83-F6BB-46C2-98A8-71D46E689D83}" destId="{D2917914-BC69-4C41-B77B-A4831B9EDB8A}" srcOrd="0" destOrd="0" presId="urn:microsoft.com/office/officeart/2005/8/layout/hierarchy1"/>
    <dgm:cxn modelId="{DE6CA866-D9E7-48B0-AF24-74F05D97B675}" type="presParOf" srcId="{D911FA83-F6BB-46C2-98A8-71D46E689D83}" destId="{7568877B-B514-48DE-91EA-38CC10274111}" srcOrd="1" destOrd="0" presId="urn:microsoft.com/office/officeart/2005/8/layout/hierarchy1"/>
    <dgm:cxn modelId="{0E2DAF3C-D395-4D9C-A209-07E959104E3A}" type="presParOf" srcId="{D6B5FE4E-1CB8-478E-AFE9-6B1F3E8F1A8A}" destId="{2484318E-8168-4347-868A-9FD01078A7DB}" srcOrd="1" destOrd="0" presId="urn:microsoft.com/office/officeart/2005/8/layout/hierarchy1"/>
    <dgm:cxn modelId="{4312666B-11E6-4DE9-8EE4-E7C568E58569}" type="presParOf" srcId="{1C9D8854-9570-4ABB-88E2-F7E1A0C67352}" destId="{3ACB051E-8C5D-4E8A-8BF5-B0AB305CDD80}" srcOrd="2" destOrd="0" presId="urn:microsoft.com/office/officeart/2005/8/layout/hierarchy1"/>
    <dgm:cxn modelId="{57EFE3FF-3C64-45E0-96C1-088B15B15DD2}" type="presParOf" srcId="{1C9D8854-9570-4ABB-88E2-F7E1A0C67352}" destId="{28A26B9D-0F08-48B3-B6F1-E883A565FA4D}" srcOrd="3" destOrd="0" presId="urn:microsoft.com/office/officeart/2005/8/layout/hierarchy1"/>
    <dgm:cxn modelId="{BC7C01E4-C906-430D-A9F9-1208016B75D5}" type="presParOf" srcId="{28A26B9D-0F08-48B3-B6F1-E883A565FA4D}" destId="{980BA2F8-3654-4571-ABC6-68CDC4F6AAFE}" srcOrd="0" destOrd="0" presId="urn:microsoft.com/office/officeart/2005/8/layout/hierarchy1"/>
    <dgm:cxn modelId="{844ABAFD-63D9-4569-84B6-876756BD70A4}" type="presParOf" srcId="{980BA2F8-3654-4571-ABC6-68CDC4F6AAFE}" destId="{003400F9-5FBE-4F9E-BD54-0C79A772BBF2}" srcOrd="0" destOrd="0" presId="urn:microsoft.com/office/officeart/2005/8/layout/hierarchy1"/>
    <dgm:cxn modelId="{B59D2636-C92B-49D3-A066-83E93DFAABF0}" type="presParOf" srcId="{980BA2F8-3654-4571-ABC6-68CDC4F6AAFE}" destId="{968139B7-CFA8-437A-B32C-895B8C292094}" srcOrd="1" destOrd="0" presId="urn:microsoft.com/office/officeart/2005/8/layout/hierarchy1"/>
    <dgm:cxn modelId="{F610F8E3-EE1C-4B1C-9DAB-2188971F80AE}" type="presParOf" srcId="{28A26B9D-0F08-48B3-B6F1-E883A565FA4D}" destId="{574B733F-3482-4D27-9612-9729EEFB1D13}" srcOrd="1" destOrd="0" presId="urn:microsoft.com/office/officeart/2005/8/layout/hierarchy1"/>
    <dgm:cxn modelId="{D1F6901C-3EAE-4648-90FB-631611B4B27F}" type="presParOf" srcId="{574B733F-3482-4D27-9612-9729EEFB1D13}" destId="{A0468CF2-28BF-4053-BBB0-CA59BB50A4C5}" srcOrd="0" destOrd="0" presId="urn:microsoft.com/office/officeart/2005/8/layout/hierarchy1"/>
    <dgm:cxn modelId="{A37AC08C-81E7-454E-A3BF-658E915118A8}" type="presParOf" srcId="{574B733F-3482-4D27-9612-9729EEFB1D13}" destId="{B69B8617-9251-481E-8673-B0F5521FF13D}" srcOrd="1" destOrd="0" presId="urn:microsoft.com/office/officeart/2005/8/layout/hierarchy1"/>
    <dgm:cxn modelId="{92987C63-E39F-4CB6-AECF-587703D25A5C}" type="presParOf" srcId="{B69B8617-9251-481E-8673-B0F5521FF13D}" destId="{3FBB1B25-A669-44DB-9D78-6E27920F210D}" srcOrd="0" destOrd="0" presId="urn:microsoft.com/office/officeart/2005/8/layout/hierarchy1"/>
    <dgm:cxn modelId="{47B66F26-8DB3-4894-8CE8-6F2E0A0DCF11}" type="presParOf" srcId="{3FBB1B25-A669-44DB-9D78-6E27920F210D}" destId="{8E13F68F-BA59-4AD4-BE6D-D34531D205BF}" srcOrd="0" destOrd="0" presId="urn:microsoft.com/office/officeart/2005/8/layout/hierarchy1"/>
    <dgm:cxn modelId="{A48E0367-8638-4BF6-BFCD-0269388A8DF1}" type="presParOf" srcId="{3FBB1B25-A669-44DB-9D78-6E27920F210D}" destId="{6EF099A0-FF2A-4F6C-99CA-48B1473E5D0A}" srcOrd="1" destOrd="0" presId="urn:microsoft.com/office/officeart/2005/8/layout/hierarchy1"/>
    <dgm:cxn modelId="{66B2CDD4-803F-4D82-A687-0E44D255617C}" type="presParOf" srcId="{B69B8617-9251-481E-8673-B0F5521FF13D}" destId="{903FFDB5-B633-4203-9613-8C7B3CA4CDA5}" srcOrd="1" destOrd="0" presId="urn:microsoft.com/office/officeart/2005/8/layout/hierarchy1"/>
    <dgm:cxn modelId="{1181336F-9966-44ED-9959-5ED780955DD8}" type="presParOf" srcId="{1C9D8854-9570-4ABB-88E2-F7E1A0C67352}" destId="{D0BCEAA1-8191-4C5F-8B84-09183BD0235B}" srcOrd="4" destOrd="0" presId="urn:microsoft.com/office/officeart/2005/8/layout/hierarchy1"/>
    <dgm:cxn modelId="{35D5A8D0-5C69-4FD3-AAEA-D406342D9AC2}" type="presParOf" srcId="{1C9D8854-9570-4ABB-88E2-F7E1A0C67352}" destId="{D81AD9E2-5F94-41BE-92E5-B2023492A19E}" srcOrd="5" destOrd="0" presId="urn:microsoft.com/office/officeart/2005/8/layout/hierarchy1"/>
    <dgm:cxn modelId="{DAE7384B-959F-4EBC-9009-0816FB7EEF89}" type="presParOf" srcId="{D81AD9E2-5F94-41BE-92E5-B2023492A19E}" destId="{91480688-0544-4EAE-8018-3D63B1F6E95F}" srcOrd="0" destOrd="0" presId="urn:microsoft.com/office/officeart/2005/8/layout/hierarchy1"/>
    <dgm:cxn modelId="{24E73EBD-708B-41CE-B6A0-C6F186BDA14B}" type="presParOf" srcId="{91480688-0544-4EAE-8018-3D63B1F6E95F}" destId="{E46A9D4C-BF66-41A2-B20A-243791132ADC}" srcOrd="0" destOrd="0" presId="urn:microsoft.com/office/officeart/2005/8/layout/hierarchy1"/>
    <dgm:cxn modelId="{08D5EB79-6FB1-48E0-98F4-EC94A9AA5904}" type="presParOf" srcId="{91480688-0544-4EAE-8018-3D63B1F6E95F}" destId="{F2BE6E92-7BF8-4B5D-8A3E-A75D0CBDBD18}" srcOrd="1" destOrd="0" presId="urn:microsoft.com/office/officeart/2005/8/layout/hierarchy1"/>
    <dgm:cxn modelId="{1FF029BE-20F6-4BEC-8CBC-C9CE6BC6DFFB}" type="presParOf" srcId="{D81AD9E2-5F94-41BE-92E5-B2023492A19E}" destId="{0C3F2C0B-4E78-447F-803D-649EC14BFEB7}" srcOrd="1" destOrd="0" presId="urn:microsoft.com/office/officeart/2005/8/layout/hierarchy1"/>
    <dgm:cxn modelId="{E7EC37D3-E4AF-424C-BE1A-19DD068023D5}" type="presParOf" srcId="{0C3F2C0B-4E78-447F-803D-649EC14BFEB7}" destId="{D8370E71-7F46-48DC-AEE4-B2A3EE16CE9A}" srcOrd="0" destOrd="0" presId="urn:microsoft.com/office/officeart/2005/8/layout/hierarchy1"/>
    <dgm:cxn modelId="{0DB876C5-F449-4333-AB03-56EC5C39426E}" type="presParOf" srcId="{0C3F2C0B-4E78-447F-803D-649EC14BFEB7}" destId="{A4F18AFB-5F48-4F64-B145-A06EA559CA4D}" srcOrd="1" destOrd="0" presId="urn:microsoft.com/office/officeart/2005/8/layout/hierarchy1"/>
    <dgm:cxn modelId="{B5E13ADD-6E6F-49C5-A0B3-02AB89FA86CF}" type="presParOf" srcId="{A4F18AFB-5F48-4F64-B145-A06EA559CA4D}" destId="{E2D7B8D4-1486-445B-ACBE-0CFA27775301}" srcOrd="0" destOrd="0" presId="urn:microsoft.com/office/officeart/2005/8/layout/hierarchy1"/>
    <dgm:cxn modelId="{F98A2A28-6AB6-4BA8-880B-B00CF2079223}" type="presParOf" srcId="{E2D7B8D4-1486-445B-ACBE-0CFA27775301}" destId="{279A9C9A-7C2A-4895-8B47-B060F152366F}" srcOrd="0" destOrd="0" presId="urn:microsoft.com/office/officeart/2005/8/layout/hierarchy1"/>
    <dgm:cxn modelId="{151EA366-403D-47CC-9E88-4B5AB7A3A85C}" type="presParOf" srcId="{E2D7B8D4-1486-445B-ACBE-0CFA27775301}" destId="{5C2441FF-FD31-4165-B0EB-6DC513D5A4FE}" srcOrd="1" destOrd="0" presId="urn:microsoft.com/office/officeart/2005/8/layout/hierarchy1"/>
    <dgm:cxn modelId="{D723D669-5608-4B54-9691-BE1D9B651EB8}" type="presParOf" srcId="{A4F18AFB-5F48-4F64-B145-A06EA559CA4D}" destId="{881E8A5F-FBF2-4667-ADF3-18B3F4FEC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5EF3CE-1CF5-41B5-ABB3-BE788872CE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9E064-07FD-491E-8889-F927FE01D433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F8EC4085-E522-46AA-922D-6D7153A099F4}" type="parTrans" cxnId="{D74D12B3-35AE-4837-B32D-1B26E4E4E308}">
      <dgm:prSet/>
      <dgm:spPr/>
      <dgm:t>
        <a:bodyPr/>
        <a:lstStyle/>
        <a:p>
          <a:endParaRPr lang="en-US"/>
        </a:p>
      </dgm:t>
    </dgm:pt>
    <dgm:pt modelId="{90C8BE48-7D75-4C7B-B35A-C9A0624FE0BA}" type="sibTrans" cxnId="{D74D12B3-35AE-4837-B32D-1B26E4E4E308}">
      <dgm:prSet/>
      <dgm:spPr/>
      <dgm:t>
        <a:bodyPr/>
        <a:lstStyle/>
        <a:p>
          <a:endParaRPr lang="en-US"/>
        </a:p>
      </dgm:t>
    </dgm:pt>
    <dgm:pt modelId="{CBF8AFDB-C9D5-48F8-A80B-F7E956E0DF49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09D68115-521C-4379-9F3A-4D7462809561}" type="parTrans" cxnId="{217D9937-1057-4B51-A696-1A3230DED3D6}">
      <dgm:prSet/>
      <dgm:spPr/>
      <dgm:t>
        <a:bodyPr/>
        <a:lstStyle/>
        <a:p>
          <a:endParaRPr lang="en-US"/>
        </a:p>
      </dgm:t>
    </dgm:pt>
    <dgm:pt modelId="{B6D136B3-3BE5-489E-81ED-775367A50842}" type="sibTrans" cxnId="{217D9937-1057-4B51-A696-1A3230DED3D6}">
      <dgm:prSet/>
      <dgm:spPr/>
      <dgm:t>
        <a:bodyPr/>
        <a:lstStyle/>
        <a:p>
          <a:endParaRPr lang="en-US"/>
        </a:p>
      </dgm:t>
    </dgm:pt>
    <dgm:pt modelId="{33912000-C8FE-4E1A-9103-14C966553DD1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C1ED4F07-374C-44D0-9B86-2596B4439B7B}" type="parTrans" cxnId="{B5FA5C56-CC52-40CA-A9D6-D09ED95B6071}">
      <dgm:prSet/>
      <dgm:spPr/>
      <dgm:t>
        <a:bodyPr/>
        <a:lstStyle/>
        <a:p>
          <a:endParaRPr lang="en-US"/>
        </a:p>
      </dgm:t>
    </dgm:pt>
    <dgm:pt modelId="{296B3E4B-BB5E-4C0C-989B-BFD8B544F28A}" type="sibTrans" cxnId="{B5FA5C56-CC52-40CA-A9D6-D09ED95B6071}">
      <dgm:prSet/>
      <dgm:spPr/>
      <dgm:t>
        <a:bodyPr/>
        <a:lstStyle/>
        <a:p>
          <a:endParaRPr lang="en-US"/>
        </a:p>
      </dgm:t>
    </dgm:pt>
    <dgm:pt modelId="{DFEB9CEC-D42C-40C9-89AF-9B17AF7BA3E7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A752AB8D-0B93-4DCD-9BD3-6F97A4A0201D}" type="sibTrans" cxnId="{3C423B70-735F-4F6D-BF3D-1D8D47283015}">
      <dgm:prSet/>
      <dgm:spPr/>
      <dgm:t>
        <a:bodyPr/>
        <a:lstStyle/>
        <a:p>
          <a:endParaRPr lang="en-US"/>
        </a:p>
      </dgm:t>
    </dgm:pt>
    <dgm:pt modelId="{AA32B9C8-209C-4639-90D5-48CC3C896BEA}" type="parTrans" cxnId="{3C423B70-735F-4F6D-BF3D-1D8D47283015}">
      <dgm:prSet/>
      <dgm:spPr/>
      <dgm:t>
        <a:bodyPr/>
        <a:lstStyle/>
        <a:p>
          <a:endParaRPr lang="en-US"/>
        </a:p>
      </dgm:t>
    </dgm:pt>
    <dgm:pt modelId="{2F8D203A-C223-49B6-8BAB-D020AFEF27D3}">
      <dgm:prSet phldrT="[Text]"/>
      <dgm:spPr/>
      <dgm:t>
        <a:bodyPr/>
        <a:lstStyle/>
        <a:p>
          <a:r>
            <a:rPr lang="en-US" dirty="0"/>
            <a:t>Current Count:</a:t>
          </a:r>
        </a:p>
      </dgm:t>
    </dgm:pt>
    <dgm:pt modelId="{FDEC3E59-F392-41FC-8412-4C77F5B631FE}" type="parTrans" cxnId="{596CA01F-E5BD-4EE9-BE91-77A203052B6A}">
      <dgm:prSet/>
      <dgm:spPr/>
      <dgm:t>
        <a:bodyPr/>
        <a:lstStyle/>
        <a:p>
          <a:endParaRPr lang="en-US"/>
        </a:p>
      </dgm:t>
    </dgm:pt>
    <dgm:pt modelId="{A6FEBABD-3852-4CD2-B208-A5BCE1159A79}" type="sibTrans" cxnId="{596CA01F-E5BD-4EE9-BE91-77A203052B6A}">
      <dgm:prSet/>
      <dgm:spPr/>
      <dgm:t>
        <a:bodyPr/>
        <a:lstStyle/>
        <a:p>
          <a:endParaRPr lang="en-US"/>
        </a:p>
      </dgm:t>
    </dgm:pt>
    <dgm:pt modelId="{40222482-E433-4E8E-A1C3-1CDE392BD51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76E9BF2-D406-45CA-AA4A-8FDCED64DBB1}" type="parTrans" cxnId="{5DCDEEBB-4357-4852-ACD0-205A1FDC3900}">
      <dgm:prSet/>
      <dgm:spPr/>
      <dgm:t>
        <a:bodyPr/>
        <a:lstStyle/>
        <a:p>
          <a:endParaRPr lang="en-US"/>
        </a:p>
      </dgm:t>
    </dgm:pt>
    <dgm:pt modelId="{4B51E1DA-5F45-4CDF-B4CB-F12B0EE488A8}" type="sibTrans" cxnId="{5DCDEEBB-4357-4852-ACD0-205A1FDC3900}">
      <dgm:prSet/>
      <dgm:spPr/>
      <dgm:t>
        <a:bodyPr/>
        <a:lstStyle/>
        <a:p>
          <a:endParaRPr lang="en-US"/>
        </a:p>
      </dgm:t>
    </dgm:pt>
    <dgm:pt modelId="{266672CE-6CB7-4209-9A43-BC00B6D2777E}">
      <dgm:prSet phldrT="[Text]"/>
      <dgm:spPr/>
      <dgm:t>
        <a:bodyPr/>
        <a:lstStyle/>
        <a:p>
          <a:r>
            <a:rPr lang="en-US" dirty="0"/>
            <a:t>Counter</a:t>
          </a:r>
        </a:p>
      </dgm:t>
    </dgm:pt>
    <dgm:pt modelId="{9CDDEA32-E49C-47C9-967C-FCE29A67FCD7}" type="parTrans" cxnId="{97FE5D87-D290-462E-8013-CA79AD1E9A1D}">
      <dgm:prSet/>
      <dgm:spPr/>
      <dgm:t>
        <a:bodyPr/>
        <a:lstStyle/>
        <a:p>
          <a:endParaRPr lang="en-US"/>
        </a:p>
      </dgm:t>
    </dgm:pt>
    <dgm:pt modelId="{4E97BE32-FA99-43F5-BFAA-4CBE653B9341}" type="sibTrans" cxnId="{97FE5D87-D290-462E-8013-CA79AD1E9A1D}">
      <dgm:prSet/>
      <dgm:spPr/>
      <dgm:t>
        <a:bodyPr/>
        <a:lstStyle/>
        <a:p>
          <a:endParaRPr lang="en-US"/>
        </a:p>
      </dgm:t>
    </dgm:pt>
    <dgm:pt modelId="{6BB0F69D-BED4-4817-9767-4C3D5A11772F}">
      <dgm:prSet phldrT="[Text]"/>
      <dgm:spPr/>
      <dgm:t>
        <a:bodyPr/>
        <a:lstStyle/>
        <a:p>
          <a:r>
            <a:rPr lang="en-US" dirty="0"/>
            <a:t>Click Me</a:t>
          </a:r>
        </a:p>
      </dgm:t>
    </dgm:pt>
    <dgm:pt modelId="{0FF321F1-A20F-42BA-BA97-B1116BA3FA3D}" type="parTrans" cxnId="{A4DCA5C0-FF86-41D3-B769-FCFB4AF21534}">
      <dgm:prSet/>
      <dgm:spPr/>
      <dgm:t>
        <a:bodyPr/>
        <a:lstStyle/>
        <a:p>
          <a:endParaRPr lang="en-US"/>
        </a:p>
      </dgm:t>
    </dgm:pt>
    <dgm:pt modelId="{A41D9610-3BE6-40D5-A479-DA6C47C3B580}" type="sibTrans" cxnId="{A4DCA5C0-FF86-41D3-B769-FCFB4AF21534}">
      <dgm:prSet/>
      <dgm:spPr/>
      <dgm:t>
        <a:bodyPr/>
        <a:lstStyle/>
        <a:p>
          <a:endParaRPr lang="en-US"/>
        </a:p>
      </dgm:t>
    </dgm:pt>
    <dgm:pt modelId="{22F7594E-AA11-488E-9C70-E7426CFFCB33}" type="pres">
      <dgm:prSet presAssocID="{665EF3CE-1CF5-41B5-ABB3-BE788872C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8F643-2E73-412F-A268-2FBDBD8B099D}" type="pres">
      <dgm:prSet presAssocID="{AB69E064-07FD-491E-8889-F927FE01D433}" presName="hierRoot1" presStyleCnt="0"/>
      <dgm:spPr/>
    </dgm:pt>
    <dgm:pt modelId="{3AF079EF-8025-4185-B1E6-A6BB8A13F58F}" type="pres">
      <dgm:prSet presAssocID="{AB69E064-07FD-491E-8889-F927FE01D433}" presName="composite" presStyleCnt="0"/>
      <dgm:spPr/>
    </dgm:pt>
    <dgm:pt modelId="{707B5D56-6E34-4F9A-A70A-D44E7F32D543}" type="pres">
      <dgm:prSet presAssocID="{AB69E064-07FD-491E-8889-F927FE01D433}" presName="background" presStyleLbl="node0" presStyleIdx="0" presStyleCnt="1"/>
      <dgm:spPr/>
    </dgm:pt>
    <dgm:pt modelId="{AF72B495-6A63-4B63-9F38-104DF899A453}" type="pres">
      <dgm:prSet presAssocID="{AB69E064-07FD-491E-8889-F927FE01D433}" presName="text" presStyleLbl="fgAcc0" presStyleIdx="0" presStyleCnt="1">
        <dgm:presLayoutVars>
          <dgm:chPref val="3"/>
        </dgm:presLayoutVars>
      </dgm:prSet>
      <dgm:spPr/>
    </dgm:pt>
    <dgm:pt modelId="{1C9D8854-9570-4ABB-88E2-F7E1A0C67352}" type="pres">
      <dgm:prSet presAssocID="{AB69E064-07FD-491E-8889-F927FE01D433}" presName="hierChild2" presStyleCnt="0"/>
      <dgm:spPr/>
    </dgm:pt>
    <dgm:pt modelId="{C96B7134-0FB7-4AF0-9CDC-877A93DE9868}" type="pres">
      <dgm:prSet presAssocID="{AA32B9C8-209C-4639-90D5-48CC3C896BEA}" presName="Name10" presStyleLbl="parChTrans1D2" presStyleIdx="0" presStyleCnt="3"/>
      <dgm:spPr/>
    </dgm:pt>
    <dgm:pt modelId="{D2631903-BBDD-4C96-ABFF-A74DBA9B3478}" type="pres">
      <dgm:prSet presAssocID="{DFEB9CEC-D42C-40C9-89AF-9B17AF7BA3E7}" presName="hierRoot2" presStyleCnt="0"/>
      <dgm:spPr/>
    </dgm:pt>
    <dgm:pt modelId="{FBB40D0C-3CDC-4B23-91D4-6DC55D950B09}" type="pres">
      <dgm:prSet presAssocID="{DFEB9CEC-D42C-40C9-89AF-9B17AF7BA3E7}" presName="composite2" presStyleCnt="0"/>
      <dgm:spPr/>
    </dgm:pt>
    <dgm:pt modelId="{FC45D85F-56A2-452F-A73F-AEA806E6F8D9}" type="pres">
      <dgm:prSet presAssocID="{DFEB9CEC-D42C-40C9-89AF-9B17AF7BA3E7}" presName="background2" presStyleLbl="node2" presStyleIdx="0" presStyleCnt="3"/>
      <dgm:spPr/>
    </dgm:pt>
    <dgm:pt modelId="{11D97929-715C-408A-943B-39EBB198B9C7}" type="pres">
      <dgm:prSet presAssocID="{DFEB9CEC-D42C-40C9-89AF-9B17AF7BA3E7}" presName="text2" presStyleLbl="fgAcc2" presStyleIdx="0" presStyleCnt="3">
        <dgm:presLayoutVars>
          <dgm:chPref val="3"/>
        </dgm:presLayoutVars>
      </dgm:prSet>
      <dgm:spPr/>
    </dgm:pt>
    <dgm:pt modelId="{3B493844-579C-4530-A65E-7F59BC0BBB99}" type="pres">
      <dgm:prSet presAssocID="{DFEB9CEC-D42C-40C9-89AF-9B17AF7BA3E7}" presName="hierChild3" presStyleCnt="0"/>
      <dgm:spPr/>
    </dgm:pt>
    <dgm:pt modelId="{6FAAA1F0-D85C-41D4-A862-CE80FEF455DA}" type="pres">
      <dgm:prSet presAssocID="{FDEC3E59-F392-41FC-8412-4C77F5B631FE}" presName="Name17" presStyleLbl="parChTrans1D3" presStyleIdx="0" presStyleCnt="4"/>
      <dgm:spPr/>
    </dgm:pt>
    <dgm:pt modelId="{161158B5-9F74-4286-B112-92015B39D7F7}" type="pres">
      <dgm:prSet presAssocID="{2F8D203A-C223-49B6-8BAB-D020AFEF27D3}" presName="hierRoot3" presStyleCnt="0"/>
      <dgm:spPr/>
    </dgm:pt>
    <dgm:pt modelId="{48E5DE98-678D-46BF-8279-20E1AA7EF575}" type="pres">
      <dgm:prSet presAssocID="{2F8D203A-C223-49B6-8BAB-D020AFEF27D3}" presName="composite3" presStyleCnt="0"/>
      <dgm:spPr/>
    </dgm:pt>
    <dgm:pt modelId="{EB1F23D3-C897-4C0D-9B61-4BD817EF9C00}" type="pres">
      <dgm:prSet presAssocID="{2F8D203A-C223-49B6-8BAB-D020AFEF27D3}" presName="background3" presStyleLbl="node3" presStyleIdx="0" presStyleCnt="4"/>
      <dgm:spPr/>
    </dgm:pt>
    <dgm:pt modelId="{C7F95216-8026-401B-836D-0E776BD8C94A}" type="pres">
      <dgm:prSet presAssocID="{2F8D203A-C223-49B6-8BAB-D020AFEF27D3}" presName="text3" presStyleLbl="fgAcc3" presStyleIdx="0" presStyleCnt="4">
        <dgm:presLayoutVars>
          <dgm:chPref val="3"/>
        </dgm:presLayoutVars>
      </dgm:prSet>
      <dgm:spPr/>
    </dgm:pt>
    <dgm:pt modelId="{2AF814BC-5044-4978-A00F-06CC64F4D5AC}" type="pres">
      <dgm:prSet presAssocID="{2F8D203A-C223-49B6-8BAB-D020AFEF27D3}" presName="hierChild4" presStyleCnt="0"/>
      <dgm:spPr/>
    </dgm:pt>
    <dgm:pt modelId="{3F24455E-EFAE-48EA-8AB5-51CB4696A567}" type="pres">
      <dgm:prSet presAssocID="{D76E9BF2-D406-45CA-AA4A-8FDCED64DBB1}" presName="Name17" presStyleLbl="parChTrans1D3" presStyleIdx="1" presStyleCnt="4"/>
      <dgm:spPr/>
    </dgm:pt>
    <dgm:pt modelId="{D6B5FE4E-1CB8-478E-AFE9-6B1F3E8F1A8A}" type="pres">
      <dgm:prSet presAssocID="{40222482-E433-4E8E-A1C3-1CDE392BD51F}" presName="hierRoot3" presStyleCnt="0"/>
      <dgm:spPr/>
    </dgm:pt>
    <dgm:pt modelId="{D911FA83-F6BB-46C2-98A8-71D46E689D83}" type="pres">
      <dgm:prSet presAssocID="{40222482-E433-4E8E-A1C3-1CDE392BD51F}" presName="composite3" presStyleCnt="0"/>
      <dgm:spPr/>
    </dgm:pt>
    <dgm:pt modelId="{D2917914-BC69-4C41-B77B-A4831B9EDB8A}" type="pres">
      <dgm:prSet presAssocID="{40222482-E433-4E8E-A1C3-1CDE392BD51F}" presName="background3" presStyleLbl="node3" presStyleIdx="1" presStyleCnt="4"/>
      <dgm:spPr/>
    </dgm:pt>
    <dgm:pt modelId="{7568877B-B514-48DE-91EA-38CC10274111}" type="pres">
      <dgm:prSet presAssocID="{40222482-E433-4E8E-A1C3-1CDE392BD51F}" presName="text3" presStyleLbl="fgAcc3" presStyleIdx="1" presStyleCnt="4">
        <dgm:presLayoutVars>
          <dgm:chPref val="3"/>
        </dgm:presLayoutVars>
      </dgm:prSet>
      <dgm:spPr/>
    </dgm:pt>
    <dgm:pt modelId="{2484318E-8168-4347-868A-9FD01078A7DB}" type="pres">
      <dgm:prSet presAssocID="{40222482-E433-4E8E-A1C3-1CDE392BD51F}" presName="hierChild4" presStyleCnt="0"/>
      <dgm:spPr/>
    </dgm:pt>
    <dgm:pt modelId="{3ACB051E-8C5D-4E8A-8BF5-B0AB305CDD80}" type="pres">
      <dgm:prSet presAssocID="{09D68115-521C-4379-9F3A-4D7462809561}" presName="Name10" presStyleLbl="parChTrans1D2" presStyleIdx="1" presStyleCnt="3"/>
      <dgm:spPr/>
    </dgm:pt>
    <dgm:pt modelId="{28A26B9D-0F08-48B3-B6F1-E883A565FA4D}" type="pres">
      <dgm:prSet presAssocID="{CBF8AFDB-C9D5-48F8-A80B-F7E956E0DF49}" presName="hierRoot2" presStyleCnt="0"/>
      <dgm:spPr/>
    </dgm:pt>
    <dgm:pt modelId="{980BA2F8-3654-4571-ABC6-68CDC4F6AAFE}" type="pres">
      <dgm:prSet presAssocID="{CBF8AFDB-C9D5-48F8-A80B-F7E956E0DF49}" presName="composite2" presStyleCnt="0"/>
      <dgm:spPr/>
    </dgm:pt>
    <dgm:pt modelId="{003400F9-5FBE-4F9E-BD54-0C79A772BBF2}" type="pres">
      <dgm:prSet presAssocID="{CBF8AFDB-C9D5-48F8-A80B-F7E956E0DF49}" presName="background2" presStyleLbl="node2" presStyleIdx="1" presStyleCnt="3"/>
      <dgm:spPr/>
    </dgm:pt>
    <dgm:pt modelId="{968139B7-CFA8-437A-B32C-895B8C292094}" type="pres">
      <dgm:prSet presAssocID="{CBF8AFDB-C9D5-48F8-A80B-F7E956E0DF49}" presName="text2" presStyleLbl="fgAcc2" presStyleIdx="1" presStyleCnt="3">
        <dgm:presLayoutVars>
          <dgm:chPref val="3"/>
        </dgm:presLayoutVars>
      </dgm:prSet>
      <dgm:spPr/>
    </dgm:pt>
    <dgm:pt modelId="{574B733F-3482-4D27-9612-9729EEFB1D13}" type="pres">
      <dgm:prSet presAssocID="{CBF8AFDB-C9D5-48F8-A80B-F7E956E0DF49}" presName="hierChild3" presStyleCnt="0"/>
      <dgm:spPr/>
    </dgm:pt>
    <dgm:pt modelId="{A0468CF2-28BF-4053-BBB0-CA59BB50A4C5}" type="pres">
      <dgm:prSet presAssocID="{0FF321F1-A20F-42BA-BA97-B1116BA3FA3D}" presName="Name17" presStyleLbl="parChTrans1D3" presStyleIdx="2" presStyleCnt="4"/>
      <dgm:spPr/>
    </dgm:pt>
    <dgm:pt modelId="{B69B8617-9251-481E-8673-B0F5521FF13D}" type="pres">
      <dgm:prSet presAssocID="{6BB0F69D-BED4-4817-9767-4C3D5A11772F}" presName="hierRoot3" presStyleCnt="0"/>
      <dgm:spPr/>
    </dgm:pt>
    <dgm:pt modelId="{3FBB1B25-A669-44DB-9D78-6E27920F210D}" type="pres">
      <dgm:prSet presAssocID="{6BB0F69D-BED4-4817-9767-4C3D5A11772F}" presName="composite3" presStyleCnt="0"/>
      <dgm:spPr/>
    </dgm:pt>
    <dgm:pt modelId="{8E13F68F-BA59-4AD4-BE6D-D34531D205BF}" type="pres">
      <dgm:prSet presAssocID="{6BB0F69D-BED4-4817-9767-4C3D5A11772F}" presName="background3" presStyleLbl="node3" presStyleIdx="2" presStyleCnt="4"/>
      <dgm:spPr/>
    </dgm:pt>
    <dgm:pt modelId="{6EF099A0-FF2A-4F6C-99CA-48B1473E5D0A}" type="pres">
      <dgm:prSet presAssocID="{6BB0F69D-BED4-4817-9767-4C3D5A11772F}" presName="text3" presStyleLbl="fgAcc3" presStyleIdx="2" presStyleCnt="4">
        <dgm:presLayoutVars>
          <dgm:chPref val="3"/>
        </dgm:presLayoutVars>
      </dgm:prSet>
      <dgm:spPr/>
    </dgm:pt>
    <dgm:pt modelId="{903FFDB5-B633-4203-9613-8C7B3CA4CDA5}" type="pres">
      <dgm:prSet presAssocID="{6BB0F69D-BED4-4817-9767-4C3D5A11772F}" presName="hierChild4" presStyleCnt="0"/>
      <dgm:spPr/>
    </dgm:pt>
    <dgm:pt modelId="{D0BCEAA1-8191-4C5F-8B84-09183BD0235B}" type="pres">
      <dgm:prSet presAssocID="{C1ED4F07-374C-44D0-9B86-2596B4439B7B}" presName="Name10" presStyleLbl="parChTrans1D2" presStyleIdx="2" presStyleCnt="3"/>
      <dgm:spPr/>
    </dgm:pt>
    <dgm:pt modelId="{D81AD9E2-5F94-41BE-92E5-B2023492A19E}" type="pres">
      <dgm:prSet presAssocID="{33912000-C8FE-4E1A-9103-14C966553DD1}" presName="hierRoot2" presStyleCnt="0"/>
      <dgm:spPr/>
    </dgm:pt>
    <dgm:pt modelId="{91480688-0544-4EAE-8018-3D63B1F6E95F}" type="pres">
      <dgm:prSet presAssocID="{33912000-C8FE-4E1A-9103-14C966553DD1}" presName="composite2" presStyleCnt="0"/>
      <dgm:spPr/>
    </dgm:pt>
    <dgm:pt modelId="{E46A9D4C-BF66-41A2-B20A-243791132ADC}" type="pres">
      <dgm:prSet presAssocID="{33912000-C8FE-4E1A-9103-14C966553DD1}" presName="background2" presStyleLbl="node2" presStyleIdx="2" presStyleCnt="3"/>
      <dgm:spPr/>
    </dgm:pt>
    <dgm:pt modelId="{F2BE6E92-7BF8-4B5D-8A3E-A75D0CBDBD18}" type="pres">
      <dgm:prSet presAssocID="{33912000-C8FE-4E1A-9103-14C966553DD1}" presName="text2" presStyleLbl="fgAcc2" presStyleIdx="2" presStyleCnt="3">
        <dgm:presLayoutVars>
          <dgm:chPref val="3"/>
        </dgm:presLayoutVars>
      </dgm:prSet>
      <dgm:spPr/>
    </dgm:pt>
    <dgm:pt modelId="{0C3F2C0B-4E78-447F-803D-649EC14BFEB7}" type="pres">
      <dgm:prSet presAssocID="{33912000-C8FE-4E1A-9103-14C966553DD1}" presName="hierChild3" presStyleCnt="0"/>
      <dgm:spPr/>
    </dgm:pt>
    <dgm:pt modelId="{D8370E71-7F46-48DC-AEE4-B2A3EE16CE9A}" type="pres">
      <dgm:prSet presAssocID="{9CDDEA32-E49C-47C9-967C-FCE29A67FCD7}" presName="Name17" presStyleLbl="parChTrans1D3" presStyleIdx="3" presStyleCnt="4"/>
      <dgm:spPr/>
    </dgm:pt>
    <dgm:pt modelId="{A4F18AFB-5F48-4F64-B145-A06EA559CA4D}" type="pres">
      <dgm:prSet presAssocID="{266672CE-6CB7-4209-9A43-BC00B6D2777E}" presName="hierRoot3" presStyleCnt="0"/>
      <dgm:spPr/>
    </dgm:pt>
    <dgm:pt modelId="{E2D7B8D4-1486-445B-ACBE-0CFA27775301}" type="pres">
      <dgm:prSet presAssocID="{266672CE-6CB7-4209-9A43-BC00B6D2777E}" presName="composite3" presStyleCnt="0"/>
      <dgm:spPr/>
    </dgm:pt>
    <dgm:pt modelId="{279A9C9A-7C2A-4895-8B47-B060F152366F}" type="pres">
      <dgm:prSet presAssocID="{266672CE-6CB7-4209-9A43-BC00B6D2777E}" presName="background3" presStyleLbl="node3" presStyleIdx="3" presStyleCnt="4"/>
      <dgm:spPr/>
    </dgm:pt>
    <dgm:pt modelId="{5C2441FF-FD31-4165-B0EB-6DC513D5A4FE}" type="pres">
      <dgm:prSet presAssocID="{266672CE-6CB7-4209-9A43-BC00B6D2777E}" presName="text3" presStyleLbl="fgAcc3" presStyleIdx="3" presStyleCnt="4">
        <dgm:presLayoutVars>
          <dgm:chPref val="3"/>
        </dgm:presLayoutVars>
      </dgm:prSet>
      <dgm:spPr/>
    </dgm:pt>
    <dgm:pt modelId="{881E8A5F-FBF2-4667-ADF3-18B3F4FEC313}" type="pres">
      <dgm:prSet presAssocID="{266672CE-6CB7-4209-9A43-BC00B6D2777E}" presName="hierChild4" presStyleCnt="0"/>
      <dgm:spPr/>
    </dgm:pt>
  </dgm:ptLst>
  <dgm:cxnLst>
    <dgm:cxn modelId="{16A56302-B697-4F26-8A76-DC3B6C8F1FAC}" type="presOf" srcId="{266672CE-6CB7-4209-9A43-BC00B6D2777E}" destId="{5C2441FF-FD31-4165-B0EB-6DC513D5A4FE}" srcOrd="0" destOrd="0" presId="urn:microsoft.com/office/officeart/2005/8/layout/hierarchy1"/>
    <dgm:cxn modelId="{2D1C9003-9D7E-4D35-B033-12F58EA3761F}" type="presOf" srcId="{AB69E064-07FD-491E-8889-F927FE01D433}" destId="{AF72B495-6A63-4B63-9F38-104DF899A453}" srcOrd="0" destOrd="0" presId="urn:microsoft.com/office/officeart/2005/8/layout/hierarchy1"/>
    <dgm:cxn modelId="{A0FDF31A-0375-4EAC-A915-2A030B6A8CC3}" type="presOf" srcId="{0FF321F1-A20F-42BA-BA97-B1116BA3FA3D}" destId="{A0468CF2-28BF-4053-BBB0-CA59BB50A4C5}" srcOrd="0" destOrd="0" presId="urn:microsoft.com/office/officeart/2005/8/layout/hierarchy1"/>
    <dgm:cxn modelId="{BF934C1E-BDD9-4D02-B3AA-0C0392B27BC3}" type="presOf" srcId="{40222482-E433-4E8E-A1C3-1CDE392BD51F}" destId="{7568877B-B514-48DE-91EA-38CC10274111}" srcOrd="0" destOrd="0" presId="urn:microsoft.com/office/officeart/2005/8/layout/hierarchy1"/>
    <dgm:cxn modelId="{596CA01F-E5BD-4EE9-BE91-77A203052B6A}" srcId="{DFEB9CEC-D42C-40C9-89AF-9B17AF7BA3E7}" destId="{2F8D203A-C223-49B6-8BAB-D020AFEF27D3}" srcOrd="0" destOrd="0" parTransId="{FDEC3E59-F392-41FC-8412-4C77F5B631FE}" sibTransId="{A6FEBABD-3852-4CD2-B208-A5BCE1159A79}"/>
    <dgm:cxn modelId="{47F45E21-CEB0-488C-AB5C-C59A0A8E6A3D}" type="presOf" srcId="{DFEB9CEC-D42C-40C9-89AF-9B17AF7BA3E7}" destId="{11D97929-715C-408A-943B-39EBB198B9C7}" srcOrd="0" destOrd="0" presId="urn:microsoft.com/office/officeart/2005/8/layout/hierarchy1"/>
    <dgm:cxn modelId="{96A1AE2A-2BFB-4C3F-B36D-A2FAEFF65EB9}" type="presOf" srcId="{665EF3CE-1CF5-41B5-ABB3-BE788872CE3F}" destId="{22F7594E-AA11-488E-9C70-E7426CFFCB33}" srcOrd="0" destOrd="0" presId="urn:microsoft.com/office/officeart/2005/8/layout/hierarchy1"/>
    <dgm:cxn modelId="{217D9937-1057-4B51-A696-1A3230DED3D6}" srcId="{AB69E064-07FD-491E-8889-F927FE01D433}" destId="{CBF8AFDB-C9D5-48F8-A80B-F7E956E0DF49}" srcOrd="1" destOrd="0" parTransId="{09D68115-521C-4379-9F3A-4D7462809561}" sibTransId="{B6D136B3-3BE5-489E-81ED-775367A50842}"/>
    <dgm:cxn modelId="{05832269-63E0-48E7-BCBB-4D76848D8C66}" type="presOf" srcId="{CBF8AFDB-C9D5-48F8-A80B-F7E956E0DF49}" destId="{968139B7-CFA8-437A-B32C-895B8C292094}" srcOrd="0" destOrd="0" presId="urn:microsoft.com/office/officeart/2005/8/layout/hierarchy1"/>
    <dgm:cxn modelId="{42D1A76F-FE99-4005-9711-28E1E56CE6AF}" type="presOf" srcId="{6BB0F69D-BED4-4817-9767-4C3D5A11772F}" destId="{6EF099A0-FF2A-4F6C-99CA-48B1473E5D0A}" srcOrd="0" destOrd="0" presId="urn:microsoft.com/office/officeart/2005/8/layout/hierarchy1"/>
    <dgm:cxn modelId="{3C423B70-735F-4F6D-BF3D-1D8D47283015}" srcId="{AB69E064-07FD-491E-8889-F927FE01D433}" destId="{DFEB9CEC-D42C-40C9-89AF-9B17AF7BA3E7}" srcOrd="0" destOrd="0" parTransId="{AA32B9C8-209C-4639-90D5-48CC3C896BEA}" sibTransId="{A752AB8D-0B93-4DCD-9BD3-6F97A4A0201D}"/>
    <dgm:cxn modelId="{B5FA5C56-CC52-40CA-A9D6-D09ED95B6071}" srcId="{AB69E064-07FD-491E-8889-F927FE01D433}" destId="{33912000-C8FE-4E1A-9103-14C966553DD1}" srcOrd="2" destOrd="0" parTransId="{C1ED4F07-374C-44D0-9B86-2596B4439B7B}" sibTransId="{296B3E4B-BB5E-4C0C-989B-BFD8B544F28A}"/>
    <dgm:cxn modelId="{A16C7883-E919-484B-901F-9F7A333AC937}" type="presOf" srcId="{33912000-C8FE-4E1A-9103-14C966553DD1}" destId="{F2BE6E92-7BF8-4B5D-8A3E-A75D0CBDBD18}" srcOrd="0" destOrd="0" presId="urn:microsoft.com/office/officeart/2005/8/layout/hierarchy1"/>
    <dgm:cxn modelId="{97FE5D87-D290-462E-8013-CA79AD1E9A1D}" srcId="{33912000-C8FE-4E1A-9103-14C966553DD1}" destId="{266672CE-6CB7-4209-9A43-BC00B6D2777E}" srcOrd="0" destOrd="0" parTransId="{9CDDEA32-E49C-47C9-967C-FCE29A67FCD7}" sibTransId="{4E97BE32-FA99-43F5-BFAA-4CBE653B9341}"/>
    <dgm:cxn modelId="{A0CDE893-A47F-4DB8-A09A-4742A6843CA0}" type="presOf" srcId="{AA32B9C8-209C-4639-90D5-48CC3C896BEA}" destId="{C96B7134-0FB7-4AF0-9CDC-877A93DE9868}" srcOrd="0" destOrd="0" presId="urn:microsoft.com/office/officeart/2005/8/layout/hierarchy1"/>
    <dgm:cxn modelId="{50C7D39F-8534-4C22-A566-94ECE2BB3EC7}" type="presOf" srcId="{09D68115-521C-4379-9F3A-4D7462809561}" destId="{3ACB051E-8C5D-4E8A-8BF5-B0AB305CDD80}" srcOrd="0" destOrd="0" presId="urn:microsoft.com/office/officeart/2005/8/layout/hierarchy1"/>
    <dgm:cxn modelId="{D74D12B3-35AE-4837-B32D-1B26E4E4E308}" srcId="{665EF3CE-1CF5-41B5-ABB3-BE788872CE3F}" destId="{AB69E064-07FD-491E-8889-F927FE01D433}" srcOrd="0" destOrd="0" parTransId="{F8EC4085-E522-46AA-922D-6D7153A099F4}" sibTransId="{90C8BE48-7D75-4C7B-B35A-C9A0624FE0BA}"/>
    <dgm:cxn modelId="{5DCDEEBB-4357-4852-ACD0-205A1FDC3900}" srcId="{DFEB9CEC-D42C-40C9-89AF-9B17AF7BA3E7}" destId="{40222482-E433-4E8E-A1C3-1CDE392BD51F}" srcOrd="1" destOrd="0" parTransId="{D76E9BF2-D406-45CA-AA4A-8FDCED64DBB1}" sibTransId="{4B51E1DA-5F45-4CDF-B4CB-F12B0EE488A8}"/>
    <dgm:cxn modelId="{A4DCA5C0-FF86-41D3-B769-FCFB4AF21534}" srcId="{CBF8AFDB-C9D5-48F8-A80B-F7E956E0DF49}" destId="{6BB0F69D-BED4-4817-9767-4C3D5A11772F}" srcOrd="0" destOrd="0" parTransId="{0FF321F1-A20F-42BA-BA97-B1116BA3FA3D}" sibTransId="{A41D9610-3BE6-40D5-A479-DA6C47C3B580}"/>
    <dgm:cxn modelId="{283CCDC2-5877-49FD-A2F4-9A4CB300DBD4}" type="presOf" srcId="{C1ED4F07-374C-44D0-9B86-2596B4439B7B}" destId="{D0BCEAA1-8191-4C5F-8B84-09183BD0235B}" srcOrd="0" destOrd="0" presId="urn:microsoft.com/office/officeart/2005/8/layout/hierarchy1"/>
    <dgm:cxn modelId="{1D8784C6-DB2A-4DB0-8537-D64C5055F79F}" type="presOf" srcId="{D76E9BF2-D406-45CA-AA4A-8FDCED64DBB1}" destId="{3F24455E-EFAE-48EA-8AB5-51CB4696A567}" srcOrd="0" destOrd="0" presId="urn:microsoft.com/office/officeart/2005/8/layout/hierarchy1"/>
    <dgm:cxn modelId="{899626C9-9FBB-49F3-9FD4-FFFB08658664}" type="presOf" srcId="{2F8D203A-C223-49B6-8BAB-D020AFEF27D3}" destId="{C7F95216-8026-401B-836D-0E776BD8C94A}" srcOrd="0" destOrd="0" presId="urn:microsoft.com/office/officeart/2005/8/layout/hierarchy1"/>
    <dgm:cxn modelId="{D65ABBD6-966E-4E28-B4B2-3211319AE4D3}" type="presOf" srcId="{9CDDEA32-E49C-47C9-967C-FCE29A67FCD7}" destId="{D8370E71-7F46-48DC-AEE4-B2A3EE16CE9A}" srcOrd="0" destOrd="0" presId="urn:microsoft.com/office/officeart/2005/8/layout/hierarchy1"/>
    <dgm:cxn modelId="{836284EA-D465-41FD-84D0-439722F0666B}" type="presOf" srcId="{FDEC3E59-F392-41FC-8412-4C77F5B631FE}" destId="{6FAAA1F0-D85C-41D4-A862-CE80FEF455DA}" srcOrd="0" destOrd="0" presId="urn:microsoft.com/office/officeart/2005/8/layout/hierarchy1"/>
    <dgm:cxn modelId="{C56098B1-AF73-48BF-8F9C-29388C7F2D3D}" type="presParOf" srcId="{22F7594E-AA11-488E-9C70-E7426CFFCB33}" destId="{B938F643-2E73-412F-A268-2FBDBD8B099D}" srcOrd="0" destOrd="0" presId="urn:microsoft.com/office/officeart/2005/8/layout/hierarchy1"/>
    <dgm:cxn modelId="{431C8F1B-F961-43CB-8DE7-4EDB24E92E1A}" type="presParOf" srcId="{B938F643-2E73-412F-A268-2FBDBD8B099D}" destId="{3AF079EF-8025-4185-B1E6-A6BB8A13F58F}" srcOrd="0" destOrd="0" presId="urn:microsoft.com/office/officeart/2005/8/layout/hierarchy1"/>
    <dgm:cxn modelId="{A2082697-FEC1-494C-A8BE-8623F310D00A}" type="presParOf" srcId="{3AF079EF-8025-4185-B1E6-A6BB8A13F58F}" destId="{707B5D56-6E34-4F9A-A70A-D44E7F32D543}" srcOrd="0" destOrd="0" presId="urn:microsoft.com/office/officeart/2005/8/layout/hierarchy1"/>
    <dgm:cxn modelId="{4F7A99D2-67F7-4D8C-8C11-F9FB6B9520B0}" type="presParOf" srcId="{3AF079EF-8025-4185-B1E6-A6BB8A13F58F}" destId="{AF72B495-6A63-4B63-9F38-104DF899A453}" srcOrd="1" destOrd="0" presId="urn:microsoft.com/office/officeart/2005/8/layout/hierarchy1"/>
    <dgm:cxn modelId="{82548B06-C127-4E1B-8141-EC4EC7AD59C0}" type="presParOf" srcId="{B938F643-2E73-412F-A268-2FBDBD8B099D}" destId="{1C9D8854-9570-4ABB-88E2-F7E1A0C67352}" srcOrd="1" destOrd="0" presId="urn:microsoft.com/office/officeart/2005/8/layout/hierarchy1"/>
    <dgm:cxn modelId="{FBA0F612-EC3F-4443-AD3B-DEA1018D7AF7}" type="presParOf" srcId="{1C9D8854-9570-4ABB-88E2-F7E1A0C67352}" destId="{C96B7134-0FB7-4AF0-9CDC-877A93DE9868}" srcOrd="0" destOrd="0" presId="urn:microsoft.com/office/officeart/2005/8/layout/hierarchy1"/>
    <dgm:cxn modelId="{BCC6B9DB-B5CC-4B1A-AE0E-00D9EACD1DC5}" type="presParOf" srcId="{1C9D8854-9570-4ABB-88E2-F7E1A0C67352}" destId="{D2631903-BBDD-4C96-ABFF-A74DBA9B3478}" srcOrd="1" destOrd="0" presId="urn:microsoft.com/office/officeart/2005/8/layout/hierarchy1"/>
    <dgm:cxn modelId="{FBAB3665-DCD8-44E5-942F-740B0B7EDA68}" type="presParOf" srcId="{D2631903-BBDD-4C96-ABFF-A74DBA9B3478}" destId="{FBB40D0C-3CDC-4B23-91D4-6DC55D950B09}" srcOrd="0" destOrd="0" presId="urn:microsoft.com/office/officeart/2005/8/layout/hierarchy1"/>
    <dgm:cxn modelId="{BDFD6EB1-D825-45BF-B281-78ECDD10AECC}" type="presParOf" srcId="{FBB40D0C-3CDC-4B23-91D4-6DC55D950B09}" destId="{FC45D85F-56A2-452F-A73F-AEA806E6F8D9}" srcOrd="0" destOrd="0" presId="urn:microsoft.com/office/officeart/2005/8/layout/hierarchy1"/>
    <dgm:cxn modelId="{9EF92E67-0AB7-4B6B-BDB6-1C2BC45A4CC5}" type="presParOf" srcId="{FBB40D0C-3CDC-4B23-91D4-6DC55D950B09}" destId="{11D97929-715C-408A-943B-39EBB198B9C7}" srcOrd="1" destOrd="0" presId="urn:microsoft.com/office/officeart/2005/8/layout/hierarchy1"/>
    <dgm:cxn modelId="{C42B2446-BE49-4D4B-977B-8EC6A10F46CD}" type="presParOf" srcId="{D2631903-BBDD-4C96-ABFF-A74DBA9B3478}" destId="{3B493844-579C-4530-A65E-7F59BC0BBB99}" srcOrd="1" destOrd="0" presId="urn:microsoft.com/office/officeart/2005/8/layout/hierarchy1"/>
    <dgm:cxn modelId="{5BE88D50-1CB2-4641-9212-EE02F5BD18D6}" type="presParOf" srcId="{3B493844-579C-4530-A65E-7F59BC0BBB99}" destId="{6FAAA1F0-D85C-41D4-A862-CE80FEF455DA}" srcOrd="0" destOrd="0" presId="urn:microsoft.com/office/officeart/2005/8/layout/hierarchy1"/>
    <dgm:cxn modelId="{98B812D0-864F-4D6B-9A4C-59DAD3EADEEC}" type="presParOf" srcId="{3B493844-579C-4530-A65E-7F59BC0BBB99}" destId="{161158B5-9F74-4286-B112-92015B39D7F7}" srcOrd="1" destOrd="0" presId="urn:microsoft.com/office/officeart/2005/8/layout/hierarchy1"/>
    <dgm:cxn modelId="{4DBA6A10-1F6F-437E-9CCB-A5D05FFDE74E}" type="presParOf" srcId="{161158B5-9F74-4286-B112-92015B39D7F7}" destId="{48E5DE98-678D-46BF-8279-20E1AA7EF575}" srcOrd="0" destOrd="0" presId="urn:microsoft.com/office/officeart/2005/8/layout/hierarchy1"/>
    <dgm:cxn modelId="{1D35BA3B-8BD7-4D81-AB4B-E3910D78DB5A}" type="presParOf" srcId="{48E5DE98-678D-46BF-8279-20E1AA7EF575}" destId="{EB1F23D3-C897-4C0D-9B61-4BD817EF9C00}" srcOrd="0" destOrd="0" presId="urn:microsoft.com/office/officeart/2005/8/layout/hierarchy1"/>
    <dgm:cxn modelId="{03EBB78D-8602-47F0-B6C0-4D7A99760AC1}" type="presParOf" srcId="{48E5DE98-678D-46BF-8279-20E1AA7EF575}" destId="{C7F95216-8026-401B-836D-0E776BD8C94A}" srcOrd="1" destOrd="0" presId="urn:microsoft.com/office/officeart/2005/8/layout/hierarchy1"/>
    <dgm:cxn modelId="{DD06410A-7AFC-4D71-8622-280507D2B781}" type="presParOf" srcId="{161158B5-9F74-4286-B112-92015B39D7F7}" destId="{2AF814BC-5044-4978-A00F-06CC64F4D5AC}" srcOrd="1" destOrd="0" presId="urn:microsoft.com/office/officeart/2005/8/layout/hierarchy1"/>
    <dgm:cxn modelId="{5DCEBE51-94D7-41B5-AD4E-FD8B5ECAD7F4}" type="presParOf" srcId="{3B493844-579C-4530-A65E-7F59BC0BBB99}" destId="{3F24455E-EFAE-48EA-8AB5-51CB4696A567}" srcOrd="2" destOrd="0" presId="urn:microsoft.com/office/officeart/2005/8/layout/hierarchy1"/>
    <dgm:cxn modelId="{17C66F5D-64F5-4A5B-8847-8EAD6A639C3D}" type="presParOf" srcId="{3B493844-579C-4530-A65E-7F59BC0BBB99}" destId="{D6B5FE4E-1CB8-478E-AFE9-6B1F3E8F1A8A}" srcOrd="3" destOrd="0" presId="urn:microsoft.com/office/officeart/2005/8/layout/hierarchy1"/>
    <dgm:cxn modelId="{327CB79A-4E9B-4870-AF03-2BBBB37F9D60}" type="presParOf" srcId="{D6B5FE4E-1CB8-478E-AFE9-6B1F3E8F1A8A}" destId="{D911FA83-F6BB-46C2-98A8-71D46E689D83}" srcOrd="0" destOrd="0" presId="urn:microsoft.com/office/officeart/2005/8/layout/hierarchy1"/>
    <dgm:cxn modelId="{EABBCB95-5A5B-42B4-A9F4-A1ADC2C881BC}" type="presParOf" srcId="{D911FA83-F6BB-46C2-98A8-71D46E689D83}" destId="{D2917914-BC69-4C41-B77B-A4831B9EDB8A}" srcOrd="0" destOrd="0" presId="urn:microsoft.com/office/officeart/2005/8/layout/hierarchy1"/>
    <dgm:cxn modelId="{DE6CA866-D9E7-48B0-AF24-74F05D97B675}" type="presParOf" srcId="{D911FA83-F6BB-46C2-98A8-71D46E689D83}" destId="{7568877B-B514-48DE-91EA-38CC10274111}" srcOrd="1" destOrd="0" presId="urn:microsoft.com/office/officeart/2005/8/layout/hierarchy1"/>
    <dgm:cxn modelId="{0E2DAF3C-D395-4D9C-A209-07E959104E3A}" type="presParOf" srcId="{D6B5FE4E-1CB8-478E-AFE9-6B1F3E8F1A8A}" destId="{2484318E-8168-4347-868A-9FD01078A7DB}" srcOrd="1" destOrd="0" presId="urn:microsoft.com/office/officeart/2005/8/layout/hierarchy1"/>
    <dgm:cxn modelId="{4312666B-11E6-4DE9-8EE4-E7C568E58569}" type="presParOf" srcId="{1C9D8854-9570-4ABB-88E2-F7E1A0C67352}" destId="{3ACB051E-8C5D-4E8A-8BF5-B0AB305CDD80}" srcOrd="2" destOrd="0" presId="urn:microsoft.com/office/officeart/2005/8/layout/hierarchy1"/>
    <dgm:cxn modelId="{57EFE3FF-3C64-45E0-96C1-088B15B15DD2}" type="presParOf" srcId="{1C9D8854-9570-4ABB-88E2-F7E1A0C67352}" destId="{28A26B9D-0F08-48B3-B6F1-E883A565FA4D}" srcOrd="3" destOrd="0" presId="urn:microsoft.com/office/officeart/2005/8/layout/hierarchy1"/>
    <dgm:cxn modelId="{BC7C01E4-C906-430D-A9F9-1208016B75D5}" type="presParOf" srcId="{28A26B9D-0F08-48B3-B6F1-E883A565FA4D}" destId="{980BA2F8-3654-4571-ABC6-68CDC4F6AAFE}" srcOrd="0" destOrd="0" presId="urn:microsoft.com/office/officeart/2005/8/layout/hierarchy1"/>
    <dgm:cxn modelId="{844ABAFD-63D9-4569-84B6-876756BD70A4}" type="presParOf" srcId="{980BA2F8-3654-4571-ABC6-68CDC4F6AAFE}" destId="{003400F9-5FBE-4F9E-BD54-0C79A772BBF2}" srcOrd="0" destOrd="0" presId="urn:microsoft.com/office/officeart/2005/8/layout/hierarchy1"/>
    <dgm:cxn modelId="{B59D2636-C92B-49D3-A066-83E93DFAABF0}" type="presParOf" srcId="{980BA2F8-3654-4571-ABC6-68CDC4F6AAFE}" destId="{968139B7-CFA8-437A-B32C-895B8C292094}" srcOrd="1" destOrd="0" presId="urn:microsoft.com/office/officeart/2005/8/layout/hierarchy1"/>
    <dgm:cxn modelId="{F610F8E3-EE1C-4B1C-9DAB-2188971F80AE}" type="presParOf" srcId="{28A26B9D-0F08-48B3-B6F1-E883A565FA4D}" destId="{574B733F-3482-4D27-9612-9729EEFB1D13}" srcOrd="1" destOrd="0" presId="urn:microsoft.com/office/officeart/2005/8/layout/hierarchy1"/>
    <dgm:cxn modelId="{D1F6901C-3EAE-4648-90FB-631611B4B27F}" type="presParOf" srcId="{574B733F-3482-4D27-9612-9729EEFB1D13}" destId="{A0468CF2-28BF-4053-BBB0-CA59BB50A4C5}" srcOrd="0" destOrd="0" presId="urn:microsoft.com/office/officeart/2005/8/layout/hierarchy1"/>
    <dgm:cxn modelId="{A37AC08C-81E7-454E-A3BF-658E915118A8}" type="presParOf" srcId="{574B733F-3482-4D27-9612-9729EEFB1D13}" destId="{B69B8617-9251-481E-8673-B0F5521FF13D}" srcOrd="1" destOrd="0" presId="urn:microsoft.com/office/officeart/2005/8/layout/hierarchy1"/>
    <dgm:cxn modelId="{92987C63-E39F-4CB6-AECF-587703D25A5C}" type="presParOf" srcId="{B69B8617-9251-481E-8673-B0F5521FF13D}" destId="{3FBB1B25-A669-44DB-9D78-6E27920F210D}" srcOrd="0" destOrd="0" presId="urn:microsoft.com/office/officeart/2005/8/layout/hierarchy1"/>
    <dgm:cxn modelId="{47B66F26-8DB3-4894-8CE8-6F2E0A0DCF11}" type="presParOf" srcId="{3FBB1B25-A669-44DB-9D78-6E27920F210D}" destId="{8E13F68F-BA59-4AD4-BE6D-D34531D205BF}" srcOrd="0" destOrd="0" presId="urn:microsoft.com/office/officeart/2005/8/layout/hierarchy1"/>
    <dgm:cxn modelId="{A48E0367-8638-4BF6-BFCD-0269388A8DF1}" type="presParOf" srcId="{3FBB1B25-A669-44DB-9D78-6E27920F210D}" destId="{6EF099A0-FF2A-4F6C-99CA-48B1473E5D0A}" srcOrd="1" destOrd="0" presId="urn:microsoft.com/office/officeart/2005/8/layout/hierarchy1"/>
    <dgm:cxn modelId="{66B2CDD4-803F-4D82-A687-0E44D255617C}" type="presParOf" srcId="{B69B8617-9251-481E-8673-B0F5521FF13D}" destId="{903FFDB5-B633-4203-9613-8C7B3CA4CDA5}" srcOrd="1" destOrd="0" presId="urn:microsoft.com/office/officeart/2005/8/layout/hierarchy1"/>
    <dgm:cxn modelId="{1181336F-9966-44ED-9959-5ED780955DD8}" type="presParOf" srcId="{1C9D8854-9570-4ABB-88E2-F7E1A0C67352}" destId="{D0BCEAA1-8191-4C5F-8B84-09183BD0235B}" srcOrd="4" destOrd="0" presId="urn:microsoft.com/office/officeart/2005/8/layout/hierarchy1"/>
    <dgm:cxn modelId="{35D5A8D0-5C69-4FD3-AAEA-D406342D9AC2}" type="presParOf" srcId="{1C9D8854-9570-4ABB-88E2-F7E1A0C67352}" destId="{D81AD9E2-5F94-41BE-92E5-B2023492A19E}" srcOrd="5" destOrd="0" presId="urn:microsoft.com/office/officeart/2005/8/layout/hierarchy1"/>
    <dgm:cxn modelId="{DAE7384B-959F-4EBC-9009-0816FB7EEF89}" type="presParOf" srcId="{D81AD9E2-5F94-41BE-92E5-B2023492A19E}" destId="{91480688-0544-4EAE-8018-3D63B1F6E95F}" srcOrd="0" destOrd="0" presId="urn:microsoft.com/office/officeart/2005/8/layout/hierarchy1"/>
    <dgm:cxn modelId="{24E73EBD-708B-41CE-B6A0-C6F186BDA14B}" type="presParOf" srcId="{91480688-0544-4EAE-8018-3D63B1F6E95F}" destId="{E46A9D4C-BF66-41A2-B20A-243791132ADC}" srcOrd="0" destOrd="0" presId="urn:microsoft.com/office/officeart/2005/8/layout/hierarchy1"/>
    <dgm:cxn modelId="{08D5EB79-6FB1-48E0-98F4-EC94A9AA5904}" type="presParOf" srcId="{91480688-0544-4EAE-8018-3D63B1F6E95F}" destId="{F2BE6E92-7BF8-4B5D-8A3E-A75D0CBDBD18}" srcOrd="1" destOrd="0" presId="urn:microsoft.com/office/officeart/2005/8/layout/hierarchy1"/>
    <dgm:cxn modelId="{1FF029BE-20F6-4BEC-8CBC-C9CE6BC6DFFB}" type="presParOf" srcId="{D81AD9E2-5F94-41BE-92E5-B2023492A19E}" destId="{0C3F2C0B-4E78-447F-803D-649EC14BFEB7}" srcOrd="1" destOrd="0" presId="urn:microsoft.com/office/officeart/2005/8/layout/hierarchy1"/>
    <dgm:cxn modelId="{E7EC37D3-E4AF-424C-BE1A-19DD068023D5}" type="presParOf" srcId="{0C3F2C0B-4E78-447F-803D-649EC14BFEB7}" destId="{D8370E71-7F46-48DC-AEE4-B2A3EE16CE9A}" srcOrd="0" destOrd="0" presId="urn:microsoft.com/office/officeart/2005/8/layout/hierarchy1"/>
    <dgm:cxn modelId="{0DB876C5-F449-4333-AB03-56EC5C39426E}" type="presParOf" srcId="{0C3F2C0B-4E78-447F-803D-649EC14BFEB7}" destId="{A4F18AFB-5F48-4F64-B145-A06EA559CA4D}" srcOrd="1" destOrd="0" presId="urn:microsoft.com/office/officeart/2005/8/layout/hierarchy1"/>
    <dgm:cxn modelId="{B5E13ADD-6E6F-49C5-A0B3-02AB89FA86CF}" type="presParOf" srcId="{A4F18AFB-5F48-4F64-B145-A06EA559CA4D}" destId="{E2D7B8D4-1486-445B-ACBE-0CFA27775301}" srcOrd="0" destOrd="0" presId="urn:microsoft.com/office/officeart/2005/8/layout/hierarchy1"/>
    <dgm:cxn modelId="{F98A2A28-6AB6-4BA8-880B-B00CF2079223}" type="presParOf" srcId="{E2D7B8D4-1486-445B-ACBE-0CFA27775301}" destId="{279A9C9A-7C2A-4895-8B47-B060F152366F}" srcOrd="0" destOrd="0" presId="urn:microsoft.com/office/officeart/2005/8/layout/hierarchy1"/>
    <dgm:cxn modelId="{151EA366-403D-47CC-9E88-4B5AB7A3A85C}" type="presParOf" srcId="{E2D7B8D4-1486-445B-ACBE-0CFA27775301}" destId="{5C2441FF-FD31-4165-B0EB-6DC513D5A4FE}" srcOrd="1" destOrd="0" presId="urn:microsoft.com/office/officeart/2005/8/layout/hierarchy1"/>
    <dgm:cxn modelId="{D723D669-5608-4B54-9691-BE1D9B651EB8}" type="presParOf" srcId="{A4F18AFB-5F48-4F64-B145-A06EA559CA4D}" destId="{881E8A5F-FBF2-4667-ADF3-18B3F4FEC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5EF3CE-1CF5-41B5-ABB3-BE788872CE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9E064-07FD-491E-8889-F927FE01D433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F8EC4085-E522-46AA-922D-6D7153A099F4}" type="parTrans" cxnId="{D74D12B3-35AE-4837-B32D-1B26E4E4E308}">
      <dgm:prSet/>
      <dgm:spPr/>
      <dgm:t>
        <a:bodyPr/>
        <a:lstStyle/>
        <a:p>
          <a:endParaRPr lang="en-US"/>
        </a:p>
      </dgm:t>
    </dgm:pt>
    <dgm:pt modelId="{90C8BE48-7D75-4C7B-B35A-C9A0624FE0BA}" type="sibTrans" cxnId="{D74D12B3-35AE-4837-B32D-1B26E4E4E308}">
      <dgm:prSet/>
      <dgm:spPr/>
      <dgm:t>
        <a:bodyPr/>
        <a:lstStyle/>
        <a:p>
          <a:endParaRPr lang="en-US"/>
        </a:p>
      </dgm:t>
    </dgm:pt>
    <dgm:pt modelId="{CBF8AFDB-C9D5-48F8-A80B-F7E956E0DF49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09D68115-521C-4379-9F3A-4D7462809561}" type="parTrans" cxnId="{217D9937-1057-4B51-A696-1A3230DED3D6}">
      <dgm:prSet/>
      <dgm:spPr/>
      <dgm:t>
        <a:bodyPr/>
        <a:lstStyle/>
        <a:p>
          <a:endParaRPr lang="en-US"/>
        </a:p>
      </dgm:t>
    </dgm:pt>
    <dgm:pt modelId="{B6D136B3-3BE5-489E-81ED-775367A50842}" type="sibTrans" cxnId="{217D9937-1057-4B51-A696-1A3230DED3D6}">
      <dgm:prSet/>
      <dgm:spPr/>
      <dgm:t>
        <a:bodyPr/>
        <a:lstStyle/>
        <a:p>
          <a:endParaRPr lang="en-US"/>
        </a:p>
      </dgm:t>
    </dgm:pt>
    <dgm:pt modelId="{33912000-C8FE-4E1A-9103-14C966553DD1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C1ED4F07-374C-44D0-9B86-2596B4439B7B}" type="parTrans" cxnId="{B5FA5C56-CC52-40CA-A9D6-D09ED95B6071}">
      <dgm:prSet/>
      <dgm:spPr/>
      <dgm:t>
        <a:bodyPr/>
        <a:lstStyle/>
        <a:p>
          <a:endParaRPr lang="en-US"/>
        </a:p>
      </dgm:t>
    </dgm:pt>
    <dgm:pt modelId="{296B3E4B-BB5E-4C0C-989B-BFD8B544F28A}" type="sibTrans" cxnId="{B5FA5C56-CC52-40CA-A9D6-D09ED95B6071}">
      <dgm:prSet/>
      <dgm:spPr/>
      <dgm:t>
        <a:bodyPr/>
        <a:lstStyle/>
        <a:p>
          <a:endParaRPr lang="en-US"/>
        </a:p>
      </dgm:t>
    </dgm:pt>
    <dgm:pt modelId="{DFEB9CEC-D42C-40C9-89AF-9B17AF7BA3E7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A752AB8D-0B93-4DCD-9BD3-6F97A4A0201D}" type="sibTrans" cxnId="{3C423B70-735F-4F6D-BF3D-1D8D47283015}">
      <dgm:prSet/>
      <dgm:spPr/>
      <dgm:t>
        <a:bodyPr/>
        <a:lstStyle/>
        <a:p>
          <a:endParaRPr lang="en-US"/>
        </a:p>
      </dgm:t>
    </dgm:pt>
    <dgm:pt modelId="{AA32B9C8-209C-4639-90D5-48CC3C896BEA}" type="parTrans" cxnId="{3C423B70-735F-4F6D-BF3D-1D8D47283015}">
      <dgm:prSet/>
      <dgm:spPr/>
      <dgm:t>
        <a:bodyPr/>
        <a:lstStyle/>
        <a:p>
          <a:endParaRPr lang="en-US"/>
        </a:p>
      </dgm:t>
    </dgm:pt>
    <dgm:pt modelId="{2F8D203A-C223-49B6-8BAB-D020AFEF27D3}">
      <dgm:prSet phldrT="[Text]"/>
      <dgm:spPr/>
      <dgm:t>
        <a:bodyPr/>
        <a:lstStyle/>
        <a:p>
          <a:r>
            <a:rPr lang="en-US" dirty="0"/>
            <a:t>Current Count:</a:t>
          </a:r>
        </a:p>
      </dgm:t>
    </dgm:pt>
    <dgm:pt modelId="{FDEC3E59-F392-41FC-8412-4C77F5B631FE}" type="parTrans" cxnId="{596CA01F-E5BD-4EE9-BE91-77A203052B6A}">
      <dgm:prSet/>
      <dgm:spPr/>
      <dgm:t>
        <a:bodyPr/>
        <a:lstStyle/>
        <a:p>
          <a:endParaRPr lang="en-US"/>
        </a:p>
      </dgm:t>
    </dgm:pt>
    <dgm:pt modelId="{A6FEBABD-3852-4CD2-B208-A5BCE1159A79}" type="sibTrans" cxnId="{596CA01F-E5BD-4EE9-BE91-77A203052B6A}">
      <dgm:prSet/>
      <dgm:spPr/>
      <dgm:t>
        <a:bodyPr/>
        <a:lstStyle/>
        <a:p>
          <a:endParaRPr lang="en-US"/>
        </a:p>
      </dgm:t>
    </dgm:pt>
    <dgm:pt modelId="{40222482-E433-4E8E-A1C3-1CDE392BD51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76E9BF2-D406-45CA-AA4A-8FDCED64DBB1}" type="parTrans" cxnId="{5DCDEEBB-4357-4852-ACD0-205A1FDC3900}">
      <dgm:prSet/>
      <dgm:spPr/>
      <dgm:t>
        <a:bodyPr/>
        <a:lstStyle/>
        <a:p>
          <a:endParaRPr lang="en-US"/>
        </a:p>
      </dgm:t>
    </dgm:pt>
    <dgm:pt modelId="{4B51E1DA-5F45-4CDF-B4CB-F12B0EE488A8}" type="sibTrans" cxnId="{5DCDEEBB-4357-4852-ACD0-205A1FDC3900}">
      <dgm:prSet/>
      <dgm:spPr/>
      <dgm:t>
        <a:bodyPr/>
        <a:lstStyle/>
        <a:p>
          <a:endParaRPr lang="en-US"/>
        </a:p>
      </dgm:t>
    </dgm:pt>
    <dgm:pt modelId="{266672CE-6CB7-4209-9A43-BC00B6D2777E}">
      <dgm:prSet phldrT="[Text]"/>
      <dgm:spPr/>
      <dgm:t>
        <a:bodyPr/>
        <a:lstStyle/>
        <a:p>
          <a:r>
            <a:rPr lang="en-US" dirty="0"/>
            <a:t>Counter</a:t>
          </a:r>
        </a:p>
      </dgm:t>
    </dgm:pt>
    <dgm:pt modelId="{9CDDEA32-E49C-47C9-967C-FCE29A67FCD7}" type="parTrans" cxnId="{97FE5D87-D290-462E-8013-CA79AD1E9A1D}">
      <dgm:prSet/>
      <dgm:spPr/>
      <dgm:t>
        <a:bodyPr/>
        <a:lstStyle/>
        <a:p>
          <a:endParaRPr lang="en-US"/>
        </a:p>
      </dgm:t>
    </dgm:pt>
    <dgm:pt modelId="{4E97BE32-FA99-43F5-BFAA-4CBE653B9341}" type="sibTrans" cxnId="{97FE5D87-D290-462E-8013-CA79AD1E9A1D}">
      <dgm:prSet/>
      <dgm:spPr/>
      <dgm:t>
        <a:bodyPr/>
        <a:lstStyle/>
        <a:p>
          <a:endParaRPr lang="en-US"/>
        </a:p>
      </dgm:t>
    </dgm:pt>
    <dgm:pt modelId="{6BB0F69D-BED4-4817-9767-4C3D5A11772F}">
      <dgm:prSet phldrT="[Text]"/>
      <dgm:spPr/>
      <dgm:t>
        <a:bodyPr/>
        <a:lstStyle/>
        <a:p>
          <a:r>
            <a:rPr lang="en-US" dirty="0"/>
            <a:t>Click Me</a:t>
          </a:r>
        </a:p>
      </dgm:t>
    </dgm:pt>
    <dgm:pt modelId="{0FF321F1-A20F-42BA-BA97-B1116BA3FA3D}" type="parTrans" cxnId="{A4DCA5C0-FF86-41D3-B769-FCFB4AF21534}">
      <dgm:prSet/>
      <dgm:spPr/>
      <dgm:t>
        <a:bodyPr/>
        <a:lstStyle/>
        <a:p>
          <a:endParaRPr lang="en-US"/>
        </a:p>
      </dgm:t>
    </dgm:pt>
    <dgm:pt modelId="{A41D9610-3BE6-40D5-A479-DA6C47C3B580}" type="sibTrans" cxnId="{A4DCA5C0-FF86-41D3-B769-FCFB4AF21534}">
      <dgm:prSet/>
      <dgm:spPr/>
      <dgm:t>
        <a:bodyPr/>
        <a:lstStyle/>
        <a:p>
          <a:endParaRPr lang="en-US"/>
        </a:p>
      </dgm:t>
    </dgm:pt>
    <dgm:pt modelId="{22F7594E-AA11-488E-9C70-E7426CFFCB33}" type="pres">
      <dgm:prSet presAssocID="{665EF3CE-1CF5-41B5-ABB3-BE788872C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8F643-2E73-412F-A268-2FBDBD8B099D}" type="pres">
      <dgm:prSet presAssocID="{AB69E064-07FD-491E-8889-F927FE01D433}" presName="hierRoot1" presStyleCnt="0"/>
      <dgm:spPr/>
    </dgm:pt>
    <dgm:pt modelId="{3AF079EF-8025-4185-B1E6-A6BB8A13F58F}" type="pres">
      <dgm:prSet presAssocID="{AB69E064-07FD-491E-8889-F927FE01D433}" presName="composite" presStyleCnt="0"/>
      <dgm:spPr/>
    </dgm:pt>
    <dgm:pt modelId="{707B5D56-6E34-4F9A-A70A-D44E7F32D543}" type="pres">
      <dgm:prSet presAssocID="{AB69E064-07FD-491E-8889-F927FE01D433}" presName="background" presStyleLbl="node0" presStyleIdx="0" presStyleCnt="1"/>
      <dgm:spPr/>
    </dgm:pt>
    <dgm:pt modelId="{AF72B495-6A63-4B63-9F38-104DF899A453}" type="pres">
      <dgm:prSet presAssocID="{AB69E064-07FD-491E-8889-F927FE01D433}" presName="text" presStyleLbl="fgAcc0" presStyleIdx="0" presStyleCnt="1">
        <dgm:presLayoutVars>
          <dgm:chPref val="3"/>
        </dgm:presLayoutVars>
      </dgm:prSet>
      <dgm:spPr/>
    </dgm:pt>
    <dgm:pt modelId="{1C9D8854-9570-4ABB-88E2-F7E1A0C67352}" type="pres">
      <dgm:prSet presAssocID="{AB69E064-07FD-491E-8889-F927FE01D433}" presName="hierChild2" presStyleCnt="0"/>
      <dgm:spPr/>
    </dgm:pt>
    <dgm:pt modelId="{C96B7134-0FB7-4AF0-9CDC-877A93DE9868}" type="pres">
      <dgm:prSet presAssocID="{AA32B9C8-209C-4639-90D5-48CC3C896BEA}" presName="Name10" presStyleLbl="parChTrans1D2" presStyleIdx="0" presStyleCnt="3"/>
      <dgm:spPr/>
    </dgm:pt>
    <dgm:pt modelId="{D2631903-BBDD-4C96-ABFF-A74DBA9B3478}" type="pres">
      <dgm:prSet presAssocID="{DFEB9CEC-D42C-40C9-89AF-9B17AF7BA3E7}" presName="hierRoot2" presStyleCnt="0"/>
      <dgm:spPr/>
    </dgm:pt>
    <dgm:pt modelId="{FBB40D0C-3CDC-4B23-91D4-6DC55D950B09}" type="pres">
      <dgm:prSet presAssocID="{DFEB9CEC-D42C-40C9-89AF-9B17AF7BA3E7}" presName="composite2" presStyleCnt="0"/>
      <dgm:spPr/>
    </dgm:pt>
    <dgm:pt modelId="{FC45D85F-56A2-452F-A73F-AEA806E6F8D9}" type="pres">
      <dgm:prSet presAssocID="{DFEB9CEC-D42C-40C9-89AF-9B17AF7BA3E7}" presName="background2" presStyleLbl="node2" presStyleIdx="0" presStyleCnt="3"/>
      <dgm:spPr/>
    </dgm:pt>
    <dgm:pt modelId="{11D97929-715C-408A-943B-39EBB198B9C7}" type="pres">
      <dgm:prSet presAssocID="{DFEB9CEC-D42C-40C9-89AF-9B17AF7BA3E7}" presName="text2" presStyleLbl="fgAcc2" presStyleIdx="0" presStyleCnt="3">
        <dgm:presLayoutVars>
          <dgm:chPref val="3"/>
        </dgm:presLayoutVars>
      </dgm:prSet>
      <dgm:spPr/>
    </dgm:pt>
    <dgm:pt modelId="{3B493844-579C-4530-A65E-7F59BC0BBB99}" type="pres">
      <dgm:prSet presAssocID="{DFEB9CEC-D42C-40C9-89AF-9B17AF7BA3E7}" presName="hierChild3" presStyleCnt="0"/>
      <dgm:spPr/>
    </dgm:pt>
    <dgm:pt modelId="{6FAAA1F0-D85C-41D4-A862-CE80FEF455DA}" type="pres">
      <dgm:prSet presAssocID="{FDEC3E59-F392-41FC-8412-4C77F5B631FE}" presName="Name17" presStyleLbl="parChTrans1D3" presStyleIdx="0" presStyleCnt="4"/>
      <dgm:spPr/>
    </dgm:pt>
    <dgm:pt modelId="{161158B5-9F74-4286-B112-92015B39D7F7}" type="pres">
      <dgm:prSet presAssocID="{2F8D203A-C223-49B6-8BAB-D020AFEF27D3}" presName="hierRoot3" presStyleCnt="0"/>
      <dgm:spPr/>
    </dgm:pt>
    <dgm:pt modelId="{48E5DE98-678D-46BF-8279-20E1AA7EF575}" type="pres">
      <dgm:prSet presAssocID="{2F8D203A-C223-49B6-8BAB-D020AFEF27D3}" presName="composite3" presStyleCnt="0"/>
      <dgm:spPr/>
    </dgm:pt>
    <dgm:pt modelId="{EB1F23D3-C897-4C0D-9B61-4BD817EF9C00}" type="pres">
      <dgm:prSet presAssocID="{2F8D203A-C223-49B6-8BAB-D020AFEF27D3}" presName="background3" presStyleLbl="node3" presStyleIdx="0" presStyleCnt="4"/>
      <dgm:spPr/>
    </dgm:pt>
    <dgm:pt modelId="{C7F95216-8026-401B-836D-0E776BD8C94A}" type="pres">
      <dgm:prSet presAssocID="{2F8D203A-C223-49B6-8BAB-D020AFEF27D3}" presName="text3" presStyleLbl="fgAcc3" presStyleIdx="0" presStyleCnt="4">
        <dgm:presLayoutVars>
          <dgm:chPref val="3"/>
        </dgm:presLayoutVars>
      </dgm:prSet>
      <dgm:spPr/>
    </dgm:pt>
    <dgm:pt modelId="{2AF814BC-5044-4978-A00F-06CC64F4D5AC}" type="pres">
      <dgm:prSet presAssocID="{2F8D203A-C223-49B6-8BAB-D020AFEF27D3}" presName="hierChild4" presStyleCnt="0"/>
      <dgm:spPr/>
    </dgm:pt>
    <dgm:pt modelId="{3F24455E-EFAE-48EA-8AB5-51CB4696A567}" type="pres">
      <dgm:prSet presAssocID="{D76E9BF2-D406-45CA-AA4A-8FDCED64DBB1}" presName="Name17" presStyleLbl="parChTrans1D3" presStyleIdx="1" presStyleCnt="4"/>
      <dgm:spPr/>
    </dgm:pt>
    <dgm:pt modelId="{D6B5FE4E-1CB8-478E-AFE9-6B1F3E8F1A8A}" type="pres">
      <dgm:prSet presAssocID="{40222482-E433-4E8E-A1C3-1CDE392BD51F}" presName="hierRoot3" presStyleCnt="0"/>
      <dgm:spPr/>
    </dgm:pt>
    <dgm:pt modelId="{D911FA83-F6BB-46C2-98A8-71D46E689D83}" type="pres">
      <dgm:prSet presAssocID="{40222482-E433-4E8E-A1C3-1CDE392BD51F}" presName="composite3" presStyleCnt="0"/>
      <dgm:spPr/>
    </dgm:pt>
    <dgm:pt modelId="{D2917914-BC69-4C41-B77B-A4831B9EDB8A}" type="pres">
      <dgm:prSet presAssocID="{40222482-E433-4E8E-A1C3-1CDE392BD51F}" presName="background3" presStyleLbl="node3" presStyleIdx="1" presStyleCnt="4"/>
      <dgm:spPr/>
    </dgm:pt>
    <dgm:pt modelId="{7568877B-B514-48DE-91EA-38CC10274111}" type="pres">
      <dgm:prSet presAssocID="{40222482-E433-4E8E-A1C3-1CDE392BD51F}" presName="text3" presStyleLbl="fgAcc3" presStyleIdx="1" presStyleCnt="4">
        <dgm:presLayoutVars>
          <dgm:chPref val="3"/>
        </dgm:presLayoutVars>
      </dgm:prSet>
      <dgm:spPr/>
    </dgm:pt>
    <dgm:pt modelId="{2484318E-8168-4347-868A-9FD01078A7DB}" type="pres">
      <dgm:prSet presAssocID="{40222482-E433-4E8E-A1C3-1CDE392BD51F}" presName="hierChild4" presStyleCnt="0"/>
      <dgm:spPr/>
    </dgm:pt>
    <dgm:pt modelId="{3ACB051E-8C5D-4E8A-8BF5-B0AB305CDD80}" type="pres">
      <dgm:prSet presAssocID="{09D68115-521C-4379-9F3A-4D7462809561}" presName="Name10" presStyleLbl="parChTrans1D2" presStyleIdx="1" presStyleCnt="3"/>
      <dgm:spPr/>
    </dgm:pt>
    <dgm:pt modelId="{28A26B9D-0F08-48B3-B6F1-E883A565FA4D}" type="pres">
      <dgm:prSet presAssocID="{CBF8AFDB-C9D5-48F8-A80B-F7E956E0DF49}" presName="hierRoot2" presStyleCnt="0"/>
      <dgm:spPr/>
    </dgm:pt>
    <dgm:pt modelId="{980BA2F8-3654-4571-ABC6-68CDC4F6AAFE}" type="pres">
      <dgm:prSet presAssocID="{CBF8AFDB-C9D5-48F8-A80B-F7E956E0DF49}" presName="composite2" presStyleCnt="0"/>
      <dgm:spPr/>
    </dgm:pt>
    <dgm:pt modelId="{003400F9-5FBE-4F9E-BD54-0C79A772BBF2}" type="pres">
      <dgm:prSet presAssocID="{CBF8AFDB-C9D5-48F8-A80B-F7E956E0DF49}" presName="background2" presStyleLbl="node2" presStyleIdx="1" presStyleCnt="3"/>
      <dgm:spPr/>
    </dgm:pt>
    <dgm:pt modelId="{968139B7-CFA8-437A-B32C-895B8C292094}" type="pres">
      <dgm:prSet presAssocID="{CBF8AFDB-C9D5-48F8-A80B-F7E956E0DF49}" presName="text2" presStyleLbl="fgAcc2" presStyleIdx="1" presStyleCnt="3">
        <dgm:presLayoutVars>
          <dgm:chPref val="3"/>
        </dgm:presLayoutVars>
      </dgm:prSet>
      <dgm:spPr/>
    </dgm:pt>
    <dgm:pt modelId="{574B733F-3482-4D27-9612-9729EEFB1D13}" type="pres">
      <dgm:prSet presAssocID="{CBF8AFDB-C9D5-48F8-A80B-F7E956E0DF49}" presName="hierChild3" presStyleCnt="0"/>
      <dgm:spPr/>
    </dgm:pt>
    <dgm:pt modelId="{A0468CF2-28BF-4053-BBB0-CA59BB50A4C5}" type="pres">
      <dgm:prSet presAssocID="{0FF321F1-A20F-42BA-BA97-B1116BA3FA3D}" presName="Name17" presStyleLbl="parChTrans1D3" presStyleIdx="2" presStyleCnt="4"/>
      <dgm:spPr/>
    </dgm:pt>
    <dgm:pt modelId="{B69B8617-9251-481E-8673-B0F5521FF13D}" type="pres">
      <dgm:prSet presAssocID="{6BB0F69D-BED4-4817-9767-4C3D5A11772F}" presName="hierRoot3" presStyleCnt="0"/>
      <dgm:spPr/>
    </dgm:pt>
    <dgm:pt modelId="{3FBB1B25-A669-44DB-9D78-6E27920F210D}" type="pres">
      <dgm:prSet presAssocID="{6BB0F69D-BED4-4817-9767-4C3D5A11772F}" presName="composite3" presStyleCnt="0"/>
      <dgm:spPr/>
    </dgm:pt>
    <dgm:pt modelId="{8E13F68F-BA59-4AD4-BE6D-D34531D205BF}" type="pres">
      <dgm:prSet presAssocID="{6BB0F69D-BED4-4817-9767-4C3D5A11772F}" presName="background3" presStyleLbl="node3" presStyleIdx="2" presStyleCnt="4"/>
      <dgm:spPr/>
    </dgm:pt>
    <dgm:pt modelId="{6EF099A0-FF2A-4F6C-99CA-48B1473E5D0A}" type="pres">
      <dgm:prSet presAssocID="{6BB0F69D-BED4-4817-9767-4C3D5A11772F}" presName="text3" presStyleLbl="fgAcc3" presStyleIdx="2" presStyleCnt="4">
        <dgm:presLayoutVars>
          <dgm:chPref val="3"/>
        </dgm:presLayoutVars>
      </dgm:prSet>
      <dgm:spPr/>
    </dgm:pt>
    <dgm:pt modelId="{903FFDB5-B633-4203-9613-8C7B3CA4CDA5}" type="pres">
      <dgm:prSet presAssocID="{6BB0F69D-BED4-4817-9767-4C3D5A11772F}" presName="hierChild4" presStyleCnt="0"/>
      <dgm:spPr/>
    </dgm:pt>
    <dgm:pt modelId="{D0BCEAA1-8191-4C5F-8B84-09183BD0235B}" type="pres">
      <dgm:prSet presAssocID="{C1ED4F07-374C-44D0-9B86-2596B4439B7B}" presName="Name10" presStyleLbl="parChTrans1D2" presStyleIdx="2" presStyleCnt="3"/>
      <dgm:spPr/>
    </dgm:pt>
    <dgm:pt modelId="{D81AD9E2-5F94-41BE-92E5-B2023492A19E}" type="pres">
      <dgm:prSet presAssocID="{33912000-C8FE-4E1A-9103-14C966553DD1}" presName="hierRoot2" presStyleCnt="0"/>
      <dgm:spPr/>
    </dgm:pt>
    <dgm:pt modelId="{91480688-0544-4EAE-8018-3D63B1F6E95F}" type="pres">
      <dgm:prSet presAssocID="{33912000-C8FE-4E1A-9103-14C966553DD1}" presName="composite2" presStyleCnt="0"/>
      <dgm:spPr/>
    </dgm:pt>
    <dgm:pt modelId="{E46A9D4C-BF66-41A2-B20A-243791132ADC}" type="pres">
      <dgm:prSet presAssocID="{33912000-C8FE-4E1A-9103-14C966553DD1}" presName="background2" presStyleLbl="node2" presStyleIdx="2" presStyleCnt="3"/>
      <dgm:spPr/>
    </dgm:pt>
    <dgm:pt modelId="{F2BE6E92-7BF8-4B5D-8A3E-A75D0CBDBD18}" type="pres">
      <dgm:prSet presAssocID="{33912000-C8FE-4E1A-9103-14C966553DD1}" presName="text2" presStyleLbl="fgAcc2" presStyleIdx="2" presStyleCnt="3">
        <dgm:presLayoutVars>
          <dgm:chPref val="3"/>
        </dgm:presLayoutVars>
      </dgm:prSet>
      <dgm:spPr/>
    </dgm:pt>
    <dgm:pt modelId="{0C3F2C0B-4E78-447F-803D-649EC14BFEB7}" type="pres">
      <dgm:prSet presAssocID="{33912000-C8FE-4E1A-9103-14C966553DD1}" presName="hierChild3" presStyleCnt="0"/>
      <dgm:spPr/>
    </dgm:pt>
    <dgm:pt modelId="{D8370E71-7F46-48DC-AEE4-B2A3EE16CE9A}" type="pres">
      <dgm:prSet presAssocID="{9CDDEA32-E49C-47C9-967C-FCE29A67FCD7}" presName="Name17" presStyleLbl="parChTrans1D3" presStyleIdx="3" presStyleCnt="4"/>
      <dgm:spPr/>
    </dgm:pt>
    <dgm:pt modelId="{A4F18AFB-5F48-4F64-B145-A06EA559CA4D}" type="pres">
      <dgm:prSet presAssocID="{266672CE-6CB7-4209-9A43-BC00B6D2777E}" presName="hierRoot3" presStyleCnt="0"/>
      <dgm:spPr/>
    </dgm:pt>
    <dgm:pt modelId="{E2D7B8D4-1486-445B-ACBE-0CFA27775301}" type="pres">
      <dgm:prSet presAssocID="{266672CE-6CB7-4209-9A43-BC00B6D2777E}" presName="composite3" presStyleCnt="0"/>
      <dgm:spPr/>
    </dgm:pt>
    <dgm:pt modelId="{279A9C9A-7C2A-4895-8B47-B060F152366F}" type="pres">
      <dgm:prSet presAssocID="{266672CE-6CB7-4209-9A43-BC00B6D2777E}" presName="background3" presStyleLbl="node3" presStyleIdx="3" presStyleCnt="4"/>
      <dgm:spPr/>
    </dgm:pt>
    <dgm:pt modelId="{5C2441FF-FD31-4165-B0EB-6DC513D5A4FE}" type="pres">
      <dgm:prSet presAssocID="{266672CE-6CB7-4209-9A43-BC00B6D2777E}" presName="text3" presStyleLbl="fgAcc3" presStyleIdx="3" presStyleCnt="4">
        <dgm:presLayoutVars>
          <dgm:chPref val="3"/>
        </dgm:presLayoutVars>
      </dgm:prSet>
      <dgm:spPr/>
    </dgm:pt>
    <dgm:pt modelId="{881E8A5F-FBF2-4667-ADF3-18B3F4FEC313}" type="pres">
      <dgm:prSet presAssocID="{266672CE-6CB7-4209-9A43-BC00B6D2777E}" presName="hierChild4" presStyleCnt="0"/>
      <dgm:spPr/>
    </dgm:pt>
  </dgm:ptLst>
  <dgm:cxnLst>
    <dgm:cxn modelId="{16A56302-B697-4F26-8A76-DC3B6C8F1FAC}" type="presOf" srcId="{266672CE-6CB7-4209-9A43-BC00B6D2777E}" destId="{5C2441FF-FD31-4165-B0EB-6DC513D5A4FE}" srcOrd="0" destOrd="0" presId="urn:microsoft.com/office/officeart/2005/8/layout/hierarchy1"/>
    <dgm:cxn modelId="{2D1C9003-9D7E-4D35-B033-12F58EA3761F}" type="presOf" srcId="{AB69E064-07FD-491E-8889-F927FE01D433}" destId="{AF72B495-6A63-4B63-9F38-104DF899A453}" srcOrd="0" destOrd="0" presId="urn:microsoft.com/office/officeart/2005/8/layout/hierarchy1"/>
    <dgm:cxn modelId="{A0FDF31A-0375-4EAC-A915-2A030B6A8CC3}" type="presOf" srcId="{0FF321F1-A20F-42BA-BA97-B1116BA3FA3D}" destId="{A0468CF2-28BF-4053-BBB0-CA59BB50A4C5}" srcOrd="0" destOrd="0" presId="urn:microsoft.com/office/officeart/2005/8/layout/hierarchy1"/>
    <dgm:cxn modelId="{BF934C1E-BDD9-4D02-B3AA-0C0392B27BC3}" type="presOf" srcId="{40222482-E433-4E8E-A1C3-1CDE392BD51F}" destId="{7568877B-B514-48DE-91EA-38CC10274111}" srcOrd="0" destOrd="0" presId="urn:microsoft.com/office/officeart/2005/8/layout/hierarchy1"/>
    <dgm:cxn modelId="{596CA01F-E5BD-4EE9-BE91-77A203052B6A}" srcId="{DFEB9CEC-D42C-40C9-89AF-9B17AF7BA3E7}" destId="{2F8D203A-C223-49B6-8BAB-D020AFEF27D3}" srcOrd="0" destOrd="0" parTransId="{FDEC3E59-F392-41FC-8412-4C77F5B631FE}" sibTransId="{A6FEBABD-3852-4CD2-B208-A5BCE1159A79}"/>
    <dgm:cxn modelId="{47F45E21-CEB0-488C-AB5C-C59A0A8E6A3D}" type="presOf" srcId="{DFEB9CEC-D42C-40C9-89AF-9B17AF7BA3E7}" destId="{11D97929-715C-408A-943B-39EBB198B9C7}" srcOrd="0" destOrd="0" presId="urn:microsoft.com/office/officeart/2005/8/layout/hierarchy1"/>
    <dgm:cxn modelId="{96A1AE2A-2BFB-4C3F-B36D-A2FAEFF65EB9}" type="presOf" srcId="{665EF3CE-1CF5-41B5-ABB3-BE788872CE3F}" destId="{22F7594E-AA11-488E-9C70-E7426CFFCB33}" srcOrd="0" destOrd="0" presId="urn:microsoft.com/office/officeart/2005/8/layout/hierarchy1"/>
    <dgm:cxn modelId="{217D9937-1057-4B51-A696-1A3230DED3D6}" srcId="{AB69E064-07FD-491E-8889-F927FE01D433}" destId="{CBF8AFDB-C9D5-48F8-A80B-F7E956E0DF49}" srcOrd="1" destOrd="0" parTransId="{09D68115-521C-4379-9F3A-4D7462809561}" sibTransId="{B6D136B3-3BE5-489E-81ED-775367A50842}"/>
    <dgm:cxn modelId="{05832269-63E0-48E7-BCBB-4D76848D8C66}" type="presOf" srcId="{CBF8AFDB-C9D5-48F8-A80B-F7E956E0DF49}" destId="{968139B7-CFA8-437A-B32C-895B8C292094}" srcOrd="0" destOrd="0" presId="urn:microsoft.com/office/officeart/2005/8/layout/hierarchy1"/>
    <dgm:cxn modelId="{42D1A76F-FE99-4005-9711-28E1E56CE6AF}" type="presOf" srcId="{6BB0F69D-BED4-4817-9767-4C3D5A11772F}" destId="{6EF099A0-FF2A-4F6C-99CA-48B1473E5D0A}" srcOrd="0" destOrd="0" presId="urn:microsoft.com/office/officeart/2005/8/layout/hierarchy1"/>
    <dgm:cxn modelId="{3C423B70-735F-4F6D-BF3D-1D8D47283015}" srcId="{AB69E064-07FD-491E-8889-F927FE01D433}" destId="{DFEB9CEC-D42C-40C9-89AF-9B17AF7BA3E7}" srcOrd="0" destOrd="0" parTransId="{AA32B9C8-209C-4639-90D5-48CC3C896BEA}" sibTransId="{A752AB8D-0B93-4DCD-9BD3-6F97A4A0201D}"/>
    <dgm:cxn modelId="{B5FA5C56-CC52-40CA-A9D6-D09ED95B6071}" srcId="{AB69E064-07FD-491E-8889-F927FE01D433}" destId="{33912000-C8FE-4E1A-9103-14C966553DD1}" srcOrd="2" destOrd="0" parTransId="{C1ED4F07-374C-44D0-9B86-2596B4439B7B}" sibTransId="{296B3E4B-BB5E-4C0C-989B-BFD8B544F28A}"/>
    <dgm:cxn modelId="{A16C7883-E919-484B-901F-9F7A333AC937}" type="presOf" srcId="{33912000-C8FE-4E1A-9103-14C966553DD1}" destId="{F2BE6E92-7BF8-4B5D-8A3E-A75D0CBDBD18}" srcOrd="0" destOrd="0" presId="urn:microsoft.com/office/officeart/2005/8/layout/hierarchy1"/>
    <dgm:cxn modelId="{97FE5D87-D290-462E-8013-CA79AD1E9A1D}" srcId="{33912000-C8FE-4E1A-9103-14C966553DD1}" destId="{266672CE-6CB7-4209-9A43-BC00B6D2777E}" srcOrd="0" destOrd="0" parTransId="{9CDDEA32-E49C-47C9-967C-FCE29A67FCD7}" sibTransId="{4E97BE32-FA99-43F5-BFAA-4CBE653B9341}"/>
    <dgm:cxn modelId="{A0CDE893-A47F-4DB8-A09A-4742A6843CA0}" type="presOf" srcId="{AA32B9C8-209C-4639-90D5-48CC3C896BEA}" destId="{C96B7134-0FB7-4AF0-9CDC-877A93DE9868}" srcOrd="0" destOrd="0" presId="urn:microsoft.com/office/officeart/2005/8/layout/hierarchy1"/>
    <dgm:cxn modelId="{50C7D39F-8534-4C22-A566-94ECE2BB3EC7}" type="presOf" srcId="{09D68115-521C-4379-9F3A-4D7462809561}" destId="{3ACB051E-8C5D-4E8A-8BF5-B0AB305CDD80}" srcOrd="0" destOrd="0" presId="urn:microsoft.com/office/officeart/2005/8/layout/hierarchy1"/>
    <dgm:cxn modelId="{D74D12B3-35AE-4837-B32D-1B26E4E4E308}" srcId="{665EF3CE-1CF5-41B5-ABB3-BE788872CE3F}" destId="{AB69E064-07FD-491E-8889-F927FE01D433}" srcOrd="0" destOrd="0" parTransId="{F8EC4085-E522-46AA-922D-6D7153A099F4}" sibTransId="{90C8BE48-7D75-4C7B-B35A-C9A0624FE0BA}"/>
    <dgm:cxn modelId="{5DCDEEBB-4357-4852-ACD0-205A1FDC3900}" srcId="{DFEB9CEC-D42C-40C9-89AF-9B17AF7BA3E7}" destId="{40222482-E433-4E8E-A1C3-1CDE392BD51F}" srcOrd="1" destOrd="0" parTransId="{D76E9BF2-D406-45CA-AA4A-8FDCED64DBB1}" sibTransId="{4B51E1DA-5F45-4CDF-B4CB-F12B0EE488A8}"/>
    <dgm:cxn modelId="{A4DCA5C0-FF86-41D3-B769-FCFB4AF21534}" srcId="{CBF8AFDB-C9D5-48F8-A80B-F7E956E0DF49}" destId="{6BB0F69D-BED4-4817-9767-4C3D5A11772F}" srcOrd="0" destOrd="0" parTransId="{0FF321F1-A20F-42BA-BA97-B1116BA3FA3D}" sibTransId="{A41D9610-3BE6-40D5-A479-DA6C47C3B580}"/>
    <dgm:cxn modelId="{283CCDC2-5877-49FD-A2F4-9A4CB300DBD4}" type="presOf" srcId="{C1ED4F07-374C-44D0-9B86-2596B4439B7B}" destId="{D0BCEAA1-8191-4C5F-8B84-09183BD0235B}" srcOrd="0" destOrd="0" presId="urn:microsoft.com/office/officeart/2005/8/layout/hierarchy1"/>
    <dgm:cxn modelId="{1D8784C6-DB2A-4DB0-8537-D64C5055F79F}" type="presOf" srcId="{D76E9BF2-D406-45CA-AA4A-8FDCED64DBB1}" destId="{3F24455E-EFAE-48EA-8AB5-51CB4696A567}" srcOrd="0" destOrd="0" presId="urn:microsoft.com/office/officeart/2005/8/layout/hierarchy1"/>
    <dgm:cxn modelId="{899626C9-9FBB-49F3-9FD4-FFFB08658664}" type="presOf" srcId="{2F8D203A-C223-49B6-8BAB-D020AFEF27D3}" destId="{C7F95216-8026-401B-836D-0E776BD8C94A}" srcOrd="0" destOrd="0" presId="urn:microsoft.com/office/officeart/2005/8/layout/hierarchy1"/>
    <dgm:cxn modelId="{D65ABBD6-966E-4E28-B4B2-3211319AE4D3}" type="presOf" srcId="{9CDDEA32-E49C-47C9-967C-FCE29A67FCD7}" destId="{D8370E71-7F46-48DC-AEE4-B2A3EE16CE9A}" srcOrd="0" destOrd="0" presId="urn:microsoft.com/office/officeart/2005/8/layout/hierarchy1"/>
    <dgm:cxn modelId="{836284EA-D465-41FD-84D0-439722F0666B}" type="presOf" srcId="{FDEC3E59-F392-41FC-8412-4C77F5B631FE}" destId="{6FAAA1F0-D85C-41D4-A862-CE80FEF455DA}" srcOrd="0" destOrd="0" presId="urn:microsoft.com/office/officeart/2005/8/layout/hierarchy1"/>
    <dgm:cxn modelId="{C56098B1-AF73-48BF-8F9C-29388C7F2D3D}" type="presParOf" srcId="{22F7594E-AA11-488E-9C70-E7426CFFCB33}" destId="{B938F643-2E73-412F-A268-2FBDBD8B099D}" srcOrd="0" destOrd="0" presId="urn:microsoft.com/office/officeart/2005/8/layout/hierarchy1"/>
    <dgm:cxn modelId="{431C8F1B-F961-43CB-8DE7-4EDB24E92E1A}" type="presParOf" srcId="{B938F643-2E73-412F-A268-2FBDBD8B099D}" destId="{3AF079EF-8025-4185-B1E6-A6BB8A13F58F}" srcOrd="0" destOrd="0" presId="urn:microsoft.com/office/officeart/2005/8/layout/hierarchy1"/>
    <dgm:cxn modelId="{A2082697-FEC1-494C-A8BE-8623F310D00A}" type="presParOf" srcId="{3AF079EF-8025-4185-B1E6-A6BB8A13F58F}" destId="{707B5D56-6E34-4F9A-A70A-D44E7F32D543}" srcOrd="0" destOrd="0" presId="urn:microsoft.com/office/officeart/2005/8/layout/hierarchy1"/>
    <dgm:cxn modelId="{4F7A99D2-67F7-4D8C-8C11-F9FB6B9520B0}" type="presParOf" srcId="{3AF079EF-8025-4185-B1E6-A6BB8A13F58F}" destId="{AF72B495-6A63-4B63-9F38-104DF899A453}" srcOrd="1" destOrd="0" presId="urn:microsoft.com/office/officeart/2005/8/layout/hierarchy1"/>
    <dgm:cxn modelId="{82548B06-C127-4E1B-8141-EC4EC7AD59C0}" type="presParOf" srcId="{B938F643-2E73-412F-A268-2FBDBD8B099D}" destId="{1C9D8854-9570-4ABB-88E2-F7E1A0C67352}" srcOrd="1" destOrd="0" presId="urn:microsoft.com/office/officeart/2005/8/layout/hierarchy1"/>
    <dgm:cxn modelId="{FBA0F612-EC3F-4443-AD3B-DEA1018D7AF7}" type="presParOf" srcId="{1C9D8854-9570-4ABB-88E2-F7E1A0C67352}" destId="{C96B7134-0FB7-4AF0-9CDC-877A93DE9868}" srcOrd="0" destOrd="0" presId="urn:microsoft.com/office/officeart/2005/8/layout/hierarchy1"/>
    <dgm:cxn modelId="{BCC6B9DB-B5CC-4B1A-AE0E-00D9EACD1DC5}" type="presParOf" srcId="{1C9D8854-9570-4ABB-88E2-F7E1A0C67352}" destId="{D2631903-BBDD-4C96-ABFF-A74DBA9B3478}" srcOrd="1" destOrd="0" presId="urn:microsoft.com/office/officeart/2005/8/layout/hierarchy1"/>
    <dgm:cxn modelId="{FBAB3665-DCD8-44E5-942F-740B0B7EDA68}" type="presParOf" srcId="{D2631903-BBDD-4C96-ABFF-A74DBA9B3478}" destId="{FBB40D0C-3CDC-4B23-91D4-6DC55D950B09}" srcOrd="0" destOrd="0" presId="urn:microsoft.com/office/officeart/2005/8/layout/hierarchy1"/>
    <dgm:cxn modelId="{BDFD6EB1-D825-45BF-B281-78ECDD10AECC}" type="presParOf" srcId="{FBB40D0C-3CDC-4B23-91D4-6DC55D950B09}" destId="{FC45D85F-56A2-452F-A73F-AEA806E6F8D9}" srcOrd="0" destOrd="0" presId="urn:microsoft.com/office/officeart/2005/8/layout/hierarchy1"/>
    <dgm:cxn modelId="{9EF92E67-0AB7-4B6B-BDB6-1C2BC45A4CC5}" type="presParOf" srcId="{FBB40D0C-3CDC-4B23-91D4-6DC55D950B09}" destId="{11D97929-715C-408A-943B-39EBB198B9C7}" srcOrd="1" destOrd="0" presId="urn:microsoft.com/office/officeart/2005/8/layout/hierarchy1"/>
    <dgm:cxn modelId="{C42B2446-BE49-4D4B-977B-8EC6A10F46CD}" type="presParOf" srcId="{D2631903-BBDD-4C96-ABFF-A74DBA9B3478}" destId="{3B493844-579C-4530-A65E-7F59BC0BBB99}" srcOrd="1" destOrd="0" presId="urn:microsoft.com/office/officeart/2005/8/layout/hierarchy1"/>
    <dgm:cxn modelId="{5BE88D50-1CB2-4641-9212-EE02F5BD18D6}" type="presParOf" srcId="{3B493844-579C-4530-A65E-7F59BC0BBB99}" destId="{6FAAA1F0-D85C-41D4-A862-CE80FEF455DA}" srcOrd="0" destOrd="0" presId="urn:microsoft.com/office/officeart/2005/8/layout/hierarchy1"/>
    <dgm:cxn modelId="{98B812D0-864F-4D6B-9A4C-59DAD3EADEEC}" type="presParOf" srcId="{3B493844-579C-4530-A65E-7F59BC0BBB99}" destId="{161158B5-9F74-4286-B112-92015B39D7F7}" srcOrd="1" destOrd="0" presId="urn:microsoft.com/office/officeart/2005/8/layout/hierarchy1"/>
    <dgm:cxn modelId="{4DBA6A10-1F6F-437E-9CCB-A5D05FFDE74E}" type="presParOf" srcId="{161158B5-9F74-4286-B112-92015B39D7F7}" destId="{48E5DE98-678D-46BF-8279-20E1AA7EF575}" srcOrd="0" destOrd="0" presId="urn:microsoft.com/office/officeart/2005/8/layout/hierarchy1"/>
    <dgm:cxn modelId="{1D35BA3B-8BD7-4D81-AB4B-E3910D78DB5A}" type="presParOf" srcId="{48E5DE98-678D-46BF-8279-20E1AA7EF575}" destId="{EB1F23D3-C897-4C0D-9B61-4BD817EF9C00}" srcOrd="0" destOrd="0" presId="urn:microsoft.com/office/officeart/2005/8/layout/hierarchy1"/>
    <dgm:cxn modelId="{03EBB78D-8602-47F0-B6C0-4D7A99760AC1}" type="presParOf" srcId="{48E5DE98-678D-46BF-8279-20E1AA7EF575}" destId="{C7F95216-8026-401B-836D-0E776BD8C94A}" srcOrd="1" destOrd="0" presId="urn:microsoft.com/office/officeart/2005/8/layout/hierarchy1"/>
    <dgm:cxn modelId="{DD06410A-7AFC-4D71-8622-280507D2B781}" type="presParOf" srcId="{161158B5-9F74-4286-B112-92015B39D7F7}" destId="{2AF814BC-5044-4978-A00F-06CC64F4D5AC}" srcOrd="1" destOrd="0" presId="urn:microsoft.com/office/officeart/2005/8/layout/hierarchy1"/>
    <dgm:cxn modelId="{5DCEBE51-94D7-41B5-AD4E-FD8B5ECAD7F4}" type="presParOf" srcId="{3B493844-579C-4530-A65E-7F59BC0BBB99}" destId="{3F24455E-EFAE-48EA-8AB5-51CB4696A567}" srcOrd="2" destOrd="0" presId="urn:microsoft.com/office/officeart/2005/8/layout/hierarchy1"/>
    <dgm:cxn modelId="{17C66F5D-64F5-4A5B-8847-8EAD6A639C3D}" type="presParOf" srcId="{3B493844-579C-4530-A65E-7F59BC0BBB99}" destId="{D6B5FE4E-1CB8-478E-AFE9-6B1F3E8F1A8A}" srcOrd="3" destOrd="0" presId="urn:microsoft.com/office/officeart/2005/8/layout/hierarchy1"/>
    <dgm:cxn modelId="{327CB79A-4E9B-4870-AF03-2BBBB37F9D60}" type="presParOf" srcId="{D6B5FE4E-1CB8-478E-AFE9-6B1F3E8F1A8A}" destId="{D911FA83-F6BB-46C2-98A8-71D46E689D83}" srcOrd="0" destOrd="0" presId="urn:microsoft.com/office/officeart/2005/8/layout/hierarchy1"/>
    <dgm:cxn modelId="{EABBCB95-5A5B-42B4-A9F4-A1ADC2C881BC}" type="presParOf" srcId="{D911FA83-F6BB-46C2-98A8-71D46E689D83}" destId="{D2917914-BC69-4C41-B77B-A4831B9EDB8A}" srcOrd="0" destOrd="0" presId="urn:microsoft.com/office/officeart/2005/8/layout/hierarchy1"/>
    <dgm:cxn modelId="{DE6CA866-D9E7-48B0-AF24-74F05D97B675}" type="presParOf" srcId="{D911FA83-F6BB-46C2-98A8-71D46E689D83}" destId="{7568877B-B514-48DE-91EA-38CC10274111}" srcOrd="1" destOrd="0" presId="urn:microsoft.com/office/officeart/2005/8/layout/hierarchy1"/>
    <dgm:cxn modelId="{0E2DAF3C-D395-4D9C-A209-07E959104E3A}" type="presParOf" srcId="{D6B5FE4E-1CB8-478E-AFE9-6B1F3E8F1A8A}" destId="{2484318E-8168-4347-868A-9FD01078A7DB}" srcOrd="1" destOrd="0" presId="urn:microsoft.com/office/officeart/2005/8/layout/hierarchy1"/>
    <dgm:cxn modelId="{4312666B-11E6-4DE9-8EE4-E7C568E58569}" type="presParOf" srcId="{1C9D8854-9570-4ABB-88E2-F7E1A0C67352}" destId="{3ACB051E-8C5D-4E8A-8BF5-B0AB305CDD80}" srcOrd="2" destOrd="0" presId="urn:microsoft.com/office/officeart/2005/8/layout/hierarchy1"/>
    <dgm:cxn modelId="{57EFE3FF-3C64-45E0-96C1-088B15B15DD2}" type="presParOf" srcId="{1C9D8854-9570-4ABB-88E2-F7E1A0C67352}" destId="{28A26B9D-0F08-48B3-B6F1-E883A565FA4D}" srcOrd="3" destOrd="0" presId="urn:microsoft.com/office/officeart/2005/8/layout/hierarchy1"/>
    <dgm:cxn modelId="{BC7C01E4-C906-430D-A9F9-1208016B75D5}" type="presParOf" srcId="{28A26B9D-0F08-48B3-B6F1-E883A565FA4D}" destId="{980BA2F8-3654-4571-ABC6-68CDC4F6AAFE}" srcOrd="0" destOrd="0" presId="urn:microsoft.com/office/officeart/2005/8/layout/hierarchy1"/>
    <dgm:cxn modelId="{844ABAFD-63D9-4569-84B6-876756BD70A4}" type="presParOf" srcId="{980BA2F8-3654-4571-ABC6-68CDC4F6AAFE}" destId="{003400F9-5FBE-4F9E-BD54-0C79A772BBF2}" srcOrd="0" destOrd="0" presId="urn:microsoft.com/office/officeart/2005/8/layout/hierarchy1"/>
    <dgm:cxn modelId="{B59D2636-C92B-49D3-A066-83E93DFAABF0}" type="presParOf" srcId="{980BA2F8-3654-4571-ABC6-68CDC4F6AAFE}" destId="{968139B7-CFA8-437A-B32C-895B8C292094}" srcOrd="1" destOrd="0" presId="urn:microsoft.com/office/officeart/2005/8/layout/hierarchy1"/>
    <dgm:cxn modelId="{F610F8E3-EE1C-4B1C-9DAB-2188971F80AE}" type="presParOf" srcId="{28A26B9D-0F08-48B3-B6F1-E883A565FA4D}" destId="{574B733F-3482-4D27-9612-9729EEFB1D13}" srcOrd="1" destOrd="0" presId="urn:microsoft.com/office/officeart/2005/8/layout/hierarchy1"/>
    <dgm:cxn modelId="{D1F6901C-3EAE-4648-90FB-631611B4B27F}" type="presParOf" srcId="{574B733F-3482-4D27-9612-9729EEFB1D13}" destId="{A0468CF2-28BF-4053-BBB0-CA59BB50A4C5}" srcOrd="0" destOrd="0" presId="urn:microsoft.com/office/officeart/2005/8/layout/hierarchy1"/>
    <dgm:cxn modelId="{A37AC08C-81E7-454E-A3BF-658E915118A8}" type="presParOf" srcId="{574B733F-3482-4D27-9612-9729EEFB1D13}" destId="{B69B8617-9251-481E-8673-B0F5521FF13D}" srcOrd="1" destOrd="0" presId="urn:microsoft.com/office/officeart/2005/8/layout/hierarchy1"/>
    <dgm:cxn modelId="{92987C63-E39F-4CB6-AECF-587703D25A5C}" type="presParOf" srcId="{B69B8617-9251-481E-8673-B0F5521FF13D}" destId="{3FBB1B25-A669-44DB-9D78-6E27920F210D}" srcOrd="0" destOrd="0" presId="urn:microsoft.com/office/officeart/2005/8/layout/hierarchy1"/>
    <dgm:cxn modelId="{47B66F26-8DB3-4894-8CE8-6F2E0A0DCF11}" type="presParOf" srcId="{3FBB1B25-A669-44DB-9D78-6E27920F210D}" destId="{8E13F68F-BA59-4AD4-BE6D-D34531D205BF}" srcOrd="0" destOrd="0" presId="urn:microsoft.com/office/officeart/2005/8/layout/hierarchy1"/>
    <dgm:cxn modelId="{A48E0367-8638-4BF6-BFCD-0269388A8DF1}" type="presParOf" srcId="{3FBB1B25-A669-44DB-9D78-6E27920F210D}" destId="{6EF099A0-FF2A-4F6C-99CA-48B1473E5D0A}" srcOrd="1" destOrd="0" presId="urn:microsoft.com/office/officeart/2005/8/layout/hierarchy1"/>
    <dgm:cxn modelId="{66B2CDD4-803F-4D82-A687-0E44D255617C}" type="presParOf" srcId="{B69B8617-9251-481E-8673-B0F5521FF13D}" destId="{903FFDB5-B633-4203-9613-8C7B3CA4CDA5}" srcOrd="1" destOrd="0" presId="urn:microsoft.com/office/officeart/2005/8/layout/hierarchy1"/>
    <dgm:cxn modelId="{1181336F-9966-44ED-9959-5ED780955DD8}" type="presParOf" srcId="{1C9D8854-9570-4ABB-88E2-F7E1A0C67352}" destId="{D0BCEAA1-8191-4C5F-8B84-09183BD0235B}" srcOrd="4" destOrd="0" presId="urn:microsoft.com/office/officeart/2005/8/layout/hierarchy1"/>
    <dgm:cxn modelId="{35D5A8D0-5C69-4FD3-AAEA-D406342D9AC2}" type="presParOf" srcId="{1C9D8854-9570-4ABB-88E2-F7E1A0C67352}" destId="{D81AD9E2-5F94-41BE-92E5-B2023492A19E}" srcOrd="5" destOrd="0" presId="urn:microsoft.com/office/officeart/2005/8/layout/hierarchy1"/>
    <dgm:cxn modelId="{DAE7384B-959F-4EBC-9009-0816FB7EEF89}" type="presParOf" srcId="{D81AD9E2-5F94-41BE-92E5-B2023492A19E}" destId="{91480688-0544-4EAE-8018-3D63B1F6E95F}" srcOrd="0" destOrd="0" presId="urn:microsoft.com/office/officeart/2005/8/layout/hierarchy1"/>
    <dgm:cxn modelId="{24E73EBD-708B-41CE-B6A0-C6F186BDA14B}" type="presParOf" srcId="{91480688-0544-4EAE-8018-3D63B1F6E95F}" destId="{E46A9D4C-BF66-41A2-B20A-243791132ADC}" srcOrd="0" destOrd="0" presId="urn:microsoft.com/office/officeart/2005/8/layout/hierarchy1"/>
    <dgm:cxn modelId="{08D5EB79-6FB1-48E0-98F4-EC94A9AA5904}" type="presParOf" srcId="{91480688-0544-4EAE-8018-3D63B1F6E95F}" destId="{F2BE6E92-7BF8-4B5D-8A3E-A75D0CBDBD18}" srcOrd="1" destOrd="0" presId="urn:microsoft.com/office/officeart/2005/8/layout/hierarchy1"/>
    <dgm:cxn modelId="{1FF029BE-20F6-4BEC-8CBC-C9CE6BC6DFFB}" type="presParOf" srcId="{D81AD9E2-5F94-41BE-92E5-B2023492A19E}" destId="{0C3F2C0B-4E78-447F-803D-649EC14BFEB7}" srcOrd="1" destOrd="0" presId="urn:microsoft.com/office/officeart/2005/8/layout/hierarchy1"/>
    <dgm:cxn modelId="{E7EC37D3-E4AF-424C-BE1A-19DD068023D5}" type="presParOf" srcId="{0C3F2C0B-4E78-447F-803D-649EC14BFEB7}" destId="{D8370E71-7F46-48DC-AEE4-B2A3EE16CE9A}" srcOrd="0" destOrd="0" presId="urn:microsoft.com/office/officeart/2005/8/layout/hierarchy1"/>
    <dgm:cxn modelId="{0DB876C5-F449-4333-AB03-56EC5C39426E}" type="presParOf" srcId="{0C3F2C0B-4E78-447F-803D-649EC14BFEB7}" destId="{A4F18AFB-5F48-4F64-B145-A06EA559CA4D}" srcOrd="1" destOrd="0" presId="urn:microsoft.com/office/officeart/2005/8/layout/hierarchy1"/>
    <dgm:cxn modelId="{B5E13ADD-6E6F-49C5-A0B3-02AB89FA86CF}" type="presParOf" srcId="{A4F18AFB-5F48-4F64-B145-A06EA559CA4D}" destId="{E2D7B8D4-1486-445B-ACBE-0CFA27775301}" srcOrd="0" destOrd="0" presId="urn:microsoft.com/office/officeart/2005/8/layout/hierarchy1"/>
    <dgm:cxn modelId="{F98A2A28-6AB6-4BA8-880B-B00CF2079223}" type="presParOf" srcId="{E2D7B8D4-1486-445B-ACBE-0CFA27775301}" destId="{279A9C9A-7C2A-4895-8B47-B060F152366F}" srcOrd="0" destOrd="0" presId="urn:microsoft.com/office/officeart/2005/8/layout/hierarchy1"/>
    <dgm:cxn modelId="{151EA366-403D-47CC-9E88-4B5AB7A3A85C}" type="presParOf" srcId="{E2D7B8D4-1486-445B-ACBE-0CFA27775301}" destId="{5C2441FF-FD31-4165-B0EB-6DC513D5A4FE}" srcOrd="1" destOrd="0" presId="urn:microsoft.com/office/officeart/2005/8/layout/hierarchy1"/>
    <dgm:cxn modelId="{D723D669-5608-4B54-9691-BE1D9B651EB8}" type="presParOf" srcId="{A4F18AFB-5F48-4F64-B145-A06EA559CA4D}" destId="{881E8A5F-FBF2-4667-ADF3-18B3F4FEC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2355E13-1900-40D1-836F-457F7C2FC7F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283E07-FAFF-40D7-8F1F-D5D72962D27D}">
      <dgm:prSet phldrT="[Text]"/>
      <dgm:spPr/>
      <dgm:t>
        <a:bodyPr/>
        <a:lstStyle/>
        <a:p>
          <a:r>
            <a:rPr lang="en-US" b="1" i="0" dirty="0" err="1"/>
            <a:t>SetParametersAsync</a:t>
          </a:r>
          <a:endParaRPr lang="en-US" dirty="0"/>
        </a:p>
      </dgm:t>
    </dgm:pt>
    <dgm:pt modelId="{98828006-799E-4957-AC2E-794D8EBF5B9B}" type="parTrans" cxnId="{F5692C77-5F93-4190-B872-6B800C7FE030}">
      <dgm:prSet/>
      <dgm:spPr/>
      <dgm:t>
        <a:bodyPr/>
        <a:lstStyle/>
        <a:p>
          <a:endParaRPr lang="en-US"/>
        </a:p>
      </dgm:t>
    </dgm:pt>
    <dgm:pt modelId="{E2B2DA44-AC05-40B9-A5AB-8C4863719618}" type="sibTrans" cxnId="{F5692C77-5F93-4190-B872-6B800C7FE030}">
      <dgm:prSet/>
      <dgm:spPr/>
      <dgm:t>
        <a:bodyPr/>
        <a:lstStyle/>
        <a:p>
          <a:endParaRPr lang="en-US"/>
        </a:p>
      </dgm:t>
    </dgm:pt>
    <dgm:pt modelId="{87F44DD5-6837-487E-89D1-65BB31663395}">
      <dgm:prSet phldrT="[Text]"/>
      <dgm:spPr/>
      <dgm:t>
        <a:bodyPr/>
        <a:lstStyle/>
        <a:p>
          <a:r>
            <a:rPr lang="en-US" b="1" i="0" dirty="0" err="1"/>
            <a:t>OnInitialized</a:t>
          </a:r>
          <a:r>
            <a:rPr lang="en-US" b="1" i="0" dirty="0"/>
            <a:t> / </a:t>
          </a:r>
          <a:r>
            <a:rPr lang="en-US" b="1" i="0" dirty="0" err="1"/>
            <a:t>OnInitializedAsync</a:t>
          </a:r>
          <a:endParaRPr lang="en-US" dirty="0"/>
        </a:p>
      </dgm:t>
    </dgm:pt>
    <dgm:pt modelId="{19720D2A-7418-4A6A-9C4A-0FEEAE3A63C2}" type="parTrans" cxnId="{3CAE429E-A17E-49F3-9EC7-56022E4F9B99}">
      <dgm:prSet/>
      <dgm:spPr/>
      <dgm:t>
        <a:bodyPr/>
        <a:lstStyle/>
        <a:p>
          <a:endParaRPr lang="en-US"/>
        </a:p>
      </dgm:t>
    </dgm:pt>
    <dgm:pt modelId="{CEBB749A-9BA8-44FD-AD1A-0635FA53DA6C}" type="sibTrans" cxnId="{3CAE429E-A17E-49F3-9EC7-56022E4F9B99}">
      <dgm:prSet/>
      <dgm:spPr/>
      <dgm:t>
        <a:bodyPr/>
        <a:lstStyle/>
        <a:p>
          <a:endParaRPr lang="en-US"/>
        </a:p>
      </dgm:t>
    </dgm:pt>
    <dgm:pt modelId="{C5B609AF-231C-4878-A699-0C3086C2FFCA}">
      <dgm:prSet phldrT="[Text]"/>
      <dgm:spPr/>
      <dgm:t>
        <a:bodyPr/>
        <a:lstStyle/>
        <a:p>
          <a:r>
            <a:rPr lang="en-US" b="1" i="0" dirty="0" err="1"/>
            <a:t>OnParametersSet</a:t>
          </a:r>
          <a:r>
            <a:rPr lang="en-US" b="1" i="0" dirty="0"/>
            <a:t> / </a:t>
          </a:r>
          <a:r>
            <a:rPr lang="en-US" b="1" i="0" dirty="0" err="1"/>
            <a:t>OnParametersSetAsync</a:t>
          </a:r>
          <a:endParaRPr lang="en-US" dirty="0"/>
        </a:p>
      </dgm:t>
    </dgm:pt>
    <dgm:pt modelId="{0C95D23E-4ABB-4F7F-BC3C-534E4719A465}" type="parTrans" cxnId="{27529885-30A7-40A2-9A36-D03A5063FCE6}">
      <dgm:prSet/>
      <dgm:spPr/>
      <dgm:t>
        <a:bodyPr/>
        <a:lstStyle/>
        <a:p>
          <a:endParaRPr lang="en-US"/>
        </a:p>
      </dgm:t>
    </dgm:pt>
    <dgm:pt modelId="{C2DAE27E-888F-48CD-B0FC-51FA4C3A4A58}" type="sibTrans" cxnId="{27529885-30A7-40A2-9A36-D03A5063FCE6}">
      <dgm:prSet/>
      <dgm:spPr/>
      <dgm:t>
        <a:bodyPr/>
        <a:lstStyle/>
        <a:p>
          <a:endParaRPr lang="en-US"/>
        </a:p>
      </dgm:t>
    </dgm:pt>
    <dgm:pt modelId="{452B72DD-6FC3-4549-84A2-B1D30031E027}">
      <dgm:prSet phldrT="[Text]"/>
      <dgm:spPr/>
      <dgm:t>
        <a:bodyPr/>
        <a:lstStyle/>
        <a:p>
          <a:r>
            <a:rPr lang="en-US" b="1" i="0" dirty="0" err="1"/>
            <a:t>OnAfterRender</a:t>
          </a:r>
          <a:r>
            <a:rPr lang="en-US" b="1" i="0" dirty="0"/>
            <a:t> / </a:t>
          </a:r>
          <a:r>
            <a:rPr lang="en-US" b="1" i="0" dirty="0" err="1"/>
            <a:t>OnAfterRenderAsync</a:t>
          </a:r>
          <a:endParaRPr lang="en-US" dirty="0"/>
        </a:p>
      </dgm:t>
    </dgm:pt>
    <dgm:pt modelId="{CD7F4917-122E-450E-A42E-84A30D4D694A}" type="parTrans" cxnId="{9F021A1E-90EF-4C17-B381-B9C7115F59E9}">
      <dgm:prSet/>
      <dgm:spPr/>
      <dgm:t>
        <a:bodyPr/>
        <a:lstStyle/>
        <a:p>
          <a:endParaRPr lang="en-US"/>
        </a:p>
      </dgm:t>
    </dgm:pt>
    <dgm:pt modelId="{EC146086-AF5E-4CE8-8309-77E630C0B8CA}" type="sibTrans" cxnId="{9F021A1E-90EF-4C17-B381-B9C7115F59E9}">
      <dgm:prSet/>
      <dgm:spPr/>
      <dgm:t>
        <a:bodyPr/>
        <a:lstStyle/>
        <a:p>
          <a:endParaRPr lang="en-US"/>
        </a:p>
      </dgm:t>
    </dgm:pt>
    <dgm:pt modelId="{95FA88DF-17AF-471F-BBA4-7A040DDDAD2C}">
      <dgm:prSet phldrT="[Text]"/>
      <dgm:spPr/>
      <dgm:t>
        <a:bodyPr/>
        <a:lstStyle/>
        <a:p>
          <a:r>
            <a:rPr lang="en-US" b="0" i="0" dirty="0"/>
            <a:t>After the component is created</a:t>
          </a:r>
          <a:endParaRPr lang="en-US" dirty="0"/>
        </a:p>
      </dgm:t>
    </dgm:pt>
    <dgm:pt modelId="{5C2EB739-5A9B-47F9-84BE-06CC00E9DDFF}" type="parTrans" cxnId="{3FCABD67-2164-4171-9EFC-8C216BD4B51F}">
      <dgm:prSet/>
      <dgm:spPr/>
      <dgm:t>
        <a:bodyPr/>
        <a:lstStyle/>
        <a:p>
          <a:endParaRPr lang="en-US"/>
        </a:p>
      </dgm:t>
    </dgm:pt>
    <dgm:pt modelId="{51DD42BA-414C-4F81-9694-6B7ED3CD9C6E}" type="sibTrans" cxnId="{3FCABD67-2164-4171-9EFC-8C216BD4B51F}">
      <dgm:prSet/>
      <dgm:spPr/>
      <dgm:t>
        <a:bodyPr/>
        <a:lstStyle/>
        <a:p>
          <a:endParaRPr lang="en-US"/>
        </a:p>
      </dgm:t>
    </dgm:pt>
    <dgm:pt modelId="{1A80E9E8-3DFA-4A36-A607-367F85114C47}">
      <dgm:prSet phldrT="[Text]"/>
      <dgm:spPr/>
      <dgm:t>
        <a:bodyPr/>
        <a:lstStyle/>
        <a:p>
          <a:r>
            <a:rPr lang="en-US" dirty="0"/>
            <a:t>Called when Component parameter changed or (Complex Type !!!!)</a:t>
          </a:r>
        </a:p>
      </dgm:t>
    </dgm:pt>
    <dgm:pt modelId="{80419BF4-E267-4A23-BEAE-7A1E0FC60514}" type="parTrans" cxnId="{E42F5CF6-E290-4775-94A9-A4F86DBFBA6B}">
      <dgm:prSet/>
      <dgm:spPr/>
      <dgm:t>
        <a:bodyPr/>
        <a:lstStyle/>
        <a:p>
          <a:endParaRPr lang="en-US"/>
        </a:p>
      </dgm:t>
    </dgm:pt>
    <dgm:pt modelId="{1F0C5C49-2C68-46C4-8924-D00D14349292}" type="sibTrans" cxnId="{E42F5CF6-E290-4775-94A9-A4F86DBFBA6B}">
      <dgm:prSet/>
      <dgm:spPr/>
      <dgm:t>
        <a:bodyPr/>
        <a:lstStyle/>
        <a:p>
          <a:endParaRPr lang="en-US"/>
        </a:p>
      </dgm:t>
    </dgm:pt>
    <dgm:pt modelId="{E94C6E5E-CE7C-4DA0-978E-36ECEF78261B}">
      <dgm:prSet phldrT="[Text]"/>
      <dgm:spPr/>
      <dgm:t>
        <a:bodyPr/>
        <a:lstStyle/>
        <a:p>
          <a:r>
            <a:rPr lang="en-US" dirty="0"/>
            <a:t>Called after parameters assigned</a:t>
          </a:r>
        </a:p>
      </dgm:t>
    </dgm:pt>
    <dgm:pt modelId="{6F33748D-B4AC-4D88-A79D-04BAC738D701}" type="parTrans" cxnId="{0ADFDA61-B811-487A-B82C-148BE52CFCAF}">
      <dgm:prSet/>
      <dgm:spPr/>
      <dgm:t>
        <a:bodyPr/>
        <a:lstStyle/>
        <a:p>
          <a:endParaRPr lang="en-US"/>
        </a:p>
      </dgm:t>
    </dgm:pt>
    <dgm:pt modelId="{3456442C-9B7F-4953-9543-8118414954C5}" type="sibTrans" cxnId="{0ADFDA61-B811-487A-B82C-148BE52CFCAF}">
      <dgm:prSet/>
      <dgm:spPr/>
      <dgm:t>
        <a:bodyPr/>
        <a:lstStyle/>
        <a:p>
          <a:endParaRPr lang="en-US"/>
        </a:p>
      </dgm:t>
    </dgm:pt>
    <dgm:pt modelId="{06E62958-9BE7-46F1-A998-BADD59E7389F}">
      <dgm:prSet phldrT="[Text]"/>
      <dgm:spPr/>
      <dgm:t>
        <a:bodyPr/>
        <a:lstStyle/>
        <a:p>
          <a:r>
            <a:rPr lang="en-US" dirty="0"/>
            <a:t>Initialized once (</a:t>
          </a:r>
          <a:r>
            <a:rPr lang="en-US" b="1" dirty="0"/>
            <a:t>not</a:t>
          </a:r>
          <a:r>
            <a:rPr lang="en-US" dirty="0"/>
            <a:t> with parameters change or </a:t>
          </a:r>
          <a:r>
            <a:rPr lang="en-US" dirty="0" err="1"/>
            <a:t>url</a:t>
          </a:r>
          <a:r>
            <a:rPr lang="en-US" dirty="0"/>
            <a:t> change)</a:t>
          </a:r>
        </a:p>
      </dgm:t>
    </dgm:pt>
    <dgm:pt modelId="{6AB46DB1-DF68-46F6-8CEB-F153056441D8}" type="parTrans" cxnId="{D9C9DC76-910B-47D6-A6F7-8D30D79DEBEF}">
      <dgm:prSet/>
      <dgm:spPr/>
      <dgm:t>
        <a:bodyPr/>
        <a:lstStyle/>
        <a:p>
          <a:endParaRPr lang="en-US"/>
        </a:p>
      </dgm:t>
    </dgm:pt>
    <dgm:pt modelId="{FBDDC9A4-556A-4086-8B6E-814EE42B8BFA}" type="sibTrans" cxnId="{D9C9DC76-910B-47D6-A6F7-8D30D79DEBEF}">
      <dgm:prSet/>
      <dgm:spPr/>
      <dgm:t>
        <a:bodyPr/>
        <a:lstStyle/>
        <a:p>
          <a:endParaRPr lang="en-US"/>
        </a:p>
      </dgm:t>
    </dgm:pt>
    <dgm:pt modelId="{D597BA65-22A5-4267-8BF9-2B31AE6FF921}">
      <dgm:prSet phldrT="[Text]"/>
      <dgm:spPr/>
      <dgm:t>
        <a:bodyPr/>
        <a:lstStyle/>
        <a:p>
          <a:r>
            <a:rPr lang="en-US" dirty="0"/>
            <a:t>Called when Component parameter changed or (Complex Type !!!!)</a:t>
          </a:r>
        </a:p>
      </dgm:t>
    </dgm:pt>
    <dgm:pt modelId="{4BE8FA4E-6147-4A47-8D2A-FD837E651288}" type="parTrans" cxnId="{73BE51B8-82ED-4E37-8861-C10E9BAF8C4C}">
      <dgm:prSet/>
      <dgm:spPr/>
      <dgm:t>
        <a:bodyPr/>
        <a:lstStyle/>
        <a:p>
          <a:endParaRPr lang="en-US"/>
        </a:p>
      </dgm:t>
    </dgm:pt>
    <dgm:pt modelId="{55159FA2-0533-4B8B-85EC-69D112BF8032}" type="sibTrans" cxnId="{73BE51B8-82ED-4E37-8861-C10E9BAF8C4C}">
      <dgm:prSet/>
      <dgm:spPr/>
      <dgm:t>
        <a:bodyPr/>
        <a:lstStyle/>
        <a:p>
          <a:endParaRPr lang="en-US"/>
        </a:p>
      </dgm:t>
    </dgm:pt>
    <dgm:pt modelId="{9E3A2109-98F9-4599-84E7-4280C6703DC5}">
      <dgm:prSet phldrT="[Text]"/>
      <dgm:spPr/>
      <dgm:t>
        <a:bodyPr/>
        <a:lstStyle/>
        <a:p>
          <a:r>
            <a:rPr lang="en-US" dirty="0"/>
            <a:t>Called after parameters assigned </a:t>
          </a:r>
          <a:r>
            <a:rPr lang="en-US" b="1" dirty="0"/>
            <a:t>Before </a:t>
          </a:r>
          <a:r>
            <a:rPr lang="en-US" b="0" dirty="0"/>
            <a:t>Rendering the tree </a:t>
          </a:r>
        </a:p>
      </dgm:t>
    </dgm:pt>
    <dgm:pt modelId="{E47A80FC-E6DC-4596-87DC-F49CFE0163A0}" type="parTrans" cxnId="{3D60B5A1-F4B6-4482-B0A3-CA9909649F53}">
      <dgm:prSet/>
      <dgm:spPr/>
      <dgm:t>
        <a:bodyPr/>
        <a:lstStyle/>
        <a:p>
          <a:endParaRPr lang="en-US"/>
        </a:p>
      </dgm:t>
    </dgm:pt>
    <dgm:pt modelId="{87B22E84-6F3C-426A-9755-0169FA76F42B}" type="sibTrans" cxnId="{3D60B5A1-F4B6-4482-B0A3-CA9909649F53}">
      <dgm:prSet/>
      <dgm:spPr/>
      <dgm:t>
        <a:bodyPr/>
        <a:lstStyle/>
        <a:p>
          <a:endParaRPr lang="en-US"/>
        </a:p>
      </dgm:t>
    </dgm:pt>
    <dgm:pt modelId="{0E422BF5-7872-4BC9-8A11-CF001240969F}">
      <dgm:prSet phldrT="[Text]"/>
      <dgm:spPr/>
      <dgm:t>
        <a:bodyPr/>
        <a:lstStyle/>
        <a:p>
          <a:r>
            <a:rPr lang="en-US" dirty="0"/>
            <a:t>Called after rendering the tree</a:t>
          </a:r>
        </a:p>
      </dgm:t>
    </dgm:pt>
    <dgm:pt modelId="{FA8D3405-D06A-481D-9432-6F3D72837F70}" type="parTrans" cxnId="{7AEEA440-B97D-419F-BBC8-FD17CBC38682}">
      <dgm:prSet/>
      <dgm:spPr/>
      <dgm:t>
        <a:bodyPr/>
        <a:lstStyle/>
        <a:p>
          <a:endParaRPr lang="en-US"/>
        </a:p>
      </dgm:t>
    </dgm:pt>
    <dgm:pt modelId="{1771C11A-9585-43CC-9B07-067A27E62992}" type="sibTrans" cxnId="{7AEEA440-B97D-419F-BBC8-FD17CBC38682}">
      <dgm:prSet/>
      <dgm:spPr/>
      <dgm:t>
        <a:bodyPr/>
        <a:lstStyle/>
        <a:p>
          <a:endParaRPr lang="en-US"/>
        </a:p>
      </dgm:t>
    </dgm:pt>
    <dgm:pt modelId="{F8BE464D-C07A-46D9-A04A-5D82326277FD}">
      <dgm:prSet phldrT="[Text]"/>
      <dgm:spPr/>
      <dgm:t>
        <a:bodyPr/>
        <a:lstStyle/>
        <a:p>
          <a:r>
            <a:rPr lang="en-US" dirty="0"/>
            <a:t>Has “</a:t>
          </a:r>
          <a:r>
            <a:rPr lang="en-US" b="0" i="0" dirty="0" err="1"/>
            <a:t>firstRender</a:t>
          </a:r>
          <a:r>
            <a:rPr lang="en-US" dirty="0"/>
            <a:t>” parameter to avoid infinite rendering</a:t>
          </a:r>
        </a:p>
      </dgm:t>
    </dgm:pt>
    <dgm:pt modelId="{AC7E1489-7DB4-4310-9324-80673135363C}" type="parTrans" cxnId="{105741F9-0050-4DFD-A85A-C9B8E4D829EC}">
      <dgm:prSet/>
      <dgm:spPr/>
      <dgm:t>
        <a:bodyPr/>
        <a:lstStyle/>
        <a:p>
          <a:endParaRPr lang="en-US"/>
        </a:p>
      </dgm:t>
    </dgm:pt>
    <dgm:pt modelId="{B522ACA7-4802-4836-8425-0373BD9DF097}" type="sibTrans" cxnId="{105741F9-0050-4DFD-A85A-C9B8E4D829EC}">
      <dgm:prSet/>
      <dgm:spPr/>
      <dgm:t>
        <a:bodyPr/>
        <a:lstStyle/>
        <a:p>
          <a:endParaRPr lang="en-US"/>
        </a:p>
      </dgm:t>
    </dgm:pt>
    <dgm:pt modelId="{4C51E4C4-5AD9-4D09-B6E0-A28D00BA056D}">
      <dgm:prSet phldrT="[Text]"/>
      <dgm:spPr/>
      <dgm:t>
        <a:bodyPr/>
        <a:lstStyle/>
        <a:p>
          <a:r>
            <a:rPr lang="en-US" dirty="0"/>
            <a:t>Has “</a:t>
          </a:r>
          <a:r>
            <a:rPr lang="en-US" b="1" dirty="0" err="1"/>
            <a:t>ParameterView</a:t>
          </a:r>
          <a:r>
            <a:rPr lang="en-US" dirty="0"/>
            <a:t>” parameter all new component parameter values</a:t>
          </a:r>
        </a:p>
      </dgm:t>
    </dgm:pt>
    <dgm:pt modelId="{DC7C2C75-C52D-4F53-87A9-451596DBCF34}" type="parTrans" cxnId="{A2C2946B-BEFA-4A87-9688-7E955675CDC9}">
      <dgm:prSet/>
      <dgm:spPr/>
      <dgm:t>
        <a:bodyPr/>
        <a:lstStyle/>
        <a:p>
          <a:endParaRPr lang="en-US"/>
        </a:p>
      </dgm:t>
    </dgm:pt>
    <dgm:pt modelId="{14D4235C-454A-44AE-B975-71D1FE864A97}" type="sibTrans" cxnId="{A2C2946B-BEFA-4A87-9688-7E955675CDC9}">
      <dgm:prSet/>
      <dgm:spPr/>
      <dgm:t>
        <a:bodyPr/>
        <a:lstStyle/>
        <a:p>
          <a:endParaRPr lang="en-US"/>
        </a:p>
      </dgm:t>
    </dgm:pt>
    <dgm:pt modelId="{D85C6FFA-9768-4A15-ACDA-01AD41E8F11D}" type="pres">
      <dgm:prSet presAssocID="{F2355E13-1900-40D1-836F-457F7C2FC7F9}" presName="Name0" presStyleCnt="0">
        <dgm:presLayoutVars>
          <dgm:dir/>
          <dgm:animLvl val="lvl"/>
          <dgm:resizeHandles val="exact"/>
        </dgm:presLayoutVars>
      </dgm:prSet>
      <dgm:spPr/>
    </dgm:pt>
    <dgm:pt modelId="{F996423A-B78F-4584-B543-4AABF58E0A47}" type="pres">
      <dgm:prSet presAssocID="{50283E07-FAFF-40D7-8F1F-D5D72962D27D}" presName="linNode" presStyleCnt="0"/>
      <dgm:spPr/>
    </dgm:pt>
    <dgm:pt modelId="{E846842E-0FB7-4FF8-BBC2-E85ED650429D}" type="pres">
      <dgm:prSet presAssocID="{50283E07-FAFF-40D7-8F1F-D5D72962D27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D65758-9054-4145-8CB5-905A4D7D78BB}" type="pres">
      <dgm:prSet presAssocID="{50283E07-FAFF-40D7-8F1F-D5D72962D27D}" presName="descendantText" presStyleLbl="alignAccFollowNode1" presStyleIdx="0" presStyleCnt="4">
        <dgm:presLayoutVars>
          <dgm:bulletEnabled val="1"/>
        </dgm:presLayoutVars>
      </dgm:prSet>
      <dgm:spPr/>
    </dgm:pt>
    <dgm:pt modelId="{D29B44AF-DDD4-4914-A39C-73DCFB81FE2A}" type="pres">
      <dgm:prSet presAssocID="{E2B2DA44-AC05-40B9-A5AB-8C4863719618}" presName="sp" presStyleCnt="0"/>
      <dgm:spPr/>
    </dgm:pt>
    <dgm:pt modelId="{D811DCC0-7D69-4DBF-8ED0-659A6EAF8889}" type="pres">
      <dgm:prSet presAssocID="{87F44DD5-6837-487E-89D1-65BB31663395}" presName="linNode" presStyleCnt="0"/>
      <dgm:spPr/>
    </dgm:pt>
    <dgm:pt modelId="{EEFB1AC6-20F0-4E28-9960-BE19A1444940}" type="pres">
      <dgm:prSet presAssocID="{87F44DD5-6837-487E-89D1-65BB3166339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8873AC3-CD45-4D0C-9DE7-FCB37493B6EC}" type="pres">
      <dgm:prSet presAssocID="{87F44DD5-6837-487E-89D1-65BB31663395}" presName="descendantText" presStyleLbl="alignAccFollowNode1" presStyleIdx="1" presStyleCnt="4">
        <dgm:presLayoutVars>
          <dgm:bulletEnabled val="1"/>
        </dgm:presLayoutVars>
      </dgm:prSet>
      <dgm:spPr/>
    </dgm:pt>
    <dgm:pt modelId="{9E375C0B-F333-4338-99BC-B509AF25CEC8}" type="pres">
      <dgm:prSet presAssocID="{CEBB749A-9BA8-44FD-AD1A-0635FA53DA6C}" presName="sp" presStyleCnt="0"/>
      <dgm:spPr/>
    </dgm:pt>
    <dgm:pt modelId="{B2B633C5-8BC9-49A5-989C-0C6A6870F7AA}" type="pres">
      <dgm:prSet presAssocID="{C5B609AF-231C-4878-A699-0C3086C2FFCA}" presName="linNode" presStyleCnt="0"/>
      <dgm:spPr/>
    </dgm:pt>
    <dgm:pt modelId="{35A5734B-D5CF-4D29-B68B-C2C23F84AD11}" type="pres">
      <dgm:prSet presAssocID="{C5B609AF-231C-4878-A699-0C3086C2FFC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75BAA05-515A-448B-8207-AB3777FEAB5F}" type="pres">
      <dgm:prSet presAssocID="{C5B609AF-231C-4878-A699-0C3086C2FFCA}" presName="descendantText" presStyleLbl="alignAccFollowNode1" presStyleIdx="2" presStyleCnt="4">
        <dgm:presLayoutVars>
          <dgm:bulletEnabled val="1"/>
        </dgm:presLayoutVars>
      </dgm:prSet>
      <dgm:spPr/>
    </dgm:pt>
    <dgm:pt modelId="{A79335CC-48EC-464C-A57D-DE5A6BFE53CB}" type="pres">
      <dgm:prSet presAssocID="{C2DAE27E-888F-48CD-B0FC-51FA4C3A4A58}" presName="sp" presStyleCnt="0"/>
      <dgm:spPr/>
    </dgm:pt>
    <dgm:pt modelId="{734F0F00-4900-4F5A-829A-846E93C623C9}" type="pres">
      <dgm:prSet presAssocID="{452B72DD-6FC3-4549-84A2-B1D30031E027}" presName="linNode" presStyleCnt="0"/>
      <dgm:spPr/>
    </dgm:pt>
    <dgm:pt modelId="{FD3C79C5-2B2E-45BF-A889-8E71080B2B7F}" type="pres">
      <dgm:prSet presAssocID="{452B72DD-6FC3-4549-84A2-B1D30031E02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37D4953-316E-415B-B926-34B15F365FC6}" type="pres">
      <dgm:prSet presAssocID="{452B72DD-6FC3-4549-84A2-B1D30031E02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CEE2A07-0B93-4175-B52E-BA7201C4AABC}" type="presOf" srcId="{E94C6E5E-CE7C-4DA0-978E-36ECEF78261B}" destId="{28873AC3-CD45-4D0C-9DE7-FCB37493B6EC}" srcOrd="0" destOrd="0" presId="urn:microsoft.com/office/officeart/2005/8/layout/vList5"/>
    <dgm:cxn modelId="{9F021A1E-90EF-4C17-B381-B9C7115F59E9}" srcId="{F2355E13-1900-40D1-836F-457F7C2FC7F9}" destId="{452B72DD-6FC3-4549-84A2-B1D30031E027}" srcOrd="3" destOrd="0" parTransId="{CD7F4917-122E-450E-A42E-84A30D4D694A}" sibTransId="{EC146086-AF5E-4CE8-8309-77E630C0B8CA}"/>
    <dgm:cxn modelId="{3498983A-460D-4A0F-BF0D-016E956D204F}" type="presOf" srcId="{95FA88DF-17AF-471F-BBA4-7A040DDDAD2C}" destId="{70D65758-9054-4145-8CB5-905A4D7D78BB}" srcOrd="0" destOrd="0" presId="urn:microsoft.com/office/officeart/2005/8/layout/vList5"/>
    <dgm:cxn modelId="{7AEEA440-B97D-419F-BBC8-FD17CBC38682}" srcId="{452B72DD-6FC3-4549-84A2-B1D30031E027}" destId="{0E422BF5-7872-4BC9-8A11-CF001240969F}" srcOrd="0" destOrd="0" parTransId="{FA8D3405-D06A-481D-9432-6F3D72837F70}" sibTransId="{1771C11A-9585-43CC-9B07-067A27E62992}"/>
    <dgm:cxn modelId="{0ADFDA61-B811-487A-B82C-148BE52CFCAF}" srcId="{87F44DD5-6837-487E-89D1-65BB31663395}" destId="{E94C6E5E-CE7C-4DA0-978E-36ECEF78261B}" srcOrd="0" destOrd="0" parTransId="{6F33748D-B4AC-4D88-A79D-04BAC738D701}" sibTransId="{3456442C-9B7F-4953-9543-8118414954C5}"/>
    <dgm:cxn modelId="{F59F1B67-C472-404E-9672-04B354CF4513}" type="presOf" srcId="{F2355E13-1900-40D1-836F-457F7C2FC7F9}" destId="{D85C6FFA-9768-4A15-ACDA-01AD41E8F11D}" srcOrd="0" destOrd="0" presId="urn:microsoft.com/office/officeart/2005/8/layout/vList5"/>
    <dgm:cxn modelId="{3FCABD67-2164-4171-9EFC-8C216BD4B51F}" srcId="{50283E07-FAFF-40D7-8F1F-D5D72962D27D}" destId="{95FA88DF-17AF-471F-BBA4-7A040DDDAD2C}" srcOrd="0" destOrd="0" parTransId="{5C2EB739-5A9B-47F9-84BE-06CC00E9DDFF}" sibTransId="{51DD42BA-414C-4F81-9694-6B7ED3CD9C6E}"/>
    <dgm:cxn modelId="{E94B6E4A-3055-4FE6-B4B5-5C69634A676B}" type="presOf" srcId="{C5B609AF-231C-4878-A699-0C3086C2FFCA}" destId="{35A5734B-D5CF-4D29-B68B-C2C23F84AD11}" srcOrd="0" destOrd="0" presId="urn:microsoft.com/office/officeart/2005/8/layout/vList5"/>
    <dgm:cxn modelId="{A2C2946B-BEFA-4A87-9688-7E955675CDC9}" srcId="{50283E07-FAFF-40D7-8F1F-D5D72962D27D}" destId="{4C51E4C4-5AD9-4D09-B6E0-A28D00BA056D}" srcOrd="2" destOrd="0" parTransId="{DC7C2C75-C52D-4F53-87A9-451596DBCF34}" sibTransId="{14D4235C-454A-44AE-B975-71D1FE864A97}"/>
    <dgm:cxn modelId="{9B72256D-B0D8-43C9-9FCA-5603E53EA23B}" type="presOf" srcId="{9E3A2109-98F9-4599-84E7-4280C6703DC5}" destId="{375BAA05-515A-448B-8207-AB3777FEAB5F}" srcOrd="0" destOrd="0" presId="urn:microsoft.com/office/officeart/2005/8/layout/vList5"/>
    <dgm:cxn modelId="{3541626D-D34F-4297-B359-672FB3A0D74B}" type="presOf" srcId="{50283E07-FAFF-40D7-8F1F-D5D72962D27D}" destId="{E846842E-0FB7-4FF8-BBC2-E85ED650429D}" srcOrd="0" destOrd="0" presId="urn:microsoft.com/office/officeart/2005/8/layout/vList5"/>
    <dgm:cxn modelId="{A0AA426D-00C2-483C-9C1B-FD9AD23E1FF2}" type="presOf" srcId="{1A80E9E8-3DFA-4A36-A607-367F85114C47}" destId="{70D65758-9054-4145-8CB5-905A4D7D78BB}" srcOrd="0" destOrd="1" presId="urn:microsoft.com/office/officeart/2005/8/layout/vList5"/>
    <dgm:cxn modelId="{CF58556D-C959-4B57-A3E0-17DE968C9991}" type="presOf" srcId="{D597BA65-22A5-4267-8BF9-2B31AE6FF921}" destId="{375BAA05-515A-448B-8207-AB3777FEAB5F}" srcOrd="0" destOrd="1" presId="urn:microsoft.com/office/officeart/2005/8/layout/vList5"/>
    <dgm:cxn modelId="{D9C9DC76-910B-47D6-A6F7-8D30D79DEBEF}" srcId="{87F44DD5-6837-487E-89D1-65BB31663395}" destId="{06E62958-9BE7-46F1-A998-BADD59E7389F}" srcOrd="1" destOrd="0" parTransId="{6AB46DB1-DF68-46F6-8CEB-F153056441D8}" sibTransId="{FBDDC9A4-556A-4086-8B6E-814EE42B8BFA}"/>
    <dgm:cxn modelId="{F5692C77-5F93-4190-B872-6B800C7FE030}" srcId="{F2355E13-1900-40D1-836F-457F7C2FC7F9}" destId="{50283E07-FAFF-40D7-8F1F-D5D72962D27D}" srcOrd="0" destOrd="0" parTransId="{98828006-799E-4957-AC2E-794D8EBF5B9B}" sibTransId="{E2B2DA44-AC05-40B9-A5AB-8C4863719618}"/>
    <dgm:cxn modelId="{438BE87B-D988-47A6-A933-209FDFE1686A}" type="presOf" srcId="{F8BE464D-C07A-46D9-A04A-5D82326277FD}" destId="{837D4953-316E-415B-B926-34B15F365FC6}" srcOrd="0" destOrd="1" presId="urn:microsoft.com/office/officeart/2005/8/layout/vList5"/>
    <dgm:cxn modelId="{27529885-30A7-40A2-9A36-D03A5063FCE6}" srcId="{F2355E13-1900-40D1-836F-457F7C2FC7F9}" destId="{C5B609AF-231C-4878-A699-0C3086C2FFCA}" srcOrd="2" destOrd="0" parTransId="{0C95D23E-4ABB-4F7F-BC3C-534E4719A465}" sibTransId="{C2DAE27E-888F-48CD-B0FC-51FA4C3A4A58}"/>
    <dgm:cxn modelId="{72030E89-C434-4539-8199-8019219C0F1E}" type="presOf" srcId="{452B72DD-6FC3-4549-84A2-B1D30031E027}" destId="{FD3C79C5-2B2E-45BF-A889-8E71080B2B7F}" srcOrd="0" destOrd="0" presId="urn:microsoft.com/office/officeart/2005/8/layout/vList5"/>
    <dgm:cxn modelId="{3CAE429E-A17E-49F3-9EC7-56022E4F9B99}" srcId="{F2355E13-1900-40D1-836F-457F7C2FC7F9}" destId="{87F44DD5-6837-487E-89D1-65BB31663395}" srcOrd="1" destOrd="0" parTransId="{19720D2A-7418-4A6A-9C4A-0FEEAE3A63C2}" sibTransId="{CEBB749A-9BA8-44FD-AD1A-0635FA53DA6C}"/>
    <dgm:cxn modelId="{01829F9E-FC94-45C7-B1E9-46C0776935EC}" type="presOf" srcId="{06E62958-9BE7-46F1-A998-BADD59E7389F}" destId="{28873AC3-CD45-4D0C-9DE7-FCB37493B6EC}" srcOrd="0" destOrd="1" presId="urn:microsoft.com/office/officeart/2005/8/layout/vList5"/>
    <dgm:cxn modelId="{3D60B5A1-F4B6-4482-B0A3-CA9909649F53}" srcId="{C5B609AF-231C-4878-A699-0C3086C2FFCA}" destId="{9E3A2109-98F9-4599-84E7-4280C6703DC5}" srcOrd="0" destOrd="0" parTransId="{E47A80FC-E6DC-4596-87DC-F49CFE0163A0}" sibTransId="{87B22E84-6F3C-426A-9755-0169FA76F42B}"/>
    <dgm:cxn modelId="{73BE51B8-82ED-4E37-8861-C10E9BAF8C4C}" srcId="{C5B609AF-231C-4878-A699-0C3086C2FFCA}" destId="{D597BA65-22A5-4267-8BF9-2B31AE6FF921}" srcOrd="1" destOrd="0" parTransId="{4BE8FA4E-6147-4A47-8D2A-FD837E651288}" sibTransId="{55159FA2-0533-4B8B-85EC-69D112BF8032}"/>
    <dgm:cxn modelId="{094CACB9-5322-4AA3-961D-4FB373288E58}" type="presOf" srcId="{4C51E4C4-5AD9-4D09-B6E0-A28D00BA056D}" destId="{70D65758-9054-4145-8CB5-905A4D7D78BB}" srcOrd="0" destOrd="2" presId="urn:microsoft.com/office/officeart/2005/8/layout/vList5"/>
    <dgm:cxn modelId="{C938AED4-24E4-4EA9-B61F-20B584B502E4}" type="presOf" srcId="{87F44DD5-6837-487E-89D1-65BB31663395}" destId="{EEFB1AC6-20F0-4E28-9960-BE19A1444940}" srcOrd="0" destOrd="0" presId="urn:microsoft.com/office/officeart/2005/8/layout/vList5"/>
    <dgm:cxn modelId="{1EFA53DB-E066-4AB7-A95B-A80D58C4C60C}" type="presOf" srcId="{0E422BF5-7872-4BC9-8A11-CF001240969F}" destId="{837D4953-316E-415B-B926-34B15F365FC6}" srcOrd="0" destOrd="0" presId="urn:microsoft.com/office/officeart/2005/8/layout/vList5"/>
    <dgm:cxn modelId="{E42F5CF6-E290-4775-94A9-A4F86DBFBA6B}" srcId="{50283E07-FAFF-40D7-8F1F-D5D72962D27D}" destId="{1A80E9E8-3DFA-4A36-A607-367F85114C47}" srcOrd="1" destOrd="0" parTransId="{80419BF4-E267-4A23-BEAE-7A1E0FC60514}" sibTransId="{1F0C5C49-2C68-46C4-8924-D00D14349292}"/>
    <dgm:cxn modelId="{105741F9-0050-4DFD-A85A-C9B8E4D829EC}" srcId="{452B72DD-6FC3-4549-84A2-B1D30031E027}" destId="{F8BE464D-C07A-46D9-A04A-5D82326277FD}" srcOrd="1" destOrd="0" parTransId="{AC7E1489-7DB4-4310-9324-80673135363C}" sibTransId="{B522ACA7-4802-4836-8425-0373BD9DF097}"/>
    <dgm:cxn modelId="{1C1A7760-AF9E-4695-81AF-5DC45829F6BF}" type="presParOf" srcId="{D85C6FFA-9768-4A15-ACDA-01AD41E8F11D}" destId="{F996423A-B78F-4584-B543-4AABF58E0A47}" srcOrd="0" destOrd="0" presId="urn:microsoft.com/office/officeart/2005/8/layout/vList5"/>
    <dgm:cxn modelId="{533C1B26-C540-4CD8-8D10-F2A70D3DAB81}" type="presParOf" srcId="{F996423A-B78F-4584-B543-4AABF58E0A47}" destId="{E846842E-0FB7-4FF8-BBC2-E85ED650429D}" srcOrd="0" destOrd="0" presId="urn:microsoft.com/office/officeart/2005/8/layout/vList5"/>
    <dgm:cxn modelId="{8C13CDEC-C3F9-4999-9CB6-A668AD88EBC8}" type="presParOf" srcId="{F996423A-B78F-4584-B543-4AABF58E0A47}" destId="{70D65758-9054-4145-8CB5-905A4D7D78BB}" srcOrd="1" destOrd="0" presId="urn:microsoft.com/office/officeart/2005/8/layout/vList5"/>
    <dgm:cxn modelId="{E02E88C5-B450-4BE7-AEA9-6170416FB0CC}" type="presParOf" srcId="{D85C6FFA-9768-4A15-ACDA-01AD41E8F11D}" destId="{D29B44AF-DDD4-4914-A39C-73DCFB81FE2A}" srcOrd="1" destOrd="0" presId="urn:microsoft.com/office/officeart/2005/8/layout/vList5"/>
    <dgm:cxn modelId="{C0F8BFB2-C7CA-44FB-AADA-520DD5FD63D4}" type="presParOf" srcId="{D85C6FFA-9768-4A15-ACDA-01AD41E8F11D}" destId="{D811DCC0-7D69-4DBF-8ED0-659A6EAF8889}" srcOrd="2" destOrd="0" presId="urn:microsoft.com/office/officeart/2005/8/layout/vList5"/>
    <dgm:cxn modelId="{606AAD8F-C349-404B-8A32-CC2A2A7753D8}" type="presParOf" srcId="{D811DCC0-7D69-4DBF-8ED0-659A6EAF8889}" destId="{EEFB1AC6-20F0-4E28-9960-BE19A1444940}" srcOrd="0" destOrd="0" presId="urn:microsoft.com/office/officeart/2005/8/layout/vList5"/>
    <dgm:cxn modelId="{089566BF-DF18-4955-943B-7B68A1842ACD}" type="presParOf" srcId="{D811DCC0-7D69-4DBF-8ED0-659A6EAF8889}" destId="{28873AC3-CD45-4D0C-9DE7-FCB37493B6EC}" srcOrd="1" destOrd="0" presId="urn:microsoft.com/office/officeart/2005/8/layout/vList5"/>
    <dgm:cxn modelId="{F512CA2F-6B2B-412A-9520-5D90777E238E}" type="presParOf" srcId="{D85C6FFA-9768-4A15-ACDA-01AD41E8F11D}" destId="{9E375C0B-F333-4338-99BC-B509AF25CEC8}" srcOrd="3" destOrd="0" presId="urn:microsoft.com/office/officeart/2005/8/layout/vList5"/>
    <dgm:cxn modelId="{DF56746F-244D-43A3-8AF5-12CCEEA86C3A}" type="presParOf" srcId="{D85C6FFA-9768-4A15-ACDA-01AD41E8F11D}" destId="{B2B633C5-8BC9-49A5-989C-0C6A6870F7AA}" srcOrd="4" destOrd="0" presId="urn:microsoft.com/office/officeart/2005/8/layout/vList5"/>
    <dgm:cxn modelId="{3778BA22-ACA4-492A-9331-66766530C33A}" type="presParOf" srcId="{B2B633C5-8BC9-49A5-989C-0C6A6870F7AA}" destId="{35A5734B-D5CF-4D29-B68B-C2C23F84AD11}" srcOrd="0" destOrd="0" presId="urn:microsoft.com/office/officeart/2005/8/layout/vList5"/>
    <dgm:cxn modelId="{8AF34DF9-697E-4034-AC3A-BF9ADE9E62F1}" type="presParOf" srcId="{B2B633C5-8BC9-49A5-989C-0C6A6870F7AA}" destId="{375BAA05-515A-448B-8207-AB3777FEAB5F}" srcOrd="1" destOrd="0" presId="urn:microsoft.com/office/officeart/2005/8/layout/vList5"/>
    <dgm:cxn modelId="{4AAEBAD6-1F9C-4997-B865-0B59726B41A4}" type="presParOf" srcId="{D85C6FFA-9768-4A15-ACDA-01AD41E8F11D}" destId="{A79335CC-48EC-464C-A57D-DE5A6BFE53CB}" srcOrd="5" destOrd="0" presId="urn:microsoft.com/office/officeart/2005/8/layout/vList5"/>
    <dgm:cxn modelId="{F3DD5133-C5D8-4065-9578-5B6E9FFB9751}" type="presParOf" srcId="{D85C6FFA-9768-4A15-ACDA-01AD41E8F11D}" destId="{734F0F00-4900-4F5A-829A-846E93C623C9}" srcOrd="6" destOrd="0" presId="urn:microsoft.com/office/officeart/2005/8/layout/vList5"/>
    <dgm:cxn modelId="{22ECC7EE-D0BC-4870-AB04-9C5166552B1E}" type="presParOf" srcId="{734F0F00-4900-4F5A-829A-846E93C623C9}" destId="{FD3C79C5-2B2E-45BF-A889-8E71080B2B7F}" srcOrd="0" destOrd="0" presId="urn:microsoft.com/office/officeart/2005/8/layout/vList5"/>
    <dgm:cxn modelId="{C4452779-E531-41E4-A8F0-F6A1734DCF2A}" type="presParOf" srcId="{734F0F00-4900-4F5A-829A-846E93C623C9}" destId="{837D4953-316E-415B-B926-34B15F365F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2355E13-1900-40D1-836F-457F7C2FC7F9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283E07-FAFF-40D7-8F1F-D5D72962D27D}">
      <dgm:prSet phldrT="[Text]"/>
      <dgm:spPr/>
      <dgm:t>
        <a:bodyPr/>
        <a:lstStyle/>
        <a:p>
          <a:r>
            <a:rPr lang="en-US" b="1" i="0" dirty="0" err="1"/>
            <a:t>StateHasChanged</a:t>
          </a:r>
          <a:endParaRPr lang="en-US" dirty="0"/>
        </a:p>
      </dgm:t>
    </dgm:pt>
    <dgm:pt modelId="{98828006-799E-4957-AC2E-794D8EBF5B9B}" type="parTrans" cxnId="{F5692C77-5F93-4190-B872-6B800C7FE030}">
      <dgm:prSet/>
      <dgm:spPr/>
      <dgm:t>
        <a:bodyPr/>
        <a:lstStyle/>
        <a:p>
          <a:endParaRPr lang="en-US"/>
        </a:p>
      </dgm:t>
    </dgm:pt>
    <dgm:pt modelId="{E2B2DA44-AC05-40B9-A5AB-8C4863719618}" type="sibTrans" cxnId="{F5692C77-5F93-4190-B872-6B800C7FE030}">
      <dgm:prSet/>
      <dgm:spPr/>
      <dgm:t>
        <a:bodyPr/>
        <a:lstStyle/>
        <a:p>
          <a:endParaRPr lang="en-US"/>
        </a:p>
      </dgm:t>
    </dgm:pt>
    <dgm:pt modelId="{87F44DD5-6837-487E-89D1-65BB31663395}">
      <dgm:prSet phldrT="[Text]"/>
      <dgm:spPr/>
      <dgm:t>
        <a:bodyPr/>
        <a:lstStyle/>
        <a:p>
          <a:r>
            <a:rPr lang="en-US" b="0" i="0" dirty="0" err="1"/>
            <a:t>IDisposable.Dispose</a:t>
          </a:r>
          <a:endParaRPr lang="en-US" dirty="0"/>
        </a:p>
      </dgm:t>
    </dgm:pt>
    <dgm:pt modelId="{19720D2A-7418-4A6A-9C4A-0FEEAE3A63C2}" type="parTrans" cxnId="{3CAE429E-A17E-49F3-9EC7-56022E4F9B99}">
      <dgm:prSet/>
      <dgm:spPr/>
      <dgm:t>
        <a:bodyPr/>
        <a:lstStyle/>
        <a:p>
          <a:endParaRPr lang="en-US"/>
        </a:p>
      </dgm:t>
    </dgm:pt>
    <dgm:pt modelId="{CEBB749A-9BA8-44FD-AD1A-0635FA53DA6C}" type="sibTrans" cxnId="{3CAE429E-A17E-49F3-9EC7-56022E4F9B99}">
      <dgm:prSet/>
      <dgm:spPr/>
      <dgm:t>
        <a:bodyPr/>
        <a:lstStyle/>
        <a:p>
          <a:endParaRPr lang="en-US"/>
        </a:p>
      </dgm:t>
    </dgm:pt>
    <dgm:pt modelId="{C5B609AF-231C-4878-A699-0C3086C2FFCA}">
      <dgm:prSet phldrT="[Text]"/>
      <dgm:spPr/>
      <dgm:t>
        <a:bodyPr/>
        <a:lstStyle/>
        <a:p>
          <a:r>
            <a:rPr lang="en-US" b="0" i="0" dirty="0" err="1"/>
            <a:t>ShouldRender</a:t>
          </a:r>
          <a:endParaRPr lang="en-US" dirty="0"/>
        </a:p>
      </dgm:t>
    </dgm:pt>
    <dgm:pt modelId="{0C95D23E-4ABB-4F7F-BC3C-534E4719A465}" type="parTrans" cxnId="{27529885-30A7-40A2-9A36-D03A5063FCE6}">
      <dgm:prSet/>
      <dgm:spPr/>
      <dgm:t>
        <a:bodyPr/>
        <a:lstStyle/>
        <a:p>
          <a:endParaRPr lang="en-US"/>
        </a:p>
      </dgm:t>
    </dgm:pt>
    <dgm:pt modelId="{C2DAE27E-888F-48CD-B0FC-51FA4C3A4A58}" type="sibTrans" cxnId="{27529885-30A7-40A2-9A36-D03A5063FCE6}">
      <dgm:prSet/>
      <dgm:spPr/>
      <dgm:t>
        <a:bodyPr/>
        <a:lstStyle/>
        <a:p>
          <a:endParaRPr lang="en-US"/>
        </a:p>
      </dgm:t>
    </dgm:pt>
    <dgm:pt modelId="{95FA88DF-17AF-471F-BBA4-7A040DDDAD2C}">
      <dgm:prSet phldrT="[Text]"/>
      <dgm:spPr/>
      <dgm:t>
        <a:bodyPr/>
        <a:lstStyle/>
        <a:p>
          <a:r>
            <a:rPr lang="en-US" dirty="0"/>
            <a:t>Notifies the component that its state has changed</a:t>
          </a:r>
        </a:p>
      </dgm:t>
    </dgm:pt>
    <dgm:pt modelId="{5C2EB739-5A9B-47F9-84BE-06CC00E9DDFF}" type="parTrans" cxnId="{3FCABD67-2164-4171-9EFC-8C216BD4B51F}">
      <dgm:prSet/>
      <dgm:spPr/>
      <dgm:t>
        <a:bodyPr/>
        <a:lstStyle/>
        <a:p>
          <a:endParaRPr lang="en-US"/>
        </a:p>
      </dgm:t>
    </dgm:pt>
    <dgm:pt modelId="{51DD42BA-414C-4F81-9694-6B7ED3CD9C6E}" type="sibTrans" cxnId="{3FCABD67-2164-4171-9EFC-8C216BD4B51F}">
      <dgm:prSet/>
      <dgm:spPr/>
      <dgm:t>
        <a:bodyPr/>
        <a:lstStyle/>
        <a:p>
          <a:endParaRPr lang="en-US"/>
        </a:p>
      </dgm:t>
    </dgm:pt>
    <dgm:pt modelId="{E94C6E5E-CE7C-4DA0-978E-36ECEF78261B}">
      <dgm:prSet phldrT="[Text]"/>
      <dgm:spPr/>
      <dgm:t>
        <a:bodyPr/>
        <a:lstStyle/>
        <a:p>
          <a:r>
            <a:rPr lang="en-US" dirty="0"/>
            <a:t>Executed after component removed</a:t>
          </a:r>
        </a:p>
      </dgm:t>
    </dgm:pt>
    <dgm:pt modelId="{6F33748D-B4AC-4D88-A79D-04BAC738D701}" type="parTrans" cxnId="{0ADFDA61-B811-487A-B82C-148BE52CFCAF}">
      <dgm:prSet/>
      <dgm:spPr/>
      <dgm:t>
        <a:bodyPr/>
        <a:lstStyle/>
        <a:p>
          <a:endParaRPr lang="en-US"/>
        </a:p>
      </dgm:t>
    </dgm:pt>
    <dgm:pt modelId="{3456442C-9B7F-4953-9543-8118414954C5}" type="sibTrans" cxnId="{0ADFDA61-B811-487A-B82C-148BE52CFCAF}">
      <dgm:prSet/>
      <dgm:spPr/>
      <dgm:t>
        <a:bodyPr/>
        <a:lstStyle/>
        <a:p>
          <a:endParaRPr lang="en-US"/>
        </a:p>
      </dgm:t>
    </dgm:pt>
    <dgm:pt modelId="{9E3A2109-98F9-4599-84E7-4280C6703DC5}">
      <dgm:prSet phldrT="[Text]"/>
      <dgm:spPr/>
      <dgm:t>
        <a:bodyPr/>
        <a:lstStyle/>
        <a:p>
          <a:r>
            <a:rPr lang="en-US" dirty="0"/>
            <a:t>Return Boolean</a:t>
          </a:r>
          <a:endParaRPr lang="en-US" b="0" dirty="0"/>
        </a:p>
      </dgm:t>
    </dgm:pt>
    <dgm:pt modelId="{E47A80FC-E6DC-4596-87DC-F49CFE0163A0}" type="parTrans" cxnId="{3D60B5A1-F4B6-4482-B0A3-CA9909649F53}">
      <dgm:prSet/>
      <dgm:spPr/>
      <dgm:t>
        <a:bodyPr/>
        <a:lstStyle/>
        <a:p>
          <a:endParaRPr lang="en-US"/>
        </a:p>
      </dgm:t>
    </dgm:pt>
    <dgm:pt modelId="{87B22E84-6F3C-426A-9755-0169FA76F42B}" type="sibTrans" cxnId="{3D60B5A1-F4B6-4482-B0A3-CA9909649F53}">
      <dgm:prSet/>
      <dgm:spPr/>
      <dgm:t>
        <a:bodyPr/>
        <a:lstStyle/>
        <a:p>
          <a:endParaRPr lang="en-US"/>
        </a:p>
      </dgm:t>
    </dgm:pt>
    <dgm:pt modelId="{134455F2-EF16-45DA-A4BB-84DC662A3EE9}">
      <dgm:prSet/>
      <dgm:spPr/>
      <dgm:t>
        <a:bodyPr/>
        <a:lstStyle/>
        <a:p>
          <a:r>
            <a:rPr lang="en-US" dirty="0"/>
            <a:t>Causes the component to be </a:t>
          </a:r>
          <a:r>
            <a:rPr lang="en-US" dirty="0" err="1"/>
            <a:t>Rerendered</a:t>
          </a:r>
          <a:endParaRPr lang="en-US" dirty="0"/>
        </a:p>
      </dgm:t>
    </dgm:pt>
    <dgm:pt modelId="{52E79D2E-4CD0-42CD-80A8-FC1F23C62EA9}" type="parTrans" cxnId="{F12B02D1-899B-4E63-8917-1E23C3C4CD59}">
      <dgm:prSet/>
      <dgm:spPr/>
      <dgm:t>
        <a:bodyPr/>
        <a:lstStyle/>
        <a:p>
          <a:endParaRPr lang="en-US"/>
        </a:p>
      </dgm:t>
    </dgm:pt>
    <dgm:pt modelId="{941CECEA-3D60-4652-A494-840E166F5C9F}" type="sibTrans" cxnId="{F12B02D1-899B-4E63-8917-1E23C3C4CD59}">
      <dgm:prSet/>
      <dgm:spPr/>
      <dgm:t>
        <a:bodyPr/>
        <a:lstStyle/>
        <a:p>
          <a:endParaRPr lang="en-US"/>
        </a:p>
      </dgm:t>
    </dgm:pt>
    <dgm:pt modelId="{2291236F-8B23-480A-892C-1C97773D66F7}">
      <dgm:prSet phldrT="[Text]"/>
      <dgm:spPr/>
      <dgm:t>
        <a:bodyPr/>
        <a:lstStyle/>
        <a:p>
          <a:r>
            <a:rPr lang="en-US" dirty="0"/>
            <a:t>Unhook events, Cancel long running tasks</a:t>
          </a:r>
        </a:p>
      </dgm:t>
    </dgm:pt>
    <dgm:pt modelId="{7470B147-14D3-4BB6-9A37-21680F3E8C47}" type="parTrans" cxnId="{C4930048-6EBC-45A6-9A49-14BB0472B604}">
      <dgm:prSet/>
      <dgm:spPr/>
      <dgm:t>
        <a:bodyPr/>
        <a:lstStyle/>
        <a:p>
          <a:endParaRPr lang="en-US"/>
        </a:p>
      </dgm:t>
    </dgm:pt>
    <dgm:pt modelId="{F7149C15-B79F-4DD2-8D25-73757DB32DC0}" type="sibTrans" cxnId="{C4930048-6EBC-45A6-9A49-14BB0472B604}">
      <dgm:prSet/>
      <dgm:spPr/>
      <dgm:t>
        <a:bodyPr/>
        <a:lstStyle/>
        <a:p>
          <a:endParaRPr lang="en-US"/>
        </a:p>
      </dgm:t>
    </dgm:pt>
    <dgm:pt modelId="{4F080AAB-8099-4FEF-99AE-978055C0C2AF}">
      <dgm:prSet phldrT="[Text]"/>
      <dgm:spPr/>
      <dgm:t>
        <a:bodyPr/>
        <a:lstStyle/>
        <a:p>
          <a:r>
            <a:rPr lang="en-US" b="0" dirty="0"/>
            <a:t>Control component rendering</a:t>
          </a:r>
        </a:p>
      </dgm:t>
    </dgm:pt>
    <dgm:pt modelId="{AB23028C-EDC8-41A4-82CD-ACD143FC80CC}" type="parTrans" cxnId="{13F9479C-3214-4C55-8208-366F215E86E7}">
      <dgm:prSet/>
      <dgm:spPr/>
      <dgm:t>
        <a:bodyPr/>
        <a:lstStyle/>
        <a:p>
          <a:endParaRPr lang="en-US"/>
        </a:p>
      </dgm:t>
    </dgm:pt>
    <dgm:pt modelId="{7741BDDD-E023-485C-8FD2-D53C150D4214}" type="sibTrans" cxnId="{13F9479C-3214-4C55-8208-366F215E86E7}">
      <dgm:prSet/>
      <dgm:spPr/>
      <dgm:t>
        <a:bodyPr/>
        <a:lstStyle/>
        <a:p>
          <a:endParaRPr lang="en-US"/>
        </a:p>
      </dgm:t>
    </dgm:pt>
    <dgm:pt modelId="{4B989C0D-32BC-48BA-9FEF-7EA29EAAE826}" type="pres">
      <dgm:prSet presAssocID="{F2355E13-1900-40D1-836F-457F7C2FC7F9}" presName="Name0" presStyleCnt="0">
        <dgm:presLayoutVars>
          <dgm:dir/>
          <dgm:resizeHandles val="exact"/>
        </dgm:presLayoutVars>
      </dgm:prSet>
      <dgm:spPr/>
    </dgm:pt>
    <dgm:pt modelId="{FA18C201-7F5F-43F3-8EFD-B991ACE9F67F}" type="pres">
      <dgm:prSet presAssocID="{50283E07-FAFF-40D7-8F1F-D5D72962D27D}" presName="node" presStyleLbl="node1" presStyleIdx="0" presStyleCnt="3">
        <dgm:presLayoutVars>
          <dgm:bulletEnabled val="1"/>
        </dgm:presLayoutVars>
      </dgm:prSet>
      <dgm:spPr/>
    </dgm:pt>
    <dgm:pt modelId="{D66E2E16-CDE1-4415-963F-60C6EB5C3532}" type="pres">
      <dgm:prSet presAssocID="{E2B2DA44-AC05-40B9-A5AB-8C4863719618}" presName="sibTrans" presStyleCnt="0"/>
      <dgm:spPr/>
    </dgm:pt>
    <dgm:pt modelId="{1F0CFE4F-870A-4FD6-8F49-31FFB4164E79}" type="pres">
      <dgm:prSet presAssocID="{87F44DD5-6837-487E-89D1-65BB31663395}" presName="node" presStyleLbl="node1" presStyleIdx="1" presStyleCnt="3">
        <dgm:presLayoutVars>
          <dgm:bulletEnabled val="1"/>
        </dgm:presLayoutVars>
      </dgm:prSet>
      <dgm:spPr/>
    </dgm:pt>
    <dgm:pt modelId="{797A5974-6C80-41D9-8229-133563E702B8}" type="pres">
      <dgm:prSet presAssocID="{CEBB749A-9BA8-44FD-AD1A-0635FA53DA6C}" presName="sibTrans" presStyleCnt="0"/>
      <dgm:spPr/>
    </dgm:pt>
    <dgm:pt modelId="{C0051F60-027B-4574-B168-791FF0EE523F}" type="pres">
      <dgm:prSet presAssocID="{C5B609AF-231C-4878-A699-0C3086C2FFCA}" presName="node" presStyleLbl="node1" presStyleIdx="2" presStyleCnt="3">
        <dgm:presLayoutVars>
          <dgm:bulletEnabled val="1"/>
        </dgm:presLayoutVars>
      </dgm:prSet>
      <dgm:spPr/>
    </dgm:pt>
  </dgm:ptLst>
  <dgm:cxnLst>
    <dgm:cxn modelId="{88CA780E-9AF2-49FB-8E31-11E31CB65825}" type="presOf" srcId="{9E3A2109-98F9-4599-84E7-4280C6703DC5}" destId="{C0051F60-027B-4574-B168-791FF0EE523F}" srcOrd="0" destOrd="1" presId="urn:microsoft.com/office/officeart/2005/8/layout/hList6"/>
    <dgm:cxn modelId="{BA42402B-A107-4072-B937-C5717A888B72}" type="presOf" srcId="{95FA88DF-17AF-471F-BBA4-7A040DDDAD2C}" destId="{FA18C201-7F5F-43F3-8EFD-B991ACE9F67F}" srcOrd="0" destOrd="1" presId="urn:microsoft.com/office/officeart/2005/8/layout/hList6"/>
    <dgm:cxn modelId="{0ADFDA61-B811-487A-B82C-148BE52CFCAF}" srcId="{87F44DD5-6837-487E-89D1-65BB31663395}" destId="{E94C6E5E-CE7C-4DA0-978E-36ECEF78261B}" srcOrd="0" destOrd="0" parTransId="{6F33748D-B4AC-4D88-A79D-04BAC738D701}" sibTransId="{3456442C-9B7F-4953-9543-8118414954C5}"/>
    <dgm:cxn modelId="{3FCABD67-2164-4171-9EFC-8C216BD4B51F}" srcId="{50283E07-FAFF-40D7-8F1F-D5D72962D27D}" destId="{95FA88DF-17AF-471F-BBA4-7A040DDDAD2C}" srcOrd="0" destOrd="0" parTransId="{5C2EB739-5A9B-47F9-84BE-06CC00E9DDFF}" sibTransId="{51DD42BA-414C-4F81-9694-6B7ED3CD9C6E}"/>
    <dgm:cxn modelId="{C4930048-6EBC-45A6-9A49-14BB0472B604}" srcId="{87F44DD5-6837-487E-89D1-65BB31663395}" destId="{2291236F-8B23-480A-892C-1C97773D66F7}" srcOrd="1" destOrd="0" parTransId="{7470B147-14D3-4BB6-9A37-21680F3E8C47}" sibTransId="{F7149C15-B79F-4DD2-8D25-73757DB32DC0}"/>
    <dgm:cxn modelId="{77B9774A-B62B-414C-B582-321E436655CB}" type="presOf" srcId="{F2355E13-1900-40D1-836F-457F7C2FC7F9}" destId="{4B989C0D-32BC-48BA-9FEF-7EA29EAAE826}" srcOrd="0" destOrd="0" presId="urn:microsoft.com/office/officeart/2005/8/layout/hList6"/>
    <dgm:cxn modelId="{A7ACC054-40A2-4064-A277-B78E862CD4E1}" type="presOf" srcId="{2291236F-8B23-480A-892C-1C97773D66F7}" destId="{1F0CFE4F-870A-4FD6-8F49-31FFB4164E79}" srcOrd="0" destOrd="2" presId="urn:microsoft.com/office/officeart/2005/8/layout/hList6"/>
    <dgm:cxn modelId="{F5692C77-5F93-4190-B872-6B800C7FE030}" srcId="{F2355E13-1900-40D1-836F-457F7C2FC7F9}" destId="{50283E07-FAFF-40D7-8F1F-D5D72962D27D}" srcOrd="0" destOrd="0" parTransId="{98828006-799E-4957-AC2E-794D8EBF5B9B}" sibTransId="{E2B2DA44-AC05-40B9-A5AB-8C4863719618}"/>
    <dgm:cxn modelId="{27529885-30A7-40A2-9A36-D03A5063FCE6}" srcId="{F2355E13-1900-40D1-836F-457F7C2FC7F9}" destId="{C5B609AF-231C-4878-A699-0C3086C2FFCA}" srcOrd="2" destOrd="0" parTransId="{0C95D23E-4ABB-4F7F-BC3C-534E4719A465}" sibTransId="{C2DAE27E-888F-48CD-B0FC-51FA4C3A4A58}"/>
    <dgm:cxn modelId="{13F9479C-3214-4C55-8208-366F215E86E7}" srcId="{C5B609AF-231C-4878-A699-0C3086C2FFCA}" destId="{4F080AAB-8099-4FEF-99AE-978055C0C2AF}" srcOrd="1" destOrd="0" parTransId="{AB23028C-EDC8-41A4-82CD-ACD143FC80CC}" sibTransId="{7741BDDD-E023-485C-8FD2-D53C150D4214}"/>
    <dgm:cxn modelId="{4C30189D-AD2D-4248-9645-311E23F35958}" type="presOf" srcId="{C5B609AF-231C-4878-A699-0C3086C2FFCA}" destId="{C0051F60-027B-4574-B168-791FF0EE523F}" srcOrd="0" destOrd="0" presId="urn:microsoft.com/office/officeart/2005/8/layout/hList6"/>
    <dgm:cxn modelId="{2E6FB19D-DE4B-4D98-A748-EFD387BB298B}" type="presOf" srcId="{4F080AAB-8099-4FEF-99AE-978055C0C2AF}" destId="{C0051F60-027B-4574-B168-791FF0EE523F}" srcOrd="0" destOrd="2" presId="urn:microsoft.com/office/officeart/2005/8/layout/hList6"/>
    <dgm:cxn modelId="{3CAE429E-A17E-49F3-9EC7-56022E4F9B99}" srcId="{F2355E13-1900-40D1-836F-457F7C2FC7F9}" destId="{87F44DD5-6837-487E-89D1-65BB31663395}" srcOrd="1" destOrd="0" parTransId="{19720D2A-7418-4A6A-9C4A-0FEEAE3A63C2}" sibTransId="{CEBB749A-9BA8-44FD-AD1A-0635FA53DA6C}"/>
    <dgm:cxn modelId="{3D60B5A1-F4B6-4482-B0A3-CA9909649F53}" srcId="{C5B609AF-231C-4878-A699-0C3086C2FFCA}" destId="{9E3A2109-98F9-4599-84E7-4280C6703DC5}" srcOrd="0" destOrd="0" parTransId="{E47A80FC-E6DC-4596-87DC-F49CFE0163A0}" sibTransId="{87B22E84-6F3C-426A-9755-0169FA76F42B}"/>
    <dgm:cxn modelId="{086EE5A6-6923-4BC7-860B-30035EB69C74}" type="presOf" srcId="{50283E07-FAFF-40D7-8F1F-D5D72962D27D}" destId="{FA18C201-7F5F-43F3-8EFD-B991ACE9F67F}" srcOrd="0" destOrd="0" presId="urn:microsoft.com/office/officeart/2005/8/layout/hList6"/>
    <dgm:cxn modelId="{F12B02D1-899B-4E63-8917-1E23C3C4CD59}" srcId="{50283E07-FAFF-40D7-8F1F-D5D72962D27D}" destId="{134455F2-EF16-45DA-A4BB-84DC662A3EE9}" srcOrd="1" destOrd="0" parTransId="{52E79D2E-4CD0-42CD-80A8-FC1F23C62EA9}" sibTransId="{941CECEA-3D60-4652-A494-840E166F5C9F}"/>
    <dgm:cxn modelId="{6FE9A4D4-257C-4B17-AA54-8C572DD655A0}" type="presOf" srcId="{134455F2-EF16-45DA-A4BB-84DC662A3EE9}" destId="{FA18C201-7F5F-43F3-8EFD-B991ACE9F67F}" srcOrd="0" destOrd="2" presId="urn:microsoft.com/office/officeart/2005/8/layout/hList6"/>
    <dgm:cxn modelId="{F90ADCDB-93FD-49F0-9307-5D1489F273AA}" type="presOf" srcId="{E94C6E5E-CE7C-4DA0-978E-36ECEF78261B}" destId="{1F0CFE4F-870A-4FD6-8F49-31FFB4164E79}" srcOrd="0" destOrd="1" presId="urn:microsoft.com/office/officeart/2005/8/layout/hList6"/>
    <dgm:cxn modelId="{749750DE-4EAC-4A5D-AA40-451850DBFE6C}" type="presOf" srcId="{87F44DD5-6837-487E-89D1-65BB31663395}" destId="{1F0CFE4F-870A-4FD6-8F49-31FFB4164E79}" srcOrd="0" destOrd="0" presId="urn:microsoft.com/office/officeart/2005/8/layout/hList6"/>
    <dgm:cxn modelId="{47DC47C1-76A4-45C7-BCAA-593BFD5FEBC1}" type="presParOf" srcId="{4B989C0D-32BC-48BA-9FEF-7EA29EAAE826}" destId="{FA18C201-7F5F-43F3-8EFD-B991ACE9F67F}" srcOrd="0" destOrd="0" presId="urn:microsoft.com/office/officeart/2005/8/layout/hList6"/>
    <dgm:cxn modelId="{EE1EECDF-F8B9-4A69-8D20-009B8647CF6E}" type="presParOf" srcId="{4B989C0D-32BC-48BA-9FEF-7EA29EAAE826}" destId="{D66E2E16-CDE1-4415-963F-60C6EB5C3532}" srcOrd="1" destOrd="0" presId="urn:microsoft.com/office/officeart/2005/8/layout/hList6"/>
    <dgm:cxn modelId="{96426BB1-F281-4691-904A-B39565246080}" type="presParOf" srcId="{4B989C0D-32BC-48BA-9FEF-7EA29EAAE826}" destId="{1F0CFE4F-870A-4FD6-8F49-31FFB4164E79}" srcOrd="2" destOrd="0" presId="urn:microsoft.com/office/officeart/2005/8/layout/hList6"/>
    <dgm:cxn modelId="{B06FF3C1-3078-482C-B15F-91EC36E4486A}" type="presParOf" srcId="{4B989C0D-32BC-48BA-9FEF-7EA29EAAE826}" destId="{797A5974-6C80-41D9-8229-133563E702B8}" srcOrd="3" destOrd="0" presId="urn:microsoft.com/office/officeart/2005/8/layout/hList6"/>
    <dgm:cxn modelId="{B0C53070-01DC-4F0F-BDA1-1C97C92A1666}" type="presParOf" srcId="{4B989C0D-32BC-48BA-9FEF-7EA29EAAE826}" destId="{C0051F60-027B-4574-B168-791FF0EE52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2355E13-1900-40D1-836F-457F7C2FC7F9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9906F5-96BF-42BD-BDF6-4312EDFA03EE}">
      <dgm:prSet/>
      <dgm:spPr/>
      <dgm:t>
        <a:bodyPr/>
        <a:lstStyle/>
        <a:p>
          <a:r>
            <a:rPr lang="en-US" dirty="0"/>
            <a:t>Component Parameter</a:t>
          </a:r>
        </a:p>
      </dgm:t>
    </dgm:pt>
    <dgm:pt modelId="{828FF8D1-7ADE-488F-8196-E5E523D89EB2}" type="parTrans" cxnId="{E14B6FCE-7530-4F6D-A115-BFCA92BF2D00}">
      <dgm:prSet/>
      <dgm:spPr/>
      <dgm:t>
        <a:bodyPr/>
        <a:lstStyle/>
        <a:p>
          <a:endParaRPr lang="en-US"/>
        </a:p>
      </dgm:t>
    </dgm:pt>
    <dgm:pt modelId="{EFFAC696-229B-458B-8472-2466894B34C8}" type="sibTrans" cxnId="{E14B6FCE-7530-4F6D-A115-BFCA92BF2D00}">
      <dgm:prSet/>
      <dgm:spPr/>
      <dgm:t>
        <a:bodyPr/>
        <a:lstStyle/>
        <a:p>
          <a:endParaRPr lang="en-US"/>
        </a:p>
      </dgm:t>
    </dgm:pt>
    <dgm:pt modelId="{589F71F6-15CB-4269-914A-F05ADDA8EDFC}">
      <dgm:prSet/>
      <dgm:spPr/>
      <dgm:t>
        <a:bodyPr/>
        <a:lstStyle/>
        <a:p>
          <a:r>
            <a:rPr lang="en-US" dirty="0"/>
            <a:t>Cascading Parameter</a:t>
          </a:r>
        </a:p>
      </dgm:t>
    </dgm:pt>
    <dgm:pt modelId="{CEBDA5D2-3B1B-4C38-B679-934F545E89BF}" type="parTrans" cxnId="{706E3041-5177-40B4-9DD9-EFE20616115E}">
      <dgm:prSet/>
      <dgm:spPr/>
      <dgm:t>
        <a:bodyPr/>
        <a:lstStyle/>
        <a:p>
          <a:endParaRPr lang="en-US"/>
        </a:p>
      </dgm:t>
    </dgm:pt>
    <dgm:pt modelId="{DADEAE4C-CC12-4AD8-AB88-89EC36A1E4B2}" type="sibTrans" cxnId="{706E3041-5177-40B4-9DD9-EFE20616115E}">
      <dgm:prSet/>
      <dgm:spPr/>
      <dgm:t>
        <a:bodyPr/>
        <a:lstStyle/>
        <a:p>
          <a:endParaRPr lang="en-US"/>
        </a:p>
      </dgm:t>
    </dgm:pt>
    <dgm:pt modelId="{647BBABD-1840-4522-BA95-79B077FAB403}">
      <dgm:prSet/>
      <dgm:spPr/>
      <dgm:t>
        <a:bodyPr/>
        <a:lstStyle/>
        <a:p>
          <a:r>
            <a:rPr lang="en-US" dirty="0"/>
            <a:t>State Container</a:t>
          </a:r>
        </a:p>
      </dgm:t>
    </dgm:pt>
    <dgm:pt modelId="{9CFF5F00-6A83-44ED-87B1-16C605EDA781}" type="parTrans" cxnId="{9AC84009-3476-457A-90A5-F3B353270CD6}">
      <dgm:prSet/>
      <dgm:spPr/>
      <dgm:t>
        <a:bodyPr/>
        <a:lstStyle/>
        <a:p>
          <a:endParaRPr lang="en-US"/>
        </a:p>
      </dgm:t>
    </dgm:pt>
    <dgm:pt modelId="{F02ACFA3-7D53-4B02-9CCD-39DDE5F67992}" type="sibTrans" cxnId="{9AC84009-3476-457A-90A5-F3B353270CD6}">
      <dgm:prSet/>
      <dgm:spPr/>
      <dgm:t>
        <a:bodyPr/>
        <a:lstStyle/>
        <a:p>
          <a:endParaRPr lang="en-US"/>
        </a:p>
      </dgm:t>
    </dgm:pt>
    <dgm:pt modelId="{59199019-347E-4034-9306-2CACA6D3E874}" type="pres">
      <dgm:prSet presAssocID="{F2355E13-1900-40D1-836F-457F7C2FC7F9}" presName="Name0" presStyleCnt="0">
        <dgm:presLayoutVars>
          <dgm:dir/>
          <dgm:resizeHandles val="exact"/>
        </dgm:presLayoutVars>
      </dgm:prSet>
      <dgm:spPr/>
    </dgm:pt>
    <dgm:pt modelId="{770E77DF-C584-4578-8756-F22CBD1485BF}" type="pres">
      <dgm:prSet presAssocID="{099906F5-96BF-42BD-BDF6-4312EDFA03EE}" presName="node" presStyleLbl="node1" presStyleIdx="0" presStyleCnt="3">
        <dgm:presLayoutVars>
          <dgm:bulletEnabled val="1"/>
        </dgm:presLayoutVars>
      </dgm:prSet>
      <dgm:spPr/>
    </dgm:pt>
    <dgm:pt modelId="{C65B71E5-4242-47E2-8EEE-218DA40F5737}" type="pres">
      <dgm:prSet presAssocID="{EFFAC696-229B-458B-8472-2466894B34C8}" presName="sibTrans" presStyleCnt="0"/>
      <dgm:spPr/>
    </dgm:pt>
    <dgm:pt modelId="{EA2F1FCE-1A0D-4A60-9913-1EA66557892B}" type="pres">
      <dgm:prSet presAssocID="{589F71F6-15CB-4269-914A-F05ADDA8EDFC}" presName="node" presStyleLbl="node1" presStyleIdx="1" presStyleCnt="3">
        <dgm:presLayoutVars>
          <dgm:bulletEnabled val="1"/>
        </dgm:presLayoutVars>
      </dgm:prSet>
      <dgm:spPr/>
    </dgm:pt>
    <dgm:pt modelId="{5C4539F7-6352-42F2-941D-D9F8E4F87AFD}" type="pres">
      <dgm:prSet presAssocID="{DADEAE4C-CC12-4AD8-AB88-89EC36A1E4B2}" presName="sibTrans" presStyleCnt="0"/>
      <dgm:spPr/>
    </dgm:pt>
    <dgm:pt modelId="{37FB22A6-3BFF-4B9C-B53A-D8299C1A47DE}" type="pres">
      <dgm:prSet presAssocID="{647BBABD-1840-4522-BA95-79B077FAB403}" presName="node" presStyleLbl="node1" presStyleIdx="2" presStyleCnt="3">
        <dgm:presLayoutVars>
          <dgm:bulletEnabled val="1"/>
        </dgm:presLayoutVars>
      </dgm:prSet>
      <dgm:spPr/>
    </dgm:pt>
  </dgm:ptLst>
  <dgm:cxnLst>
    <dgm:cxn modelId="{9AC84009-3476-457A-90A5-F3B353270CD6}" srcId="{F2355E13-1900-40D1-836F-457F7C2FC7F9}" destId="{647BBABD-1840-4522-BA95-79B077FAB403}" srcOrd="2" destOrd="0" parTransId="{9CFF5F00-6A83-44ED-87B1-16C605EDA781}" sibTransId="{F02ACFA3-7D53-4B02-9CCD-39DDE5F67992}"/>
    <dgm:cxn modelId="{706E3041-5177-40B4-9DD9-EFE20616115E}" srcId="{F2355E13-1900-40D1-836F-457F7C2FC7F9}" destId="{589F71F6-15CB-4269-914A-F05ADDA8EDFC}" srcOrd="1" destOrd="0" parTransId="{CEBDA5D2-3B1B-4C38-B679-934F545E89BF}" sibTransId="{DADEAE4C-CC12-4AD8-AB88-89EC36A1E4B2}"/>
    <dgm:cxn modelId="{FB2FCD99-9509-4041-B58A-D0DEA3C97848}" type="presOf" srcId="{099906F5-96BF-42BD-BDF6-4312EDFA03EE}" destId="{770E77DF-C584-4578-8756-F22CBD1485BF}" srcOrd="0" destOrd="0" presId="urn:microsoft.com/office/officeart/2005/8/layout/hList6"/>
    <dgm:cxn modelId="{2568CBA1-8C57-4E15-857B-872A7567C5EF}" type="presOf" srcId="{647BBABD-1840-4522-BA95-79B077FAB403}" destId="{37FB22A6-3BFF-4B9C-B53A-D8299C1A47DE}" srcOrd="0" destOrd="0" presId="urn:microsoft.com/office/officeart/2005/8/layout/hList6"/>
    <dgm:cxn modelId="{E14B6FCE-7530-4F6D-A115-BFCA92BF2D00}" srcId="{F2355E13-1900-40D1-836F-457F7C2FC7F9}" destId="{099906F5-96BF-42BD-BDF6-4312EDFA03EE}" srcOrd="0" destOrd="0" parTransId="{828FF8D1-7ADE-488F-8196-E5E523D89EB2}" sibTransId="{EFFAC696-229B-458B-8472-2466894B34C8}"/>
    <dgm:cxn modelId="{C602B6D9-1D05-4B73-91CC-F6FBDFEC6D31}" type="presOf" srcId="{F2355E13-1900-40D1-836F-457F7C2FC7F9}" destId="{59199019-347E-4034-9306-2CACA6D3E874}" srcOrd="0" destOrd="0" presId="urn:microsoft.com/office/officeart/2005/8/layout/hList6"/>
    <dgm:cxn modelId="{138847FE-AE15-4CE1-8E8E-9D0151E7D0E0}" type="presOf" srcId="{589F71F6-15CB-4269-914A-F05ADDA8EDFC}" destId="{EA2F1FCE-1A0D-4A60-9913-1EA66557892B}" srcOrd="0" destOrd="0" presId="urn:microsoft.com/office/officeart/2005/8/layout/hList6"/>
    <dgm:cxn modelId="{F77B0F6D-9BE9-4C9B-9D99-F7DFB9359410}" type="presParOf" srcId="{59199019-347E-4034-9306-2CACA6D3E874}" destId="{770E77DF-C584-4578-8756-F22CBD1485BF}" srcOrd="0" destOrd="0" presId="urn:microsoft.com/office/officeart/2005/8/layout/hList6"/>
    <dgm:cxn modelId="{F4DD2231-0AD0-44B7-A929-F29F1EF00D82}" type="presParOf" srcId="{59199019-347E-4034-9306-2CACA6D3E874}" destId="{C65B71E5-4242-47E2-8EEE-218DA40F5737}" srcOrd="1" destOrd="0" presId="urn:microsoft.com/office/officeart/2005/8/layout/hList6"/>
    <dgm:cxn modelId="{F31BB1EF-FD48-4F58-9FE0-11B46F0E4A6E}" type="presParOf" srcId="{59199019-347E-4034-9306-2CACA6D3E874}" destId="{EA2F1FCE-1A0D-4A60-9913-1EA66557892B}" srcOrd="2" destOrd="0" presId="urn:microsoft.com/office/officeart/2005/8/layout/hList6"/>
    <dgm:cxn modelId="{671A74A8-8D25-4579-8EE2-A8A903DB56E1}" type="presParOf" srcId="{59199019-347E-4034-9306-2CACA6D3E874}" destId="{5C4539F7-6352-42F2-941D-D9F8E4F87AFD}" srcOrd="3" destOrd="0" presId="urn:microsoft.com/office/officeart/2005/8/layout/hList6"/>
    <dgm:cxn modelId="{FC06FCBA-63F3-4919-81C8-28F42A94F738}" type="presParOf" srcId="{59199019-347E-4034-9306-2CACA6D3E874}" destId="{37FB22A6-3BFF-4B9C-B53A-D8299C1A47D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C2917-90B8-40AF-886E-737EC46794B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B34ACA-EF90-42B1-8ED1-66E96E52A58D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7CB7F14D-FF07-4730-8796-C9C47532571C}" type="parTrans" cxnId="{F5F830DE-F296-469C-96C2-71E9D1C4F4D4}">
      <dgm:prSet/>
      <dgm:spPr/>
      <dgm:t>
        <a:bodyPr/>
        <a:lstStyle/>
        <a:p>
          <a:endParaRPr lang="en-US"/>
        </a:p>
      </dgm:t>
    </dgm:pt>
    <dgm:pt modelId="{627FA2A9-C55E-4B92-B309-30C37D0C3BA7}" type="sibTrans" cxnId="{F5F830DE-F296-469C-96C2-71E9D1C4F4D4}">
      <dgm:prSet/>
      <dgm:spPr/>
      <dgm:t>
        <a:bodyPr/>
        <a:lstStyle/>
        <a:p>
          <a:endParaRPr lang="en-US"/>
        </a:p>
      </dgm:t>
    </dgm:pt>
    <dgm:pt modelId="{A0D41D06-9FF9-4181-AFBE-B76464686D04}">
      <dgm:prSet phldrT="[Text]"/>
      <dgm:spPr/>
      <dgm:t>
        <a:bodyPr/>
        <a:lstStyle/>
        <a:p>
          <a:r>
            <a:rPr lang="en-US" dirty="0"/>
            <a:t>Experimental Project</a:t>
          </a:r>
        </a:p>
      </dgm:t>
    </dgm:pt>
    <dgm:pt modelId="{307AFC6D-CE72-4F1C-A758-8797E33EDC84}" type="parTrans" cxnId="{1388D4D1-CC58-482A-8E97-15A5D7428228}">
      <dgm:prSet/>
      <dgm:spPr/>
      <dgm:t>
        <a:bodyPr/>
        <a:lstStyle/>
        <a:p>
          <a:endParaRPr lang="en-US"/>
        </a:p>
      </dgm:t>
    </dgm:pt>
    <dgm:pt modelId="{BD3ECC0C-0C6B-4A44-9989-E5DAF30798DB}" type="sibTrans" cxnId="{1388D4D1-CC58-482A-8E97-15A5D7428228}">
      <dgm:prSet/>
      <dgm:spPr/>
      <dgm:t>
        <a:bodyPr/>
        <a:lstStyle/>
        <a:p>
          <a:endParaRPr lang="en-US"/>
        </a:p>
      </dgm:t>
    </dgm:pt>
    <dgm:pt modelId="{79C71B1D-31DA-4060-B9E5-5CF2CD62075D}">
      <dgm:prSet phldrT="[Text]"/>
      <dgm:spPr/>
      <dgm:t>
        <a:bodyPr/>
        <a:lstStyle/>
        <a:p>
          <a:r>
            <a:rPr lang="en-US" dirty="0"/>
            <a:t>April 2019</a:t>
          </a:r>
        </a:p>
      </dgm:t>
    </dgm:pt>
    <dgm:pt modelId="{6FE55FD2-69B4-44CC-B2F7-252241D6EDF7}" type="parTrans" cxnId="{F42CD079-2826-43C8-A5D1-A8654A307163}">
      <dgm:prSet/>
      <dgm:spPr/>
      <dgm:t>
        <a:bodyPr/>
        <a:lstStyle/>
        <a:p>
          <a:endParaRPr lang="en-US"/>
        </a:p>
      </dgm:t>
    </dgm:pt>
    <dgm:pt modelId="{5E470506-F0C8-4A0A-8039-8D3457956715}" type="sibTrans" cxnId="{F42CD079-2826-43C8-A5D1-A8654A307163}">
      <dgm:prSet/>
      <dgm:spPr/>
      <dgm:t>
        <a:bodyPr/>
        <a:lstStyle/>
        <a:p>
          <a:endParaRPr lang="en-US"/>
        </a:p>
      </dgm:t>
    </dgm:pt>
    <dgm:pt modelId="{4FB8A7D7-250C-4986-AFFF-9992DDC0E37A}">
      <dgm:prSet phldrT="[Text]"/>
      <dgm:spPr/>
      <dgm:t>
        <a:bodyPr/>
        <a:lstStyle/>
        <a:p>
          <a:r>
            <a:rPr lang="en-US" dirty="0"/>
            <a:t>Preview</a:t>
          </a:r>
        </a:p>
      </dgm:t>
    </dgm:pt>
    <dgm:pt modelId="{5E8BDF3A-3E93-4B96-8150-B7C366143F79}" type="parTrans" cxnId="{7FC41994-875F-414F-86D6-EA61B49EA2E3}">
      <dgm:prSet/>
      <dgm:spPr/>
      <dgm:t>
        <a:bodyPr/>
        <a:lstStyle/>
        <a:p>
          <a:endParaRPr lang="en-US"/>
        </a:p>
      </dgm:t>
    </dgm:pt>
    <dgm:pt modelId="{711D905B-1770-4515-966F-9B3FF7AF512C}" type="sibTrans" cxnId="{7FC41994-875F-414F-86D6-EA61B49EA2E3}">
      <dgm:prSet/>
      <dgm:spPr/>
      <dgm:t>
        <a:bodyPr/>
        <a:lstStyle/>
        <a:p>
          <a:endParaRPr lang="en-US"/>
        </a:p>
      </dgm:t>
    </dgm:pt>
    <dgm:pt modelId="{31FFFDDB-BF9D-4F7C-8610-614DDCFBCB86}">
      <dgm:prSet phldrT="[Text]"/>
      <dgm:spPr/>
      <dgm:t>
        <a:bodyPr/>
        <a:lstStyle/>
        <a:p>
          <a:r>
            <a:rPr lang="en-US" dirty="0"/>
            <a:t>September 2019</a:t>
          </a:r>
        </a:p>
      </dgm:t>
    </dgm:pt>
    <dgm:pt modelId="{6C32CE2B-3AB5-4D4A-83C6-2F1CE8834FBF}" type="parTrans" cxnId="{4817C4E4-DECB-4BFF-8DA8-5867C935DE8C}">
      <dgm:prSet/>
      <dgm:spPr/>
      <dgm:t>
        <a:bodyPr/>
        <a:lstStyle/>
        <a:p>
          <a:endParaRPr lang="en-US"/>
        </a:p>
      </dgm:t>
    </dgm:pt>
    <dgm:pt modelId="{A6DDDBE9-7E40-4B31-961C-F1100A7B9E6D}" type="sibTrans" cxnId="{4817C4E4-DECB-4BFF-8DA8-5867C935DE8C}">
      <dgm:prSet/>
      <dgm:spPr/>
      <dgm:t>
        <a:bodyPr/>
        <a:lstStyle/>
        <a:p>
          <a:endParaRPr lang="en-US"/>
        </a:p>
      </dgm:t>
    </dgm:pt>
    <dgm:pt modelId="{E9547C51-FA81-4F32-95E7-1D1287B9B054}">
      <dgm:prSet phldrT="[Text]"/>
      <dgm:spPr/>
      <dgm:t>
        <a:bodyPr/>
        <a:lstStyle/>
        <a:p>
          <a:pPr rtl="0"/>
          <a:r>
            <a:rPr lang="en-US" dirty="0"/>
            <a:t>Release (Blazor Server)</a:t>
          </a:r>
        </a:p>
      </dgm:t>
    </dgm:pt>
    <dgm:pt modelId="{A62DDF59-3E3C-4E0E-BD79-2FF32F68CC81}" type="parTrans" cxnId="{9FD082EC-8663-4841-9604-C6B567DAFD2A}">
      <dgm:prSet/>
      <dgm:spPr/>
      <dgm:t>
        <a:bodyPr/>
        <a:lstStyle/>
        <a:p>
          <a:endParaRPr lang="en-US"/>
        </a:p>
      </dgm:t>
    </dgm:pt>
    <dgm:pt modelId="{494464C0-ECC3-4308-A69E-11C880D012EC}" type="sibTrans" cxnId="{9FD082EC-8663-4841-9604-C6B567DAFD2A}">
      <dgm:prSet/>
      <dgm:spPr/>
      <dgm:t>
        <a:bodyPr/>
        <a:lstStyle/>
        <a:p>
          <a:endParaRPr lang="en-US"/>
        </a:p>
      </dgm:t>
    </dgm:pt>
    <dgm:pt modelId="{9C37BBBF-C686-4D62-91CA-4979A5B86212}">
      <dgm:prSet phldrT="[Text]"/>
      <dgm:spPr/>
      <dgm:t>
        <a:bodyPr/>
        <a:lstStyle/>
        <a:p>
          <a:pPr rtl="0"/>
          <a:r>
            <a:rPr lang="en-US" dirty="0"/>
            <a:t>May 2020</a:t>
          </a:r>
        </a:p>
      </dgm:t>
    </dgm:pt>
    <dgm:pt modelId="{D7C8F195-24B1-4E4D-80F4-B3D0FB2EA960}" type="parTrans" cxnId="{5E9D9E94-9611-4906-9A85-F187820E2778}">
      <dgm:prSet/>
      <dgm:spPr/>
      <dgm:t>
        <a:bodyPr/>
        <a:lstStyle/>
        <a:p>
          <a:endParaRPr lang="en-US"/>
        </a:p>
      </dgm:t>
    </dgm:pt>
    <dgm:pt modelId="{3CD1FACB-CB05-4F6C-A05F-6D9920680909}" type="sibTrans" cxnId="{5E9D9E94-9611-4906-9A85-F187820E2778}">
      <dgm:prSet/>
      <dgm:spPr/>
      <dgm:t>
        <a:bodyPr/>
        <a:lstStyle/>
        <a:p>
          <a:endParaRPr lang="en-US"/>
        </a:p>
      </dgm:t>
    </dgm:pt>
    <dgm:pt modelId="{84686741-58BA-4A0F-9235-560B94B32E9F}">
      <dgm:prSet phldrT="[Text]"/>
      <dgm:spPr/>
      <dgm:t>
        <a:bodyPr/>
        <a:lstStyle/>
        <a:p>
          <a:pPr rtl="0"/>
          <a:r>
            <a:rPr lang="en-US" dirty="0"/>
            <a:t>Release (Blazor Webassembly)</a:t>
          </a:r>
        </a:p>
      </dgm:t>
    </dgm:pt>
    <dgm:pt modelId="{D504D378-8D0A-4922-98A6-6805E19B5E74}" type="parTrans" cxnId="{160F0B76-7F63-4AB1-BF57-C287A12B7BB0}">
      <dgm:prSet/>
      <dgm:spPr/>
      <dgm:t>
        <a:bodyPr/>
        <a:lstStyle/>
        <a:p>
          <a:endParaRPr lang="en-US"/>
        </a:p>
      </dgm:t>
    </dgm:pt>
    <dgm:pt modelId="{23DC12A0-7C19-411F-8A0B-61C7D374A19C}" type="sibTrans" cxnId="{160F0B76-7F63-4AB1-BF57-C287A12B7BB0}">
      <dgm:prSet/>
      <dgm:spPr/>
      <dgm:t>
        <a:bodyPr/>
        <a:lstStyle/>
        <a:p>
          <a:endParaRPr lang="en-US"/>
        </a:p>
      </dgm:t>
    </dgm:pt>
    <dgm:pt modelId="{214E47F2-EEB0-4C9B-ADE1-B69094D241D3}" type="pres">
      <dgm:prSet presAssocID="{A5DC2917-90B8-40AF-886E-737EC46794B5}" presName="Name0" presStyleCnt="0">
        <dgm:presLayoutVars>
          <dgm:dir/>
          <dgm:animLvl val="lvl"/>
          <dgm:resizeHandles val="exact"/>
        </dgm:presLayoutVars>
      </dgm:prSet>
      <dgm:spPr/>
    </dgm:pt>
    <dgm:pt modelId="{F934DEDA-DF43-4501-A6F4-1EBCAFD846A0}" type="pres">
      <dgm:prSet presAssocID="{60B34ACA-EF90-42B1-8ED1-66E96E52A58D}" presName="linNode" presStyleCnt="0"/>
      <dgm:spPr/>
    </dgm:pt>
    <dgm:pt modelId="{9EAFE912-10A8-480D-8706-DACD85011141}" type="pres">
      <dgm:prSet presAssocID="{60B34ACA-EF90-42B1-8ED1-66E96E52A58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84D8077-56A3-43A0-B37D-E7E18EDAD611}" type="pres">
      <dgm:prSet presAssocID="{60B34ACA-EF90-42B1-8ED1-66E96E52A58D}" presName="descendantText" presStyleLbl="alignAccFollowNode1" presStyleIdx="0" presStyleCnt="4">
        <dgm:presLayoutVars>
          <dgm:bulletEnabled val="1"/>
        </dgm:presLayoutVars>
      </dgm:prSet>
      <dgm:spPr/>
    </dgm:pt>
    <dgm:pt modelId="{7D8F00AA-1650-4A67-B957-CCAF1B61EDC1}" type="pres">
      <dgm:prSet presAssocID="{627FA2A9-C55E-4B92-B309-30C37D0C3BA7}" presName="sp" presStyleCnt="0"/>
      <dgm:spPr/>
    </dgm:pt>
    <dgm:pt modelId="{BDC07587-11E9-4B73-94AF-F8E75D0FF36B}" type="pres">
      <dgm:prSet presAssocID="{79C71B1D-31DA-4060-B9E5-5CF2CD62075D}" presName="linNode" presStyleCnt="0"/>
      <dgm:spPr/>
    </dgm:pt>
    <dgm:pt modelId="{1A633E5D-C65A-406D-B3DF-6522D1F6F604}" type="pres">
      <dgm:prSet presAssocID="{79C71B1D-31DA-4060-B9E5-5CF2CD62075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D66CAEE-2762-4714-A779-092F5D98C3F6}" type="pres">
      <dgm:prSet presAssocID="{79C71B1D-31DA-4060-B9E5-5CF2CD62075D}" presName="descendantText" presStyleLbl="alignAccFollowNode1" presStyleIdx="1" presStyleCnt="4">
        <dgm:presLayoutVars>
          <dgm:bulletEnabled val="1"/>
        </dgm:presLayoutVars>
      </dgm:prSet>
      <dgm:spPr/>
    </dgm:pt>
    <dgm:pt modelId="{F9B8251B-8DEE-4A49-9257-3E93F6AFB99A}" type="pres">
      <dgm:prSet presAssocID="{5E470506-F0C8-4A0A-8039-8D3457956715}" presName="sp" presStyleCnt="0"/>
      <dgm:spPr/>
    </dgm:pt>
    <dgm:pt modelId="{33C370C8-591C-403B-8A47-402386E9D3E6}" type="pres">
      <dgm:prSet presAssocID="{31FFFDDB-BF9D-4F7C-8610-614DDCFBCB86}" presName="linNode" presStyleCnt="0"/>
      <dgm:spPr/>
    </dgm:pt>
    <dgm:pt modelId="{82FA7D6A-D0E6-4B89-A345-555A6D59891B}" type="pres">
      <dgm:prSet presAssocID="{31FFFDDB-BF9D-4F7C-8610-614DDCFBCB8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726B47A-B41E-4794-AA7E-42B0A0C4151E}" type="pres">
      <dgm:prSet presAssocID="{31FFFDDB-BF9D-4F7C-8610-614DDCFBCB86}" presName="descendantText" presStyleLbl="alignAccFollowNode1" presStyleIdx="2" presStyleCnt="4">
        <dgm:presLayoutVars>
          <dgm:bulletEnabled val="1"/>
        </dgm:presLayoutVars>
      </dgm:prSet>
      <dgm:spPr/>
    </dgm:pt>
    <dgm:pt modelId="{40E11830-9276-46E5-ABD0-D460763BD3C0}" type="pres">
      <dgm:prSet presAssocID="{A6DDDBE9-7E40-4B31-961C-F1100A7B9E6D}" presName="sp" presStyleCnt="0"/>
      <dgm:spPr/>
    </dgm:pt>
    <dgm:pt modelId="{48FCFF84-6868-4ACB-B120-DB5B123AC491}" type="pres">
      <dgm:prSet presAssocID="{9C37BBBF-C686-4D62-91CA-4979A5B86212}" presName="linNode" presStyleCnt="0"/>
      <dgm:spPr/>
    </dgm:pt>
    <dgm:pt modelId="{86ED996F-B987-40E4-A762-8F6ABC0833AA}" type="pres">
      <dgm:prSet presAssocID="{9C37BBBF-C686-4D62-91CA-4979A5B8621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3DD2A72-D52D-474F-820F-72F22DBDBD55}" type="pres">
      <dgm:prSet presAssocID="{9C37BBBF-C686-4D62-91CA-4979A5B8621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C0DC720-A00D-450C-9C90-E91D9A7036DE}" type="presOf" srcId="{79C71B1D-31DA-4060-B9E5-5CF2CD62075D}" destId="{1A633E5D-C65A-406D-B3DF-6522D1F6F604}" srcOrd="0" destOrd="0" presId="urn:microsoft.com/office/officeart/2005/8/layout/vList5"/>
    <dgm:cxn modelId="{8B709B22-C933-4238-87F2-CDC0322163CB}" type="presOf" srcId="{60B34ACA-EF90-42B1-8ED1-66E96E52A58D}" destId="{9EAFE912-10A8-480D-8706-DACD85011141}" srcOrd="0" destOrd="0" presId="urn:microsoft.com/office/officeart/2005/8/layout/vList5"/>
    <dgm:cxn modelId="{4A55745E-0EE1-430F-950B-AC6622A46935}" type="presOf" srcId="{84686741-58BA-4A0F-9235-560B94B32E9F}" destId="{53DD2A72-D52D-474F-820F-72F22DBDBD55}" srcOrd="0" destOrd="0" presId="urn:microsoft.com/office/officeart/2005/8/layout/vList5"/>
    <dgm:cxn modelId="{D3B6CB43-500F-4C03-BE3F-56532316CA19}" type="presOf" srcId="{E9547C51-FA81-4F32-95E7-1D1287B9B054}" destId="{4726B47A-B41E-4794-AA7E-42B0A0C4151E}" srcOrd="0" destOrd="0" presId="urn:microsoft.com/office/officeart/2005/8/layout/vList5"/>
    <dgm:cxn modelId="{2995A844-578E-4757-82E6-5B011DDF112B}" type="presOf" srcId="{A5DC2917-90B8-40AF-886E-737EC46794B5}" destId="{214E47F2-EEB0-4C9B-ADE1-B69094D241D3}" srcOrd="0" destOrd="0" presId="urn:microsoft.com/office/officeart/2005/8/layout/vList5"/>
    <dgm:cxn modelId="{160F0B76-7F63-4AB1-BF57-C287A12B7BB0}" srcId="{9C37BBBF-C686-4D62-91CA-4979A5B86212}" destId="{84686741-58BA-4A0F-9235-560B94B32E9F}" srcOrd="0" destOrd="0" parTransId="{D504D378-8D0A-4922-98A6-6805E19B5E74}" sibTransId="{23DC12A0-7C19-411F-8A0B-61C7D374A19C}"/>
    <dgm:cxn modelId="{F42CD079-2826-43C8-A5D1-A8654A307163}" srcId="{A5DC2917-90B8-40AF-886E-737EC46794B5}" destId="{79C71B1D-31DA-4060-B9E5-5CF2CD62075D}" srcOrd="1" destOrd="0" parTransId="{6FE55FD2-69B4-44CC-B2F7-252241D6EDF7}" sibTransId="{5E470506-F0C8-4A0A-8039-8D3457956715}"/>
    <dgm:cxn modelId="{7FC41994-875F-414F-86D6-EA61B49EA2E3}" srcId="{79C71B1D-31DA-4060-B9E5-5CF2CD62075D}" destId="{4FB8A7D7-250C-4986-AFFF-9992DDC0E37A}" srcOrd="0" destOrd="0" parTransId="{5E8BDF3A-3E93-4B96-8150-B7C366143F79}" sibTransId="{711D905B-1770-4515-966F-9B3FF7AF512C}"/>
    <dgm:cxn modelId="{5E9D9E94-9611-4906-9A85-F187820E2778}" srcId="{A5DC2917-90B8-40AF-886E-737EC46794B5}" destId="{9C37BBBF-C686-4D62-91CA-4979A5B86212}" srcOrd="3" destOrd="0" parTransId="{D7C8F195-24B1-4E4D-80F4-B3D0FB2EA960}" sibTransId="{3CD1FACB-CB05-4F6C-A05F-6D9920680909}"/>
    <dgm:cxn modelId="{96F54997-4020-4336-927E-6A23CDAD4CD4}" type="presOf" srcId="{4FB8A7D7-250C-4986-AFFF-9992DDC0E37A}" destId="{8D66CAEE-2762-4714-A779-092F5D98C3F6}" srcOrd="0" destOrd="0" presId="urn:microsoft.com/office/officeart/2005/8/layout/vList5"/>
    <dgm:cxn modelId="{1F280BCD-860D-4D61-945B-406893E95A27}" type="presOf" srcId="{31FFFDDB-BF9D-4F7C-8610-614DDCFBCB86}" destId="{82FA7D6A-D0E6-4B89-A345-555A6D59891B}" srcOrd="0" destOrd="0" presId="urn:microsoft.com/office/officeart/2005/8/layout/vList5"/>
    <dgm:cxn modelId="{1388D4D1-CC58-482A-8E97-15A5D7428228}" srcId="{60B34ACA-EF90-42B1-8ED1-66E96E52A58D}" destId="{A0D41D06-9FF9-4181-AFBE-B76464686D04}" srcOrd="0" destOrd="0" parTransId="{307AFC6D-CE72-4F1C-A758-8797E33EDC84}" sibTransId="{BD3ECC0C-0C6B-4A44-9989-E5DAF30798DB}"/>
    <dgm:cxn modelId="{F5F830DE-F296-469C-96C2-71E9D1C4F4D4}" srcId="{A5DC2917-90B8-40AF-886E-737EC46794B5}" destId="{60B34ACA-EF90-42B1-8ED1-66E96E52A58D}" srcOrd="0" destOrd="0" parTransId="{7CB7F14D-FF07-4730-8796-C9C47532571C}" sibTransId="{627FA2A9-C55E-4B92-B309-30C37D0C3BA7}"/>
    <dgm:cxn modelId="{4817C4E4-DECB-4BFF-8DA8-5867C935DE8C}" srcId="{A5DC2917-90B8-40AF-886E-737EC46794B5}" destId="{31FFFDDB-BF9D-4F7C-8610-614DDCFBCB86}" srcOrd="2" destOrd="0" parTransId="{6C32CE2B-3AB5-4D4A-83C6-2F1CE8834FBF}" sibTransId="{A6DDDBE9-7E40-4B31-961C-F1100A7B9E6D}"/>
    <dgm:cxn modelId="{9FD082EC-8663-4841-9604-C6B567DAFD2A}" srcId="{31FFFDDB-BF9D-4F7C-8610-614DDCFBCB86}" destId="{E9547C51-FA81-4F32-95E7-1D1287B9B054}" srcOrd="0" destOrd="0" parTransId="{A62DDF59-3E3C-4E0E-BD79-2FF32F68CC81}" sibTransId="{494464C0-ECC3-4308-A69E-11C880D012EC}"/>
    <dgm:cxn modelId="{79EDCFF6-C878-4C65-BC45-539D2C540598}" type="presOf" srcId="{9C37BBBF-C686-4D62-91CA-4979A5B86212}" destId="{86ED996F-B987-40E4-A762-8F6ABC0833AA}" srcOrd="0" destOrd="0" presId="urn:microsoft.com/office/officeart/2005/8/layout/vList5"/>
    <dgm:cxn modelId="{0CEC74FE-CA1C-41A2-84D0-4909C742F409}" type="presOf" srcId="{A0D41D06-9FF9-4181-AFBE-B76464686D04}" destId="{084D8077-56A3-43A0-B37D-E7E18EDAD611}" srcOrd="0" destOrd="0" presId="urn:microsoft.com/office/officeart/2005/8/layout/vList5"/>
    <dgm:cxn modelId="{5134CEB0-4282-4433-B738-6055D36B2174}" type="presParOf" srcId="{214E47F2-EEB0-4C9B-ADE1-B69094D241D3}" destId="{F934DEDA-DF43-4501-A6F4-1EBCAFD846A0}" srcOrd="0" destOrd="0" presId="urn:microsoft.com/office/officeart/2005/8/layout/vList5"/>
    <dgm:cxn modelId="{52EE96A8-0A0A-4BEE-8B78-D99277A3F971}" type="presParOf" srcId="{F934DEDA-DF43-4501-A6F4-1EBCAFD846A0}" destId="{9EAFE912-10A8-480D-8706-DACD85011141}" srcOrd="0" destOrd="0" presId="urn:microsoft.com/office/officeart/2005/8/layout/vList5"/>
    <dgm:cxn modelId="{276FC9DC-03D0-41D1-915B-5F9F86C9AF7D}" type="presParOf" srcId="{F934DEDA-DF43-4501-A6F4-1EBCAFD846A0}" destId="{084D8077-56A3-43A0-B37D-E7E18EDAD611}" srcOrd="1" destOrd="0" presId="urn:microsoft.com/office/officeart/2005/8/layout/vList5"/>
    <dgm:cxn modelId="{0C57B57C-C8B0-40FE-A4EE-D69594017A65}" type="presParOf" srcId="{214E47F2-EEB0-4C9B-ADE1-B69094D241D3}" destId="{7D8F00AA-1650-4A67-B957-CCAF1B61EDC1}" srcOrd="1" destOrd="0" presId="urn:microsoft.com/office/officeart/2005/8/layout/vList5"/>
    <dgm:cxn modelId="{264B850D-57EF-4CA1-8FE8-51D6C653E0F6}" type="presParOf" srcId="{214E47F2-EEB0-4C9B-ADE1-B69094D241D3}" destId="{BDC07587-11E9-4B73-94AF-F8E75D0FF36B}" srcOrd="2" destOrd="0" presId="urn:microsoft.com/office/officeart/2005/8/layout/vList5"/>
    <dgm:cxn modelId="{B2A38847-C329-4182-9231-9A41B348EE04}" type="presParOf" srcId="{BDC07587-11E9-4B73-94AF-F8E75D0FF36B}" destId="{1A633E5D-C65A-406D-B3DF-6522D1F6F604}" srcOrd="0" destOrd="0" presId="urn:microsoft.com/office/officeart/2005/8/layout/vList5"/>
    <dgm:cxn modelId="{AFE12150-5E46-456C-BF72-EA358CB706C4}" type="presParOf" srcId="{BDC07587-11E9-4B73-94AF-F8E75D0FF36B}" destId="{8D66CAEE-2762-4714-A779-092F5D98C3F6}" srcOrd="1" destOrd="0" presId="urn:microsoft.com/office/officeart/2005/8/layout/vList5"/>
    <dgm:cxn modelId="{58878FA6-8284-492E-A0A0-B3B0EC17CFD7}" type="presParOf" srcId="{214E47F2-EEB0-4C9B-ADE1-B69094D241D3}" destId="{F9B8251B-8DEE-4A49-9257-3E93F6AFB99A}" srcOrd="3" destOrd="0" presId="urn:microsoft.com/office/officeart/2005/8/layout/vList5"/>
    <dgm:cxn modelId="{8815D170-A4C4-4F1A-92EE-54483C48921F}" type="presParOf" srcId="{214E47F2-EEB0-4C9B-ADE1-B69094D241D3}" destId="{33C370C8-591C-403B-8A47-402386E9D3E6}" srcOrd="4" destOrd="0" presId="urn:microsoft.com/office/officeart/2005/8/layout/vList5"/>
    <dgm:cxn modelId="{E0375BE6-FDF1-47C4-ACDA-07A2C14AEBF8}" type="presParOf" srcId="{33C370C8-591C-403B-8A47-402386E9D3E6}" destId="{82FA7D6A-D0E6-4B89-A345-555A6D59891B}" srcOrd="0" destOrd="0" presId="urn:microsoft.com/office/officeart/2005/8/layout/vList5"/>
    <dgm:cxn modelId="{49BACED6-1420-4E1A-9457-6C687503A035}" type="presParOf" srcId="{33C370C8-591C-403B-8A47-402386E9D3E6}" destId="{4726B47A-B41E-4794-AA7E-42B0A0C4151E}" srcOrd="1" destOrd="0" presId="urn:microsoft.com/office/officeart/2005/8/layout/vList5"/>
    <dgm:cxn modelId="{E7150E5B-7D03-45F9-AF15-E6204CC61A5B}" type="presParOf" srcId="{214E47F2-EEB0-4C9B-ADE1-B69094D241D3}" destId="{40E11830-9276-46E5-ABD0-D460763BD3C0}" srcOrd="5" destOrd="0" presId="urn:microsoft.com/office/officeart/2005/8/layout/vList5"/>
    <dgm:cxn modelId="{7E032CDA-1191-450E-B08A-9D6E85E777A6}" type="presParOf" srcId="{214E47F2-EEB0-4C9B-ADE1-B69094D241D3}" destId="{48FCFF84-6868-4ACB-B120-DB5B123AC491}" srcOrd="6" destOrd="0" presId="urn:microsoft.com/office/officeart/2005/8/layout/vList5"/>
    <dgm:cxn modelId="{4DDA34E2-FFF4-4F05-B5B6-B69D2CCAC8A4}" type="presParOf" srcId="{48FCFF84-6868-4ACB-B120-DB5B123AC491}" destId="{86ED996F-B987-40E4-A762-8F6ABC0833AA}" srcOrd="0" destOrd="0" presId="urn:microsoft.com/office/officeart/2005/8/layout/vList5"/>
    <dgm:cxn modelId="{D9A8ED50-724C-4B1D-9F15-94E440A2F1AC}" type="presParOf" srcId="{48FCFF84-6868-4ACB-B120-DB5B123AC491}" destId="{53DD2A72-D52D-474F-820F-72F22DBDBD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2355E13-1900-40D1-836F-457F7C2FC7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9906F5-96BF-42BD-BDF6-4312EDFA03EE}">
      <dgm:prSet/>
      <dgm:spPr/>
      <dgm:t>
        <a:bodyPr/>
        <a:lstStyle/>
        <a:p>
          <a:r>
            <a:rPr lang="en-US" dirty="0"/>
            <a:t>Home</a:t>
          </a:r>
        </a:p>
      </dgm:t>
    </dgm:pt>
    <dgm:pt modelId="{828FF8D1-7ADE-488F-8196-E5E523D89EB2}" type="parTrans" cxnId="{E14B6FCE-7530-4F6D-A115-BFCA92BF2D00}">
      <dgm:prSet/>
      <dgm:spPr/>
      <dgm:t>
        <a:bodyPr/>
        <a:lstStyle/>
        <a:p>
          <a:endParaRPr lang="en-US"/>
        </a:p>
      </dgm:t>
    </dgm:pt>
    <dgm:pt modelId="{EFFAC696-229B-458B-8472-2466894B34C8}" type="sibTrans" cxnId="{E14B6FCE-7530-4F6D-A115-BFCA92BF2D00}">
      <dgm:prSet/>
      <dgm:spPr/>
      <dgm:t>
        <a:bodyPr/>
        <a:lstStyle/>
        <a:p>
          <a:endParaRPr lang="en-US"/>
        </a:p>
      </dgm:t>
    </dgm:pt>
    <dgm:pt modelId="{589F71F6-15CB-4269-914A-F05ADDA8EDFC}">
      <dgm:prSet/>
      <dgm:spPr/>
      <dgm:t>
        <a:bodyPr/>
        <a:lstStyle/>
        <a:p>
          <a:r>
            <a:rPr lang="en-US" dirty="0" err="1"/>
            <a:t>EditProfile</a:t>
          </a:r>
          <a:endParaRPr lang="en-US" dirty="0"/>
        </a:p>
      </dgm:t>
    </dgm:pt>
    <dgm:pt modelId="{CEBDA5D2-3B1B-4C38-B679-934F545E89BF}" type="parTrans" cxnId="{706E3041-5177-40B4-9DD9-EFE20616115E}">
      <dgm:prSet/>
      <dgm:spPr/>
      <dgm:t>
        <a:bodyPr/>
        <a:lstStyle/>
        <a:p>
          <a:endParaRPr lang="en-US"/>
        </a:p>
      </dgm:t>
    </dgm:pt>
    <dgm:pt modelId="{DADEAE4C-CC12-4AD8-AB88-89EC36A1E4B2}" type="sibTrans" cxnId="{706E3041-5177-40B4-9DD9-EFE20616115E}">
      <dgm:prSet/>
      <dgm:spPr/>
      <dgm:t>
        <a:bodyPr/>
        <a:lstStyle/>
        <a:p>
          <a:endParaRPr lang="en-US"/>
        </a:p>
      </dgm:t>
    </dgm:pt>
    <dgm:pt modelId="{811CB915-9A9F-4348-AAB0-4B77EBB648A9}">
      <dgm:prSet/>
      <dgm:spPr/>
      <dgm:t>
        <a:bodyPr/>
        <a:lstStyle/>
        <a:p>
          <a:r>
            <a:rPr lang="en-US" dirty="0"/>
            <a:t>Welcome</a:t>
          </a:r>
        </a:p>
      </dgm:t>
    </dgm:pt>
    <dgm:pt modelId="{FE3C2F7F-602E-408E-AC66-DF1D3AB9F26C}" type="parTrans" cxnId="{16105BF7-68A1-4813-94D1-9DA023100C60}">
      <dgm:prSet/>
      <dgm:spPr/>
      <dgm:t>
        <a:bodyPr/>
        <a:lstStyle/>
        <a:p>
          <a:endParaRPr lang="en-US"/>
        </a:p>
      </dgm:t>
    </dgm:pt>
    <dgm:pt modelId="{256C9E90-8F20-4512-BEFC-A2CDF27A7515}" type="sibTrans" cxnId="{16105BF7-68A1-4813-94D1-9DA023100C60}">
      <dgm:prSet/>
      <dgm:spPr/>
      <dgm:t>
        <a:bodyPr/>
        <a:lstStyle/>
        <a:p>
          <a:endParaRPr lang="en-US"/>
        </a:p>
      </dgm:t>
    </dgm:pt>
    <dgm:pt modelId="{31E07E63-5689-413A-AE22-3AFD9B6B7472}" type="pres">
      <dgm:prSet presAssocID="{F2355E13-1900-40D1-836F-457F7C2FC7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C567D9-F398-463A-A95F-3A604AC83739}" type="pres">
      <dgm:prSet presAssocID="{099906F5-96BF-42BD-BDF6-4312EDFA03EE}" presName="hierRoot1" presStyleCnt="0">
        <dgm:presLayoutVars>
          <dgm:hierBranch val="init"/>
        </dgm:presLayoutVars>
      </dgm:prSet>
      <dgm:spPr/>
    </dgm:pt>
    <dgm:pt modelId="{71F36800-7693-4921-BDFB-6C3C972E7BEC}" type="pres">
      <dgm:prSet presAssocID="{099906F5-96BF-42BD-BDF6-4312EDFA03EE}" presName="rootComposite1" presStyleCnt="0"/>
      <dgm:spPr/>
    </dgm:pt>
    <dgm:pt modelId="{2AA7616B-6551-45E9-BC58-9F07E9944186}" type="pres">
      <dgm:prSet presAssocID="{099906F5-96BF-42BD-BDF6-4312EDFA03EE}" presName="rootText1" presStyleLbl="node0" presStyleIdx="0" presStyleCnt="1">
        <dgm:presLayoutVars>
          <dgm:chPref val="3"/>
        </dgm:presLayoutVars>
      </dgm:prSet>
      <dgm:spPr/>
    </dgm:pt>
    <dgm:pt modelId="{577FFEEF-3720-4F13-A8CC-E308296EE9C1}" type="pres">
      <dgm:prSet presAssocID="{099906F5-96BF-42BD-BDF6-4312EDFA03EE}" presName="rootConnector1" presStyleLbl="node1" presStyleIdx="0" presStyleCnt="0"/>
      <dgm:spPr/>
    </dgm:pt>
    <dgm:pt modelId="{4FDCC6FC-0D3C-42B9-BD42-0883903756CB}" type="pres">
      <dgm:prSet presAssocID="{099906F5-96BF-42BD-BDF6-4312EDFA03EE}" presName="hierChild2" presStyleCnt="0"/>
      <dgm:spPr/>
    </dgm:pt>
    <dgm:pt modelId="{20026AD4-CB05-4D7D-BD88-0036002103F6}" type="pres">
      <dgm:prSet presAssocID="{CEBDA5D2-3B1B-4C38-B679-934F545E89BF}" presName="Name37" presStyleLbl="parChTrans1D2" presStyleIdx="0" presStyleCnt="2"/>
      <dgm:spPr/>
    </dgm:pt>
    <dgm:pt modelId="{33173FA6-87DB-4B73-A35D-C719452D61F2}" type="pres">
      <dgm:prSet presAssocID="{589F71F6-15CB-4269-914A-F05ADDA8EDFC}" presName="hierRoot2" presStyleCnt="0">
        <dgm:presLayoutVars>
          <dgm:hierBranch val="init"/>
        </dgm:presLayoutVars>
      </dgm:prSet>
      <dgm:spPr/>
    </dgm:pt>
    <dgm:pt modelId="{286C3CBB-9B53-4D1B-9EE8-BB0F8C84389C}" type="pres">
      <dgm:prSet presAssocID="{589F71F6-15CB-4269-914A-F05ADDA8EDFC}" presName="rootComposite" presStyleCnt="0"/>
      <dgm:spPr/>
    </dgm:pt>
    <dgm:pt modelId="{076B29D5-097D-43AF-B79E-7A55A21BF3CE}" type="pres">
      <dgm:prSet presAssocID="{589F71F6-15CB-4269-914A-F05ADDA8EDFC}" presName="rootText" presStyleLbl="node2" presStyleIdx="0" presStyleCnt="2">
        <dgm:presLayoutVars>
          <dgm:chPref val="3"/>
        </dgm:presLayoutVars>
      </dgm:prSet>
      <dgm:spPr/>
    </dgm:pt>
    <dgm:pt modelId="{BF284FB3-0F02-47B6-AED7-8BE2B61B3E13}" type="pres">
      <dgm:prSet presAssocID="{589F71F6-15CB-4269-914A-F05ADDA8EDFC}" presName="rootConnector" presStyleLbl="node2" presStyleIdx="0" presStyleCnt="2"/>
      <dgm:spPr/>
    </dgm:pt>
    <dgm:pt modelId="{C44AED8E-C7BF-4901-A847-7D2FA785FFE2}" type="pres">
      <dgm:prSet presAssocID="{589F71F6-15CB-4269-914A-F05ADDA8EDFC}" presName="hierChild4" presStyleCnt="0"/>
      <dgm:spPr/>
    </dgm:pt>
    <dgm:pt modelId="{E3C36DFA-CB4B-42E8-A02E-BE69F11F2302}" type="pres">
      <dgm:prSet presAssocID="{589F71F6-15CB-4269-914A-F05ADDA8EDFC}" presName="hierChild5" presStyleCnt="0"/>
      <dgm:spPr/>
    </dgm:pt>
    <dgm:pt modelId="{991B4F52-994A-4308-807C-0480A562B6D9}" type="pres">
      <dgm:prSet presAssocID="{FE3C2F7F-602E-408E-AC66-DF1D3AB9F26C}" presName="Name37" presStyleLbl="parChTrans1D2" presStyleIdx="1" presStyleCnt="2"/>
      <dgm:spPr/>
    </dgm:pt>
    <dgm:pt modelId="{8264A161-428C-4CE0-9834-43A84F269B3F}" type="pres">
      <dgm:prSet presAssocID="{811CB915-9A9F-4348-AAB0-4B77EBB648A9}" presName="hierRoot2" presStyleCnt="0">
        <dgm:presLayoutVars>
          <dgm:hierBranch val="init"/>
        </dgm:presLayoutVars>
      </dgm:prSet>
      <dgm:spPr/>
    </dgm:pt>
    <dgm:pt modelId="{8C7D0AB5-D965-4C9A-A37C-C17117834E44}" type="pres">
      <dgm:prSet presAssocID="{811CB915-9A9F-4348-AAB0-4B77EBB648A9}" presName="rootComposite" presStyleCnt="0"/>
      <dgm:spPr/>
    </dgm:pt>
    <dgm:pt modelId="{69477CB4-EB63-43AC-B688-EBBA75D3F11C}" type="pres">
      <dgm:prSet presAssocID="{811CB915-9A9F-4348-AAB0-4B77EBB648A9}" presName="rootText" presStyleLbl="node2" presStyleIdx="1" presStyleCnt="2">
        <dgm:presLayoutVars>
          <dgm:chPref val="3"/>
        </dgm:presLayoutVars>
      </dgm:prSet>
      <dgm:spPr/>
    </dgm:pt>
    <dgm:pt modelId="{5159A208-30D9-431E-847D-24971A1E2E1D}" type="pres">
      <dgm:prSet presAssocID="{811CB915-9A9F-4348-AAB0-4B77EBB648A9}" presName="rootConnector" presStyleLbl="node2" presStyleIdx="1" presStyleCnt="2"/>
      <dgm:spPr/>
    </dgm:pt>
    <dgm:pt modelId="{06A5156D-26D3-47D4-BBE2-BD008DED59D0}" type="pres">
      <dgm:prSet presAssocID="{811CB915-9A9F-4348-AAB0-4B77EBB648A9}" presName="hierChild4" presStyleCnt="0"/>
      <dgm:spPr/>
    </dgm:pt>
    <dgm:pt modelId="{F6E943ED-ADCA-448E-B313-75FEF189ADDC}" type="pres">
      <dgm:prSet presAssocID="{811CB915-9A9F-4348-AAB0-4B77EBB648A9}" presName="hierChild5" presStyleCnt="0"/>
      <dgm:spPr/>
    </dgm:pt>
    <dgm:pt modelId="{C356BC29-3DCA-4F90-91EB-3AD999785C6E}" type="pres">
      <dgm:prSet presAssocID="{099906F5-96BF-42BD-BDF6-4312EDFA03EE}" presName="hierChild3" presStyleCnt="0"/>
      <dgm:spPr/>
    </dgm:pt>
  </dgm:ptLst>
  <dgm:cxnLst>
    <dgm:cxn modelId="{89FD0E10-9570-4422-9871-A03C58E934C4}" type="presOf" srcId="{CEBDA5D2-3B1B-4C38-B679-934F545E89BF}" destId="{20026AD4-CB05-4D7D-BD88-0036002103F6}" srcOrd="0" destOrd="0" presId="urn:microsoft.com/office/officeart/2005/8/layout/orgChart1"/>
    <dgm:cxn modelId="{706E3041-5177-40B4-9DD9-EFE20616115E}" srcId="{099906F5-96BF-42BD-BDF6-4312EDFA03EE}" destId="{589F71F6-15CB-4269-914A-F05ADDA8EDFC}" srcOrd="0" destOrd="0" parTransId="{CEBDA5D2-3B1B-4C38-B679-934F545E89BF}" sibTransId="{DADEAE4C-CC12-4AD8-AB88-89EC36A1E4B2}"/>
    <dgm:cxn modelId="{B21EBE6A-6507-4154-9C74-48BEEF1C7857}" type="presOf" srcId="{811CB915-9A9F-4348-AAB0-4B77EBB648A9}" destId="{5159A208-30D9-431E-847D-24971A1E2E1D}" srcOrd="1" destOrd="0" presId="urn:microsoft.com/office/officeart/2005/8/layout/orgChart1"/>
    <dgm:cxn modelId="{D068768F-888C-4B84-A4DB-557F8BF49E2B}" type="presOf" srcId="{589F71F6-15CB-4269-914A-F05ADDA8EDFC}" destId="{076B29D5-097D-43AF-B79E-7A55A21BF3CE}" srcOrd="0" destOrd="0" presId="urn:microsoft.com/office/officeart/2005/8/layout/orgChart1"/>
    <dgm:cxn modelId="{9DAC0CBC-2141-4D64-81B1-E012B8CE23BE}" type="presOf" srcId="{099906F5-96BF-42BD-BDF6-4312EDFA03EE}" destId="{2AA7616B-6551-45E9-BC58-9F07E9944186}" srcOrd="0" destOrd="0" presId="urn:microsoft.com/office/officeart/2005/8/layout/orgChart1"/>
    <dgm:cxn modelId="{E14B6FCE-7530-4F6D-A115-BFCA92BF2D00}" srcId="{F2355E13-1900-40D1-836F-457F7C2FC7F9}" destId="{099906F5-96BF-42BD-BDF6-4312EDFA03EE}" srcOrd="0" destOrd="0" parTransId="{828FF8D1-7ADE-488F-8196-E5E523D89EB2}" sibTransId="{EFFAC696-229B-458B-8472-2466894B34C8}"/>
    <dgm:cxn modelId="{A72D8BF0-5892-4441-B573-03EE84A9A795}" type="presOf" srcId="{FE3C2F7F-602E-408E-AC66-DF1D3AB9F26C}" destId="{991B4F52-994A-4308-807C-0480A562B6D9}" srcOrd="0" destOrd="0" presId="urn:microsoft.com/office/officeart/2005/8/layout/orgChart1"/>
    <dgm:cxn modelId="{3E2E97F1-2B61-4EEA-B847-967B4763F6D3}" type="presOf" srcId="{589F71F6-15CB-4269-914A-F05ADDA8EDFC}" destId="{BF284FB3-0F02-47B6-AED7-8BE2B61B3E13}" srcOrd="1" destOrd="0" presId="urn:microsoft.com/office/officeart/2005/8/layout/orgChart1"/>
    <dgm:cxn modelId="{ACF992F2-B997-4EDA-805F-4D84C527BF59}" type="presOf" srcId="{811CB915-9A9F-4348-AAB0-4B77EBB648A9}" destId="{69477CB4-EB63-43AC-B688-EBBA75D3F11C}" srcOrd="0" destOrd="0" presId="urn:microsoft.com/office/officeart/2005/8/layout/orgChart1"/>
    <dgm:cxn modelId="{83F8FDF5-DC21-4DB3-942E-4ADFF9EA34AF}" type="presOf" srcId="{099906F5-96BF-42BD-BDF6-4312EDFA03EE}" destId="{577FFEEF-3720-4F13-A8CC-E308296EE9C1}" srcOrd="1" destOrd="0" presId="urn:microsoft.com/office/officeart/2005/8/layout/orgChart1"/>
    <dgm:cxn modelId="{16105BF7-68A1-4813-94D1-9DA023100C60}" srcId="{099906F5-96BF-42BD-BDF6-4312EDFA03EE}" destId="{811CB915-9A9F-4348-AAB0-4B77EBB648A9}" srcOrd="1" destOrd="0" parTransId="{FE3C2F7F-602E-408E-AC66-DF1D3AB9F26C}" sibTransId="{256C9E90-8F20-4512-BEFC-A2CDF27A7515}"/>
    <dgm:cxn modelId="{C15362FA-AAD0-478D-8C3B-96C7D473752E}" type="presOf" srcId="{F2355E13-1900-40D1-836F-457F7C2FC7F9}" destId="{31E07E63-5689-413A-AE22-3AFD9B6B7472}" srcOrd="0" destOrd="0" presId="urn:microsoft.com/office/officeart/2005/8/layout/orgChart1"/>
    <dgm:cxn modelId="{74E592EC-B9BA-4BB2-AC21-FAA3ECA0C5F3}" type="presParOf" srcId="{31E07E63-5689-413A-AE22-3AFD9B6B7472}" destId="{FBC567D9-F398-463A-A95F-3A604AC83739}" srcOrd="0" destOrd="0" presId="urn:microsoft.com/office/officeart/2005/8/layout/orgChart1"/>
    <dgm:cxn modelId="{E4117020-4CF4-4495-91B6-2FC8F4A1C852}" type="presParOf" srcId="{FBC567D9-F398-463A-A95F-3A604AC83739}" destId="{71F36800-7693-4921-BDFB-6C3C972E7BEC}" srcOrd="0" destOrd="0" presId="urn:microsoft.com/office/officeart/2005/8/layout/orgChart1"/>
    <dgm:cxn modelId="{1D687187-B80E-4C57-AB6B-AA0AD9327635}" type="presParOf" srcId="{71F36800-7693-4921-BDFB-6C3C972E7BEC}" destId="{2AA7616B-6551-45E9-BC58-9F07E9944186}" srcOrd="0" destOrd="0" presId="urn:microsoft.com/office/officeart/2005/8/layout/orgChart1"/>
    <dgm:cxn modelId="{E0C0C32F-FAF8-41A4-ACB4-A5A12948C446}" type="presParOf" srcId="{71F36800-7693-4921-BDFB-6C3C972E7BEC}" destId="{577FFEEF-3720-4F13-A8CC-E308296EE9C1}" srcOrd="1" destOrd="0" presId="urn:microsoft.com/office/officeart/2005/8/layout/orgChart1"/>
    <dgm:cxn modelId="{BD28E2F2-A92B-4B8B-B479-F7924631CF16}" type="presParOf" srcId="{FBC567D9-F398-463A-A95F-3A604AC83739}" destId="{4FDCC6FC-0D3C-42B9-BD42-0883903756CB}" srcOrd="1" destOrd="0" presId="urn:microsoft.com/office/officeart/2005/8/layout/orgChart1"/>
    <dgm:cxn modelId="{1BC04E99-1306-489F-8759-A89F150DD092}" type="presParOf" srcId="{4FDCC6FC-0D3C-42B9-BD42-0883903756CB}" destId="{20026AD4-CB05-4D7D-BD88-0036002103F6}" srcOrd="0" destOrd="0" presId="urn:microsoft.com/office/officeart/2005/8/layout/orgChart1"/>
    <dgm:cxn modelId="{B1BD2D61-D514-4AAD-9CCD-ADD408B70754}" type="presParOf" srcId="{4FDCC6FC-0D3C-42B9-BD42-0883903756CB}" destId="{33173FA6-87DB-4B73-A35D-C719452D61F2}" srcOrd="1" destOrd="0" presId="urn:microsoft.com/office/officeart/2005/8/layout/orgChart1"/>
    <dgm:cxn modelId="{C86DA708-82E6-4E16-90FA-404EEB917807}" type="presParOf" srcId="{33173FA6-87DB-4B73-A35D-C719452D61F2}" destId="{286C3CBB-9B53-4D1B-9EE8-BB0F8C84389C}" srcOrd="0" destOrd="0" presId="urn:microsoft.com/office/officeart/2005/8/layout/orgChart1"/>
    <dgm:cxn modelId="{FAE75EE2-1340-4A46-8CDB-7E8907D8DBB9}" type="presParOf" srcId="{286C3CBB-9B53-4D1B-9EE8-BB0F8C84389C}" destId="{076B29D5-097D-43AF-B79E-7A55A21BF3CE}" srcOrd="0" destOrd="0" presId="urn:microsoft.com/office/officeart/2005/8/layout/orgChart1"/>
    <dgm:cxn modelId="{C1CDAAA1-8531-4112-8F4E-CD178F57E070}" type="presParOf" srcId="{286C3CBB-9B53-4D1B-9EE8-BB0F8C84389C}" destId="{BF284FB3-0F02-47B6-AED7-8BE2B61B3E13}" srcOrd="1" destOrd="0" presId="urn:microsoft.com/office/officeart/2005/8/layout/orgChart1"/>
    <dgm:cxn modelId="{A43D20BB-B306-4E12-8B29-C6E27FC67E9D}" type="presParOf" srcId="{33173FA6-87DB-4B73-A35D-C719452D61F2}" destId="{C44AED8E-C7BF-4901-A847-7D2FA785FFE2}" srcOrd="1" destOrd="0" presId="urn:microsoft.com/office/officeart/2005/8/layout/orgChart1"/>
    <dgm:cxn modelId="{5B700516-762A-4BE5-9A2B-9D8B101C8F30}" type="presParOf" srcId="{33173FA6-87DB-4B73-A35D-C719452D61F2}" destId="{E3C36DFA-CB4B-42E8-A02E-BE69F11F2302}" srcOrd="2" destOrd="0" presId="urn:microsoft.com/office/officeart/2005/8/layout/orgChart1"/>
    <dgm:cxn modelId="{E5EC763C-508E-435E-ADF0-4D0E5D314CB0}" type="presParOf" srcId="{4FDCC6FC-0D3C-42B9-BD42-0883903756CB}" destId="{991B4F52-994A-4308-807C-0480A562B6D9}" srcOrd="2" destOrd="0" presId="urn:microsoft.com/office/officeart/2005/8/layout/orgChart1"/>
    <dgm:cxn modelId="{EDABB5F1-ED7E-4F1E-A0B9-2B7CBF52899C}" type="presParOf" srcId="{4FDCC6FC-0D3C-42B9-BD42-0883903756CB}" destId="{8264A161-428C-4CE0-9834-43A84F269B3F}" srcOrd="3" destOrd="0" presId="urn:microsoft.com/office/officeart/2005/8/layout/orgChart1"/>
    <dgm:cxn modelId="{D2F2EBF3-E232-48E9-9F7D-96EBBA9B2D18}" type="presParOf" srcId="{8264A161-428C-4CE0-9834-43A84F269B3F}" destId="{8C7D0AB5-D965-4C9A-A37C-C17117834E44}" srcOrd="0" destOrd="0" presId="urn:microsoft.com/office/officeart/2005/8/layout/orgChart1"/>
    <dgm:cxn modelId="{8188BBF0-7E70-43EE-B72F-6775D79D7645}" type="presParOf" srcId="{8C7D0AB5-D965-4C9A-A37C-C17117834E44}" destId="{69477CB4-EB63-43AC-B688-EBBA75D3F11C}" srcOrd="0" destOrd="0" presId="urn:microsoft.com/office/officeart/2005/8/layout/orgChart1"/>
    <dgm:cxn modelId="{F5D3E73D-729B-408D-90D7-AE7AF23240DA}" type="presParOf" srcId="{8C7D0AB5-D965-4C9A-A37C-C17117834E44}" destId="{5159A208-30D9-431E-847D-24971A1E2E1D}" srcOrd="1" destOrd="0" presId="urn:microsoft.com/office/officeart/2005/8/layout/orgChart1"/>
    <dgm:cxn modelId="{71F2E504-1AAE-4B12-91C3-D64EFA5141D8}" type="presParOf" srcId="{8264A161-428C-4CE0-9834-43A84F269B3F}" destId="{06A5156D-26D3-47D4-BBE2-BD008DED59D0}" srcOrd="1" destOrd="0" presId="urn:microsoft.com/office/officeart/2005/8/layout/orgChart1"/>
    <dgm:cxn modelId="{EE499836-70E1-48A2-BE96-D2983EB428D0}" type="presParOf" srcId="{8264A161-428C-4CE0-9834-43A84F269B3F}" destId="{F6E943ED-ADCA-448E-B313-75FEF189ADDC}" srcOrd="2" destOrd="0" presId="urn:microsoft.com/office/officeart/2005/8/layout/orgChart1"/>
    <dgm:cxn modelId="{6DDD7440-FBBD-4B49-A762-8C810C8A0F00}" type="presParOf" srcId="{FBC567D9-F398-463A-A95F-3A604AC83739}" destId="{C356BC29-3DCA-4F90-91EB-3AD999785C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A27827-1C9F-4111-94B3-ADFC4C9E4E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2649A-0945-4C94-85CB-D43340F2E86D}">
      <dgm:prSet phldrT="[Text]"/>
      <dgm:spPr/>
      <dgm:t>
        <a:bodyPr/>
        <a:lstStyle/>
        <a:p>
          <a:r>
            <a:rPr lang="en-US" dirty="0"/>
            <a:t>Build SPA with .NET instead of JavaScript</a:t>
          </a:r>
        </a:p>
      </dgm:t>
    </dgm:pt>
    <dgm:pt modelId="{701D8546-07CF-4ADA-9BFB-23DE836AD5E1}" type="parTrans" cxnId="{E5572BE4-C21E-4975-A21E-6F6092BEDBD3}">
      <dgm:prSet/>
      <dgm:spPr/>
      <dgm:t>
        <a:bodyPr/>
        <a:lstStyle/>
        <a:p>
          <a:endParaRPr lang="en-US"/>
        </a:p>
      </dgm:t>
    </dgm:pt>
    <dgm:pt modelId="{7A5F8FA3-B9CE-4C1A-BFB7-099E22DC8D6F}" type="sibTrans" cxnId="{E5572BE4-C21E-4975-A21E-6F6092BEDBD3}">
      <dgm:prSet/>
      <dgm:spPr/>
      <dgm:t>
        <a:bodyPr/>
        <a:lstStyle/>
        <a:p>
          <a:endParaRPr lang="en-US"/>
        </a:p>
      </dgm:t>
    </dgm:pt>
    <dgm:pt modelId="{214ED4CA-186D-4011-85EA-172D1FB95F4D}">
      <dgm:prSet/>
      <dgm:spPr/>
      <dgm:t>
        <a:bodyPr/>
        <a:lstStyle/>
        <a:p>
          <a:r>
            <a:rPr lang="en-US" dirty="0"/>
            <a:t>Write components with C# and Razor</a:t>
          </a:r>
        </a:p>
      </dgm:t>
    </dgm:pt>
    <dgm:pt modelId="{2B91B015-C4AB-4564-A928-5531F2AC2A64}" type="parTrans" cxnId="{3BF20827-E7EC-44C5-A595-5C4CD75603F5}">
      <dgm:prSet/>
      <dgm:spPr/>
      <dgm:t>
        <a:bodyPr/>
        <a:lstStyle/>
        <a:p>
          <a:endParaRPr lang="en-US"/>
        </a:p>
      </dgm:t>
    </dgm:pt>
    <dgm:pt modelId="{633DDEA5-287E-4EFD-A11B-1E478AE6493C}" type="sibTrans" cxnId="{3BF20827-E7EC-44C5-A595-5C4CD75603F5}">
      <dgm:prSet/>
      <dgm:spPr/>
      <dgm:t>
        <a:bodyPr/>
        <a:lstStyle/>
        <a:p>
          <a:endParaRPr lang="en-US"/>
        </a:p>
      </dgm:t>
    </dgm:pt>
    <dgm:pt modelId="{E295425C-D445-46CC-A2B6-F6D19DAE42EE}">
      <dgm:prSet/>
      <dgm:spPr/>
      <dgm:t>
        <a:bodyPr/>
        <a:lstStyle/>
        <a:p>
          <a:r>
            <a:rPr lang="en-US"/>
            <a:t>Share .NET code with both the client and the server </a:t>
          </a:r>
          <a:endParaRPr lang="en-US" dirty="0"/>
        </a:p>
      </dgm:t>
    </dgm:pt>
    <dgm:pt modelId="{0FEAB4FE-83FA-4498-844D-BB8F7C2E23BC}" type="parTrans" cxnId="{35388B65-D824-4D28-8F80-E1B86AC318E1}">
      <dgm:prSet/>
      <dgm:spPr/>
      <dgm:t>
        <a:bodyPr/>
        <a:lstStyle/>
        <a:p>
          <a:endParaRPr lang="en-US"/>
        </a:p>
      </dgm:t>
    </dgm:pt>
    <dgm:pt modelId="{000A5867-3CE8-4519-809C-2043D5D9ED31}" type="sibTrans" cxnId="{35388B65-D824-4D28-8F80-E1B86AC318E1}">
      <dgm:prSet/>
      <dgm:spPr/>
      <dgm:t>
        <a:bodyPr/>
        <a:lstStyle/>
        <a:p>
          <a:endParaRPr lang="en-US"/>
        </a:p>
      </dgm:t>
    </dgm:pt>
    <dgm:pt modelId="{89748E24-6458-4074-B145-F475F57324F9}">
      <dgm:prSet/>
      <dgm:spPr/>
      <dgm:t>
        <a:bodyPr/>
        <a:lstStyle/>
        <a:p>
          <a:r>
            <a:rPr lang="en-US" dirty="0"/>
            <a:t>Interact with </a:t>
          </a:r>
          <a:r>
            <a:rPr lang="en-US" dirty="0" err="1"/>
            <a:t>Javascript</a:t>
          </a:r>
          <a:endParaRPr lang="en-US" dirty="0"/>
        </a:p>
      </dgm:t>
    </dgm:pt>
    <dgm:pt modelId="{FF6C2AC6-92CC-45FD-AAB2-617B54AA607C}" type="parTrans" cxnId="{78E4D0AA-A34D-45E3-A010-6002FE450BE5}">
      <dgm:prSet/>
      <dgm:spPr/>
      <dgm:t>
        <a:bodyPr/>
        <a:lstStyle/>
        <a:p>
          <a:endParaRPr lang="en-US"/>
        </a:p>
      </dgm:t>
    </dgm:pt>
    <dgm:pt modelId="{5CFF5A0E-6F34-4190-9A4D-2ABE7EFA96C4}" type="sibTrans" cxnId="{78E4D0AA-A34D-45E3-A010-6002FE450BE5}">
      <dgm:prSet/>
      <dgm:spPr/>
      <dgm:t>
        <a:bodyPr/>
        <a:lstStyle/>
        <a:p>
          <a:endParaRPr lang="en-US"/>
        </a:p>
      </dgm:t>
    </dgm:pt>
    <dgm:pt modelId="{15A4EBEB-8B93-431C-B0A4-CF6ECF866C14}" type="pres">
      <dgm:prSet presAssocID="{59A27827-1C9F-4111-94B3-ADFC4C9E4E50}" presName="diagram" presStyleCnt="0">
        <dgm:presLayoutVars>
          <dgm:dir/>
          <dgm:resizeHandles val="exact"/>
        </dgm:presLayoutVars>
      </dgm:prSet>
      <dgm:spPr/>
    </dgm:pt>
    <dgm:pt modelId="{E8B0C3AA-76BA-4CDB-8B41-134641D6F97A}" type="pres">
      <dgm:prSet presAssocID="{CAE2649A-0945-4C94-85CB-D43340F2E86D}" presName="node" presStyleLbl="node1" presStyleIdx="0" presStyleCnt="4">
        <dgm:presLayoutVars>
          <dgm:bulletEnabled val="1"/>
        </dgm:presLayoutVars>
      </dgm:prSet>
      <dgm:spPr/>
    </dgm:pt>
    <dgm:pt modelId="{8DC5BCDA-1BEE-4CC5-8129-8C5A62E2943E}" type="pres">
      <dgm:prSet presAssocID="{7A5F8FA3-B9CE-4C1A-BFB7-099E22DC8D6F}" presName="sibTrans" presStyleCnt="0"/>
      <dgm:spPr/>
    </dgm:pt>
    <dgm:pt modelId="{DB11ECCE-6FC4-461C-88E9-524DC8F073DD}" type="pres">
      <dgm:prSet presAssocID="{214ED4CA-186D-4011-85EA-172D1FB95F4D}" presName="node" presStyleLbl="node1" presStyleIdx="1" presStyleCnt="4">
        <dgm:presLayoutVars>
          <dgm:bulletEnabled val="1"/>
        </dgm:presLayoutVars>
      </dgm:prSet>
      <dgm:spPr/>
    </dgm:pt>
    <dgm:pt modelId="{D55D9279-63B9-430D-B06E-0D93E93050A8}" type="pres">
      <dgm:prSet presAssocID="{633DDEA5-287E-4EFD-A11B-1E478AE6493C}" presName="sibTrans" presStyleCnt="0"/>
      <dgm:spPr/>
    </dgm:pt>
    <dgm:pt modelId="{7D984B4B-0894-4701-B51F-2EAA81FFA6B4}" type="pres">
      <dgm:prSet presAssocID="{E295425C-D445-46CC-A2B6-F6D19DAE42EE}" presName="node" presStyleLbl="node1" presStyleIdx="2" presStyleCnt="4">
        <dgm:presLayoutVars>
          <dgm:bulletEnabled val="1"/>
        </dgm:presLayoutVars>
      </dgm:prSet>
      <dgm:spPr/>
    </dgm:pt>
    <dgm:pt modelId="{09A48C6E-B3E5-4194-A2C1-8FB0998EB266}" type="pres">
      <dgm:prSet presAssocID="{000A5867-3CE8-4519-809C-2043D5D9ED31}" presName="sibTrans" presStyleCnt="0"/>
      <dgm:spPr/>
    </dgm:pt>
    <dgm:pt modelId="{6CD9AD3C-58CA-40BD-AAE1-5D72C22A1902}" type="pres">
      <dgm:prSet presAssocID="{89748E24-6458-4074-B145-F475F57324F9}" presName="node" presStyleLbl="node1" presStyleIdx="3" presStyleCnt="4">
        <dgm:presLayoutVars>
          <dgm:bulletEnabled val="1"/>
        </dgm:presLayoutVars>
      </dgm:prSet>
      <dgm:spPr/>
    </dgm:pt>
  </dgm:ptLst>
  <dgm:cxnLst>
    <dgm:cxn modelId="{3BF20827-E7EC-44C5-A595-5C4CD75603F5}" srcId="{59A27827-1C9F-4111-94B3-ADFC4C9E4E50}" destId="{214ED4CA-186D-4011-85EA-172D1FB95F4D}" srcOrd="1" destOrd="0" parTransId="{2B91B015-C4AB-4564-A928-5531F2AC2A64}" sibTransId="{633DDEA5-287E-4EFD-A11B-1E478AE6493C}"/>
    <dgm:cxn modelId="{1D889436-0DAD-4646-BE5C-559F0F2B4212}" type="presOf" srcId="{E295425C-D445-46CC-A2B6-F6D19DAE42EE}" destId="{7D984B4B-0894-4701-B51F-2EAA81FFA6B4}" srcOrd="0" destOrd="0" presId="urn:microsoft.com/office/officeart/2005/8/layout/default"/>
    <dgm:cxn modelId="{9E78AD37-B37C-446D-9385-32FD9CAFF363}" type="presOf" srcId="{CAE2649A-0945-4C94-85CB-D43340F2E86D}" destId="{E8B0C3AA-76BA-4CDB-8B41-134641D6F97A}" srcOrd="0" destOrd="0" presId="urn:microsoft.com/office/officeart/2005/8/layout/default"/>
    <dgm:cxn modelId="{FB0D2245-5A77-4376-8593-8396013C0080}" type="presOf" srcId="{214ED4CA-186D-4011-85EA-172D1FB95F4D}" destId="{DB11ECCE-6FC4-461C-88E9-524DC8F073DD}" srcOrd="0" destOrd="0" presId="urn:microsoft.com/office/officeart/2005/8/layout/default"/>
    <dgm:cxn modelId="{35388B65-D824-4D28-8F80-E1B86AC318E1}" srcId="{59A27827-1C9F-4111-94B3-ADFC4C9E4E50}" destId="{E295425C-D445-46CC-A2B6-F6D19DAE42EE}" srcOrd="2" destOrd="0" parTransId="{0FEAB4FE-83FA-4498-844D-BB8F7C2E23BC}" sibTransId="{000A5867-3CE8-4519-809C-2043D5D9ED31}"/>
    <dgm:cxn modelId="{4498D9A0-D77C-40E7-96CF-E55925A8B8CB}" type="presOf" srcId="{59A27827-1C9F-4111-94B3-ADFC4C9E4E50}" destId="{15A4EBEB-8B93-431C-B0A4-CF6ECF866C14}" srcOrd="0" destOrd="0" presId="urn:microsoft.com/office/officeart/2005/8/layout/default"/>
    <dgm:cxn modelId="{78E4D0AA-A34D-45E3-A010-6002FE450BE5}" srcId="{59A27827-1C9F-4111-94B3-ADFC4C9E4E50}" destId="{89748E24-6458-4074-B145-F475F57324F9}" srcOrd="3" destOrd="0" parTransId="{FF6C2AC6-92CC-45FD-AAB2-617B54AA607C}" sibTransId="{5CFF5A0E-6F34-4190-9A4D-2ABE7EFA96C4}"/>
    <dgm:cxn modelId="{F94D2DC4-F33D-4943-B323-2BB404FADCB0}" type="presOf" srcId="{89748E24-6458-4074-B145-F475F57324F9}" destId="{6CD9AD3C-58CA-40BD-AAE1-5D72C22A1902}" srcOrd="0" destOrd="0" presId="urn:microsoft.com/office/officeart/2005/8/layout/default"/>
    <dgm:cxn modelId="{E5572BE4-C21E-4975-A21E-6F6092BEDBD3}" srcId="{59A27827-1C9F-4111-94B3-ADFC4C9E4E50}" destId="{CAE2649A-0945-4C94-85CB-D43340F2E86D}" srcOrd="0" destOrd="0" parTransId="{701D8546-07CF-4ADA-9BFB-23DE836AD5E1}" sibTransId="{7A5F8FA3-B9CE-4C1A-BFB7-099E22DC8D6F}"/>
    <dgm:cxn modelId="{1857BD3A-204B-48A5-A71D-3B030AA398BE}" type="presParOf" srcId="{15A4EBEB-8B93-431C-B0A4-CF6ECF866C14}" destId="{E8B0C3AA-76BA-4CDB-8B41-134641D6F97A}" srcOrd="0" destOrd="0" presId="urn:microsoft.com/office/officeart/2005/8/layout/default"/>
    <dgm:cxn modelId="{7B49FE56-23D8-4411-9D2A-04148DD4D5F6}" type="presParOf" srcId="{15A4EBEB-8B93-431C-B0A4-CF6ECF866C14}" destId="{8DC5BCDA-1BEE-4CC5-8129-8C5A62E2943E}" srcOrd="1" destOrd="0" presId="urn:microsoft.com/office/officeart/2005/8/layout/default"/>
    <dgm:cxn modelId="{319ADEF6-0CF9-436D-B56A-57157E05C8E3}" type="presParOf" srcId="{15A4EBEB-8B93-431C-B0A4-CF6ECF866C14}" destId="{DB11ECCE-6FC4-461C-88E9-524DC8F073DD}" srcOrd="2" destOrd="0" presId="urn:microsoft.com/office/officeart/2005/8/layout/default"/>
    <dgm:cxn modelId="{DB3813FF-4C76-4406-9C25-DE57768FD34E}" type="presParOf" srcId="{15A4EBEB-8B93-431C-B0A4-CF6ECF866C14}" destId="{D55D9279-63B9-430D-B06E-0D93E93050A8}" srcOrd="3" destOrd="0" presId="urn:microsoft.com/office/officeart/2005/8/layout/default"/>
    <dgm:cxn modelId="{FB2F53F9-D7D2-445C-BEF4-ED45F1A24F91}" type="presParOf" srcId="{15A4EBEB-8B93-431C-B0A4-CF6ECF866C14}" destId="{7D984B4B-0894-4701-B51F-2EAA81FFA6B4}" srcOrd="4" destOrd="0" presId="urn:microsoft.com/office/officeart/2005/8/layout/default"/>
    <dgm:cxn modelId="{4EE8B6BA-7C39-42A4-8F74-0257844CC565}" type="presParOf" srcId="{15A4EBEB-8B93-431C-B0A4-CF6ECF866C14}" destId="{09A48C6E-B3E5-4194-A2C1-8FB0998EB266}" srcOrd="5" destOrd="0" presId="urn:microsoft.com/office/officeart/2005/8/layout/default"/>
    <dgm:cxn modelId="{397C8042-538F-44C0-9279-F3083122F2C8}" type="presParOf" srcId="{15A4EBEB-8B93-431C-B0A4-CF6ECF866C14}" destId="{6CD9AD3C-58CA-40BD-AAE1-5D72C22A190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AA90A5-3F72-4C7C-B534-78656B47D36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9ED77E-DA18-4FA5-B161-90385BEEE657}">
      <dgm:prSet phldrT="[Text]"/>
      <dgm:spPr/>
      <dgm:t>
        <a:bodyPr/>
        <a:lstStyle/>
        <a:p>
          <a:r>
            <a:rPr lang="en-US" dirty="0"/>
            <a:t>Blazor Server</a:t>
          </a:r>
        </a:p>
      </dgm:t>
    </dgm:pt>
    <dgm:pt modelId="{F0FA14BF-4343-4F39-B3DA-B70FE22856B0}" type="parTrans" cxnId="{665436B5-E7EB-4FBC-8256-469AC356A3A0}">
      <dgm:prSet/>
      <dgm:spPr/>
      <dgm:t>
        <a:bodyPr/>
        <a:lstStyle/>
        <a:p>
          <a:endParaRPr lang="en-US"/>
        </a:p>
      </dgm:t>
    </dgm:pt>
    <dgm:pt modelId="{C6DC5D18-291F-43DF-9FB7-C1490E04E949}" type="sibTrans" cxnId="{665436B5-E7EB-4FBC-8256-469AC356A3A0}">
      <dgm:prSet/>
      <dgm:spPr/>
      <dgm:t>
        <a:bodyPr/>
        <a:lstStyle/>
        <a:p>
          <a:endParaRPr lang="en-US"/>
        </a:p>
      </dgm:t>
    </dgm:pt>
    <dgm:pt modelId="{D32F8947-17EF-4D17-B68C-56D79845895D}">
      <dgm:prSet phldrT="[Text]"/>
      <dgm:spPr/>
      <dgm:t>
        <a:bodyPr/>
        <a:lstStyle/>
        <a:p>
          <a:r>
            <a:rPr lang="en-US" dirty="0"/>
            <a:t>Blazor WebAssembly</a:t>
          </a:r>
        </a:p>
      </dgm:t>
    </dgm:pt>
    <dgm:pt modelId="{8C889C04-0FF6-4C5F-B513-DB86DDF5D926}" type="parTrans" cxnId="{6923B90C-D9BC-4617-B350-74193D62A742}">
      <dgm:prSet/>
      <dgm:spPr/>
      <dgm:t>
        <a:bodyPr/>
        <a:lstStyle/>
        <a:p>
          <a:endParaRPr lang="en-US"/>
        </a:p>
      </dgm:t>
    </dgm:pt>
    <dgm:pt modelId="{75DBC5D6-7B59-418A-991C-126AEC92CF1C}" type="sibTrans" cxnId="{6923B90C-D9BC-4617-B350-74193D62A742}">
      <dgm:prSet/>
      <dgm:spPr/>
      <dgm:t>
        <a:bodyPr/>
        <a:lstStyle/>
        <a:p>
          <a:endParaRPr lang="en-US"/>
        </a:p>
      </dgm:t>
    </dgm:pt>
    <dgm:pt modelId="{902BAE4C-327B-4860-88DA-8B17984A0E2C}" type="pres">
      <dgm:prSet presAssocID="{A9AA90A5-3F72-4C7C-B534-78656B47D36E}" presName="linear" presStyleCnt="0">
        <dgm:presLayoutVars>
          <dgm:animLvl val="lvl"/>
          <dgm:resizeHandles val="exact"/>
        </dgm:presLayoutVars>
      </dgm:prSet>
      <dgm:spPr/>
    </dgm:pt>
    <dgm:pt modelId="{D6E54B34-84E1-404F-968E-1BC743289721}" type="pres">
      <dgm:prSet presAssocID="{229ED77E-DA18-4FA5-B161-90385BEEE6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2D8939-20FD-4EFE-8D0F-EF050162E3A9}" type="pres">
      <dgm:prSet presAssocID="{C6DC5D18-291F-43DF-9FB7-C1490E04E949}" presName="spacer" presStyleCnt="0"/>
      <dgm:spPr/>
    </dgm:pt>
    <dgm:pt modelId="{ECBAAB9D-A326-4A67-B790-15C09A290987}" type="pres">
      <dgm:prSet presAssocID="{D32F8947-17EF-4D17-B68C-56D79845895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923B90C-D9BC-4617-B350-74193D62A742}" srcId="{A9AA90A5-3F72-4C7C-B534-78656B47D36E}" destId="{D32F8947-17EF-4D17-B68C-56D79845895D}" srcOrd="1" destOrd="0" parTransId="{8C889C04-0FF6-4C5F-B513-DB86DDF5D926}" sibTransId="{75DBC5D6-7B59-418A-991C-126AEC92CF1C}"/>
    <dgm:cxn modelId="{7D8CB072-FB36-4B4E-8C94-BAD56E5D33D0}" type="presOf" srcId="{D32F8947-17EF-4D17-B68C-56D79845895D}" destId="{ECBAAB9D-A326-4A67-B790-15C09A290987}" srcOrd="0" destOrd="0" presId="urn:microsoft.com/office/officeart/2005/8/layout/vList2"/>
    <dgm:cxn modelId="{D3AEF396-06AD-4511-AD37-17F22688B4F5}" type="presOf" srcId="{A9AA90A5-3F72-4C7C-B534-78656B47D36E}" destId="{902BAE4C-327B-4860-88DA-8B17984A0E2C}" srcOrd="0" destOrd="0" presId="urn:microsoft.com/office/officeart/2005/8/layout/vList2"/>
    <dgm:cxn modelId="{32BB36AF-04C0-4C8E-8B24-AC0352F7AB1F}" type="presOf" srcId="{229ED77E-DA18-4FA5-B161-90385BEEE657}" destId="{D6E54B34-84E1-404F-968E-1BC743289721}" srcOrd="0" destOrd="0" presId="urn:microsoft.com/office/officeart/2005/8/layout/vList2"/>
    <dgm:cxn modelId="{665436B5-E7EB-4FBC-8256-469AC356A3A0}" srcId="{A9AA90A5-3F72-4C7C-B534-78656B47D36E}" destId="{229ED77E-DA18-4FA5-B161-90385BEEE657}" srcOrd="0" destOrd="0" parTransId="{F0FA14BF-4343-4F39-B3DA-B70FE22856B0}" sibTransId="{C6DC5D18-291F-43DF-9FB7-C1490E04E949}"/>
    <dgm:cxn modelId="{F4BF5497-A48C-43AB-9C15-1D75B9C6F562}" type="presParOf" srcId="{902BAE4C-327B-4860-88DA-8B17984A0E2C}" destId="{D6E54B34-84E1-404F-968E-1BC743289721}" srcOrd="0" destOrd="0" presId="urn:microsoft.com/office/officeart/2005/8/layout/vList2"/>
    <dgm:cxn modelId="{39FAD24D-3A1F-4690-A06B-FB4F75E61B60}" type="presParOf" srcId="{902BAE4C-327B-4860-88DA-8B17984A0E2C}" destId="{592D8939-20FD-4EFE-8D0F-EF050162E3A9}" srcOrd="1" destOrd="0" presId="urn:microsoft.com/office/officeart/2005/8/layout/vList2"/>
    <dgm:cxn modelId="{18FE9716-D401-448C-B28B-02B1A03978DB}" type="presParOf" srcId="{902BAE4C-327B-4860-88DA-8B17984A0E2C}" destId="{ECBAAB9D-A326-4A67-B790-15C09A2909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2018A9-42A1-49A1-A162-6146BBB0819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DFE30E-3CF8-440C-9562-DC05AC08EE00}">
      <dgm:prSet phldrT="[Text]"/>
      <dgm:spPr/>
      <dgm:t>
        <a:bodyPr/>
        <a:lstStyle/>
        <a:p>
          <a:r>
            <a:rPr lang="en-US" dirty="0"/>
            <a:t>Register</a:t>
          </a:r>
        </a:p>
      </dgm:t>
    </dgm:pt>
    <dgm:pt modelId="{8E7FB9A8-D7D3-4DA2-8C9E-55AF372EA77C}" type="parTrans" cxnId="{777DAF93-7C39-4495-9CE9-182A14B524CB}">
      <dgm:prSet/>
      <dgm:spPr/>
      <dgm:t>
        <a:bodyPr/>
        <a:lstStyle/>
        <a:p>
          <a:endParaRPr lang="en-US"/>
        </a:p>
      </dgm:t>
    </dgm:pt>
    <dgm:pt modelId="{C27C0AA4-B5BA-43A5-87B7-CC760BC51982}" type="sibTrans" cxnId="{777DAF93-7C39-4495-9CE9-182A14B524CB}">
      <dgm:prSet/>
      <dgm:spPr/>
      <dgm:t>
        <a:bodyPr/>
        <a:lstStyle/>
        <a:p>
          <a:endParaRPr lang="en-US"/>
        </a:p>
      </dgm:t>
    </dgm:pt>
    <dgm:pt modelId="{C1A13AFE-0E5C-424B-8455-96D9832C7C1C}">
      <dgm:prSet phldrT="[Text]"/>
      <dgm:spPr/>
      <dgm:t>
        <a:bodyPr/>
        <a:lstStyle/>
        <a:p>
          <a:r>
            <a:rPr lang="en-US" dirty="0"/>
            <a:t>Resolve</a:t>
          </a:r>
        </a:p>
      </dgm:t>
    </dgm:pt>
    <dgm:pt modelId="{953E38A8-D16D-4E3A-A96B-7BDDEC02CF4F}" type="parTrans" cxnId="{6549D992-C6F7-4606-B74F-AB7E7D64B88C}">
      <dgm:prSet/>
      <dgm:spPr/>
      <dgm:t>
        <a:bodyPr/>
        <a:lstStyle/>
        <a:p>
          <a:endParaRPr lang="en-US"/>
        </a:p>
      </dgm:t>
    </dgm:pt>
    <dgm:pt modelId="{F3D4DA5F-F06D-48C2-8BA7-78649C5E7CA9}" type="sibTrans" cxnId="{6549D992-C6F7-4606-B74F-AB7E7D64B88C}">
      <dgm:prSet/>
      <dgm:spPr/>
      <dgm:t>
        <a:bodyPr/>
        <a:lstStyle/>
        <a:p>
          <a:endParaRPr lang="en-US"/>
        </a:p>
      </dgm:t>
    </dgm:pt>
    <dgm:pt modelId="{6D6F630E-D8D3-46B4-BCD6-34694350CCE8}">
      <dgm:prSet phldrT="[Text]"/>
      <dgm:spPr/>
      <dgm:t>
        <a:bodyPr/>
        <a:lstStyle/>
        <a:p>
          <a:r>
            <a:rPr lang="en-US" dirty="0"/>
            <a:t>Dispose</a:t>
          </a:r>
        </a:p>
      </dgm:t>
    </dgm:pt>
    <dgm:pt modelId="{0555D460-013C-4993-B532-ABA17C6A6A3A}" type="parTrans" cxnId="{4D4EB7E5-9191-49FB-A465-6E8C176D270E}">
      <dgm:prSet/>
      <dgm:spPr/>
      <dgm:t>
        <a:bodyPr/>
        <a:lstStyle/>
        <a:p>
          <a:endParaRPr lang="en-US"/>
        </a:p>
      </dgm:t>
    </dgm:pt>
    <dgm:pt modelId="{34A35DD9-287B-4CE4-9A94-FF4614762B67}" type="sibTrans" cxnId="{4D4EB7E5-9191-49FB-A465-6E8C176D270E}">
      <dgm:prSet/>
      <dgm:spPr/>
      <dgm:t>
        <a:bodyPr/>
        <a:lstStyle/>
        <a:p>
          <a:endParaRPr lang="en-US"/>
        </a:p>
      </dgm:t>
    </dgm:pt>
    <dgm:pt modelId="{2F3B9C9C-3CB8-4C58-8268-5CAA86BE8581}" type="pres">
      <dgm:prSet presAssocID="{172018A9-42A1-49A1-A162-6146BBB0819D}" presName="diagram" presStyleCnt="0">
        <dgm:presLayoutVars>
          <dgm:dir/>
          <dgm:resizeHandles val="exact"/>
        </dgm:presLayoutVars>
      </dgm:prSet>
      <dgm:spPr/>
    </dgm:pt>
    <dgm:pt modelId="{62BD001C-6548-4135-9681-EDBFC37D80A6}" type="pres">
      <dgm:prSet presAssocID="{ABDFE30E-3CF8-440C-9562-DC05AC08EE00}" presName="node" presStyleLbl="node1" presStyleIdx="0" presStyleCnt="3">
        <dgm:presLayoutVars>
          <dgm:bulletEnabled val="1"/>
        </dgm:presLayoutVars>
      </dgm:prSet>
      <dgm:spPr/>
    </dgm:pt>
    <dgm:pt modelId="{C66BB1DD-EFF0-4D36-AD80-05B048E814ED}" type="pres">
      <dgm:prSet presAssocID="{C27C0AA4-B5BA-43A5-87B7-CC760BC51982}" presName="sibTrans" presStyleCnt="0"/>
      <dgm:spPr/>
    </dgm:pt>
    <dgm:pt modelId="{79A6BFBB-6725-4160-9F9A-A4905771A63B}" type="pres">
      <dgm:prSet presAssocID="{C1A13AFE-0E5C-424B-8455-96D9832C7C1C}" presName="node" presStyleLbl="node1" presStyleIdx="1" presStyleCnt="3">
        <dgm:presLayoutVars>
          <dgm:bulletEnabled val="1"/>
        </dgm:presLayoutVars>
      </dgm:prSet>
      <dgm:spPr/>
    </dgm:pt>
    <dgm:pt modelId="{30ED769A-045F-4C50-B85A-42E496950D64}" type="pres">
      <dgm:prSet presAssocID="{F3D4DA5F-F06D-48C2-8BA7-78649C5E7CA9}" presName="sibTrans" presStyleCnt="0"/>
      <dgm:spPr/>
    </dgm:pt>
    <dgm:pt modelId="{DB8DB89B-95C3-43DA-83B2-C17D60B39D14}" type="pres">
      <dgm:prSet presAssocID="{6D6F630E-D8D3-46B4-BCD6-34694350CCE8}" presName="node" presStyleLbl="node1" presStyleIdx="2" presStyleCnt="3">
        <dgm:presLayoutVars>
          <dgm:bulletEnabled val="1"/>
        </dgm:presLayoutVars>
      </dgm:prSet>
      <dgm:spPr/>
    </dgm:pt>
  </dgm:ptLst>
  <dgm:cxnLst>
    <dgm:cxn modelId="{C839D710-4B6E-427E-A63D-8416BADF6204}" type="presOf" srcId="{C1A13AFE-0E5C-424B-8455-96D9832C7C1C}" destId="{79A6BFBB-6725-4160-9F9A-A4905771A63B}" srcOrd="0" destOrd="0" presId="urn:microsoft.com/office/officeart/2005/8/layout/default"/>
    <dgm:cxn modelId="{C8FE285E-A32E-4453-90FE-98749824E5DB}" type="presOf" srcId="{6D6F630E-D8D3-46B4-BCD6-34694350CCE8}" destId="{DB8DB89B-95C3-43DA-83B2-C17D60B39D14}" srcOrd="0" destOrd="0" presId="urn:microsoft.com/office/officeart/2005/8/layout/default"/>
    <dgm:cxn modelId="{6549D992-C6F7-4606-B74F-AB7E7D64B88C}" srcId="{172018A9-42A1-49A1-A162-6146BBB0819D}" destId="{C1A13AFE-0E5C-424B-8455-96D9832C7C1C}" srcOrd="1" destOrd="0" parTransId="{953E38A8-D16D-4E3A-A96B-7BDDEC02CF4F}" sibTransId="{F3D4DA5F-F06D-48C2-8BA7-78649C5E7CA9}"/>
    <dgm:cxn modelId="{777DAF93-7C39-4495-9CE9-182A14B524CB}" srcId="{172018A9-42A1-49A1-A162-6146BBB0819D}" destId="{ABDFE30E-3CF8-440C-9562-DC05AC08EE00}" srcOrd="0" destOrd="0" parTransId="{8E7FB9A8-D7D3-4DA2-8C9E-55AF372EA77C}" sibTransId="{C27C0AA4-B5BA-43A5-87B7-CC760BC51982}"/>
    <dgm:cxn modelId="{1F064DB7-B0DC-4511-9151-F82E7B2AB590}" type="presOf" srcId="{172018A9-42A1-49A1-A162-6146BBB0819D}" destId="{2F3B9C9C-3CB8-4C58-8268-5CAA86BE8581}" srcOrd="0" destOrd="0" presId="urn:microsoft.com/office/officeart/2005/8/layout/default"/>
    <dgm:cxn modelId="{226C9FBB-4B08-4A0C-90FC-3E58F3D1BB74}" type="presOf" srcId="{ABDFE30E-3CF8-440C-9562-DC05AC08EE00}" destId="{62BD001C-6548-4135-9681-EDBFC37D80A6}" srcOrd="0" destOrd="0" presId="urn:microsoft.com/office/officeart/2005/8/layout/default"/>
    <dgm:cxn modelId="{4D4EB7E5-9191-49FB-A465-6E8C176D270E}" srcId="{172018A9-42A1-49A1-A162-6146BBB0819D}" destId="{6D6F630E-D8D3-46B4-BCD6-34694350CCE8}" srcOrd="2" destOrd="0" parTransId="{0555D460-013C-4993-B532-ABA17C6A6A3A}" sibTransId="{34A35DD9-287B-4CE4-9A94-FF4614762B67}"/>
    <dgm:cxn modelId="{1FCE59F2-4FDA-41FE-8674-3B674E997443}" type="presParOf" srcId="{2F3B9C9C-3CB8-4C58-8268-5CAA86BE8581}" destId="{62BD001C-6548-4135-9681-EDBFC37D80A6}" srcOrd="0" destOrd="0" presId="urn:microsoft.com/office/officeart/2005/8/layout/default"/>
    <dgm:cxn modelId="{018D1BC1-B088-43CB-90B0-2CC94AB0FF27}" type="presParOf" srcId="{2F3B9C9C-3CB8-4C58-8268-5CAA86BE8581}" destId="{C66BB1DD-EFF0-4D36-AD80-05B048E814ED}" srcOrd="1" destOrd="0" presId="urn:microsoft.com/office/officeart/2005/8/layout/default"/>
    <dgm:cxn modelId="{2652DF1B-BE79-4C53-8026-38E5DE590893}" type="presParOf" srcId="{2F3B9C9C-3CB8-4C58-8268-5CAA86BE8581}" destId="{79A6BFBB-6725-4160-9F9A-A4905771A63B}" srcOrd="2" destOrd="0" presId="urn:microsoft.com/office/officeart/2005/8/layout/default"/>
    <dgm:cxn modelId="{BF46AB51-1112-4A29-B1B3-D5733B155E01}" type="presParOf" srcId="{2F3B9C9C-3CB8-4C58-8268-5CAA86BE8581}" destId="{30ED769A-045F-4C50-B85A-42E496950D64}" srcOrd="3" destOrd="0" presId="urn:microsoft.com/office/officeart/2005/8/layout/default"/>
    <dgm:cxn modelId="{0EF7376F-86D0-496D-ADB3-BA77793AAC59}" type="presParOf" srcId="{2F3B9C9C-3CB8-4C58-8268-5CAA86BE8581}" destId="{DB8DB89B-95C3-43DA-83B2-C17D60B39D1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E78E96-7D1A-4615-8BBE-39E36AD571D4}" type="doc">
      <dgm:prSet loTypeId="urn:diagrams.loki3.com/Bracke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7EA2FE-B8E8-4104-96A1-8E12D46EEE9B}">
      <dgm:prSet phldrT="[Text]"/>
      <dgm:spPr/>
      <dgm:t>
        <a:bodyPr/>
        <a:lstStyle/>
        <a:p>
          <a:r>
            <a:rPr lang="en-US" dirty="0" err="1"/>
            <a:t>AddTransient</a:t>
          </a:r>
          <a:endParaRPr lang="en-US" dirty="0"/>
        </a:p>
      </dgm:t>
    </dgm:pt>
    <dgm:pt modelId="{E5613BE6-8FD7-4E86-BF5C-EE4542456131}" type="parTrans" cxnId="{08208D20-40E9-4289-A0CB-6E156F051AF3}">
      <dgm:prSet/>
      <dgm:spPr/>
      <dgm:t>
        <a:bodyPr/>
        <a:lstStyle/>
        <a:p>
          <a:endParaRPr lang="en-US"/>
        </a:p>
      </dgm:t>
    </dgm:pt>
    <dgm:pt modelId="{9259F2A0-6A3F-4D9B-87F0-2F53B0A9C581}" type="sibTrans" cxnId="{08208D20-40E9-4289-A0CB-6E156F051AF3}">
      <dgm:prSet/>
      <dgm:spPr/>
      <dgm:t>
        <a:bodyPr/>
        <a:lstStyle/>
        <a:p>
          <a:endParaRPr lang="en-US"/>
        </a:p>
      </dgm:t>
    </dgm:pt>
    <dgm:pt modelId="{AF062BB6-B243-40E2-A850-602FBE6A4D65}">
      <dgm:prSet phldrT="[Text]"/>
      <dgm:spPr/>
      <dgm:t>
        <a:bodyPr/>
        <a:lstStyle/>
        <a:p>
          <a:r>
            <a:rPr lang="en-US" dirty="0"/>
            <a:t>Created each time requested</a:t>
          </a:r>
        </a:p>
      </dgm:t>
    </dgm:pt>
    <dgm:pt modelId="{9206C81B-F1B3-4B05-8D4D-576EBFF751AA}" type="parTrans" cxnId="{C6B1676B-8A23-40AA-A643-147FCEC8AE6B}">
      <dgm:prSet/>
      <dgm:spPr/>
      <dgm:t>
        <a:bodyPr/>
        <a:lstStyle/>
        <a:p>
          <a:endParaRPr lang="en-US"/>
        </a:p>
      </dgm:t>
    </dgm:pt>
    <dgm:pt modelId="{CF0673C7-06D0-4443-8369-0149F65DE39E}" type="sibTrans" cxnId="{C6B1676B-8A23-40AA-A643-147FCEC8AE6B}">
      <dgm:prSet/>
      <dgm:spPr/>
      <dgm:t>
        <a:bodyPr/>
        <a:lstStyle/>
        <a:p>
          <a:endParaRPr lang="en-US"/>
        </a:p>
      </dgm:t>
    </dgm:pt>
    <dgm:pt modelId="{67A848A1-5924-487E-A3F1-0C2D84D74721}">
      <dgm:prSet phldrT="[Text]"/>
      <dgm:spPr/>
      <dgm:t>
        <a:bodyPr/>
        <a:lstStyle/>
        <a:p>
          <a:r>
            <a:rPr lang="en-US" dirty="0" err="1"/>
            <a:t>AddScoped</a:t>
          </a:r>
          <a:endParaRPr lang="en-US" dirty="0"/>
        </a:p>
      </dgm:t>
    </dgm:pt>
    <dgm:pt modelId="{44C4B5A2-8B5B-4A4F-A723-83B7F4C04EE3}" type="parTrans" cxnId="{F99DAE53-CEAC-4E93-8B12-F3F956261FC8}">
      <dgm:prSet/>
      <dgm:spPr/>
      <dgm:t>
        <a:bodyPr/>
        <a:lstStyle/>
        <a:p>
          <a:endParaRPr lang="en-US"/>
        </a:p>
      </dgm:t>
    </dgm:pt>
    <dgm:pt modelId="{D67B1FBE-3305-418E-9539-E0C8AA41C494}" type="sibTrans" cxnId="{F99DAE53-CEAC-4E93-8B12-F3F956261FC8}">
      <dgm:prSet/>
      <dgm:spPr/>
      <dgm:t>
        <a:bodyPr/>
        <a:lstStyle/>
        <a:p>
          <a:endParaRPr lang="en-US"/>
        </a:p>
      </dgm:t>
    </dgm:pt>
    <dgm:pt modelId="{3F7FAACE-35D4-4910-9B76-C52E96599E44}">
      <dgm:prSet phldrT="[Text]"/>
      <dgm:spPr/>
      <dgm:t>
        <a:bodyPr/>
        <a:lstStyle/>
        <a:p>
          <a:r>
            <a:rPr lang="en-US" b="0" i="0" dirty="0"/>
            <a:t>Created once per client request (connection)</a:t>
          </a:r>
          <a:endParaRPr lang="en-US" dirty="0"/>
        </a:p>
      </dgm:t>
    </dgm:pt>
    <dgm:pt modelId="{FE88622C-E862-4FC9-AB95-93E5FA15C160}" type="parTrans" cxnId="{B2503F21-10DB-46F4-B4E9-A5D642FFA8BC}">
      <dgm:prSet/>
      <dgm:spPr/>
      <dgm:t>
        <a:bodyPr/>
        <a:lstStyle/>
        <a:p>
          <a:endParaRPr lang="en-US"/>
        </a:p>
      </dgm:t>
    </dgm:pt>
    <dgm:pt modelId="{F497ED5B-C88D-4E90-83F5-CC86701235F0}" type="sibTrans" cxnId="{B2503F21-10DB-46F4-B4E9-A5D642FFA8BC}">
      <dgm:prSet/>
      <dgm:spPr/>
      <dgm:t>
        <a:bodyPr/>
        <a:lstStyle/>
        <a:p>
          <a:endParaRPr lang="en-US"/>
        </a:p>
      </dgm:t>
    </dgm:pt>
    <dgm:pt modelId="{A75BCADA-B004-44DE-90F5-5CEAC2C1B947}">
      <dgm:prSet phldrT="[Text]"/>
      <dgm:spPr/>
      <dgm:t>
        <a:bodyPr/>
        <a:lstStyle/>
        <a:p>
          <a:r>
            <a:rPr lang="en-US" dirty="0" err="1"/>
            <a:t>AddSingletone</a:t>
          </a:r>
          <a:endParaRPr lang="en-US" dirty="0"/>
        </a:p>
      </dgm:t>
    </dgm:pt>
    <dgm:pt modelId="{E6CB0D98-7FCB-42E6-8E83-8AFE2745A0CA}" type="parTrans" cxnId="{34E31798-B07C-428C-A1E2-9F715F36CB22}">
      <dgm:prSet/>
      <dgm:spPr/>
      <dgm:t>
        <a:bodyPr/>
        <a:lstStyle/>
        <a:p>
          <a:endParaRPr lang="en-US"/>
        </a:p>
      </dgm:t>
    </dgm:pt>
    <dgm:pt modelId="{373A5078-5A7E-4CA2-8161-CD429F17D6E9}" type="sibTrans" cxnId="{34E31798-B07C-428C-A1E2-9F715F36CB22}">
      <dgm:prSet/>
      <dgm:spPr/>
      <dgm:t>
        <a:bodyPr/>
        <a:lstStyle/>
        <a:p>
          <a:endParaRPr lang="en-US"/>
        </a:p>
      </dgm:t>
    </dgm:pt>
    <dgm:pt modelId="{93AF4588-F25D-4928-B1B6-926AB62B63CE}">
      <dgm:prSet phldrT="[Text]"/>
      <dgm:spPr/>
      <dgm:t>
        <a:bodyPr/>
        <a:lstStyle/>
        <a:p>
          <a:r>
            <a:rPr lang="en-US" dirty="0"/>
            <a:t>Created the first time they're requested</a:t>
          </a:r>
        </a:p>
      </dgm:t>
    </dgm:pt>
    <dgm:pt modelId="{1E0B2A31-43D3-4134-9705-E4823B5DCBFB}" type="parTrans" cxnId="{C12CBA5E-207E-4365-A494-EE430A4DE565}">
      <dgm:prSet/>
      <dgm:spPr/>
      <dgm:t>
        <a:bodyPr/>
        <a:lstStyle/>
        <a:p>
          <a:endParaRPr lang="en-US"/>
        </a:p>
      </dgm:t>
    </dgm:pt>
    <dgm:pt modelId="{2FC17874-C73F-4458-982B-A858429146E3}" type="sibTrans" cxnId="{C12CBA5E-207E-4365-A494-EE430A4DE565}">
      <dgm:prSet/>
      <dgm:spPr/>
      <dgm:t>
        <a:bodyPr/>
        <a:lstStyle/>
        <a:p>
          <a:endParaRPr lang="en-US"/>
        </a:p>
      </dgm:t>
    </dgm:pt>
    <dgm:pt modelId="{49E84982-F864-43D5-9994-6E2DFD532B02}" type="pres">
      <dgm:prSet presAssocID="{C0E78E96-7D1A-4615-8BBE-39E36AD571D4}" presName="Name0" presStyleCnt="0">
        <dgm:presLayoutVars>
          <dgm:dir/>
          <dgm:animLvl val="lvl"/>
          <dgm:resizeHandles val="exact"/>
        </dgm:presLayoutVars>
      </dgm:prSet>
      <dgm:spPr/>
    </dgm:pt>
    <dgm:pt modelId="{6F088EB2-AA0E-48BA-9ADC-2CE070865803}" type="pres">
      <dgm:prSet presAssocID="{827EA2FE-B8E8-4104-96A1-8E12D46EEE9B}" presName="linNode" presStyleCnt="0"/>
      <dgm:spPr/>
    </dgm:pt>
    <dgm:pt modelId="{418051A9-6457-4DBF-8FAB-ED7221919C85}" type="pres">
      <dgm:prSet presAssocID="{827EA2FE-B8E8-4104-96A1-8E12D46EEE9B}" presName="parTx" presStyleLbl="revTx" presStyleIdx="0" presStyleCnt="3">
        <dgm:presLayoutVars>
          <dgm:chMax val="1"/>
          <dgm:bulletEnabled val="1"/>
        </dgm:presLayoutVars>
      </dgm:prSet>
      <dgm:spPr/>
    </dgm:pt>
    <dgm:pt modelId="{9F64D51A-DF79-477A-898C-E9874B5CA771}" type="pres">
      <dgm:prSet presAssocID="{827EA2FE-B8E8-4104-96A1-8E12D46EEE9B}" presName="bracket" presStyleLbl="parChTrans1D1" presStyleIdx="0" presStyleCnt="3"/>
      <dgm:spPr/>
    </dgm:pt>
    <dgm:pt modelId="{872EBD6A-B4A5-4652-B829-9D5C3804B979}" type="pres">
      <dgm:prSet presAssocID="{827EA2FE-B8E8-4104-96A1-8E12D46EEE9B}" presName="spH" presStyleCnt="0"/>
      <dgm:spPr/>
    </dgm:pt>
    <dgm:pt modelId="{9B942D58-55B4-4E29-9E39-7D393821B19E}" type="pres">
      <dgm:prSet presAssocID="{827EA2FE-B8E8-4104-96A1-8E12D46EEE9B}" presName="desTx" presStyleLbl="node1" presStyleIdx="0" presStyleCnt="3" custScaleY="233461">
        <dgm:presLayoutVars>
          <dgm:bulletEnabled val="1"/>
        </dgm:presLayoutVars>
      </dgm:prSet>
      <dgm:spPr/>
    </dgm:pt>
    <dgm:pt modelId="{819E17AC-642F-497D-9BEA-4D4A7CADB96D}" type="pres">
      <dgm:prSet presAssocID="{9259F2A0-6A3F-4D9B-87F0-2F53B0A9C581}" presName="spV" presStyleCnt="0"/>
      <dgm:spPr/>
    </dgm:pt>
    <dgm:pt modelId="{E647AD51-251B-43A6-82CE-4A06394CE573}" type="pres">
      <dgm:prSet presAssocID="{67A848A1-5924-487E-A3F1-0C2D84D74721}" presName="linNode" presStyleCnt="0"/>
      <dgm:spPr/>
    </dgm:pt>
    <dgm:pt modelId="{55075733-FA06-4C56-BF64-5288B04B5D23}" type="pres">
      <dgm:prSet presAssocID="{67A848A1-5924-487E-A3F1-0C2D84D74721}" presName="parTx" presStyleLbl="revTx" presStyleIdx="1" presStyleCnt="3">
        <dgm:presLayoutVars>
          <dgm:chMax val="1"/>
          <dgm:bulletEnabled val="1"/>
        </dgm:presLayoutVars>
      </dgm:prSet>
      <dgm:spPr/>
    </dgm:pt>
    <dgm:pt modelId="{2F6E7249-6ABE-41FE-9416-B1A8C9F3513C}" type="pres">
      <dgm:prSet presAssocID="{67A848A1-5924-487E-A3F1-0C2D84D74721}" presName="bracket" presStyleLbl="parChTrans1D1" presStyleIdx="1" presStyleCnt="3"/>
      <dgm:spPr/>
    </dgm:pt>
    <dgm:pt modelId="{3230BF93-FD64-4EDA-B7F9-450C3D197B83}" type="pres">
      <dgm:prSet presAssocID="{67A848A1-5924-487E-A3F1-0C2D84D74721}" presName="spH" presStyleCnt="0"/>
      <dgm:spPr/>
    </dgm:pt>
    <dgm:pt modelId="{3DD64B10-19B3-4793-AEA0-E7C7885465E3}" type="pres">
      <dgm:prSet presAssocID="{67A848A1-5924-487E-A3F1-0C2D84D74721}" presName="desTx" presStyleLbl="node1" presStyleIdx="1" presStyleCnt="3" custScaleY="153077">
        <dgm:presLayoutVars>
          <dgm:bulletEnabled val="1"/>
        </dgm:presLayoutVars>
      </dgm:prSet>
      <dgm:spPr/>
    </dgm:pt>
    <dgm:pt modelId="{D369F6B3-E905-441C-9454-38151595ED45}" type="pres">
      <dgm:prSet presAssocID="{D67B1FBE-3305-418E-9539-E0C8AA41C494}" presName="spV" presStyleCnt="0"/>
      <dgm:spPr/>
    </dgm:pt>
    <dgm:pt modelId="{E0ED06C1-048A-4D93-8E65-9760C5BABA15}" type="pres">
      <dgm:prSet presAssocID="{A75BCADA-B004-44DE-90F5-5CEAC2C1B947}" presName="linNode" presStyleCnt="0"/>
      <dgm:spPr/>
    </dgm:pt>
    <dgm:pt modelId="{96AAF1CD-35FB-45D6-991B-37AB4BFE29CE}" type="pres">
      <dgm:prSet presAssocID="{A75BCADA-B004-44DE-90F5-5CEAC2C1B947}" presName="parTx" presStyleLbl="revTx" presStyleIdx="2" presStyleCnt="3">
        <dgm:presLayoutVars>
          <dgm:chMax val="1"/>
          <dgm:bulletEnabled val="1"/>
        </dgm:presLayoutVars>
      </dgm:prSet>
      <dgm:spPr/>
    </dgm:pt>
    <dgm:pt modelId="{8AA51FED-AE5A-46C1-B95B-16B2B9116623}" type="pres">
      <dgm:prSet presAssocID="{A75BCADA-B004-44DE-90F5-5CEAC2C1B947}" presName="bracket" presStyleLbl="parChTrans1D1" presStyleIdx="2" presStyleCnt="3"/>
      <dgm:spPr/>
    </dgm:pt>
    <dgm:pt modelId="{844DD878-94FB-4B49-A85C-FC90C6A9453D}" type="pres">
      <dgm:prSet presAssocID="{A75BCADA-B004-44DE-90F5-5CEAC2C1B947}" presName="spH" presStyleCnt="0"/>
      <dgm:spPr/>
    </dgm:pt>
    <dgm:pt modelId="{5F35AF0A-0FDE-4837-A17C-E27243649C2E}" type="pres">
      <dgm:prSet presAssocID="{A75BCADA-B004-44DE-90F5-5CEAC2C1B947}" presName="desTx" presStyleLbl="node1" presStyleIdx="2" presStyleCnt="3" custScaleY="262640">
        <dgm:presLayoutVars>
          <dgm:bulletEnabled val="1"/>
        </dgm:presLayoutVars>
      </dgm:prSet>
      <dgm:spPr/>
    </dgm:pt>
  </dgm:ptLst>
  <dgm:cxnLst>
    <dgm:cxn modelId="{08208D20-40E9-4289-A0CB-6E156F051AF3}" srcId="{C0E78E96-7D1A-4615-8BBE-39E36AD571D4}" destId="{827EA2FE-B8E8-4104-96A1-8E12D46EEE9B}" srcOrd="0" destOrd="0" parTransId="{E5613BE6-8FD7-4E86-BF5C-EE4542456131}" sibTransId="{9259F2A0-6A3F-4D9B-87F0-2F53B0A9C581}"/>
    <dgm:cxn modelId="{B2503F21-10DB-46F4-B4E9-A5D642FFA8BC}" srcId="{67A848A1-5924-487E-A3F1-0C2D84D74721}" destId="{3F7FAACE-35D4-4910-9B76-C52E96599E44}" srcOrd="0" destOrd="0" parTransId="{FE88622C-E862-4FC9-AB95-93E5FA15C160}" sibTransId="{F497ED5B-C88D-4E90-83F5-CC86701235F0}"/>
    <dgm:cxn modelId="{36A87029-2DD6-4C95-AE17-102C0578701D}" type="presOf" srcId="{3F7FAACE-35D4-4910-9B76-C52E96599E44}" destId="{3DD64B10-19B3-4793-AEA0-E7C7885465E3}" srcOrd="0" destOrd="0" presId="urn:diagrams.loki3.com/BracketList"/>
    <dgm:cxn modelId="{C12CBA5E-207E-4365-A494-EE430A4DE565}" srcId="{A75BCADA-B004-44DE-90F5-5CEAC2C1B947}" destId="{93AF4588-F25D-4928-B1B6-926AB62B63CE}" srcOrd="0" destOrd="0" parTransId="{1E0B2A31-43D3-4134-9705-E4823B5DCBFB}" sibTransId="{2FC17874-C73F-4458-982B-A858429146E3}"/>
    <dgm:cxn modelId="{86D8E75F-C54B-40A2-A6C7-F0FFF3BF4F8B}" type="presOf" srcId="{93AF4588-F25D-4928-B1B6-926AB62B63CE}" destId="{5F35AF0A-0FDE-4837-A17C-E27243649C2E}" srcOrd="0" destOrd="0" presId="urn:diagrams.loki3.com/BracketList"/>
    <dgm:cxn modelId="{C6B1676B-8A23-40AA-A643-147FCEC8AE6B}" srcId="{827EA2FE-B8E8-4104-96A1-8E12D46EEE9B}" destId="{AF062BB6-B243-40E2-A850-602FBE6A4D65}" srcOrd="0" destOrd="0" parTransId="{9206C81B-F1B3-4B05-8D4D-576EBFF751AA}" sibTransId="{CF0673C7-06D0-4443-8369-0149F65DE39E}"/>
    <dgm:cxn modelId="{F99DAE53-CEAC-4E93-8B12-F3F956261FC8}" srcId="{C0E78E96-7D1A-4615-8BBE-39E36AD571D4}" destId="{67A848A1-5924-487E-A3F1-0C2D84D74721}" srcOrd="1" destOrd="0" parTransId="{44C4B5A2-8B5B-4A4F-A723-83B7F4C04EE3}" sibTransId="{D67B1FBE-3305-418E-9539-E0C8AA41C494}"/>
    <dgm:cxn modelId="{D14C2A85-65D6-4683-BB4B-ECEE51E593C4}" type="presOf" srcId="{A75BCADA-B004-44DE-90F5-5CEAC2C1B947}" destId="{96AAF1CD-35FB-45D6-991B-37AB4BFE29CE}" srcOrd="0" destOrd="0" presId="urn:diagrams.loki3.com/BracketList"/>
    <dgm:cxn modelId="{34E31798-B07C-428C-A1E2-9F715F36CB22}" srcId="{C0E78E96-7D1A-4615-8BBE-39E36AD571D4}" destId="{A75BCADA-B004-44DE-90F5-5CEAC2C1B947}" srcOrd="2" destOrd="0" parTransId="{E6CB0D98-7FCB-42E6-8E83-8AFE2745A0CA}" sibTransId="{373A5078-5A7E-4CA2-8161-CD429F17D6E9}"/>
    <dgm:cxn modelId="{02AF44CC-6A4F-40FC-A716-CCBF6F6BD282}" type="presOf" srcId="{AF062BB6-B243-40E2-A850-602FBE6A4D65}" destId="{9B942D58-55B4-4E29-9E39-7D393821B19E}" srcOrd="0" destOrd="0" presId="urn:diagrams.loki3.com/BracketList"/>
    <dgm:cxn modelId="{6B1EF9E8-436D-45DF-AA8B-2116C15469C4}" type="presOf" srcId="{827EA2FE-B8E8-4104-96A1-8E12D46EEE9B}" destId="{418051A9-6457-4DBF-8FAB-ED7221919C85}" srcOrd="0" destOrd="0" presId="urn:diagrams.loki3.com/BracketList"/>
    <dgm:cxn modelId="{8FD1B9EB-7B28-4BF3-97FE-8B126BC1735A}" type="presOf" srcId="{C0E78E96-7D1A-4615-8BBE-39E36AD571D4}" destId="{49E84982-F864-43D5-9994-6E2DFD532B02}" srcOrd="0" destOrd="0" presId="urn:diagrams.loki3.com/BracketList"/>
    <dgm:cxn modelId="{331EBDF4-BF99-4349-AF22-25AFA4570B7C}" type="presOf" srcId="{67A848A1-5924-487E-A3F1-0C2D84D74721}" destId="{55075733-FA06-4C56-BF64-5288B04B5D23}" srcOrd="0" destOrd="0" presId="urn:diagrams.loki3.com/BracketList"/>
    <dgm:cxn modelId="{BFBF23ED-ED95-45BD-9138-4B3EA9336AD5}" type="presParOf" srcId="{49E84982-F864-43D5-9994-6E2DFD532B02}" destId="{6F088EB2-AA0E-48BA-9ADC-2CE070865803}" srcOrd="0" destOrd="0" presId="urn:diagrams.loki3.com/BracketList"/>
    <dgm:cxn modelId="{C3F4A6BE-3DC2-45F7-AD3C-B3078DD2AFE3}" type="presParOf" srcId="{6F088EB2-AA0E-48BA-9ADC-2CE070865803}" destId="{418051A9-6457-4DBF-8FAB-ED7221919C85}" srcOrd="0" destOrd="0" presId="urn:diagrams.loki3.com/BracketList"/>
    <dgm:cxn modelId="{CA7F082F-8047-4F22-82DE-DAD0F4796B4B}" type="presParOf" srcId="{6F088EB2-AA0E-48BA-9ADC-2CE070865803}" destId="{9F64D51A-DF79-477A-898C-E9874B5CA771}" srcOrd="1" destOrd="0" presId="urn:diagrams.loki3.com/BracketList"/>
    <dgm:cxn modelId="{13A9981A-D4AF-47F6-9839-90C69F395B2E}" type="presParOf" srcId="{6F088EB2-AA0E-48BA-9ADC-2CE070865803}" destId="{872EBD6A-B4A5-4652-B829-9D5C3804B979}" srcOrd="2" destOrd="0" presId="urn:diagrams.loki3.com/BracketList"/>
    <dgm:cxn modelId="{7BCE48DE-6DB1-440A-B100-74410A16A795}" type="presParOf" srcId="{6F088EB2-AA0E-48BA-9ADC-2CE070865803}" destId="{9B942D58-55B4-4E29-9E39-7D393821B19E}" srcOrd="3" destOrd="0" presId="urn:diagrams.loki3.com/BracketList"/>
    <dgm:cxn modelId="{F8DCFC3F-6D96-45D7-A358-18B386FE835E}" type="presParOf" srcId="{49E84982-F864-43D5-9994-6E2DFD532B02}" destId="{819E17AC-642F-497D-9BEA-4D4A7CADB96D}" srcOrd="1" destOrd="0" presId="urn:diagrams.loki3.com/BracketList"/>
    <dgm:cxn modelId="{FFA1CA29-1995-41E9-B25D-5DF38DE84D60}" type="presParOf" srcId="{49E84982-F864-43D5-9994-6E2DFD532B02}" destId="{E647AD51-251B-43A6-82CE-4A06394CE573}" srcOrd="2" destOrd="0" presId="urn:diagrams.loki3.com/BracketList"/>
    <dgm:cxn modelId="{246F4D4F-058B-4AB5-B031-43535E82AAFA}" type="presParOf" srcId="{E647AD51-251B-43A6-82CE-4A06394CE573}" destId="{55075733-FA06-4C56-BF64-5288B04B5D23}" srcOrd="0" destOrd="0" presId="urn:diagrams.loki3.com/BracketList"/>
    <dgm:cxn modelId="{6AB0923F-DD82-435D-AA8A-9E4C162BA850}" type="presParOf" srcId="{E647AD51-251B-43A6-82CE-4A06394CE573}" destId="{2F6E7249-6ABE-41FE-9416-B1A8C9F3513C}" srcOrd="1" destOrd="0" presId="urn:diagrams.loki3.com/BracketList"/>
    <dgm:cxn modelId="{7914980E-FA7F-4CCA-BE8F-7362751BEC52}" type="presParOf" srcId="{E647AD51-251B-43A6-82CE-4A06394CE573}" destId="{3230BF93-FD64-4EDA-B7F9-450C3D197B83}" srcOrd="2" destOrd="0" presId="urn:diagrams.loki3.com/BracketList"/>
    <dgm:cxn modelId="{987197DC-4BDE-4E3F-982C-341C6F2066B4}" type="presParOf" srcId="{E647AD51-251B-43A6-82CE-4A06394CE573}" destId="{3DD64B10-19B3-4793-AEA0-E7C7885465E3}" srcOrd="3" destOrd="0" presId="urn:diagrams.loki3.com/BracketList"/>
    <dgm:cxn modelId="{C1B5C061-9DE7-42D6-88F2-678CA43B18FB}" type="presParOf" srcId="{49E84982-F864-43D5-9994-6E2DFD532B02}" destId="{D369F6B3-E905-441C-9454-38151595ED45}" srcOrd="3" destOrd="0" presId="urn:diagrams.loki3.com/BracketList"/>
    <dgm:cxn modelId="{C263853E-03B4-49EE-A9C0-62FDE1FF0CCB}" type="presParOf" srcId="{49E84982-F864-43D5-9994-6E2DFD532B02}" destId="{E0ED06C1-048A-4D93-8E65-9760C5BABA15}" srcOrd="4" destOrd="0" presId="urn:diagrams.loki3.com/BracketList"/>
    <dgm:cxn modelId="{2E12E8C5-AD17-4B06-8063-4D06D22666AD}" type="presParOf" srcId="{E0ED06C1-048A-4D93-8E65-9760C5BABA15}" destId="{96AAF1CD-35FB-45D6-991B-37AB4BFE29CE}" srcOrd="0" destOrd="0" presId="urn:diagrams.loki3.com/BracketList"/>
    <dgm:cxn modelId="{A3777EBF-C642-4539-BCDE-0D264C48D055}" type="presParOf" srcId="{E0ED06C1-048A-4D93-8E65-9760C5BABA15}" destId="{8AA51FED-AE5A-46C1-B95B-16B2B9116623}" srcOrd="1" destOrd="0" presId="urn:diagrams.loki3.com/BracketList"/>
    <dgm:cxn modelId="{5657B4E2-32A0-4405-BC1F-4039DCD872AF}" type="presParOf" srcId="{E0ED06C1-048A-4D93-8E65-9760C5BABA15}" destId="{844DD878-94FB-4B49-A85C-FC90C6A9453D}" srcOrd="2" destOrd="0" presId="urn:diagrams.loki3.com/BracketList"/>
    <dgm:cxn modelId="{F20A75BE-4186-40AC-B1AF-EED08C146EA4}" type="presParOf" srcId="{E0ED06C1-048A-4D93-8E65-9760C5BABA15}" destId="{5F35AF0A-0FDE-4837-A17C-E27243649C2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3B4029-2FDE-4ACC-8FFA-B23A7934D76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BD19D2-AAB9-46B2-8A04-5149C0EE1FD5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582ED018-A606-487C-AA6B-29CA68089E0A}" type="parTrans" cxnId="{5A398A75-3DFE-4C8D-A335-F97ABCB38A35}">
      <dgm:prSet/>
      <dgm:spPr/>
      <dgm:t>
        <a:bodyPr/>
        <a:lstStyle/>
        <a:p>
          <a:endParaRPr lang="en-US"/>
        </a:p>
      </dgm:t>
    </dgm:pt>
    <dgm:pt modelId="{262A50DB-0DF1-40FB-BD3F-917995B7ABB9}" type="sibTrans" cxnId="{5A398A75-3DFE-4C8D-A335-F97ABCB38A35}">
      <dgm:prSet/>
      <dgm:spPr/>
      <dgm:t>
        <a:bodyPr/>
        <a:lstStyle/>
        <a:p>
          <a:endParaRPr lang="en-US"/>
        </a:p>
      </dgm:t>
    </dgm:pt>
    <dgm:pt modelId="{3D6A0BFC-DB4D-4576-B90A-17032C88AAB2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0D3493C4-1764-4BE8-997A-E22C0FC30DF7}" type="parTrans" cxnId="{B94995AE-F150-41C2-9DD4-596F2C97EE52}">
      <dgm:prSet/>
      <dgm:spPr/>
      <dgm:t>
        <a:bodyPr/>
        <a:lstStyle/>
        <a:p>
          <a:endParaRPr lang="en-US"/>
        </a:p>
      </dgm:t>
    </dgm:pt>
    <dgm:pt modelId="{D5CAC9EE-FA09-4F85-AD5D-26DEB017377E}" type="sibTrans" cxnId="{B94995AE-F150-41C2-9DD4-596F2C97EE52}">
      <dgm:prSet/>
      <dgm:spPr/>
      <dgm:t>
        <a:bodyPr/>
        <a:lstStyle/>
        <a:p>
          <a:endParaRPr lang="en-US"/>
        </a:p>
      </dgm:t>
    </dgm:pt>
    <dgm:pt modelId="{3207CD7C-3D15-42F9-9A4A-CD8E5FD2BBF3}" type="pres">
      <dgm:prSet presAssocID="{1D3B4029-2FDE-4ACC-8FFA-B23A7934D763}" presName="diagram" presStyleCnt="0">
        <dgm:presLayoutVars>
          <dgm:dir/>
          <dgm:resizeHandles val="exact"/>
        </dgm:presLayoutVars>
      </dgm:prSet>
      <dgm:spPr/>
    </dgm:pt>
    <dgm:pt modelId="{44D86207-5D73-48F0-B4BE-3220FE334D41}" type="pres">
      <dgm:prSet presAssocID="{93BD19D2-AAB9-46B2-8A04-5149C0EE1FD5}" presName="node" presStyleLbl="node1" presStyleIdx="0" presStyleCnt="2">
        <dgm:presLayoutVars>
          <dgm:bulletEnabled val="1"/>
        </dgm:presLayoutVars>
      </dgm:prSet>
      <dgm:spPr/>
    </dgm:pt>
    <dgm:pt modelId="{9141ADB6-D312-411A-BA2E-75F5982BDE17}" type="pres">
      <dgm:prSet presAssocID="{262A50DB-0DF1-40FB-BD3F-917995B7ABB9}" presName="sibTrans" presStyleCnt="0"/>
      <dgm:spPr/>
    </dgm:pt>
    <dgm:pt modelId="{BCC66B49-77A5-4413-BA69-95C02B6E552B}" type="pres">
      <dgm:prSet presAssocID="{3D6A0BFC-DB4D-4576-B90A-17032C88AAB2}" presName="node" presStyleLbl="node1" presStyleIdx="1" presStyleCnt="2">
        <dgm:presLayoutVars>
          <dgm:bulletEnabled val="1"/>
        </dgm:presLayoutVars>
      </dgm:prSet>
      <dgm:spPr/>
    </dgm:pt>
  </dgm:ptLst>
  <dgm:cxnLst>
    <dgm:cxn modelId="{2D7B4725-F80E-4D53-AE70-4A7376ED2BFA}" type="presOf" srcId="{93BD19D2-AAB9-46B2-8A04-5149C0EE1FD5}" destId="{44D86207-5D73-48F0-B4BE-3220FE334D41}" srcOrd="0" destOrd="0" presId="urn:microsoft.com/office/officeart/2005/8/layout/default"/>
    <dgm:cxn modelId="{5A398A75-3DFE-4C8D-A335-F97ABCB38A35}" srcId="{1D3B4029-2FDE-4ACC-8FFA-B23A7934D763}" destId="{93BD19D2-AAB9-46B2-8A04-5149C0EE1FD5}" srcOrd="0" destOrd="0" parTransId="{582ED018-A606-487C-AA6B-29CA68089E0A}" sibTransId="{262A50DB-0DF1-40FB-BD3F-917995B7ABB9}"/>
    <dgm:cxn modelId="{46D6AE7F-8D2B-401A-93FF-7999B299FACC}" type="presOf" srcId="{3D6A0BFC-DB4D-4576-B90A-17032C88AAB2}" destId="{BCC66B49-77A5-4413-BA69-95C02B6E552B}" srcOrd="0" destOrd="0" presId="urn:microsoft.com/office/officeart/2005/8/layout/default"/>
    <dgm:cxn modelId="{B94995AE-F150-41C2-9DD4-596F2C97EE52}" srcId="{1D3B4029-2FDE-4ACC-8FFA-B23A7934D763}" destId="{3D6A0BFC-DB4D-4576-B90A-17032C88AAB2}" srcOrd="1" destOrd="0" parTransId="{0D3493C4-1764-4BE8-997A-E22C0FC30DF7}" sibTransId="{D5CAC9EE-FA09-4F85-AD5D-26DEB017377E}"/>
    <dgm:cxn modelId="{0EC8FCD8-547E-4D64-909F-A89C3CDFC183}" type="presOf" srcId="{1D3B4029-2FDE-4ACC-8FFA-B23A7934D763}" destId="{3207CD7C-3D15-42F9-9A4A-CD8E5FD2BBF3}" srcOrd="0" destOrd="0" presId="urn:microsoft.com/office/officeart/2005/8/layout/default"/>
    <dgm:cxn modelId="{1DAD1205-15A3-4A2A-B47C-0506943F2088}" type="presParOf" srcId="{3207CD7C-3D15-42F9-9A4A-CD8E5FD2BBF3}" destId="{44D86207-5D73-48F0-B4BE-3220FE334D41}" srcOrd="0" destOrd="0" presId="urn:microsoft.com/office/officeart/2005/8/layout/default"/>
    <dgm:cxn modelId="{86F496CC-5592-4968-BECD-5C3CB0803FE7}" type="presParOf" srcId="{3207CD7C-3D15-42F9-9A4A-CD8E5FD2BBF3}" destId="{9141ADB6-D312-411A-BA2E-75F5982BDE17}" srcOrd="1" destOrd="0" presId="urn:microsoft.com/office/officeart/2005/8/layout/default"/>
    <dgm:cxn modelId="{33DDF67C-6CF9-403B-8F08-AFD0D100E8B4}" type="presParOf" srcId="{3207CD7C-3D15-42F9-9A4A-CD8E5FD2BBF3}" destId="{BCC66B49-77A5-4413-BA69-95C02B6E552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5EF3CE-1CF5-41B5-ABB3-BE788872CE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9E064-07FD-491E-8889-F927FE01D433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F8EC4085-E522-46AA-922D-6D7153A099F4}" type="parTrans" cxnId="{D74D12B3-35AE-4837-B32D-1B26E4E4E308}">
      <dgm:prSet/>
      <dgm:spPr/>
      <dgm:t>
        <a:bodyPr/>
        <a:lstStyle/>
        <a:p>
          <a:endParaRPr lang="en-US"/>
        </a:p>
      </dgm:t>
    </dgm:pt>
    <dgm:pt modelId="{90C8BE48-7D75-4C7B-B35A-C9A0624FE0BA}" type="sibTrans" cxnId="{D74D12B3-35AE-4837-B32D-1B26E4E4E308}">
      <dgm:prSet/>
      <dgm:spPr/>
      <dgm:t>
        <a:bodyPr/>
        <a:lstStyle/>
        <a:p>
          <a:endParaRPr lang="en-US"/>
        </a:p>
      </dgm:t>
    </dgm:pt>
    <dgm:pt modelId="{CBF8AFDB-C9D5-48F8-A80B-F7E956E0DF49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09D68115-521C-4379-9F3A-4D7462809561}" type="parTrans" cxnId="{217D9937-1057-4B51-A696-1A3230DED3D6}">
      <dgm:prSet/>
      <dgm:spPr/>
      <dgm:t>
        <a:bodyPr/>
        <a:lstStyle/>
        <a:p>
          <a:endParaRPr lang="en-US"/>
        </a:p>
      </dgm:t>
    </dgm:pt>
    <dgm:pt modelId="{B6D136B3-3BE5-489E-81ED-775367A50842}" type="sibTrans" cxnId="{217D9937-1057-4B51-A696-1A3230DED3D6}">
      <dgm:prSet/>
      <dgm:spPr/>
      <dgm:t>
        <a:bodyPr/>
        <a:lstStyle/>
        <a:p>
          <a:endParaRPr lang="en-US"/>
        </a:p>
      </dgm:t>
    </dgm:pt>
    <dgm:pt modelId="{33912000-C8FE-4E1A-9103-14C966553DD1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C1ED4F07-374C-44D0-9B86-2596B4439B7B}" type="parTrans" cxnId="{B5FA5C56-CC52-40CA-A9D6-D09ED95B6071}">
      <dgm:prSet/>
      <dgm:spPr/>
      <dgm:t>
        <a:bodyPr/>
        <a:lstStyle/>
        <a:p>
          <a:endParaRPr lang="en-US"/>
        </a:p>
      </dgm:t>
    </dgm:pt>
    <dgm:pt modelId="{296B3E4B-BB5E-4C0C-989B-BFD8B544F28A}" type="sibTrans" cxnId="{B5FA5C56-CC52-40CA-A9D6-D09ED95B6071}">
      <dgm:prSet/>
      <dgm:spPr/>
      <dgm:t>
        <a:bodyPr/>
        <a:lstStyle/>
        <a:p>
          <a:endParaRPr lang="en-US"/>
        </a:p>
      </dgm:t>
    </dgm:pt>
    <dgm:pt modelId="{DFEB9CEC-D42C-40C9-89AF-9B17AF7BA3E7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A752AB8D-0B93-4DCD-9BD3-6F97A4A0201D}" type="sibTrans" cxnId="{3C423B70-735F-4F6D-BF3D-1D8D47283015}">
      <dgm:prSet/>
      <dgm:spPr/>
      <dgm:t>
        <a:bodyPr/>
        <a:lstStyle/>
        <a:p>
          <a:endParaRPr lang="en-US"/>
        </a:p>
      </dgm:t>
    </dgm:pt>
    <dgm:pt modelId="{AA32B9C8-209C-4639-90D5-48CC3C896BEA}" type="parTrans" cxnId="{3C423B70-735F-4F6D-BF3D-1D8D47283015}">
      <dgm:prSet/>
      <dgm:spPr/>
      <dgm:t>
        <a:bodyPr/>
        <a:lstStyle/>
        <a:p>
          <a:endParaRPr lang="en-US"/>
        </a:p>
      </dgm:t>
    </dgm:pt>
    <dgm:pt modelId="{2F8D203A-C223-49B6-8BAB-D020AFEF27D3}">
      <dgm:prSet phldrT="[Text]"/>
      <dgm:spPr/>
      <dgm:t>
        <a:bodyPr/>
        <a:lstStyle/>
        <a:p>
          <a:r>
            <a:rPr lang="en-US" dirty="0"/>
            <a:t>Current Count:</a:t>
          </a:r>
        </a:p>
      </dgm:t>
    </dgm:pt>
    <dgm:pt modelId="{FDEC3E59-F392-41FC-8412-4C77F5B631FE}" type="parTrans" cxnId="{596CA01F-E5BD-4EE9-BE91-77A203052B6A}">
      <dgm:prSet/>
      <dgm:spPr/>
      <dgm:t>
        <a:bodyPr/>
        <a:lstStyle/>
        <a:p>
          <a:endParaRPr lang="en-US"/>
        </a:p>
      </dgm:t>
    </dgm:pt>
    <dgm:pt modelId="{A6FEBABD-3852-4CD2-B208-A5BCE1159A79}" type="sibTrans" cxnId="{596CA01F-E5BD-4EE9-BE91-77A203052B6A}">
      <dgm:prSet/>
      <dgm:spPr/>
      <dgm:t>
        <a:bodyPr/>
        <a:lstStyle/>
        <a:p>
          <a:endParaRPr lang="en-US"/>
        </a:p>
      </dgm:t>
    </dgm:pt>
    <dgm:pt modelId="{40222482-E433-4E8E-A1C3-1CDE392BD51F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76E9BF2-D406-45CA-AA4A-8FDCED64DBB1}" type="parTrans" cxnId="{5DCDEEBB-4357-4852-ACD0-205A1FDC3900}">
      <dgm:prSet/>
      <dgm:spPr/>
      <dgm:t>
        <a:bodyPr/>
        <a:lstStyle/>
        <a:p>
          <a:endParaRPr lang="en-US"/>
        </a:p>
      </dgm:t>
    </dgm:pt>
    <dgm:pt modelId="{4B51E1DA-5F45-4CDF-B4CB-F12B0EE488A8}" type="sibTrans" cxnId="{5DCDEEBB-4357-4852-ACD0-205A1FDC3900}">
      <dgm:prSet/>
      <dgm:spPr/>
      <dgm:t>
        <a:bodyPr/>
        <a:lstStyle/>
        <a:p>
          <a:endParaRPr lang="en-US"/>
        </a:p>
      </dgm:t>
    </dgm:pt>
    <dgm:pt modelId="{266672CE-6CB7-4209-9A43-BC00B6D2777E}">
      <dgm:prSet phldrT="[Text]"/>
      <dgm:spPr/>
      <dgm:t>
        <a:bodyPr/>
        <a:lstStyle/>
        <a:p>
          <a:r>
            <a:rPr lang="en-US" dirty="0"/>
            <a:t>Counter</a:t>
          </a:r>
        </a:p>
      </dgm:t>
    </dgm:pt>
    <dgm:pt modelId="{9CDDEA32-E49C-47C9-967C-FCE29A67FCD7}" type="parTrans" cxnId="{97FE5D87-D290-462E-8013-CA79AD1E9A1D}">
      <dgm:prSet/>
      <dgm:spPr/>
      <dgm:t>
        <a:bodyPr/>
        <a:lstStyle/>
        <a:p>
          <a:endParaRPr lang="en-US"/>
        </a:p>
      </dgm:t>
    </dgm:pt>
    <dgm:pt modelId="{4E97BE32-FA99-43F5-BFAA-4CBE653B9341}" type="sibTrans" cxnId="{97FE5D87-D290-462E-8013-CA79AD1E9A1D}">
      <dgm:prSet/>
      <dgm:spPr/>
      <dgm:t>
        <a:bodyPr/>
        <a:lstStyle/>
        <a:p>
          <a:endParaRPr lang="en-US"/>
        </a:p>
      </dgm:t>
    </dgm:pt>
    <dgm:pt modelId="{6BB0F69D-BED4-4817-9767-4C3D5A11772F}">
      <dgm:prSet phldrT="[Text]"/>
      <dgm:spPr/>
      <dgm:t>
        <a:bodyPr/>
        <a:lstStyle/>
        <a:p>
          <a:r>
            <a:rPr lang="en-US" dirty="0"/>
            <a:t>Click Me</a:t>
          </a:r>
        </a:p>
      </dgm:t>
    </dgm:pt>
    <dgm:pt modelId="{0FF321F1-A20F-42BA-BA97-B1116BA3FA3D}" type="parTrans" cxnId="{A4DCA5C0-FF86-41D3-B769-FCFB4AF21534}">
      <dgm:prSet/>
      <dgm:spPr/>
      <dgm:t>
        <a:bodyPr/>
        <a:lstStyle/>
        <a:p>
          <a:endParaRPr lang="en-US"/>
        </a:p>
      </dgm:t>
    </dgm:pt>
    <dgm:pt modelId="{A41D9610-3BE6-40D5-A479-DA6C47C3B580}" type="sibTrans" cxnId="{A4DCA5C0-FF86-41D3-B769-FCFB4AF21534}">
      <dgm:prSet/>
      <dgm:spPr/>
      <dgm:t>
        <a:bodyPr/>
        <a:lstStyle/>
        <a:p>
          <a:endParaRPr lang="en-US"/>
        </a:p>
      </dgm:t>
    </dgm:pt>
    <dgm:pt modelId="{22F7594E-AA11-488E-9C70-E7426CFFCB33}" type="pres">
      <dgm:prSet presAssocID="{665EF3CE-1CF5-41B5-ABB3-BE788872C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8F643-2E73-412F-A268-2FBDBD8B099D}" type="pres">
      <dgm:prSet presAssocID="{AB69E064-07FD-491E-8889-F927FE01D433}" presName="hierRoot1" presStyleCnt="0"/>
      <dgm:spPr/>
    </dgm:pt>
    <dgm:pt modelId="{3AF079EF-8025-4185-B1E6-A6BB8A13F58F}" type="pres">
      <dgm:prSet presAssocID="{AB69E064-07FD-491E-8889-F927FE01D433}" presName="composite" presStyleCnt="0"/>
      <dgm:spPr/>
    </dgm:pt>
    <dgm:pt modelId="{707B5D56-6E34-4F9A-A70A-D44E7F32D543}" type="pres">
      <dgm:prSet presAssocID="{AB69E064-07FD-491E-8889-F927FE01D433}" presName="background" presStyleLbl="node0" presStyleIdx="0" presStyleCnt="1"/>
      <dgm:spPr/>
    </dgm:pt>
    <dgm:pt modelId="{AF72B495-6A63-4B63-9F38-104DF899A453}" type="pres">
      <dgm:prSet presAssocID="{AB69E064-07FD-491E-8889-F927FE01D433}" presName="text" presStyleLbl="fgAcc0" presStyleIdx="0" presStyleCnt="1">
        <dgm:presLayoutVars>
          <dgm:chPref val="3"/>
        </dgm:presLayoutVars>
      </dgm:prSet>
      <dgm:spPr/>
    </dgm:pt>
    <dgm:pt modelId="{1C9D8854-9570-4ABB-88E2-F7E1A0C67352}" type="pres">
      <dgm:prSet presAssocID="{AB69E064-07FD-491E-8889-F927FE01D433}" presName="hierChild2" presStyleCnt="0"/>
      <dgm:spPr/>
    </dgm:pt>
    <dgm:pt modelId="{C96B7134-0FB7-4AF0-9CDC-877A93DE9868}" type="pres">
      <dgm:prSet presAssocID="{AA32B9C8-209C-4639-90D5-48CC3C896BEA}" presName="Name10" presStyleLbl="parChTrans1D2" presStyleIdx="0" presStyleCnt="3"/>
      <dgm:spPr/>
    </dgm:pt>
    <dgm:pt modelId="{D2631903-BBDD-4C96-ABFF-A74DBA9B3478}" type="pres">
      <dgm:prSet presAssocID="{DFEB9CEC-D42C-40C9-89AF-9B17AF7BA3E7}" presName="hierRoot2" presStyleCnt="0"/>
      <dgm:spPr/>
    </dgm:pt>
    <dgm:pt modelId="{FBB40D0C-3CDC-4B23-91D4-6DC55D950B09}" type="pres">
      <dgm:prSet presAssocID="{DFEB9CEC-D42C-40C9-89AF-9B17AF7BA3E7}" presName="composite2" presStyleCnt="0"/>
      <dgm:spPr/>
    </dgm:pt>
    <dgm:pt modelId="{FC45D85F-56A2-452F-A73F-AEA806E6F8D9}" type="pres">
      <dgm:prSet presAssocID="{DFEB9CEC-D42C-40C9-89AF-9B17AF7BA3E7}" presName="background2" presStyleLbl="node2" presStyleIdx="0" presStyleCnt="3"/>
      <dgm:spPr/>
    </dgm:pt>
    <dgm:pt modelId="{11D97929-715C-408A-943B-39EBB198B9C7}" type="pres">
      <dgm:prSet presAssocID="{DFEB9CEC-D42C-40C9-89AF-9B17AF7BA3E7}" presName="text2" presStyleLbl="fgAcc2" presStyleIdx="0" presStyleCnt="3">
        <dgm:presLayoutVars>
          <dgm:chPref val="3"/>
        </dgm:presLayoutVars>
      </dgm:prSet>
      <dgm:spPr/>
    </dgm:pt>
    <dgm:pt modelId="{3B493844-579C-4530-A65E-7F59BC0BBB99}" type="pres">
      <dgm:prSet presAssocID="{DFEB9CEC-D42C-40C9-89AF-9B17AF7BA3E7}" presName="hierChild3" presStyleCnt="0"/>
      <dgm:spPr/>
    </dgm:pt>
    <dgm:pt modelId="{6FAAA1F0-D85C-41D4-A862-CE80FEF455DA}" type="pres">
      <dgm:prSet presAssocID="{FDEC3E59-F392-41FC-8412-4C77F5B631FE}" presName="Name17" presStyleLbl="parChTrans1D3" presStyleIdx="0" presStyleCnt="4"/>
      <dgm:spPr/>
    </dgm:pt>
    <dgm:pt modelId="{161158B5-9F74-4286-B112-92015B39D7F7}" type="pres">
      <dgm:prSet presAssocID="{2F8D203A-C223-49B6-8BAB-D020AFEF27D3}" presName="hierRoot3" presStyleCnt="0"/>
      <dgm:spPr/>
    </dgm:pt>
    <dgm:pt modelId="{48E5DE98-678D-46BF-8279-20E1AA7EF575}" type="pres">
      <dgm:prSet presAssocID="{2F8D203A-C223-49B6-8BAB-D020AFEF27D3}" presName="composite3" presStyleCnt="0"/>
      <dgm:spPr/>
    </dgm:pt>
    <dgm:pt modelId="{EB1F23D3-C897-4C0D-9B61-4BD817EF9C00}" type="pres">
      <dgm:prSet presAssocID="{2F8D203A-C223-49B6-8BAB-D020AFEF27D3}" presName="background3" presStyleLbl="node3" presStyleIdx="0" presStyleCnt="4"/>
      <dgm:spPr/>
    </dgm:pt>
    <dgm:pt modelId="{C7F95216-8026-401B-836D-0E776BD8C94A}" type="pres">
      <dgm:prSet presAssocID="{2F8D203A-C223-49B6-8BAB-D020AFEF27D3}" presName="text3" presStyleLbl="fgAcc3" presStyleIdx="0" presStyleCnt="4">
        <dgm:presLayoutVars>
          <dgm:chPref val="3"/>
        </dgm:presLayoutVars>
      </dgm:prSet>
      <dgm:spPr/>
    </dgm:pt>
    <dgm:pt modelId="{2AF814BC-5044-4978-A00F-06CC64F4D5AC}" type="pres">
      <dgm:prSet presAssocID="{2F8D203A-C223-49B6-8BAB-D020AFEF27D3}" presName="hierChild4" presStyleCnt="0"/>
      <dgm:spPr/>
    </dgm:pt>
    <dgm:pt modelId="{3F24455E-EFAE-48EA-8AB5-51CB4696A567}" type="pres">
      <dgm:prSet presAssocID="{D76E9BF2-D406-45CA-AA4A-8FDCED64DBB1}" presName="Name17" presStyleLbl="parChTrans1D3" presStyleIdx="1" presStyleCnt="4"/>
      <dgm:spPr/>
    </dgm:pt>
    <dgm:pt modelId="{D6B5FE4E-1CB8-478E-AFE9-6B1F3E8F1A8A}" type="pres">
      <dgm:prSet presAssocID="{40222482-E433-4E8E-A1C3-1CDE392BD51F}" presName="hierRoot3" presStyleCnt="0"/>
      <dgm:spPr/>
    </dgm:pt>
    <dgm:pt modelId="{D911FA83-F6BB-46C2-98A8-71D46E689D83}" type="pres">
      <dgm:prSet presAssocID="{40222482-E433-4E8E-A1C3-1CDE392BD51F}" presName="composite3" presStyleCnt="0"/>
      <dgm:spPr/>
    </dgm:pt>
    <dgm:pt modelId="{D2917914-BC69-4C41-B77B-A4831B9EDB8A}" type="pres">
      <dgm:prSet presAssocID="{40222482-E433-4E8E-A1C3-1CDE392BD51F}" presName="background3" presStyleLbl="node3" presStyleIdx="1" presStyleCnt="4"/>
      <dgm:spPr/>
    </dgm:pt>
    <dgm:pt modelId="{7568877B-B514-48DE-91EA-38CC10274111}" type="pres">
      <dgm:prSet presAssocID="{40222482-E433-4E8E-A1C3-1CDE392BD51F}" presName="text3" presStyleLbl="fgAcc3" presStyleIdx="1" presStyleCnt="4">
        <dgm:presLayoutVars>
          <dgm:chPref val="3"/>
        </dgm:presLayoutVars>
      </dgm:prSet>
      <dgm:spPr/>
    </dgm:pt>
    <dgm:pt modelId="{2484318E-8168-4347-868A-9FD01078A7DB}" type="pres">
      <dgm:prSet presAssocID="{40222482-E433-4E8E-A1C3-1CDE392BD51F}" presName="hierChild4" presStyleCnt="0"/>
      <dgm:spPr/>
    </dgm:pt>
    <dgm:pt modelId="{3ACB051E-8C5D-4E8A-8BF5-B0AB305CDD80}" type="pres">
      <dgm:prSet presAssocID="{09D68115-521C-4379-9F3A-4D7462809561}" presName="Name10" presStyleLbl="parChTrans1D2" presStyleIdx="1" presStyleCnt="3"/>
      <dgm:spPr/>
    </dgm:pt>
    <dgm:pt modelId="{28A26B9D-0F08-48B3-B6F1-E883A565FA4D}" type="pres">
      <dgm:prSet presAssocID="{CBF8AFDB-C9D5-48F8-A80B-F7E956E0DF49}" presName="hierRoot2" presStyleCnt="0"/>
      <dgm:spPr/>
    </dgm:pt>
    <dgm:pt modelId="{980BA2F8-3654-4571-ABC6-68CDC4F6AAFE}" type="pres">
      <dgm:prSet presAssocID="{CBF8AFDB-C9D5-48F8-A80B-F7E956E0DF49}" presName="composite2" presStyleCnt="0"/>
      <dgm:spPr/>
    </dgm:pt>
    <dgm:pt modelId="{003400F9-5FBE-4F9E-BD54-0C79A772BBF2}" type="pres">
      <dgm:prSet presAssocID="{CBF8AFDB-C9D5-48F8-A80B-F7E956E0DF49}" presName="background2" presStyleLbl="node2" presStyleIdx="1" presStyleCnt="3"/>
      <dgm:spPr/>
    </dgm:pt>
    <dgm:pt modelId="{968139B7-CFA8-437A-B32C-895B8C292094}" type="pres">
      <dgm:prSet presAssocID="{CBF8AFDB-C9D5-48F8-A80B-F7E956E0DF49}" presName="text2" presStyleLbl="fgAcc2" presStyleIdx="1" presStyleCnt="3">
        <dgm:presLayoutVars>
          <dgm:chPref val="3"/>
        </dgm:presLayoutVars>
      </dgm:prSet>
      <dgm:spPr/>
    </dgm:pt>
    <dgm:pt modelId="{574B733F-3482-4D27-9612-9729EEFB1D13}" type="pres">
      <dgm:prSet presAssocID="{CBF8AFDB-C9D5-48F8-A80B-F7E956E0DF49}" presName="hierChild3" presStyleCnt="0"/>
      <dgm:spPr/>
    </dgm:pt>
    <dgm:pt modelId="{A0468CF2-28BF-4053-BBB0-CA59BB50A4C5}" type="pres">
      <dgm:prSet presAssocID="{0FF321F1-A20F-42BA-BA97-B1116BA3FA3D}" presName="Name17" presStyleLbl="parChTrans1D3" presStyleIdx="2" presStyleCnt="4"/>
      <dgm:spPr/>
    </dgm:pt>
    <dgm:pt modelId="{B69B8617-9251-481E-8673-B0F5521FF13D}" type="pres">
      <dgm:prSet presAssocID="{6BB0F69D-BED4-4817-9767-4C3D5A11772F}" presName="hierRoot3" presStyleCnt="0"/>
      <dgm:spPr/>
    </dgm:pt>
    <dgm:pt modelId="{3FBB1B25-A669-44DB-9D78-6E27920F210D}" type="pres">
      <dgm:prSet presAssocID="{6BB0F69D-BED4-4817-9767-4C3D5A11772F}" presName="composite3" presStyleCnt="0"/>
      <dgm:spPr/>
    </dgm:pt>
    <dgm:pt modelId="{8E13F68F-BA59-4AD4-BE6D-D34531D205BF}" type="pres">
      <dgm:prSet presAssocID="{6BB0F69D-BED4-4817-9767-4C3D5A11772F}" presName="background3" presStyleLbl="node3" presStyleIdx="2" presStyleCnt="4"/>
      <dgm:spPr/>
    </dgm:pt>
    <dgm:pt modelId="{6EF099A0-FF2A-4F6C-99CA-48B1473E5D0A}" type="pres">
      <dgm:prSet presAssocID="{6BB0F69D-BED4-4817-9767-4C3D5A11772F}" presName="text3" presStyleLbl="fgAcc3" presStyleIdx="2" presStyleCnt="4">
        <dgm:presLayoutVars>
          <dgm:chPref val="3"/>
        </dgm:presLayoutVars>
      </dgm:prSet>
      <dgm:spPr/>
    </dgm:pt>
    <dgm:pt modelId="{903FFDB5-B633-4203-9613-8C7B3CA4CDA5}" type="pres">
      <dgm:prSet presAssocID="{6BB0F69D-BED4-4817-9767-4C3D5A11772F}" presName="hierChild4" presStyleCnt="0"/>
      <dgm:spPr/>
    </dgm:pt>
    <dgm:pt modelId="{D0BCEAA1-8191-4C5F-8B84-09183BD0235B}" type="pres">
      <dgm:prSet presAssocID="{C1ED4F07-374C-44D0-9B86-2596B4439B7B}" presName="Name10" presStyleLbl="parChTrans1D2" presStyleIdx="2" presStyleCnt="3"/>
      <dgm:spPr/>
    </dgm:pt>
    <dgm:pt modelId="{D81AD9E2-5F94-41BE-92E5-B2023492A19E}" type="pres">
      <dgm:prSet presAssocID="{33912000-C8FE-4E1A-9103-14C966553DD1}" presName="hierRoot2" presStyleCnt="0"/>
      <dgm:spPr/>
    </dgm:pt>
    <dgm:pt modelId="{91480688-0544-4EAE-8018-3D63B1F6E95F}" type="pres">
      <dgm:prSet presAssocID="{33912000-C8FE-4E1A-9103-14C966553DD1}" presName="composite2" presStyleCnt="0"/>
      <dgm:spPr/>
    </dgm:pt>
    <dgm:pt modelId="{E46A9D4C-BF66-41A2-B20A-243791132ADC}" type="pres">
      <dgm:prSet presAssocID="{33912000-C8FE-4E1A-9103-14C966553DD1}" presName="background2" presStyleLbl="node2" presStyleIdx="2" presStyleCnt="3"/>
      <dgm:spPr/>
    </dgm:pt>
    <dgm:pt modelId="{F2BE6E92-7BF8-4B5D-8A3E-A75D0CBDBD18}" type="pres">
      <dgm:prSet presAssocID="{33912000-C8FE-4E1A-9103-14C966553DD1}" presName="text2" presStyleLbl="fgAcc2" presStyleIdx="2" presStyleCnt="3">
        <dgm:presLayoutVars>
          <dgm:chPref val="3"/>
        </dgm:presLayoutVars>
      </dgm:prSet>
      <dgm:spPr/>
    </dgm:pt>
    <dgm:pt modelId="{0C3F2C0B-4E78-447F-803D-649EC14BFEB7}" type="pres">
      <dgm:prSet presAssocID="{33912000-C8FE-4E1A-9103-14C966553DD1}" presName="hierChild3" presStyleCnt="0"/>
      <dgm:spPr/>
    </dgm:pt>
    <dgm:pt modelId="{D8370E71-7F46-48DC-AEE4-B2A3EE16CE9A}" type="pres">
      <dgm:prSet presAssocID="{9CDDEA32-E49C-47C9-967C-FCE29A67FCD7}" presName="Name17" presStyleLbl="parChTrans1D3" presStyleIdx="3" presStyleCnt="4"/>
      <dgm:spPr/>
    </dgm:pt>
    <dgm:pt modelId="{A4F18AFB-5F48-4F64-B145-A06EA559CA4D}" type="pres">
      <dgm:prSet presAssocID="{266672CE-6CB7-4209-9A43-BC00B6D2777E}" presName="hierRoot3" presStyleCnt="0"/>
      <dgm:spPr/>
    </dgm:pt>
    <dgm:pt modelId="{E2D7B8D4-1486-445B-ACBE-0CFA27775301}" type="pres">
      <dgm:prSet presAssocID="{266672CE-6CB7-4209-9A43-BC00B6D2777E}" presName="composite3" presStyleCnt="0"/>
      <dgm:spPr/>
    </dgm:pt>
    <dgm:pt modelId="{279A9C9A-7C2A-4895-8B47-B060F152366F}" type="pres">
      <dgm:prSet presAssocID="{266672CE-6CB7-4209-9A43-BC00B6D2777E}" presName="background3" presStyleLbl="node3" presStyleIdx="3" presStyleCnt="4"/>
      <dgm:spPr/>
    </dgm:pt>
    <dgm:pt modelId="{5C2441FF-FD31-4165-B0EB-6DC513D5A4FE}" type="pres">
      <dgm:prSet presAssocID="{266672CE-6CB7-4209-9A43-BC00B6D2777E}" presName="text3" presStyleLbl="fgAcc3" presStyleIdx="3" presStyleCnt="4">
        <dgm:presLayoutVars>
          <dgm:chPref val="3"/>
        </dgm:presLayoutVars>
      </dgm:prSet>
      <dgm:spPr/>
    </dgm:pt>
    <dgm:pt modelId="{881E8A5F-FBF2-4667-ADF3-18B3F4FEC313}" type="pres">
      <dgm:prSet presAssocID="{266672CE-6CB7-4209-9A43-BC00B6D2777E}" presName="hierChild4" presStyleCnt="0"/>
      <dgm:spPr/>
    </dgm:pt>
  </dgm:ptLst>
  <dgm:cxnLst>
    <dgm:cxn modelId="{16A56302-B697-4F26-8A76-DC3B6C8F1FAC}" type="presOf" srcId="{266672CE-6CB7-4209-9A43-BC00B6D2777E}" destId="{5C2441FF-FD31-4165-B0EB-6DC513D5A4FE}" srcOrd="0" destOrd="0" presId="urn:microsoft.com/office/officeart/2005/8/layout/hierarchy1"/>
    <dgm:cxn modelId="{2D1C9003-9D7E-4D35-B033-12F58EA3761F}" type="presOf" srcId="{AB69E064-07FD-491E-8889-F927FE01D433}" destId="{AF72B495-6A63-4B63-9F38-104DF899A453}" srcOrd="0" destOrd="0" presId="urn:microsoft.com/office/officeart/2005/8/layout/hierarchy1"/>
    <dgm:cxn modelId="{A0FDF31A-0375-4EAC-A915-2A030B6A8CC3}" type="presOf" srcId="{0FF321F1-A20F-42BA-BA97-B1116BA3FA3D}" destId="{A0468CF2-28BF-4053-BBB0-CA59BB50A4C5}" srcOrd="0" destOrd="0" presId="urn:microsoft.com/office/officeart/2005/8/layout/hierarchy1"/>
    <dgm:cxn modelId="{BF934C1E-BDD9-4D02-B3AA-0C0392B27BC3}" type="presOf" srcId="{40222482-E433-4E8E-A1C3-1CDE392BD51F}" destId="{7568877B-B514-48DE-91EA-38CC10274111}" srcOrd="0" destOrd="0" presId="urn:microsoft.com/office/officeart/2005/8/layout/hierarchy1"/>
    <dgm:cxn modelId="{596CA01F-E5BD-4EE9-BE91-77A203052B6A}" srcId="{DFEB9CEC-D42C-40C9-89AF-9B17AF7BA3E7}" destId="{2F8D203A-C223-49B6-8BAB-D020AFEF27D3}" srcOrd="0" destOrd="0" parTransId="{FDEC3E59-F392-41FC-8412-4C77F5B631FE}" sibTransId="{A6FEBABD-3852-4CD2-B208-A5BCE1159A79}"/>
    <dgm:cxn modelId="{47F45E21-CEB0-488C-AB5C-C59A0A8E6A3D}" type="presOf" srcId="{DFEB9CEC-D42C-40C9-89AF-9B17AF7BA3E7}" destId="{11D97929-715C-408A-943B-39EBB198B9C7}" srcOrd="0" destOrd="0" presId="urn:microsoft.com/office/officeart/2005/8/layout/hierarchy1"/>
    <dgm:cxn modelId="{96A1AE2A-2BFB-4C3F-B36D-A2FAEFF65EB9}" type="presOf" srcId="{665EF3CE-1CF5-41B5-ABB3-BE788872CE3F}" destId="{22F7594E-AA11-488E-9C70-E7426CFFCB33}" srcOrd="0" destOrd="0" presId="urn:microsoft.com/office/officeart/2005/8/layout/hierarchy1"/>
    <dgm:cxn modelId="{217D9937-1057-4B51-A696-1A3230DED3D6}" srcId="{AB69E064-07FD-491E-8889-F927FE01D433}" destId="{CBF8AFDB-C9D5-48F8-A80B-F7E956E0DF49}" srcOrd="1" destOrd="0" parTransId="{09D68115-521C-4379-9F3A-4D7462809561}" sibTransId="{B6D136B3-3BE5-489E-81ED-775367A50842}"/>
    <dgm:cxn modelId="{05832269-63E0-48E7-BCBB-4D76848D8C66}" type="presOf" srcId="{CBF8AFDB-C9D5-48F8-A80B-F7E956E0DF49}" destId="{968139B7-CFA8-437A-B32C-895B8C292094}" srcOrd="0" destOrd="0" presId="urn:microsoft.com/office/officeart/2005/8/layout/hierarchy1"/>
    <dgm:cxn modelId="{42D1A76F-FE99-4005-9711-28E1E56CE6AF}" type="presOf" srcId="{6BB0F69D-BED4-4817-9767-4C3D5A11772F}" destId="{6EF099A0-FF2A-4F6C-99CA-48B1473E5D0A}" srcOrd="0" destOrd="0" presId="urn:microsoft.com/office/officeart/2005/8/layout/hierarchy1"/>
    <dgm:cxn modelId="{3C423B70-735F-4F6D-BF3D-1D8D47283015}" srcId="{AB69E064-07FD-491E-8889-F927FE01D433}" destId="{DFEB9CEC-D42C-40C9-89AF-9B17AF7BA3E7}" srcOrd="0" destOrd="0" parTransId="{AA32B9C8-209C-4639-90D5-48CC3C896BEA}" sibTransId="{A752AB8D-0B93-4DCD-9BD3-6F97A4A0201D}"/>
    <dgm:cxn modelId="{B5FA5C56-CC52-40CA-A9D6-D09ED95B6071}" srcId="{AB69E064-07FD-491E-8889-F927FE01D433}" destId="{33912000-C8FE-4E1A-9103-14C966553DD1}" srcOrd="2" destOrd="0" parTransId="{C1ED4F07-374C-44D0-9B86-2596B4439B7B}" sibTransId="{296B3E4B-BB5E-4C0C-989B-BFD8B544F28A}"/>
    <dgm:cxn modelId="{A16C7883-E919-484B-901F-9F7A333AC937}" type="presOf" srcId="{33912000-C8FE-4E1A-9103-14C966553DD1}" destId="{F2BE6E92-7BF8-4B5D-8A3E-A75D0CBDBD18}" srcOrd="0" destOrd="0" presId="urn:microsoft.com/office/officeart/2005/8/layout/hierarchy1"/>
    <dgm:cxn modelId="{97FE5D87-D290-462E-8013-CA79AD1E9A1D}" srcId="{33912000-C8FE-4E1A-9103-14C966553DD1}" destId="{266672CE-6CB7-4209-9A43-BC00B6D2777E}" srcOrd="0" destOrd="0" parTransId="{9CDDEA32-E49C-47C9-967C-FCE29A67FCD7}" sibTransId="{4E97BE32-FA99-43F5-BFAA-4CBE653B9341}"/>
    <dgm:cxn modelId="{A0CDE893-A47F-4DB8-A09A-4742A6843CA0}" type="presOf" srcId="{AA32B9C8-209C-4639-90D5-48CC3C896BEA}" destId="{C96B7134-0FB7-4AF0-9CDC-877A93DE9868}" srcOrd="0" destOrd="0" presId="urn:microsoft.com/office/officeart/2005/8/layout/hierarchy1"/>
    <dgm:cxn modelId="{50C7D39F-8534-4C22-A566-94ECE2BB3EC7}" type="presOf" srcId="{09D68115-521C-4379-9F3A-4D7462809561}" destId="{3ACB051E-8C5D-4E8A-8BF5-B0AB305CDD80}" srcOrd="0" destOrd="0" presId="urn:microsoft.com/office/officeart/2005/8/layout/hierarchy1"/>
    <dgm:cxn modelId="{D74D12B3-35AE-4837-B32D-1B26E4E4E308}" srcId="{665EF3CE-1CF5-41B5-ABB3-BE788872CE3F}" destId="{AB69E064-07FD-491E-8889-F927FE01D433}" srcOrd="0" destOrd="0" parTransId="{F8EC4085-E522-46AA-922D-6D7153A099F4}" sibTransId="{90C8BE48-7D75-4C7B-B35A-C9A0624FE0BA}"/>
    <dgm:cxn modelId="{5DCDEEBB-4357-4852-ACD0-205A1FDC3900}" srcId="{DFEB9CEC-D42C-40C9-89AF-9B17AF7BA3E7}" destId="{40222482-E433-4E8E-A1C3-1CDE392BD51F}" srcOrd="1" destOrd="0" parTransId="{D76E9BF2-D406-45CA-AA4A-8FDCED64DBB1}" sibTransId="{4B51E1DA-5F45-4CDF-B4CB-F12B0EE488A8}"/>
    <dgm:cxn modelId="{A4DCA5C0-FF86-41D3-B769-FCFB4AF21534}" srcId="{CBF8AFDB-C9D5-48F8-A80B-F7E956E0DF49}" destId="{6BB0F69D-BED4-4817-9767-4C3D5A11772F}" srcOrd="0" destOrd="0" parTransId="{0FF321F1-A20F-42BA-BA97-B1116BA3FA3D}" sibTransId="{A41D9610-3BE6-40D5-A479-DA6C47C3B580}"/>
    <dgm:cxn modelId="{283CCDC2-5877-49FD-A2F4-9A4CB300DBD4}" type="presOf" srcId="{C1ED4F07-374C-44D0-9B86-2596B4439B7B}" destId="{D0BCEAA1-8191-4C5F-8B84-09183BD0235B}" srcOrd="0" destOrd="0" presId="urn:microsoft.com/office/officeart/2005/8/layout/hierarchy1"/>
    <dgm:cxn modelId="{1D8784C6-DB2A-4DB0-8537-D64C5055F79F}" type="presOf" srcId="{D76E9BF2-D406-45CA-AA4A-8FDCED64DBB1}" destId="{3F24455E-EFAE-48EA-8AB5-51CB4696A567}" srcOrd="0" destOrd="0" presId="urn:microsoft.com/office/officeart/2005/8/layout/hierarchy1"/>
    <dgm:cxn modelId="{899626C9-9FBB-49F3-9FD4-FFFB08658664}" type="presOf" srcId="{2F8D203A-C223-49B6-8BAB-D020AFEF27D3}" destId="{C7F95216-8026-401B-836D-0E776BD8C94A}" srcOrd="0" destOrd="0" presId="urn:microsoft.com/office/officeart/2005/8/layout/hierarchy1"/>
    <dgm:cxn modelId="{D65ABBD6-966E-4E28-B4B2-3211319AE4D3}" type="presOf" srcId="{9CDDEA32-E49C-47C9-967C-FCE29A67FCD7}" destId="{D8370E71-7F46-48DC-AEE4-B2A3EE16CE9A}" srcOrd="0" destOrd="0" presId="urn:microsoft.com/office/officeart/2005/8/layout/hierarchy1"/>
    <dgm:cxn modelId="{836284EA-D465-41FD-84D0-439722F0666B}" type="presOf" srcId="{FDEC3E59-F392-41FC-8412-4C77F5B631FE}" destId="{6FAAA1F0-D85C-41D4-A862-CE80FEF455DA}" srcOrd="0" destOrd="0" presId="urn:microsoft.com/office/officeart/2005/8/layout/hierarchy1"/>
    <dgm:cxn modelId="{C56098B1-AF73-48BF-8F9C-29388C7F2D3D}" type="presParOf" srcId="{22F7594E-AA11-488E-9C70-E7426CFFCB33}" destId="{B938F643-2E73-412F-A268-2FBDBD8B099D}" srcOrd="0" destOrd="0" presId="urn:microsoft.com/office/officeart/2005/8/layout/hierarchy1"/>
    <dgm:cxn modelId="{431C8F1B-F961-43CB-8DE7-4EDB24E92E1A}" type="presParOf" srcId="{B938F643-2E73-412F-A268-2FBDBD8B099D}" destId="{3AF079EF-8025-4185-B1E6-A6BB8A13F58F}" srcOrd="0" destOrd="0" presId="urn:microsoft.com/office/officeart/2005/8/layout/hierarchy1"/>
    <dgm:cxn modelId="{A2082697-FEC1-494C-A8BE-8623F310D00A}" type="presParOf" srcId="{3AF079EF-8025-4185-B1E6-A6BB8A13F58F}" destId="{707B5D56-6E34-4F9A-A70A-D44E7F32D543}" srcOrd="0" destOrd="0" presId="urn:microsoft.com/office/officeart/2005/8/layout/hierarchy1"/>
    <dgm:cxn modelId="{4F7A99D2-67F7-4D8C-8C11-F9FB6B9520B0}" type="presParOf" srcId="{3AF079EF-8025-4185-B1E6-A6BB8A13F58F}" destId="{AF72B495-6A63-4B63-9F38-104DF899A453}" srcOrd="1" destOrd="0" presId="urn:microsoft.com/office/officeart/2005/8/layout/hierarchy1"/>
    <dgm:cxn modelId="{82548B06-C127-4E1B-8141-EC4EC7AD59C0}" type="presParOf" srcId="{B938F643-2E73-412F-A268-2FBDBD8B099D}" destId="{1C9D8854-9570-4ABB-88E2-F7E1A0C67352}" srcOrd="1" destOrd="0" presId="urn:microsoft.com/office/officeart/2005/8/layout/hierarchy1"/>
    <dgm:cxn modelId="{FBA0F612-EC3F-4443-AD3B-DEA1018D7AF7}" type="presParOf" srcId="{1C9D8854-9570-4ABB-88E2-F7E1A0C67352}" destId="{C96B7134-0FB7-4AF0-9CDC-877A93DE9868}" srcOrd="0" destOrd="0" presId="urn:microsoft.com/office/officeart/2005/8/layout/hierarchy1"/>
    <dgm:cxn modelId="{BCC6B9DB-B5CC-4B1A-AE0E-00D9EACD1DC5}" type="presParOf" srcId="{1C9D8854-9570-4ABB-88E2-F7E1A0C67352}" destId="{D2631903-BBDD-4C96-ABFF-A74DBA9B3478}" srcOrd="1" destOrd="0" presId="urn:microsoft.com/office/officeart/2005/8/layout/hierarchy1"/>
    <dgm:cxn modelId="{FBAB3665-DCD8-44E5-942F-740B0B7EDA68}" type="presParOf" srcId="{D2631903-BBDD-4C96-ABFF-A74DBA9B3478}" destId="{FBB40D0C-3CDC-4B23-91D4-6DC55D950B09}" srcOrd="0" destOrd="0" presId="urn:microsoft.com/office/officeart/2005/8/layout/hierarchy1"/>
    <dgm:cxn modelId="{BDFD6EB1-D825-45BF-B281-78ECDD10AECC}" type="presParOf" srcId="{FBB40D0C-3CDC-4B23-91D4-6DC55D950B09}" destId="{FC45D85F-56A2-452F-A73F-AEA806E6F8D9}" srcOrd="0" destOrd="0" presId="urn:microsoft.com/office/officeart/2005/8/layout/hierarchy1"/>
    <dgm:cxn modelId="{9EF92E67-0AB7-4B6B-BDB6-1C2BC45A4CC5}" type="presParOf" srcId="{FBB40D0C-3CDC-4B23-91D4-6DC55D950B09}" destId="{11D97929-715C-408A-943B-39EBB198B9C7}" srcOrd="1" destOrd="0" presId="urn:microsoft.com/office/officeart/2005/8/layout/hierarchy1"/>
    <dgm:cxn modelId="{C42B2446-BE49-4D4B-977B-8EC6A10F46CD}" type="presParOf" srcId="{D2631903-BBDD-4C96-ABFF-A74DBA9B3478}" destId="{3B493844-579C-4530-A65E-7F59BC0BBB99}" srcOrd="1" destOrd="0" presId="urn:microsoft.com/office/officeart/2005/8/layout/hierarchy1"/>
    <dgm:cxn modelId="{5BE88D50-1CB2-4641-9212-EE02F5BD18D6}" type="presParOf" srcId="{3B493844-579C-4530-A65E-7F59BC0BBB99}" destId="{6FAAA1F0-D85C-41D4-A862-CE80FEF455DA}" srcOrd="0" destOrd="0" presId="urn:microsoft.com/office/officeart/2005/8/layout/hierarchy1"/>
    <dgm:cxn modelId="{98B812D0-864F-4D6B-9A4C-59DAD3EADEEC}" type="presParOf" srcId="{3B493844-579C-4530-A65E-7F59BC0BBB99}" destId="{161158B5-9F74-4286-B112-92015B39D7F7}" srcOrd="1" destOrd="0" presId="urn:microsoft.com/office/officeart/2005/8/layout/hierarchy1"/>
    <dgm:cxn modelId="{4DBA6A10-1F6F-437E-9CCB-A5D05FFDE74E}" type="presParOf" srcId="{161158B5-9F74-4286-B112-92015B39D7F7}" destId="{48E5DE98-678D-46BF-8279-20E1AA7EF575}" srcOrd="0" destOrd="0" presId="urn:microsoft.com/office/officeart/2005/8/layout/hierarchy1"/>
    <dgm:cxn modelId="{1D35BA3B-8BD7-4D81-AB4B-E3910D78DB5A}" type="presParOf" srcId="{48E5DE98-678D-46BF-8279-20E1AA7EF575}" destId="{EB1F23D3-C897-4C0D-9B61-4BD817EF9C00}" srcOrd="0" destOrd="0" presId="urn:microsoft.com/office/officeart/2005/8/layout/hierarchy1"/>
    <dgm:cxn modelId="{03EBB78D-8602-47F0-B6C0-4D7A99760AC1}" type="presParOf" srcId="{48E5DE98-678D-46BF-8279-20E1AA7EF575}" destId="{C7F95216-8026-401B-836D-0E776BD8C94A}" srcOrd="1" destOrd="0" presId="urn:microsoft.com/office/officeart/2005/8/layout/hierarchy1"/>
    <dgm:cxn modelId="{DD06410A-7AFC-4D71-8622-280507D2B781}" type="presParOf" srcId="{161158B5-9F74-4286-B112-92015B39D7F7}" destId="{2AF814BC-5044-4978-A00F-06CC64F4D5AC}" srcOrd="1" destOrd="0" presId="urn:microsoft.com/office/officeart/2005/8/layout/hierarchy1"/>
    <dgm:cxn modelId="{5DCEBE51-94D7-41B5-AD4E-FD8B5ECAD7F4}" type="presParOf" srcId="{3B493844-579C-4530-A65E-7F59BC0BBB99}" destId="{3F24455E-EFAE-48EA-8AB5-51CB4696A567}" srcOrd="2" destOrd="0" presId="urn:microsoft.com/office/officeart/2005/8/layout/hierarchy1"/>
    <dgm:cxn modelId="{17C66F5D-64F5-4A5B-8847-8EAD6A639C3D}" type="presParOf" srcId="{3B493844-579C-4530-A65E-7F59BC0BBB99}" destId="{D6B5FE4E-1CB8-478E-AFE9-6B1F3E8F1A8A}" srcOrd="3" destOrd="0" presId="urn:microsoft.com/office/officeart/2005/8/layout/hierarchy1"/>
    <dgm:cxn modelId="{327CB79A-4E9B-4870-AF03-2BBBB37F9D60}" type="presParOf" srcId="{D6B5FE4E-1CB8-478E-AFE9-6B1F3E8F1A8A}" destId="{D911FA83-F6BB-46C2-98A8-71D46E689D83}" srcOrd="0" destOrd="0" presId="urn:microsoft.com/office/officeart/2005/8/layout/hierarchy1"/>
    <dgm:cxn modelId="{EABBCB95-5A5B-42B4-A9F4-A1ADC2C881BC}" type="presParOf" srcId="{D911FA83-F6BB-46C2-98A8-71D46E689D83}" destId="{D2917914-BC69-4C41-B77B-A4831B9EDB8A}" srcOrd="0" destOrd="0" presId="urn:microsoft.com/office/officeart/2005/8/layout/hierarchy1"/>
    <dgm:cxn modelId="{DE6CA866-D9E7-48B0-AF24-74F05D97B675}" type="presParOf" srcId="{D911FA83-F6BB-46C2-98A8-71D46E689D83}" destId="{7568877B-B514-48DE-91EA-38CC10274111}" srcOrd="1" destOrd="0" presId="urn:microsoft.com/office/officeart/2005/8/layout/hierarchy1"/>
    <dgm:cxn modelId="{0E2DAF3C-D395-4D9C-A209-07E959104E3A}" type="presParOf" srcId="{D6B5FE4E-1CB8-478E-AFE9-6B1F3E8F1A8A}" destId="{2484318E-8168-4347-868A-9FD01078A7DB}" srcOrd="1" destOrd="0" presId="urn:microsoft.com/office/officeart/2005/8/layout/hierarchy1"/>
    <dgm:cxn modelId="{4312666B-11E6-4DE9-8EE4-E7C568E58569}" type="presParOf" srcId="{1C9D8854-9570-4ABB-88E2-F7E1A0C67352}" destId="{3ACB051E-8C5D-4E8A-8BF5-B0AB305CDD80}" srcOrd="2" destOrd="0" presId="urn:microsoft.com/office/officeart/2005/8/layout/hierarchy1"/>
    <dgm:cxn modelId="{57EFE3FF-3C64-45E0-96C1-088B15B15DD2}" type="presParOf" srcId="{1C9D8854-9570-4ABB-88E2-F7E1A0C67352}" destId="{28A26B9D-0F08-48B3-B6F1-E883A565FA4D}" srcOrd="3" destOrd="0" presId="urn:microsoft.com/office/officeart/2005/8/layout/hierarchy1"/>
    <dgm:cxn modelId="{BC7C01E4-C906-430D-A9F9-1208016B75D5}" type="presParOf" srcId="{28A26B9D-0F08-48B3-B6F1-E883A565FA4D}" destId="{980BA2F8-3654-4571-ABC6-68CDC4F6AAFE}" srcOrd="0" destOrd="0" presId="urn:microsoft.com/office/officeart/2005/8/layout/hierarchy1"/>
    <dgm:cxn modelId="{844ABAFD-63D9-4569-84B6-876756BD70A4}" type="presParOf" srcId="{980BA2F8-3654-4571-ABC6-68CDC4F6AAFE}" destId="{003400F9-5FBE-4F9E-BD54-0C79A772BBF2}" srcOrd="0" destOrd="0" presId="urn:microsoft.com/office/officeart/2005/8/layout/hierarchy1"/>
    <dgm:cxn modelId="{B59D2636-C92B-49D3-A066-83E93DFAABF0}" type="presParOf" srcId="{980BA2F8-3654-4571-ABC6-68CDC4F6AAFE}" destId="{968139B7-CFA8-437A-B32C-895B8C292094}" srcOrd="1" destOrd="0" presId="urn:microsoft.com/office/officeart/2005/8/layout/hierarchy1"/>
    <dgm:cxn modelId="{F610F8E3-EE1C-4B1C-9DAB-2188971F80AE}" type="presParOf" srcId="{28A26B9D-0F08-48B3-B6F1-E883A565FA4D}" destId="{574B733F-3482-4D27-9612-9729EEFB1D13}" srcOrd="1" destOrd="0" presId="urn:microsoft.com/office/officeart/2005/8/layout/hierarchy1"/>
    <dgm:cxn modelId="{D1F6901C-3EAE-4648-90FB-631611B4B27F}" type="presParOf" srcId="{574B733F-3482-4D27-9612-9729EEFB1D13}" destId="{A0468CF2-28BF-4053-BBB0-CA59BB50A4C5}" srcOrd="0" destOrd="0" presId="urn:microsoft.com/office/officeart/2005/8/layout/hierarchy1"/>
    <dgm:cxn modelId="{A37AC08C-81E7-454E-A3BF-658E915118A8}" type="presParOf" srcId="{574B733F-3482-4D27-9612-9729EEFB1D13}" destId="{B69B8617-9251-481E-8673-B0F5521FF13D}" srcOrd="1" destOrd="0" presId="urn:microsoft.com/office/officeart/2005/8/layout/hierarchy1"/>
    <dgm:cxn modelId="{92987C63-E39F-4CB6-AECF-587703D25A5C}" type="presParOf" srcId="{B69B8617-9251-481E-8673-B0F5521FF13D}" destId="{3FBB1B25-A669-44DB-9D78-6E27920F210D}" srcOrd="0" destOrd="0" presId="urn:microsoft.com/office/officeart/2005/8/layout/hierarchy1"/>
    <dgm:cxn modelId="{47B66F26-8DB3-4894-8CE8-6F2E0A0DCF11}" type="presParOf" srcId="{3FBB1B25-A669-44DB-9D78-6E27920F210D}" destId="{8E13F68F-BA59-4AD4-BE6D-D34531D205BF}" srcOrd="0" destOrd="0" presId="urn:microsoft.com/office/officeart/2005/8/layout/hierarchy1"/>
    <dgm:cxn modelId="{A48E0367-8638-4BF6-BFCD-0269388A8DF1}" type="presParOf" srcId="{3FBB1B25-A669-44DB-9D78-6E27920F210D}" destId="{6EF099A0-FF2A-4F6C-99CA-48B1473E5D0A}" srcOrd="1" destOrd="0" presId="urn:microsoft.com/office/officeart/2005/8/layout/hierarchy1"/>
    <dgm:cxn modelId="{66B2CDD4-803F-4D82-A687-0E44D255617C}" type="presParOf" srcId="{B69B8617-9251-481E-8673-B0F5521FF13D}" destId="{903FFDB5-B633-4203-9613-8C7B3CA4CDA5}" srcOrd="1" destOrd="0" presId="urn:microsoft.com/office/officeart/2005/8/layout/hierarchy1"/>
    <dgm:cxn modelId="{1181336F-9966-44ED-9959-5ED780955DD8}" type="presParOf" srcId="{1C9D8854-9570-4ABB-88E2-F7E1A0C67352}" destId="{D0BCEAA1-8191-4C5F-8B84-09183BD0235B}" srcOrd="4" destOrd="0" presId="urn:microsoft.com/office/officeart/2005/8/layout/hierarchy1"/>
    <dgm:cxn modelId="{35D5A8D0-5C69-4FD3-AAEA-D406342D9AC2}" type="presParOf" srcId="{1C9D8854-9570-4ABB-88E2-F7E1A0C67352}" destId="{D81AD9E2-5F94-41BE-92E5-B2023492A19E}" srcOrd="5" destOrd="0" presId="urn:microsoft.com/office/officeart/2005/8/layout/hierarchy1"/>
    <dgm:cxn modelId="{DAE7384B-959F-4EBC-9009-0816FB7EEF89}" type="presParOf" srcId="{D81AD9E2-5F94-41BE-92E5-B2023492A19E}" destId="{91480688-0544-4EAE-8018-3D63B1F6E95F}" srcOrd="0" destOrd="0" presId="urn:microsoft.com/office/officeart/2005/8/layout/hierarchy1"/>
    <dgm:cxn modelId="{24E73EBD-708B-41CE-B6A0-C6F186BDA14B}" type="presParOf" srcId="{91480688-0544-4EAE-8018-3D63B1F6E95F}" destId="{E46A9D4C-BF66-41A2-B20A-243791132ADC}" srcOrd="0" destOrd="0" presId="urn:microsoft.com/office/officeart/2005/8/layout/hierarchy1"/>
    <dgm:cxn modelId="{08D5EB79-6FB1-48E0-98F4-EC94A9AA5904}" type="presParOf" srcId="{91480688-0544-4EAE-8018-3D63B1F6E95F}" destId="{F2BE6E92-7BF8-4B5D-8A3E-A75D0CBDBD18}" srcOrd="1" destOrd="0" presId="urn:microsoft.com/office/officeart/2005/8/layout/hierarchy1"/>
    <dgm:cxn modelId="{1FF029BE-20F6-4BEC-8CBC-C9CE6BC6DFFB}" type="presParOf" srcId="{D81AD9E2-5F94-41BE-92E5-B2023492A19E}" destId="{0C3F2C0B-4E78-447F-803D-649EC14BFEB7}" srcOrd="1" destOrd="0" presId="urn:microsoft.com/office/officeart/2005/8/layout/hierarchy1"/>
    <dgm:cxn modelId="{E7EC37D3-E4AF-424C-BE1A-19DD068023D5}" type="presParOf" srcId="{0C3F2C0B-4E78-447F-803D-649EC14BFEB7}" destId="{D8370E71-7F46-48DC-AEE4-B2A3EE16CE9A}" srcOrd="0" destOrd="0" presId="urn:microsoft.com/office/officeart/2005/8/layout/hierarchy1"/>
    <dgm:cxn modelId="{0DB876C5-F449-4333-AB03-56EC5C39426E}" type="presParOf" srcId="{0C3F2C0B-4E78-447F-803D-649EC14BFEB7}" destId="{A4F18AFB-5F48-4F64-B145-A06EA559CA4D}" srcOrd="1" destOrd="0" presId="urn:microsoft.com/office/officeart/2005/8/layout/hierarchy1"/>
    <dgm:cxn modelId="{B5E13ADD-6E6F-49C5-A0B3-02AB89FA86CF}" type="presParOf" srcId="{A4F18AFB-5F48-4F64-B145-A06EA559CA4D}" destId="{E2D7B8D4-1486-445B-ACBE-0CFA27775301}" srcOrd="0" destOrd="0" presId="urn:microsoft.com/office/officeart/2005/8/layout/hierarchy1"/>
    <dgm:cxn modelId="{F98A2A28-6AB6-4BA8-880B-B00CF2079223}" type="presParOf" srcId="{E2D7B8D4-1486-445B-ACBE-0CFA27775301}" destId="{279A9C9A-7C2A-4895-8B47-B060F152366F}" srcOrd="0" destOrd="0" presId="urn:microsoft.com/office/officeart/2005/8/layout/hierarchy1"/>
    <dgm:cxn modelId="{151EA366-403D-47CC-9E88-4B5AB7A3A85C}" type="presParOf" srcId="{E2D7B8D4-1486-445B-ACBE-0CFA27775301}" destId="{5C2441FF-FD31-4165-B0EB-6DC513D5A4FE}" srcOrd="1" destOrd="0" presId="urn:microsoft.com/office/officeart/2005/8/layout/hierarchy1"/>
    <dgm:cxn modelId="{D723D669-5608-4B54-9691-BE1D9B651EB8}" type="presParOf" srcId="{A4F18AFB-5F48-4F64-B145-A06EA559CA4D}" destId="{881E8A5F-FBF2-4667-ADF3-18B3F4FEC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5EF3CE-1CF5-41B5-ABB3-BE788872CE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9E064-07FD-491E-8889-F927FE01D433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F8EC4085-E522-46AA-922D-6D7153A099F4}" type="parTrans" cxnId="{D74D12B3-35AE-4837-B32D-1B26E4E4E308}">
      <dgm:prSet/>
      <dgm:spPr/>
      <dgm:t>
        <a:bodyPr/>
        <a:lstStyle/>
        <a:p>
          <a:endParaRPr lang="en-US"/>
        </a:p>
      </dgm:t>
    </dgm:pt>
    <dgm:pt modelId="{90C8BE48-7D75-4C7B-B35A-C9A0624FE0BA}" type="sibTrans" cxnId="{D74D12B3-35AE-4837-B32D-1B26E4E4E308}">
      <dgm:prSet/>
      <dgm:spPr/>
      <dgm:t>
        <a:bodyPr/>
        <a:lstStyle/>
        <a:p>
          <a:endParaRPr lang="en-US"/>
        </a:p>
      </dgm:t>
    </dgm:pt>
    <dgm:pt modelId="{CBF8AFDB-C9D5-48F8-A80B-F7E956E0DF49}">
      <dgm:prSet phldrT="[Text]"/>
      <dgm:spPr/>
      <dgm:t>
        <a:bodyPr/>
        <a:lstStyle/>
        <a:p>
          <a:r>
            <a:rPr lang="en-US" dirty="0"/>
            <a:t>Button</a:t>
          </a:r>
        </a:p>
      </dgm:t>
    </dgm:pt>
    <dgm:pt modelId="{09D68115-521C-4379-9F3A-4D7462809561}" type="parTrans" cxnId="{217D9937-1057-4B51-A696-1A3230DED3D6}">
      <dgm:prSet/>
      <dgm:spPr/>
      <dgm:t>
        <a:bodyPr/>
        <a:lstStyle/>
        <a:p>
          <a:endParaRPr lang="en-US"/>
        </a:p>
      </dgm:t>
    </dgm:pt>
    <dgm:pt modelId="{B6D136B3-3BE5-489E-81ED-775367A50842}" type="sibTrans" cxnId="{217D9937-1057-4B51-A696-1A3230DED3D6}">
      <dgm:prSet/>
      <dgm:spPr/>
      <dgm:t>
        <a:bodyPr/>
        <a:lstStyle/>
        <a:p>
          <a:endParaRPr lang="en-US"/>
        </a:p>
      </dgm:t>
    </dgm:pt>
    <dgm:pt modelId="{33912000-C8FE-4E1A-9103-14C966553DD1}">
      <dgm:prSet phldrT="[Text]"/>
      <dgm:spPr/>
      <dgm:t>
        <a:bodyPr/>
        <a:lstStyle/>
        <a:p>
          <a:r>
            <a:rPr lang="en-US" dirty="0"/>
            <a:t>H2</a:t>
          </a:r>
        </a:p>
      </dgm:t>
    </dgm:pt>
    <dgm:pt modelId="{C1ED4F07-374C-44D0-9B86-2596B4439B7B}" type="parTrans" cxnId="{B5FA5C56-CC52-40CA-A9D6-D09ED95B6071}">
      <dgm:prSet/>
      <dgm:spPr/>
      <dgm:t>
        <a:bodyPr/>
        <a:lstStyle/>
        <a:p>
          <a:endParaRPr lang="en-US"/>
        </a:p>
      </dgm:t>
    </dgm:pt>
    <dgm:pt modelId="{296B3E4B-BB5E-4C0C-989B-BFD8B544F28A}" type="sibTrans" cxnId="{B5FA5C56-CC52-40CA-A9D6-D09ED95B6071}">
      <dgm:prSet/>
      <dgm:spPr/>
      <dgm:t>
        <a:bodyPr/>
        <a:lstStyle/>
        <a:p>
          <a:endParaRPr lang="en-US"/>
        </a:p>
      </dgm:t>
    </dgm:pt>
    <dgm:pt modelId="{DFEB9CEC-D42C-40C9-89AF-9B17AF7BA3E7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A752AB8D-0B93-4DCD-9BD3-6F97A4A0201D}" type="sibTrans" cxnId="{3C423B70-735F-4F6D-BF3D-1D8D47283015}">
      <dgm:prSet/>
      <dgm:spPr/>
      <dgm:t>
        <a:bodyPr/>
        <a:lstStyle/>
        <a:p>
          <a:endParaRPr lang="en-US"/>
        </a:p>
      </dgm:t>
    </dgm:pt>
    <dgm:pt modelId="{AA32B9C8-209C-4639-90D5-48CC3C896BEA}" type="parTrans" cxnId="{3C423B70-735F-4F6D-BF3D-1D8D47283015}">
      <dgm:prSet/>
      <dgm:spPr/>
      <dgm:t>
        <a:bodyPr/>
        <a:lstStyle/>
        <a:p>
          <a:endParaRPr lang="en-US"/>
        </a:p>
      </dgm:t>
    </dgm:pt>
    <dgm:pt modelId="{2F8D203A-C223-49B6-8BAB-D020AFEF27D3}">
      <dgm:prSet phldrT="[Text]"/>
      <dgm:spPr/>
      <dgm:t>
        <a:bodyPr/>
        <a:lstStyle/>
        <a:p>
          <a:r>
            <a:rPr lang="en-US" dirty="0"/>
            <a:t>Current Count:</a:t>
          </a:r>
        </a:p>
      </dgm:t>
    </dgm:pt>
    <dgm:pt modelId="{FDEC3E59-F392-41FC-8412-4C77F5B631FE}" type="parTrans" cxnId="{596CA01F-E5BD-4EE9-BE91-77A203052B6A}">
      <dgm:prSet/>
      <dgm:spPr/>
      <dgm:t>
        <a:bodyPr/>
        <a:lstStyle/>
        <a:p>
          <a:endParaRPr lang="en-US"/>
        </a:p>
      </dgm:t>
    </dgm:pt>
    <dgm:pt modelId="{A6FEBABD-3852-4CD2-B208-A5BCE1159A79}" type="sibTrans" cxnId="{596CA01F-E5BD-4EE9-BE91-77A203052B6A}">
      <dgm:prSet/>
      <dgm:spPr/>
      <dgm:t>
        <a:bodyPr/>
        <a:lstStyle/>
        <a:p>
          <a:endParaRPr lang="en-US"/>
        </a:p>
      </dgm:t>
    </dgm:pt>
    <dgm:pt modelId="{40222482-E433-4E8E-A1C3-1CDE392BD51F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76E9BF2-D406-45CA-AA4A-8FDCED64DBB1}" type="parTrans" cxnId="{5DCDEEBB-4357-4852-ACD0-205A1FDC3900}">
      <dgm:prSet/>
      <dgm:spPr/>
      <dgm:t>
        <a:bodyPr/>
        <a:lstStyle/>
        <a:p>
          <a:endParaRPr lang="en-US"/>
        </a:p>
      </dgm:t>
    </dgm:pt>
    <dgm:pt modelId="{4B51E1DA-5F45-4CDF-B4CB-F12B0EE488A8}" type="sibTrans" cxnId="{5DCDEEBB-4357-4852-ACD0-205A1FDC3900}">
      <dgm:prSet/>
      <dgm:spPr/>
      <dgm:t>
        <a:bodyPr/>
        <a:lstStyle/>
        <a:p>
          <a:endParaRPr lang="en-US"/>
        </a:p>
      </dgm:t>
    </dgm:pt>
    <dgm:pt modelId="{266672CE-6CB7-4209-9A43-BC00B6D2777E}">
      <dgm:prSet phldrT="[Text]"/>
      <dgm:spPr/>
      <dgm:t>
        <a:bodyPr/>
        <a:lstStyle/>
        <a:p>
          <a:r>
            <a:rPr lang="en-US" dirty="0"/>
            <a:t>Counter</a:t>
          </a:r>
        </a:p>
      </dgm:t>
    </dgm:pt>
    <dgm:pt modelId="{9CDDEA32-E49C-47C9-967C-FCE29A67FCD7}" type="parTrans" cxnId="{97FE5D87-D290-462E-8013-CA79AD1E9A1D}">
      <dgm:prSet/>
      <dgm:spPr/>
      <dgm:t>
        <a:bodyPr/>
        <a:lstStyle/>
        <a:p>
          <a:endParaRPr lang="en-US"/>
        </a:p>
      </dgm:t>
    </dgm:pt>
    <dgm:pt modelId="{4E97BE32-FA99-43F5-BFAA-4CBE653B9341}" type="sibTrans" cxnId="{97FE5D87-D290-462E-8013-CA79AD1E9A1D}">
      <dgm:prSet/>
      <dgm:spPr/>
      <dgm:t>
        <a:bodyPr/>
        <a:lstStyle/>
        <a:p>
          <a:endParaRPr lang="en-US"/>
        </a:p>
      </dgm:t>
    </dgm:pt>
    <dgm:pt modelId="{6BB0F69D-BED4-4817-9767-4C3D5A11772F}">
      <dgm:prSet phldrT="[Text]"/>
      <dgm:spPr/>
      <dgm:t>
        <a:bodyPr/>
        <a:lstStyle/>
        <a:p>
          <a:r>
            <a:rPr lang="en-US" dirty="0"/>
            <a:t>Click Me</a:t>
          </a:r>
        </a:p>
      </dgm:t>
    </dgm:pt>
    <dgm:pt modelId="{0FF321F1-A20F-42BA-BA97-B1116BA3FA3D}" type="parTrans" cxnId="{A4DCA5C0-FF86-41D3-B769-FCFB4AF21534}">
      <dgm:prSet/>
      <dgm:spPr/>
      <dgm:t>
        <a:bodyPr/>
        <a:lstStyle/>
        <a:p>
          <a:endParaRPr lang="en-US"/>
        </a:p>
      </dgm:t>
    </dgm:pt>
    <dgm:pt modelId="{A41D9610-3BE6-40D5-A479-DA6C47C3B580}" type="sibTrans" cxnId="{A4DCA5C0-FF86-41D3-B769-FCFB4AF21534}">
      <dgm:prSet/>
      <dgm:spPr/>
      <dgm:t>
        <a:bodyPr/>
        <a:lstStyle/>
        <a:p>
          <a:endParaRPr lang="en-US"/>
        </a:p>
      </dgm:t>
    </dgm:pt>
    <dgm:pt modelId="{22F7594E-AA11-488E-9C70-E7426CFFCB33}" type="pres">
      <dgm:prSet presAssocID="{665EF3CE-1CF5-41B5-ABB3-BE788872C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8F643-2E73-412F-A268-2FBDBD8B099D}" type="pres">
      <dgm:prSet presAssocID="{AB69E064-07FD-491E-8889-F927FE01D433}" presName="hierRoot1" presStyleCnt="0"/>
      <dgm:spPr/>
    </dgm:pt>
    <dgm:pt modelId="{3AF079EF-8025-4185-B1E6-A6BB8A13F58F}" type="pres">
      <dgm:prSet presAssocID="{AB69E064-07FD-491E-8889-F927FE01D433}" presName="composite" presStyleCnt="0"/>
      <dgm:spPr/>
    </dgm:pt>
    <dgm:pt modelId="{707B5D56-6E34-4F9A-A70A-D44E7F32D543}" type="pres">
      <dgm:prSet presAssocID="{AB69E064-07FD-491E-8889-F927FE01D433}" presName="background" presStyleLbl="node0" presStyleIdx="0" presStyleCnt="1"/>
      <dgm:spPr/>
    </dgm:pt>
    <dgm:pt modelId="{AF72B495-6A63-4B63-9F38-104DF899A453}" type="pres">
      <dgm:prSet presAssocID="{AB69E064-07FD-491E-8889-F927FE01D433}" presName="text" presStyleLbl="fgAcc0" presStyleIdx="0" presStyleCnt="1">
        <dgm:presLayoutVars>
          <dgm:chPref val="3"/>
        </dgm:presLayoutVars>
      </dgm:prSet>
      <dgm:spPr/>
    </dgm:pt>
    <dgm:pt modelId="{1C9D8854-9570-4ABB-88E2-F7E1A0C67352}" type="pres">
      <dgm:prSet presAssocID="{AB69E064-07FD-491E-8889-F927FE01D433}" presName="hierChild2" presStyleCnt="0"/>
      <dgm:spPr/>
    </dgm:pt>
    <dgm:pt modelId="{C96B7134-0FB7-4AF0-9CDC-877A93DE9868}" type="pres">
      <dgm:prSet presAssocID="{AA32B9C8-209C-4639-90D5-48CC3C896BEA}" presName="Name10" presStyleLbl="parChTrans1D2" presStyleIdx="0" presStyleCnt="3"/>
      <dgm:spPr/>
    </dgm:pt>
    <dgm:pt modelId="{D2631903-BBDD-4C96-ABFF-A74DBA9B3478}" type="pres">
      <dgm:prSet presAssocID="{DFEB9CEC-D42C-40C9-89AF-9B17AF7BA3E7}" presName="hierRoot2" presStyleCnt="0"/>
      <dgm:spPr/>
    </dgm:pt>
    <dgm:pt modelId="{FBB40D0C-3CDC-4B23-91D4-6DC55D950B09}" type="pres">
      <dgm:prSet presAssocID="{DFEB9CEC-D42C-40C9-89AF-9B17AF7BA3E7}" presName="composite2" presStyleCnt="0"/>
      <dgm:spPr/>
    </dgm:pt>
    <dgm:pt modelId="{FC45D85F-56A2-452F-A73F-AEA806E6F8D9}" type="pres">
      <dgm:prSet presAssocID="{DFEB9CEC-D42C-40C9-89AF-9B17AF7BA3E7}" presName="background2" presStyleLbl="node2" presStyleIdx="0" presStyleCnt="3"/>
      <dgm:spPr/>
    </dgm:pt>
    <dgm:pt modelId="{11D97929-715C-408A-943B-39EBB198B9C7}" type="pres">
      <dgm:prSet presAssocID="{DFEB9CEC-D42C-40C9-89AF-9B17AF7BA3E7}" presName="text2" presStyleLbl="fgAcc2" presStyleIdx="0" presStyleCnt="3">
        <dgm:presLayoutVars>
          <dgm:chPref val="3"/>
        </dgm:presLayoutVars>
      </dgm:prSet>
      <dgm:spPr/>
    </dgm:pt>
    <dgm:pt modelId="{3B493844-579C-4530-A65E-7F59BC0BBB99}" type="pres">
      <dgm:prSet presAssocID="{DFEB9CEC-D42C-40C9-89AF-9B17AF7BA3E7}" presName="hierChild3" presStyleCnt="0"/>
      <dgm:spPr/>
    </dgm:pt>
    <dgm:pt modelId="{6FAAA1F0-D85C-41D4-A862-CE80FEF455DA}" type="pres">
      <dgm:prSet presAssocID="{FDEC3E59-F392-41FC-8412-4C77F5B631FE}" presName="Name17" presStyleLbl="parChTrans1D3" presStyleIdx="0" presStyleCnt="4"/>
      <dgm:spPr/>
    </dgm:pt>
    <dgm:pt modelId="{161158B5-9F74-4286-B112-92015B39D7F7}" type="pres">
      <dgm:prSet presAssocID="{2F8D203A-C223-49B6-8BAB-D020AFEF27D3}" presName="hierRoot3" presStyleCnt="0"/>
      <dgm:spPr/>
    </dgm:pt>
    <dgm:pt modelId="{48E5DE98-678D-46BF-8279-20E1AA7EF575}" type="pres">
      <dgm:prSet presAssocID="{2F8D203A-C223-49B6-8BAB-D020AFEF27D3}" presName="composite3" presStyleCnt="0"/>
      <dgm:spPr/>
    </dgm:pt>
    <dgm:pt modelId="{EB1F23D3-C897-4C0D-9B61-4BD817EF9C00}" type="pres">
      <dgm:prSet presAssocID="{2F8D203A-C223-49B6-8BAB-D020AFEF27D3}" presName="background3" presStyleLbl="node3" presStyleIdx="0" presStyleCnt="4"/>
      <dgm:spPr/>
    </dgm:pt>
    <dgm:pt modelId="{C7F95216-8026-401B-836D-0E776BD8C94A}" type="pres">
      <dgm:prSet presAssocID="{2F8D203A-C223-49B6-8BAB-D020AFEF27D3}" presName="text3" presStyleLbl="fgAcc3" presStyleIdx="0" presStyleCnt="4">
        <dgm:presLayoutVars>
          <dgm:chPref val="3"/>
        </dgm:presLayoutVars>
      </dgm:prSet>
      <dgm:spPr/>
    </dgm:pt>
    <dgm:pt modelId="{2AF814BC-5044-4978-A00F-06CC64F4D5AC}" type="pres">
      <dgm:prSet presAssocID="{2F8D203A-C223-49B6-8BAB-D020AFEF27D3}" presName="hierChild4" presStyleCnt="0"/>
      <dgm:spPr/>
    </dgm:pt>
    <dgm:pt modelId="{3F24455E-EFAE-48EA-8AB5-51CB4696A567}" type="pres">
      <dgm:prSet presAssocID="{D76E9BF2-D406-45CA-AA4A-8FDCED64DBB1}" presName="Name17" presStyleLbl="parChTrans1D3" presStyleIdx="1" presStyleCnt="4"/>
      <dgm:spPr/>
    </dgm:pt>
    <dgm:pt modelId="{D6B5FE4E-1CB8-478E-AFE9-6B1F3E8F1A8A}" type="pres">
      <dgm:prSet presAssocID="{40222482-E433-4E8E-A1C3-1CDE392BD51F}" presName="hierRoot3" presStyleCnt="0"/>
      <dgm:spPr/>
    </dgm:pt>
    <dgm:pt modelId="{D911FA83-F6BB-46C2-98A8-71D46E689D83}" type="pres">
      <dgm:prSet presAssocID="{40222482-E433-4E8E-A1C3-1CDE392BD51F}" presName="composite3" presStyleCnt="0"/>
      <dgm:spPr/>
    </dgm:pt>
    <dgm:pt modelId="{D2917914-BC69-4C41-B77B-A4831B9EDB8A}" type="pres">
      <dgm:prSet presAssocID="{40222482-E433-4E8E-A1C3-1CDE392BD51F}" presName="background3" presStyleLbl="node3" presStyleIdx="1" presStyleCnt="4"/>
      <dgm:spPr/>
    </dgm:pt>
    <dgm:pt modelId="{7568877B-B514-48DE-91EA-38CC10274111}" type="pres">
      <dgm:prSet presAssocID="{40222482-E433-4E8E-A1C3-1CDE392BD51F}" presName="text3" presStyleLbl="fgAcc3" presStyleIdx="1" presStyleCnt="4">
        <dgm:presLayoutVars>
          <dgm:chPref val="3"/>
        </dgm:presLayoutVars>
      </dgm:prSet>
      <dgm:spPr/>
    </dgm:pt>
    <dgm:pt modelId="{2484318E-8168-4347-868A-9FD01078A7DB}" type="pres">
      <dgm:prSet presAssocID="{40222482-E433-4E8E-A1C3-1CDE392BD51F}" presName="hierChild4" presStyleCnt="0"/>
      <dgm:spPr/>
    </dgm:pt>
    <dgm:pt modelId="{3ACB051E-8C5D-4E8A-8BF5-B0AB305CDD80}" type="pres">
      <dgm:prSet presAssocID="{09D68115-521C-4379-9F3A-4D7462809561}" presName="Name10" presStyleLbl="parChTrans1D2" presStyleIdx="1" presStyleCnt="3"/>
      <dgm:spPr/>
    </dgm:pt>
    <dgm:pt modelId="{28A26B9D-0F08-48B3-B6F1-E883A565FA4D}" type="pres">
      <dgm:prSet presAssocID="{CBF8AFDB-C9D5-48F8-A80B-F7E956E0DF49}" presName="hierRoot2" presStyleCnt="0"/>
      <dgm:spPr/>
    </dgm:pt>
    <dgm:pt modelId="{980BA2F8-3654-4571-ABC6-68CDC4F6AAFE}" type="pres">
      <dgm:prSet presAssocID="{CBF8AFDB-C9D5-48F8-A80B-F7E956E0DF49}" presName="composite2" presStyleCnt="0"/>
      <dgm:spPr/>
    </dgm:pt>
    <dgm:pt modelId="{003400F9-5FBE-4F9E-BD54-0C79A772BBF2}" type="pres">
      <dgm:prSet presAssocID="{CBF8AFDB-C9D5-48F8-A80B-F7E956E0DF49}" presName="background2" presStyleLbl="node2" presStyleIdx="1" presStyleCnt="3"/>
      <dgm:spPr/>
    </dgm:pt>
    <dgm:pt modelId="{968139B7-CFA8-437A-B32C-895B8C292094}" type="pres">
      <dgm:prSet presAssocID="{CBF8AFDB-C9D5-48F8-A80B-F7E956E0DF49}" presName="text2" presStyleLbl="fgAcc2" presStyleIdx="1" presStyleCnt="3">
        <dgm:presLayoutVars>
          <dgm:chPref val="3"/>
        </dgm:presLayoutVars>
      </dgm:prSet>
      <dgm:spPr/>
    </dgm:pt>
    <dgm:pt modelId="{574B733F-3482-4D27-9612-9729EEFB1D13}" type="pres">
      <dgm:prSet presAssocID="{CBF8AFDB-C9D5-48F8-A80B-F7E956E0DF49}" presName="hierChild3" presStyleCnt="0"/>
      <dgm:spPr/>
    </dgm:pt>
    <dgm:pt modelId="{A0468CF2-28BF-4053-BBB0-CA59BB50A4C5}" type="pres">
      <dgm:prSet presAssocID="{0FF321F1-A20F-42BA-BA97-B1116BA3FA3D}" presName="Name17" presStyleLbl="parChTrans1D3" presStyleIdx="2" presStyleCnt="4"/>
      <dgm:spPr/>
    </dgm:pt>
    <dgm:pt modelId="{B69B8617-9251-481E-8673-B0F5521FF13D}" type="pres">
      <dgm:prSet presAssocID="{6BB0F69D-BED4-4817-9767-4C3D5A11772F}" presName="hierRoot3" presStyleCnt="0"/>
      <dgm:spPr/>
    </dgm:pt>
    <dgm:pt modelId="{3FBB1B25-A669-44DB-9D78-6E27920F210D}" type="pres">
      <dgm:prSet presAssocID="{6BB0F69D-BED4-4817-9767-4C3D5A11772F}" presName="composite3" presStyleCnt="0"/>
      <dgm:spPr/>
    </dgm:pt>
    <dgm:pt modelId="{8E13F68F-BA59-4AD4-BE6D-D34531D205BF}" type="pres">
      <dgm:prSet presAssocID="{6BB0F69D-BED4-4817-9767-4C3D5A11772F}" presName="background3" presStyleLbl="node3" presStyleIdx="2" presStyleCnt="4"/>
      <dgm:spPr/>
    </dgm:pt>
    <dgm:pt modelId="{6EF099A0-FF2A-4F6C-99CA-48B1473E5D0A}" type="pres">
      <dgm:prSet presAssocID="{6BB0F69D-BED4-4817-9767-4C3D5A11772F}" presName="text3" presStyleLbl="fgAcc3" presStyleIdx="2" presStyleCnt="4">
        <dgm:presLayoutVars>
          <dgm:chPref val="3"/>
        </dgm:presLayoutVars>
      </dgm:prSet>
      <dgm:spPr/>
    </dgm:pt>
    <dgm:pt modelId="{903FFDB5-B633-4203-9613-8C7B3CA4CDA5}" type="pres">
      <dgm:prSet presAssocID="{6BB0F69D-BED4-4817-9767-4C3D5A11772F}" presName="hierChild4" presStyleCnt="0"/>
      <dgm:spPr/>
    </dgm:pt>
    <dgm:pt modelId="{D0BCEAA1-8191-4C5F-8B84-09183BD0235B}" type="pres">
      <dgm:prSet presAssocID="{C1ED4F07-374C-44D0-9B86-2596B4439B7B}" presName="Name10" presStyleLbl="parChTrans1D2" presStyleIdx="2" presStyleCnt="3"/>
      <dgm:spPr/>
    </dgm:pt>
    <dgm:pt modelId="{D81AD9E2-5F94-41BE-92E5-B2023492A19E}" type="pres">
      <dgm:prSet presAssocID="{33912000-C8FE-4E1A-9103-14C966553DD1}" presName="hierRoot2" presStyleCnt="0"/>
      <dgm:spPr/>
    </dgm:pt>
    <dgm:pt modelId="{91480688-0544-4EAE-8018-3D63B1F6E95F}" type="pres">
      <dgm:prSet presAssocID="{33912000-C8FE-4E1A-9103-14C966553DD1}" presName="composite2" presStyleCnt="0"/>
      <dgm:spPr/>
    </dgm:pt>
    <dgm:pt modelId="{E46A9D4C-BF66-41A2-B20A-243791132ADC}" type="pres">
      <dgm:prSet presAssocID="{33912000-C8FE-4E1A-9103-14C966553DD1}" presName="background2" presStyleLbl="node2" presStyleIdx="2" presStyleCnt="3"/>
      <dgm:spPr/>
    </dgm:pt>
    <dgm:pt modelId="{F2BE6E92-7BF8-4B5D-8A3E-A75D0CBDBD18}" type="pres">
      <dgm:prSet presAssocID="{33912000-C8FE-4E1A-9103-14C966553DD1}" presName="text2" presStyleLbl="fgAcc2" presStyleIdx="2" presStyleCnt="3">
        <dgm:presLayoutVars>
          <dgm:chPref val="3"/>
        </dgm:presLayoutVars>
      </dgm:prSet>
      <dgm:spPr/>
    </dgm:pt>
    <dgm:pt modelId="{0C3F2C0B-4E78-447F-803D-649EC14BFEB7}" type="pres">
      <dgm:prSet presAssocID="{33912000-C8FE-4E1A-9103-14C966553DD1}" presName="hierChild3" presStyleCnt="0"/>
      <dgm:spPr/>
    </dgm:pt>
    <dgm:pt modelId="{D8370E71-7F46-48DC-AEE4-B2A3EE16CE9A}" type="pres">
      <dgm:prSet presAssocID="{9CDDEA32-E49C-47C9-967C-FCE29A67FCD7}" presName="Name17" presStyleLbl="parChTrans1D3" presStyleIdx="3" presStyleCnt="4"/>
      <dgm:spPr/>
    </dgm:pt>
    <dgm:pt modelId="{A4F18AFB-5F48-4F64-B145-A06EA559CA4D}" type="pres">
      <dgm:prSet presAssocID="{266672CE-6CB7-4209-9A43-BC00B6D2777E}" presName="hierRoot3" presStyleCnt="0"/>
      <dgm:spPr/>
    </dgm:pt>
    <dgm:pt modelId="{E2D7B8D4-1486-445B-ACBE-0CFA27775301}" type="pres">
      <dgm:prSet presAssocID="{266672CE-6CB7-4209-9A43-BC00B6D2777E}" presName="composite3" presStyleCnt="0"/>
      <dgm:spPr/>
    </dgm:pt>
    <dgm:pt modelId="{279A9C9A-7C2A-4895-8B47-B060F152366F}" type="pres">
      <dgm:prSet presAssocID="{266672CE-6CB7-4209-9A43-BC00B6D2777E}" presName="background3" presStyleLbl="node3" presStyleIdx="3" presStyleCnt="4"/>
      <dgm:spPr/>
    </dgm:pt>
    <dgm:pt modelId="{5C2441FF-FD31-4165-B0EB-6DC513D5A4FE}" type="pres">
      <dgm:prSet presAssocID="{266672CE-6CB7-4209-9A43-BC00B6D2777E}" presName="text3" presStyleLbl="fgAcc3" presStyleIdx="3" presStyleCnt="4">
        <dgm:presLayoutVars>
          <dgm:chPref val="3"/>
        </dgm:presLayoutVars>
      </dgm:prSet>
      <dgm:spPr/>
    </dgm:pt>
    <dgm:pt modelId="{881E8A5F-FBF2-4667-ADF3-18B3F4FEC313}" type="pres">
      <dgm:prSet presAssocID="{266672CE-6CB7-4209-9A43-BC00B6D2777E}" presName="hierChild4" presStyleCnt="0"/>
      <dgm:spPr/>
    </dgm:pt>
  </dgm:ptLst>
  <dgm:cxnLst>
    <dgm:cxn modelId="{16A56302-B697-4F26-8A76-DC3B6C8F1FAC}" type="presOf" srcId="{266672CE-6CB7-4209-9A43-BC00B6D2777E}" destId="{5C2441FF-FD31-4165-B0EB-6DC513D5A4FE}" srcOrd="0" destOrd="0" presId="urn:microsoft.com/office/officeart/2005/8/layout/hierarchy1"/>
    <dgm:cxn modelId="{2D1C9003-9D7E-4D35-B033-12F58EA3761F}" type="presOf" srcId="{AB69E064-07FD-491E-8889-F927FE01D433}" destId="{AF72B495-6A63-4B63-9F38-104DF899A453}" srcOrd="0" destOrd="0" presId="urn:microsoft.com/office/officeart/2005/8/layout/hierarchy1"/>
    <dgm:cxn modelId="{A0FDF31A-0375-4EAC-A915-2A030B6A8CC3}" type="presOf" srcId="{0FF321F1-A20F-42BA-BA97-B1116BA3FA3D}" destId="{A0468CF2-28BF-4053-BBB0-CA59BB50A4C5}" srcOrd="0" destOrd="0" presId="urn:microsoft.com/office/officeart/2005/8/layout/hierarchy1"/>
    <dgm:cxn modelId="{BF934C1E-BDD9-4D02-B3AA-0C0392B27BC3}" type="presOf" srcId="{40222482-E433-4E8E-A1C3-1CDE392BD51F}" destId="{7568877B-B514-48DE-91EA-38CC10274111}" srcOrd="0" destOrd="0" presId="urn:microsoft.com/office/officeart/2005/8/layout/hierarchy1"/>
    <dgm:cxn modelId="{596CA01F-E5BD-4EE9-BE91-77A203052B6A}" srcId="{DFEB9CEC-D42C-40C9-89AF-9B17AF7BA3E7}" destId="{2F8D203A-C223-49B6-8BAB-D020AFEF27D3}" srcOrd="0" destOrd="0" parTransId="{FDEC3E59-F392-41FC-8412-4C77F5B631FE}" sibTransId="{A6FEBABD-3852-4CD2-B208-A5BCE1159A79}"/>
    <dgm:cxn modelId="{47F45E21-CEB0-488C-AB5C-C59A0A8E6A3D}" type="presOf" srcId="{DFEB9CEC-D42C-40C9-89AF-9B17AF7BA3E7}" destId="{11D97929-715C-408A-943B-39EBB198B9C7}" srcOrd="0" destOrd="0" presId="urn:microsoft.com/office/officeart/2005/8/layout/hierarchy1"/>
    <dgm:cxn modelId="{96A1AE2A-2BFB-4C3F-B36D-A2FAEFF65EB9}" type="presOf" srcId="{665EF3CE-1CF5-41B5-ABB3-BE788872CE3F}" destId="{22F7594E-AA11-488E-9C70-E7426CFFCB33}" srcOrd="0" destOrd="0" presId="urn:microsoft.com/office/officeart/2005/8/layout/hierarchy1"/>
    <dgm:cxn modelId="{217D9937-1057-4B51-A696-1A3230DED3D6}" srcId="{AB69E064-07FD-491E-8889-F927FE01D433}" destId="{CBF8AFDB-C9D5-48F8-A80B-F7E956E0DF49}" srcOrd="1" destOrd="0" parTransId="{09D68115-521C-4379-9F3A-4D7462809561}" sibTransId="{B6D136B3-3BE5-489E-81ED-775367A50842}"/>
    <dgm:cxn modelId="{05832269-63E0-48E7-BCBB-4D76848D8C66}" type="presOf" srcId="{CBF8AFDB-C9D5-48F8-A80B-F7E956E0DF49}" destId="{968139B7-CFA8-437A-B32C-895B8C292094}" srcOrd="0" destOrd="0" presId="urn:microsoft.com/office/officeart/2005/8/layout/hierarchy1"/>
    <dgm:cxn modelId="{42D1A76F-FE99-4005-9711-28E1E56CE6AF}" type="presOf" srcId="{6BB0F69D-BED4-4817-9767-4C3D5A11772F}" destId="{6EF099A0-FF2A-4F6C-99CA-48B1473E5D0A}" srcOrd="0" destOrd="0" presId="urn:microsoft.com/office/officeart/2005/8/layout/hierarchy1"/>
    <dgm:cxn modelId="{3C423B70-735F-4F6D-BF3D-1D8D47283015}" srcId="{AB69E064-07FD-491E-8889-F927FE01D433}" destId="{DFEB9CEC-D42C-40C9-89AF-9B17AF7BA3E7}" srcOrd="0" destOrd="0" parTransId="{AA32B9C8-209C-4639-90D5-48CC3C896BEA}" sibTransId="{A752AB8D-0B93-4DCD-9BD3-6F97A4A0201D}"/>
    <dgm:cxn modelId="{B5FA5C56-CC52-40CA-A9D6-D09ED95B6071}" srcId="{AB69E064-07FD-491E-8889-F927FE01D433}" destId="{33912000-C8FE-4E1A-9103-14C966553DD1}" srcOrd="2" destOrd="0" parTransId="{C1ED4F07-374C-44D0-9B86-2596B4439B7B}" sibTransId="{296B3E4B-BB5E-4C0C-989B-BFD8B544F28A}"/>
    <dgm:cxn modelId="{A16C7883-E919-484B-901F-9F7A333AC937}" type="presOf" srcId="{33912000-C8FE-4E1A-9103-14C966553DD1}" destId="{F2BE6E92-7BF8-4B5D-8A3E-A75D0CBDBD18}" srcOrd="0" destOrd="0" presId="urn:microsoft.com/office/officeart/2005/8/layout/hierarchy1"/>
    <dgm:cxn modelId="{97FE5D87-D290-462E-8013-CA79AD1E9A1D}" srcId="{33912000-C8FE-4E1A-9103-14C966553DD1}" destId="{266672CE-6CB7-4209-9A43-BC00B6D2777E}" srcOrd="0" destOrd="0" parTransId="{9CDDEA32-E49C-47C9-967C-FCE29A67FCD7}" sibTransId="{4E97BE32-FA99-43F5-BFAA-4CBE653B9341}"/>
    <dgm:cxn modelId="{A0CDE893-A47F-4DB8-A09A-4742A6843CA0}" type="presOf" srcId="{AA32B9C8-209C-4639-90D5-48CC3C896BEA}" destId="{C96B7134-0FB7-4AF0-9CDC-877A93DE9868}" srcOrd="0" destOrd="0" presId="urn:microsoft.com/office/officeart/2005/8/layout/hierarchy1"/>
    <dgm:cxn modelId="{50C7D39F-8534-4C22-A566-94ECE2BB3EC7}" type="presOf" srcId="{09D68115-521C-4379-9F3A-4D7462809561}" destId="{3ACB051E-8C5D-4E8A-8BF5-B0AB305CDD80}" srcOrd="0" destOrd="0" presId="urn:microsoft.com/office/officeart/2005/8/layout/hierarchy1"/>
    <dgm:cxn modelId="{D74D12B3-35AE-4837-B32D-1B26E4E4E308}" srcId="{665EF3CE-1CF5-41B5-ABB3-BE788872CE3F}" destId="{AB69E064-07FD-491E-8889-F927FE01D433}" srcOrd="0" destOrd="0" parTransId="{F8EC4085-E522-46AA-922D-6D7153A099F4}" sibTransId="{90C8BE48-7D75-4C7B-B35A-C9A0624FE0BA}"/>
    <dgm:cxn modelId="{5DCDEEBB-4357-4852-ACD0-205A1FDC3900}" srcId="{DFEB9CEC-D42C-40C9-89AF-9B17AF7BA3E7}" destId="{40222482-E433-4E8E-A1C3-1CDE392BD51F}" srcOrd="1" destOrd="0" parTransId="{D76E9BF2-D406-45CA-AA4A-8FDCED64DBB1}" sibTransId="{4B51E1DA-5F45-4CDF-B4CB-F12B0EE488A8}"/>
    <dgm:cxn modelId="{A4DCA5C0-FF86-41D3-B769-FCFB4AF21534}" srcId="{CBF8AFDB-C9D5-48F8-A80B-F7E956E0DF49}" destId="{6BB0F69D-BED4-4817-9767-4C3D5A11772F}" srcOrd="0" destOrd="0" parTransId="{0FF321F1-A20F-42BA-BA97-B1116BA3FA3D}" sibTransId="{A41D9610-3BE6-40D5-A479-DA6C47C3B580}"/>
    <dgm:cxn modelId="{283CCDC2-5877-49FD-A2F4-9A4CB300DBD4}" type="presOf" srcId="{C1ED4F07-374C-44D0-9B86-2596B4439B7B}" destId="{D0BCEAA1-8191-4C5F-8B84-09183BD0235B}" srcOrd="0" destOrd="0" presId="urn:microsoft.com/office/officeart/2005/8/layout/hierarchy1"/>
    <dgm:cxn modelId="{1D8784C6-DB2A-4DB0-8537-D64C5055F79F}" type="presOf" srcId="{D76E9BF2-D406-45CA-AA4A-8FDCED64DBB1}" destId="{3F24455E-EFAE-48EA-8AB5-51CB4696A567}" srcOrd="0" destOrd="0" presId="urn:microsoft.com/office/officeart/2005/8/layout/hierarchy1"/>
    <dgm:cxn modelId="{899626C9-9FBB-49F3-9FD4-FFFB08658664}" type="presOf" srcId="{2F8D203A-C223-49B6-8BAB-D020AFEF27D3}" destId="{C7F95216-8026-401B-836D-0E776BD8C94A}" srcOrd="0" destOrd="0" presId="urn:microsoft.com/office/officeart/2005/8/layout/hierarchy1"/>
    <dgm:cxn modelId="{D65ABBD6-966E-4E28-B4B2-3211319AE4D3}" type="presOf" srcId="{9CDDEA32-E49C-47C9-967C-FCE29A67FCD7}" destId="{D8370E71-7F46-48DC-AEE4-B2A3EE16CE9A}" srcOrd="0" destOrd="0" presId="urn:microsoft.com/office/officeart/2005/8/layout/hierarchy1"/>
    <dgm:cxn modelId="{836284EA-D465-41FD-84D0-439722F0666B}" type="presOf" srcId="{FDEC3E59-F392-41FC-8412-4C77F5B631FE}" destId="{6FAAA1F0-D85C-41D4-A862-CE80FEF455DA}" srcOrd="0" destOrd="0" presId="urn:microsoft.com/office/officeart/2005/8/layout/hierarchy1"/>
    <dgm:cxn modelId="{C56098B1-AF73-48BF-8F9C-29388C7F2D3D}" type="presParOf" srcId="{22F7594E-AA11-488E-9C70-E7426CFFCB33}" destId="{B938F643-2E73-412F-A268-2FBDBD8B099D}" srcOrd="0" destOrd="0" presId="urn:microsoft.com/office/officeart/2005/8/layout/hierarchy1"/>
    <dgm:cxn modelId="{431C8F1B-F961-43CB-8DE7-4EDB24E92E1A}" type="presParOf" srcId="{B938F643-2E73-412F-A268-2FBDBD8B099D}" destId="{3AF079EF-8025-4185-B1E6-A6BB8A13F58F}" srcOrd="0" destOrd="0" presId="urn:microsoft.com/office/officeart/2005/8/layout/hierarchy1"/>
    <dgm:cxn modelId="{A2082697-FEC1-494C-A8BE-8623F310D00A}" type="presParOf" srcId="{3AF079EF-8025-4185-B1E6-A6BB8A13F58F}" destId="{707B5D56-6E34-4F9A-A70A-D44E7F32D543}" srcOrd="0" destOrd="0" presId="urn:microsoft.com/office/officeart/2005/8/layout/hierarchy1"/>
    <dgm:cxn modelId="{4F7A99D2-67F7-4D8C-8C11-F9FB6B9520B0}" type="presParOf" srcId="{3AF079EF-8025-4185-B1E6-A6BB8A13F58F}" destId="{AF72B495-6A63-4B63-9F38-104DF899A453}" srcOrd="1" destOrd="0" presId="urn:microsoft.com/office/officeart/2005/8/layout/hierarchy1"/>
    <dgm:cxn modelId="{82548B06-C127-4E1B-8141-EC4EC7AD59C0}" type="presParOf" srcId="{B938F643-2E73-412F-A268-2FBDBD8B099D}" destId="{1C9D8854-9570-4ABB-88E2-F7E1A0C67352}" srcOrd="1" destOrd="0" presId="urn:microsoft.com/office/officeart/2005/8/layout/hierarchy1"/>
    <dgm:cxn modelId="{FBA0F612-EC3F-4443-AD3B-DEA1018D7AF7}" type="presParOf" srcId="{1C9D8854-9570-4ABB-88E2-F7E1A0C67352}" destId="{C96B7134-0FB7-4AF0-9CDC-877A93DE9868}" srcOrd="0" destOrd="0" presId="urn:microsoft.com/office/officeart/2005/8/layout/hierarchy1"/>
    <dgm:cxn modelId="{BCC6B9DB-B5CC-4B1A-AE0E-00D9EACD1DC5}" type="presParOf" srcId="{1C9D8854-9570-4ABB-88E2-F7E1A0C67352}" destId="{D2631903-BBDD-4C96-ABFF-A74DBA9B3478}" srcOrd="1" destOrd="0" presId="urn:microsoft.com/office/officeart/2005/8/layout/hierarchy1"/>
    <dgm:cxn modelId="{FBAB3665-DCD8-44E5-942F-740B0B7EDA68}" type="presParOf" srcId="{D2631903-BBDD-4C96-ABFF-A74DBA9B3478}" destId="{FBB40D0C-3CDC-4B23-91D4-6DC55D950B09}" srcOrd="0" destOrd="0" presId="urn:microsoft.com/office/officeart/2005/8/layout/hierarchy1"/>
    <dgm:cxn modelId="{BDFD6EB1-D825-45BF-B281-78ECDD10AECC}" type="presParOf" srcId="{FBB40D0C-3CDC-4B23-91D4-6DC55D950B09}" destId="{FC45D85F-56A2-452F-A73F-AEA806E6F8D9}" srcOrd="0" destOrd="0" presId="urn:microsoft.com/office/officeart/2005/8/layout/hierarchy1"/>
    <dgm:cxn modelId="{9EF92E67-0AB7-4B6B-BDB6-1C2BC45A4CC5}" type="presParOf" srcId="{FBB40D0C-3CDC-4B23-91D4-6DC55D950B09}" destId="{11D97929-715C-408A-943B-39EBB198B9C7}" srcOrd="1" destOrd="0" presId="urn:microsoft.com/office/officeart/2005/8/layout/hierarchy1"/>
    <dgm:cxn modelId="{C42B2446-BE49-4D4B-977B-8EC6A10F46CD}" type="presParOf" srcId="{D2631903-BBDD-4C96-ABFF-A74DBA9B3478}" destId="{3B493844-579C-4530-A65E-7F59BC0BBB99}" srcOrd="1" destOrd="0" presId="urn:microsoft.com/office/officeart/2005/8/layout/hierarchy1"/>
    <dgm:cxn modelId="{5BE88D50-1CB2-4641-9212-EE02F5BD18D6}" type="presParOf" srcId="{3B493844-579C-4530-A65E-7F59BC0BBB99}" destId="{6FAAA1F0-D85C-41D4-A862-CE80FEF455DA}" srcOrd="0" destOrd="0" presId="urn:microsoft.com/office/officeart/2005/8/layout/hierarchy1"/>
    <dgm:cxn modelId="{98B812D0-864F-4D6B-9A4C-59DAD3EADEEC}" type="presParOf" srcId="{3B493844-579C-4530-A65E-7F59BC0BBB99}" destId="{161158B5-9F74-4286-B112-92015B39D7F7}" srcOrd="1" destOrd="0" presId="urn:microsoft.com/office/officeart/2005/8/layout/hierarchy1"/>
    <dgm:cxn modelId="{4DBA6A10-1F6F-437E-9CCB-A5D05FFDE74E}" type="presParOf" srcId="{161158B5-9F74-4286-B112-92015B39D7F7}" destId="{48E5DE98-678D-46BF-8279-20E1AA7EF575}" srcOrd="0" destOrd="0" presId="urn:microsoft.com/office/officeart/2005/8/layout/hierarchy1"/>
    <dgm:cxn modelId="{1D35BA3B-8BD7-4D81-AB4B-E3910D78DB5A}" type="presParOf" srcId="{48E5DE98-678D-46BF-8279-20E1AA7EF575}" destId="{EB1F23D3-C897-4C0D-9B61-4BD817EF9C00}" srcOrd="0" destOrd="0" presId="urn:microsoft.com/office/officeart/2005/8/layout/hierarchy1"/>
    <dgm:cxn modelId="{03EBB78D-8602-47F0-B6C0-4D7A99760AC1}" type="presParOf" srcId="{48E5DE98-678D-46BF-8279-20E1AA7EF575}" destId="{C7F95216-8026-401B-836D-0E776BD8C94A}" srcOrd="1" destOrd="0" presId="urn:microsoft.com/office/officeart/2005/8/layout/hierarchy1"/>
    <dgm:cxn modelId="{DD06410A-7AFC-4D71-8622-280507D2B781}" type="presParOf" srcId="{161158B5-9F74-4286-B112-92015B39D7F7}" destId="{2AF814BC-5044-4978-A00F-06CC64F4D5AC}" srcOrd="1" destOrd="0" presId="urn:microsoft.com/office/officeart/2005/8/layout/hierarchy1"/>
    <dgm:cxn modelId="{5DCEBE51-94D7-41B5-AD4E-FD8B5ECAD7F4}" type="presParOf" srcId="{3B493844-579C-4530-A65E-7F59BC0BBB99}" destId="{3F24455E-EFAE-48EA-8AB5-51CB4696A567}" srcOrd="2" destOrd="0" presId="urn:microsoft.com/office/officeart/2005/8/layout/hierarchy1"/>
    <dgm:cxn modelId="{17C66F5D-64F5-4A5B-8847-8EAD6A639C3D}" type="presParOf" srcId="{3B493844-579C-4530-A65E-7F59BC0BBB99}" destId="{D6B5FE4E-1CB8-478E-AFE9-6B1F3E8F1A8A}" srcOrd="3" destOrd="0" presId="urn:microsoft.com/office/officeart/2005/8/layout/hierarchy1"/>
    <dgm:cxn modelId="{327CB79A-4E9B-4870-AF03-2BBBB37F9D60}" type="presParOf" srcId="{D6B5FE4E-1CB8-478E-AFE9-6B1F3E8F1A8A}" destId="{D911FA83-F6BB-46C2-98A8-71D46E689D83}" srcOrd="0" destOrd="0" presId="urn:microsoft.com/office/officeart/2005/8/layout/hierarchy1"/>
    <dgm:cxn modelId="{EABBCB95-5A5B-42B4-A9F4-A1ADC2C881BC}" type="presParOf" srcId="{D911FA83-F6BB-46C2-98A8-71D46E689D83}" destId="{D2917914-BC69-4C41-B77B-A4831B9EDB8A}" srcOrd="0" destOrd="0" presId="urn:microsoft.com/office/officeart/2005/8/layout/hierarchy1"/>
    <dgm:cxn modelId="{DE6CA866-D9E7-48B0-AF24-74F05D97B675}" type="presParOf" srcId="{D911FA83-F6BB-46C2-98A8-71D46E689D83}" destId="{7568877B-B514-48DE-91EA-38CC10274111}" srcOrd="1" destOrd="0" presId="urn:microsoft.com/office/officeart/2005/8/layout/hierarchy1"/>
    <dgm:cxn modelId="{0E2DAF3C-D395-4D9C-A209-07E959104E3A}" type="presParOf" srcId="{D6B5FE4E-1CB8-478E-AFE9-6B1F3E8F1A8A}" destId="{2484318E-8168-4347-868A-9FD01078A7DB}" srcOrd="1" destOrd="0" presId="urn:microsoft.com/office/officeart/2005/8/layout/hierarchy1"/>
    <dgm:cxn modelId="{4312666B-11E6-4DE9-8EE4-E7C568E58569}" type="presParOf" srcId="{1C9D8854-9570-4ABB-88E2-F7E1A0C67352}" destId="{3ACB051E-8C5D-4E8A-8BF5-B0AB305CDD80}" srcOrd="2" destOrd="0" presId="urn:microsoft.com/office/officeart/2005/8/layout/hierarchy1"/>
    <dgm:cxn modelId="{57EFE3FF-3C64-45E0-96C1-088B15B15DD2}" type="presParOf" srcId="{1C9D8854-9570-4ABB-88E2-F7E1A0C67352}" destId="{28A26B9D-0F08-48B3-B6F1-E883A565FA4D}" srcOrd="3" destOrd="0" presId="urn:microsoft.com/office/officeart/2005/8/layout/hierarchy1"/>
    <dgm:cxn modelId="{BC7C01E4-C906-430D-A9F9-1208016B75D5}" type="presParOf" srcId="{28A26B9D-0F08-48B3-B6F1-E883A565FA4D}" destId="{980BA2F8-3654-4571-ABC6-68CDC4F6AAFE}" srcOrd="0" destOrd="0" presId="urn:microsoft.com/office/officeart/2005/8/layout/hierarchy1"/>
    <dgm:cxn modelId="{844ABAFD-63D9-4569-84B6-876756BD70A4}" type="presParOf" srcId="{980BA2F8-3654-4571-ABC6-68CDC4F6AAFE}" destId="{003400F9-5FBE-4F9E-BD54-0C79A772BBF2}" srcOrd="0" destOrd="0" presId="urn:microsoft.com/office/officeart/2005/8/layout/hierarchy1"/>
    <dgm:cxn modelId="{B59D2636-C92B-49D3-A066-83E93DFAABF0}" type="presParOf" srcId="{980BA2F8-3654-4571-ABC6-68CDC4F6AAFE}" destId="{968139B7-CFA8-437A-B32C-895B8C292094}" srcOrd="1" destOrd="0" presId="urn:microsoft.com/office/officeart/2005/8/layout/hierarchy1"/>
    <dgm:cxn modelId="{F610F8E3-EE1C-4B1C-9DAB-2188971F80AE}" type="presParOf" srcId="{28A26B9D-0F08-48B3-B6F1-E883A565FA4D}" destId="{574B733F-3482-4D27-9612-9729EEFB1D13}" srcOrd="1" destOrd="0" presId="urn:microsoft.com/office/officeart/2005/8/layout/hierarchy1"/>
    <dgm:cxn modelId="{D1F6901C-3EAE-4648-90FB-631611B4B27F}" type="presParOf" srcId="{574B733F-3482-4D27-9612-9729EEFB1D13}" destId="{A0468CF2-28BF-4053-BBB0-CA59BB50A4C5}" srcOrd="0" destOrd="0" presId="urn:microsoft.com/office/officeart/2005/8/layout/hierarchy1"/>
    <dgm:cxn modelId="{A37AC08C-81E7-454E-A3BF-658E915118A8}" type="presParOf" srcId="{574B733F-3482-4D27-9612-9729EEFB1D13}" destId="{B69B8617-9251-481E-8673-B0F5521FF13D}" srcOrd="1" destOrd="0" presId="urn:microsoft.com/office/officeart/2005/8/layout/hierarchy1"/>
    <dgm:cxn modelId="{92987C63-E39F-4CB6-AECF-587703D25A5C}" type="presParOf" srcId="{B69B8617-9251-481E-8673-B0F5521FF13D}" destId="{3FBB1B25-A669-44DB-9D78-6E27920F210D}" srcOrd="0" destOrd="0" presId="urn:microsoft.com/office/officeart/2005/8/layout/hierarchy1"/>
    <dgm:cxn modelId="{47B66F26-8DB3-4894-8CE8-6F2E0A0DCF11}" type="presParOf" srcId="{3FBB1B25-A669-44DB-9D78-6E27920F210D}" destId="{8E13F68F-BA59-4AD4-BE6D-D34531D205BF}" srcOrd="0" destOrd="0" presId="urn:microsoft.com/office/officeart/2005/8/layout/hierarchy1"/>
    <dgm:cxn modelId="{A48E0367-8638-4BF6-BFCD-0269388A8DF1}" type="presParOf" srcId="{3FBB1B25-A669-44DB-9D78-6E27920F210D}" destId="{6EF099A0-FF2A-4F6C-99CA-48B1473E5D0A}" srcOrd="1" destOrd="0" presId="urn:microsoft.com/office/officeart/2005/8/layout/hierarchy1"/>
    <dgm:cxn modelId="{66B2CDD4-803F-4D82-A687-0E44D255617C}" type="presParOf" srcId="{B69B8617-9251-481E-8673-B0F5521FF13D}" destId="{903FFDB5-B633-4203-9613-8C7B3CA4CDA5}" srcOrd="1" destOrd="0" presId="urn:microsoft.com/office/officeart/2005/8/layout/hierarchy1"/>
    <dgm:cxn modelId="{1181336F-9966-44ED-9959-5ED780955DD8}" type="presParOf" srcId="{1C9D8854-9570-4ABB-88E2-F7E1A0C67352}" destId="{D0BCEAA1-8191-4C5F-8B84-09183BD0235B}" srcOrd="4" destOrd="0" presId="urn:microsoft.com/office/officeart/2005/8/layout/hierarchy1"/>
    <dgm:cxn modelId="{35D5A8D0-5C69-4FD3-AAEA-D406342D9AC2}" type="presParOf" srcId="{1C9D8854-9570-4ABB-88E2-F7E1A0C67352}" destId="{D81AD9E2-5F94-41BE-92E5-B2023492A19E}" srcOrd="5" destOrd="0" presId="urn:microsoft.com/office/officeart/2005/8/layout/hierarchy1"/>
    <dgm:cxn modelId="{DAE7384B-959F-4EBC-9009-0816FB7EEF89}" type="presParOf" srcId="{D81AD9E2-5F94-41BE-92E5-B2023492A19E}" destId="{91480688-0544-4EAE-8018-3D63B1F6E95F}" srcOrd="0" destOrd="0" presId="urn:microsoft.com/office/officeart/2005/8/layout/hierarchy1"/>
    <dgm:cxn modelId="{24E73EBD-708B-41CE-B6A0-C6F186BDA14B}" type="presParOf" srcId="{91480688-0544-4EAE-8018-3D63B1F6E95F}" destId="{E46A9D4C-BF66-41A2-B20A-243791132ADC}" srcOrd="0" destOrd="0" presId="urn:microsoft.com/office/officeart/2005/8/layout/hierarchy1"/>
    <dgm:cxn modelId="{08D5EB79-6FB1-48E0-98F4-EC94A9AA5904}" type="presParOf" srcId="{91480688-0544-4EAE-8018-3D63B1F6E95F}" destId="{F2BE6E92-7BF8-4B5D-8A3E-A75D0CBDBD18}" srcOrd="1" destOrd="0" presId="urn:microsoft.com/office/officeart/2005/8/layout/hierarchy1"/>
    <dgm:cxn modelId="{1FF029BE-20F6-4BEC-8CBC-C9CE6BC6DFFB}" type="presParOf" srcId="{D81AD9E2-5F94-41BE-92E5-B2023492A19E}" destId="{0C3F2C0B-4E78-447F-803D-649EC14BFEB7}" srcOrd="1" destOrd="0" presId="urn:microsoft.com/office/officeart/2005/8/layout/hierarchy1"/>
    <dgm:cxn modelId="{E7EC37D3-E4AF-424C-BE1A-19DD068023D5}" type="presParOf" srcId="{0C3F2C0B-4E78-447F-803D-649EC14BFEB7}" destId="{D8370E71-7F46-48DC-AEE4-B2A3EE16CE9A}" srcOrd="0" destOrd="0" presId="urn:microsoft.com/office/officeart/2005/8/layout/hierarchy1"/>
    <dgm:cxn modelId="{0DB876C5-F449-4333-AB03-56EC5C39426E}" type="presParOf" srcId="{0C3F2C0B-4E78-447F-803D-649EC14BFEB7}" destId="{A4F18AFB-5F48-4F64-B145-A06EA559CA4D}" srcOrd="1" destOrd="0" presId="urn:microsoft.com/office/officeart/2005/8/layout/hierarchy1"/>
    <dgm:cxn modelId="{B5E13ADD-6E6F-49C5-A0B3-02AB89FA86CF}" type="presParOf" srcId="{A4F18AFB-5F48-4F64-B145-A06EA559CA4D}" destId="{E2D7B8D4-1486-445B-ACBE-0CFA27775301}" srcOrd="0" destOrd="0" presId="urn:microsoft.com/office/officeart/2005/8/layout/hierarchy1"/>
    <dgm:cxn modelId="{F98A2A28-6AB6-4BA8-880B-B00CF2079223}" type="presParOf" srcId="{E2D7B8D4-1486-445B-ACBE-0CFA27775301}" destId="{279A9C9A-7C2A-4895-8B47-B060F152366F}" srcOrd="0" destOrd="0" presId="urn:microsoft.com/office/officeart/2005/8/layout/hierarchy1"/>
    <dgm:cxn modelId="{151EA366-403D-47CC-9E88-4B5AB7A3A85C}" type="presParOf" srcId="{E2D7B8D4-1486-445B-ACBE-0CFA27775301}" destId="{5C2441FF-FD31-4165-B0EB-6DC513D5A4FE}" srcOrd="1" destOrd="0" presId="urn:microsoft.com/office/officeart/2005/8/layout/hierarchy1"/>
    <dgm:cxn modelId="{D723D669-5608-4B54-9691-BE1D9B651EB8}" type="presParOf" srcId="{A4F18AFB-5F48-4F64-B145-A06EA559CA4D}" destId="{881E8A5F-FBF2-4667-ADF3-18B3F4FEC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54B34-84E1-404F-968E-1BC743289721}">
      <dsp:nvSpPr>
        <dsp:cNvPr id="0" name=""/>
        <dsp:cNvSpPr/>
      </dsp:nvSpPr>
      <dsp:spPr>
        <a:xfrm>
          <a:off x="0" y="584229"/>
          <a:ext cx="8291443" cy="14829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Blazor Server</a:t>
          </a:r>
        </a:p>
      </dsp:txBody>
      <dsp:txXfrm>
        <a:off x="72393" y="656622"/>
        <a:ext cx="8146657" cy="1338188"/>
      </dsp:txXfrm>
    </dsp:sp>
    <dsp:sp modelId="{ECBAAB9D-A326-4A67-B790-15C09A290987}">
      <dsp:nvSpPr>
        <dsp:cNvPr id="0" name=""/>
        <dsp:cNvSpPr/>
      </dsp:nvSpPr>
      <dsp:spPr>
        <a:xfrm>
          <a:off x="0" y="2254404"/>
          <a:ext cx="8291443" cy="14829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Blazor WebAssembly</a:t>
          </a:r>
        </a:p>
      </dsp:txBody>
      <dsp:txXfrm>
        <a:off x="72393" y="2326797"/>
        <a:ext cx="8146657" cy="13381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E71-7F46-48DC-AEE4-B2A3EE16CE9A}">
      <dsp:nvSpPr>
        <dsp:cNvPr id="0" name=""/>
        <dsp:cNvSpPr/>
      </dsp:nvSpPr>
      <dsp:spPr>
        <a:xfrm>
          <a:off x="4524999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CEAA1-8191-4C5F-8B84-09183BD0235B}">
      <dsp:nvSpPr>
        <dsp:cNvPr id="0" name=""/>
        <dsp:cNvSpPr/>
      </dsp:nvSpPr>
      <dsp:spPr>
        <a:xfrm>
          <a:off x="2895352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1675367" y="217340"/>
              </a:lnTo>
              <a:lnTo>
                <a:pt x="1675367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68CF2-28BF-4053-BBB0-CA59BB50A4C5}">
      <dsp:nvSpPr>
        <dsp:cNvPr id="0" name=""/>
        <dsp:cNvSpPr/>
      </dsp:nvSpPr>
      <dsp:spPr>
        <a:xfrm>
          <a:off x="3184705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51E-8C5D-4E8A-8BF5-B0AB305CDD80}">
      <dsp:nvSpPr>
        <dsp:cNvPr id="0" name=""/>
        <dsp:cNvSpPr/>
      </dsp:nvSpPr>
      <dsp:spPr>
        <a:xfrm>
          <a:off x="2895352" y="718707"/>
          <a:ext cx="335073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335073" y="217340"/>
              </a:lnTo>
              <a:lnTo>
                <a:pt x="335073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455E-EFAE-48EA-8AB5-51CB4696A567}">
      <dsp:nvSpPr>
        <dsp:cNvPr id="0" name=""/>
        <dsp:cNvSpPr/>
      </dsp:nvSpPr>
      <dsp:spPr>
        <a:xfrm>
          <a:off x="1219984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670146" y="217340"/>
              </a:lnTo>
              <a:lnTo>
                <a:pt x="670146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A1F0-D85C-41D4-A862-CE80FEF455DA}">
      <dsp:nvSpPr>
        <dsp:cNvPr id="0" name=""/>
        <dsp:cNvSpPr/>
      </dsp:nvSpPr>
      <dsp:spPr>
        <a:xfrm>
          <a:off x="549837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670146" y="0"/>
              </a:moveTo>
              <a:lnTo>
                <a:pt x="670146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134-0FB7-4AF0-9CDC-877A93DE9868}">
      <dsp:nvSpPr>
        <dsp:cNvPr id="0" name=""/>
        <dsp:cNvSpPr/>
      </dsp:nvSpPr>
      <dsp:spPr>
        <a:xfrm>
          <a:off x="1219984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1675367" y="0"/>
              </a:moveTo>
              <a:lnTo>
                <a:pt x="1675367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5D56-6E34-4F9A-A70A-D44E7F32D543}">
      <dsp:nvSpPr>
        <dsp:cNvPr id="0" name=""/>
        <dsp:cNvSpPr/>
      </dsp:nvSpPr>
      <dsp:spPr>
        <a:xfrm>
          <a:off x="2347049" y="22363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B495-6A63-4B63-9F38-104DF899A453}">
      <dsp:nvSpPr>
        <dsp:cNvPr id="0" name=""/>
        <dsp:cNvSpPr/>
      </dsp:nvSpPr>
      <dsp:spPr>
        <a:xfrm>
          <a:off x="2468894" y="138116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DOM</a:t>
          </a:r>
        </a:p>
      </dsp:txBody>
      <dsp:txXfrm>
        <a:off x="2489289" y="158511"/>
        <a:ext cx="1055814" cy="655553"/>
      </dsp:txXfrm>
    </dsp:sp>
    <dsp:sp modelId="{FC45D85F-56A2-452F-A73F-AEA806E6F8D9}">
      <dsp:nvSpPr>
        <dsp:cNvPr id="0" name=""/>
        <dsp:cNvSpPr/>
      </dsp:nvSpPr>
      <dsp:spPr>
        <a:xfrm>
          <a:off x="671682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7929-715C-408A-943B-39EBB198B9C7}">
      <dsp:nvSpPr>
        <dsp:cNvPr id="0" name=""/>
        <dsp:cNvSpPr/>
      </dsp:nvSpPr>
      <dsp:spPr>
        <a:xfrm>
          <a:off x="793527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</a:t>
          </a:r>
        </a:p>
      </dsp:txBody>
      <dsp:txXfrm>
        <a:off x="813922" y="1173784"/>
        <a:ext cx="1055814" cy="655553"/>
      </dsp:txXfrm>
    </dsp:sp>
    <dsp:sp modelId="{EB1F23D3-C897-4C0D-9B61-4BD817EF9C00}">
      <dsp:nvSpPr>
        <dsp:cNvPr id="0" name=""/>
        <dsp:cNvSpPr/>
      </dsp:nvSpPr>
      <dsp:spPr>
        <a:xfrm>
          <a:off x="1535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5216-8026-401B-836D-0E776BD8C94A}">
      <dsp:nvSpPr>
        <dsp:cNvPr id="0" name=""/>
        <dsp:cNvSpPr/>
      </dsp:nvSpPr>
      <dsp:spPr>
        <a:xfrm>
          <a:off x="123380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Count:</a:t>
          </a:r>
        </a:p>
      </dsp:txBody>
      <dsp:txXfrm>
        <a:off x="143775" y="2189056"/>
        <a:ext cx="1055814" cy="655553"/>
      </dsp:txXfrm>
    </dsp:sp>
    <dsp:sp modelId="{D2917914-BC69-4C41-B77B-A4831B9EDB8A}">
      <dsp:nvSpPr>
        <dsp:cNvPr id="0" name=""/>
        <dsp:cNvSpPr/>
      </dsp:nvSpPr>
      <dsp:spPr>
        <a:xfrm>
          <a:off x="1341829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877B-B514-48DE-91EA-38CC10274111}">
      <dsp:nvSpPr>
        <dsp:cNvPr id="0" name=""/>
        <dsp:cNvSpPr/>
      </dsp:nvSpPr>
      <dsp:spPr>
        <a:xfrm>
          <a:off x="1463674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0</a:t>
          </a:r>
        </a:p>
      </dsp:txBody>
      <dsp:txXfrm>
        <a:off x="1484069" y="2189056"/>
        <a:ext cx="1055814" cy="655553"/>
      </dsp:txXfrm>
    </dsp:sp>
    <dsp:sp modelId="{003400F9-5FBE-4F9E-BD54-0C79A772BBF2}">
      <dsp:nvSpPr>
        <dsp:cNvPr id="0" name=""/>
        <dsp:cNvSpPr/>
      </dsp:nvSpPr>
      <dsp:spPr>
        <a:xfrm>
          <a:off x="2682123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39B7-CFA8-437A-B32C-895B8C292094}">
      <dsp:nvSpPr>
        <dsp:cNvPr id="0" name=""/>
        <dsp:cNvSpPr/>
      </dsp:nvSpPr>
      <dsp:spPr>
        <a:xfrm>
          <a:off x="2803968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Button</a:t>
          </a:r>
        </a:p>
      </dsp:txBody>
      <dsp:txXfrm>
        <a:off x="2824363" y="1173784"/>
        <a:ext cx="1055814" cy="655553"/>
      </dsp:txXfrm>
    </dsp:sp>
    <dsp:sp modelId="{8E13F68F-BA59-4AD4-BE6D-D34531D205BF}">
      <dsp:nvSpPr>
        <dsp:cNvPr id="0" name=""/>
        <dsp:cNvSpPr/>
      </dsp:nvSpPr>
      <dsp:spPr>
        <a:xfrm>
          <a:off x="2682123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99A0-FF2A-4F6C-99CA-48B1473E5D0A}">
      <dsp:nvSpPr>
        <dsp:cNvPr id="0" name=""/>
        <dsp:cNvSpPr/>
      </dsp:nvSpPr>
      <dsp:spPr>
        <a:xfrm>
          <a:off x="2803968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Click Me</a:t>
          </a:r>
        </a:p>
      </dsp:txBody>
      <dsp:txXfrm>
        <a:off x="2824363" y="2189056"/>
        <a:ext cx="1055814" cy="655553"/>
      </dsp:txXfrm>
    </dsp:sp>
    <dsp:sp modelId="{E46A9D4C-BF66-41A2-B20A-243791132ADC}">
      <dsp:nvSpPr>
        <dsp:cNvPr id="0" name=""/>
        <dsp:cNvSpPr/>
      </dsp:nvSpPr>
      <dsp:spPr>
        <a:xfrm>
          <a:off x="4022417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6E92-7BF8-4B5D-8A3E-A75D0CBDBD18}">
      <dsp:nvSpPr>
        <dsp:cNvPr id="0" name=""/>
        <dsp:cNvSpPr/>
      </dsp:nvSpPr>
      <dsp:spPr>
        <a:xfrm>
          <a:off x="4144262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H2</a:t>
          </a:r>
        </a:p>
      </dsp:txBody>
      <dsp:txXfrm>
        <a:off x="4164657" y="1173784"/>
        <a:ext cx="1055814" cy="655553"/>
      </dsp:txXfrm>
    </dsp:sp>
    <dsp:sp modelId="{279A9C9A-7C2A-4895-8B47-B060F152366F}">
      <dsp:nvSpPr>
        <dsp:cNvPr id="0" name=""/>
        <dsp:cNvSpPr/>
      </dsp:nvSpPr>
      <dsp:spPr>
        <a:xfrm>
          <a:off x="4022417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41FF-FD31-4165-B0EB-6DC513D5A4FE}">
      <dsp:nvSpPr>
        <dsp:cNvPr id="0" name=""/>
        <dsp:cNvSpPr/>
      </dsp:nvSpPr>
      <dsp:spPr>
        <a:xfrm>
          <a:off x="4144262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Counter</a:t>
          </a:r>
        </a:p>
      </dsp:txBody>
      <dsp:txXfrm>
        <a:off x="4164657" y="2189056"/>
        <a:ext cx="1055814" cy="6555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E71-7F46-48DC-AEE4-B2A3EE16CE9A}">
      <dsp:nvSpPr>
        <dsp:cNvPr id="0" name=""/>
        <dsp:cNvSpPr/>
      </dsp:nvSpPr>
      <dsp:spPr>
        <a:xfrm>
          <a:off x="4524999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CEAA1-8191-4C5F-8B84-09183BD0235B}">
      <dsp:nvSpPr>
        <dsp:cNvPr id="0" name=""/>
        <dsp:cNvSpPr/>
      </dsp:nvSpPr>
      <dsp:spPr>
        <a:xfrm>
          <a:off x="2895352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1675367" y="217340"/>
              </a:lnTo>
              <a:lnTo>
                <a:pt x="1675367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68CF2-28BF-4053-BBB0-CA59BB50A4C5}">
      <dsp:nvSpPr>
        <dsp:cNvPr id="0" name=""/>
        <dsp:cNvSpPr/>
      </dsp:nvSpPr>
      <dsp:spPr>
        <a:xfrm>
          <a:off x="3184705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51E-8C5D-4E8A-8BF5-B0AB305CDD80}">
      <dsp:nvSpPr>
        <dsp:cNvPr id="0" name=""/>
        <dsp:cNvSpPr/>
      </dsp:nvSpPr>
      <dsp:spPr>
        <a:xfrm>
          <a:off x="2895352" y="718707"/>
          <a:ext cx="335073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335073" y="217340"/>
              </a:lnTo>
              <a:lnTo>
                <a:pt x="335073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455E-EFAE-48EA-8AB5-51CB4696A567}">
      <dsp:nvSpPr>
        <dsp:cNvPr id="0" name=""/>
        <dsp:cNvSpPr/>
      </dsp:nvSpPr>
      <dsp:spPr>
        <a:xfrm>
          <a:off x="1219984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670146" y="217340"/>
              </a:lnTo>
              <a:lnTo>
                <a:pt x="670146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A1F0-D85C-41D4-A862-CE80FEF455DA}">
      <dsp:nvSpPr>
        <dsp:cNvPr id="0" name=""/>
        <dsp:cNvSpPr/>
      </dsp:nvSpPr>
      <dsp:spPr>
        <a:xfrm>
          <a:off x="549837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670146" y="0"/>
              </a:moveTo>
              <a:lnTo>
                <a:pt x="670146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134-0FB7-4AF0-9CDC-877A93DE9868}">
      <dsp:nvSpPr>
        <dsp:cNvPr id="0" name=""/>
        <dsp:cNvSpPr/>
      </dsp:nvSpPr>
      <dsp:spPr>
        <a:xfrm>
          <a:off x="1219984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1675367" y="0"/>
              </a:moveTo>
              <a:lnTo>
                <a:pt x="1675367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5D56-6E34-4F9A-A70A-D44E7F32D543}">
      <dsp:nvSpPr>
        <dsp:cNvPr id="0" name=""/>
        <dsp:cNvSpPr/>
      </dsp:nvSpPr>
      <dsp:spPr>
        <a:xfrm>
          <a:off x="2347049" y="22363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B495-6A63-4B63-9F38-104DF899A453}">
      <dsp:nvSpPr>
        <dsp:cNvPr id="0" name=""/>
        <dsp:cNvSpPr/>
      </dsp:nvSpPr>
      <dsp:spPr>
        <a:xfrm>
          <a:off x="2468894" y="138116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DOM</a:t>
          </a:r>
        </a:p>
      </dsp:txBody>
      <dsp:txXfrm>
        <a:off x="2489289" y="158511"/>
        <a:ext cx="1055814" cy="655553"/>
      </dsp:txXfrm>
    </dsp:sp>
    <dsp:sp modelId="{FC45D85F-56A2-452F-A73F-AEA806E6F8D9}">
      <dsp:nvSpPr>
        <dsp:cNvPr id="0" name=""/>
        <dsp:cNvSpPr/>
      </dsp:nvSpPr>
      <dsp:spPr>
        <a:xfrm>
          <a:off x="671682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7929-715C-408A-943B-39EBB198B9C7}">
      <dsp:nvSpPr>
        <dsp:cNvPr id="0" name=""/>
        <dsp:cNvSpPr/>
      </dsp:nvSpPr>
      <dsp:spPr>
        <a:xfrm>
          <a:off x="793527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</a:t>
          </a:r>
        </a:p>
      </dsp:txBody>
      <dsp:txXfrm>
        <a:off x="813922" y="1173784"/>
        <a:ext cx="1055814" cy="655553"/>
      </dsp:txXfrm>
    </dsp:sp>
    <dsp:sp modelId="{EB1F23D3-C897-4C0D-9B61-4BD817EF9C00}">
      <dsp:nvSpPr>
        <dsp:cNvPr id="0" name=""/>
        <dsp:cNvSpPr/>
      </dsp:nvSpPr>
      <dsp:spPr>
        <a:xfrm>
          <a:off x="1535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5216-8026-401B-836D-0E776BD8C94A}">
      <dsp:nvSpPr>
        <dsp:cNvPr id="0" name=""/>
        <dsp:cNvSpPr/>
      </dsp:nvSpPr>
      <dsp:spPr>
        <a:xfrm>
          <a:off x="123380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Count:</a:t>
          </a:r>
        </a:p>
      </dsp:txBody>
      <dsp:txXfrm>
        <a:off x="143775" y="2189056"/>
        <a:ext cx="1055814" cy="655553"/>
      </dsp:txXfrm>
    </dsp:sp>
    <dsp:sp modelId="{D2917914-BC69-4C41-B77B-A4831B9EDB8A}">
      <dsp:nvSpPr>
        <dsp:cNvPr id="0" name=""/>
        <dsp:cNvSpPr/>
      </dsp:nvSpPr>
      <dsp:spPr>
        <a:xfrm>
          <a:off x="1341829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877B-B514-48DE-91EA-38CC10274111}">
      <dsp:nvSpPr>
        <dsp:cNvPr id="0" name=""/>
        <dsp:cNvSpPr/>
      </dsp:nvSpPr>
      <dsp:spPr>
        <a:xfrm>
          <a:off x="1463674" y="2168661"/>
          <a:ext cx="1096604" cy="69634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</a:t>
          </a:r>
        </a:p>
      </dsp:txBody>
      <dsp:txXfrm>
        <a:off x="1484069" y="2189056"/>
        <a:ext cx="1055814" cy="655553"/>
      </dsp:txXfrm>
    </dsp:sp>
    <dsp:sp modelId="{003400F9-5FBE-4F9E-BD54-0C79A772BBF2}">
      <dsp:nvSpPr>
        <dsp:cNvPr id="0" name=""/>
        <dsp:cNvSpPr/>
      </dsp:nvSpPr>
      <dsp:spPr>
        <a:xfrm>
          <a:off x="2682123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39B7-CFA8-437A-B32C-895B8C292094}">
      <dsp:nvSpPr>
        <dsp:cNvPr id="0" name=""/>
        <dsp:cNvSpPr/>
      </dsp:nvSpPr>
      <dsp:spPr>
        <a:xfrm>
          <a:off x="2803968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Button</a:t>
          </a:r>
        </a:p>
      </dsp:txBody>
      <dsp:txXfrm>
        <a:off x="2824363" y="1173784"/>
        <a:ext cx="1055814" cy="655553"/>
      </dsp:txXfrm>
    </dsp:sp>
    <dsp:sp modelId="{8E13F68F-BA59-4AD4-BE6D-D34531D205BF}">
      <dsp:nvSpPr>
        <dsp:cNvPr id="0" name=""/>
        <dsp:cNvSpPr/>
      </dsp:nvSpPr>
      <dsp:spPr>
        <a:xfrm>
          <a:off x="2682123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99A0-FF2A-4F6C-99CA-48B1473E5D0A}">
      <dsp:nvSpPr>
        <dsp:cNvPr id="0" name=""/>
        <dsp:cNvSpPr/>
      </dsp:nvSpPr>
      <dsp:spPr>
        <a:xfrm>
          <a:off x="2803968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Click Me</a:t>
          </a:r>
        </a:p>
      </dsp:txBody>
      <dsp:txXfrm>
        <a:off x="2824363" y="2189056"/>
        <a:ext cx="1055814" cy="655553"/>
      </dsp:txXfrm>
    </dsp:sp>
    <dsp:sp modelId="{E46A9D4C-BF66-41A2-B20A-243791132ADC}">
      <dsp:nvSpPr>
        <dsp:cNvPr id="0" name=""/>
        <dsp:cNvSpPr/>
      </dsp:nvSpPr>
      <dsp:spPr>
        <a:xfrm>
          <a:off x="4022417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6E92-7BF8-4B5D-8A3E-A75D0CBDBD18}">
      <dsp:nvSpPr>
        <dsp:cNvPr id="0" name=""/>
        <dsp:cNvSpPr/>
      </dsp:nvSpPr>
      <dsp:spPr>
        <a:xfrm>
          <a:off x="4144262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H2</a:t>
          </a:r>
        </a:p>
      </dsp:txBody>
      <dsp:txXfrm>
        <a:off x="4164657" y="1173784"/>
        <a:ext cx="1055814" cy="655553"/>
      </dsp:txXfrm>
    </dsp:sp>
    <dsp:sp modelId="{279A9C9A-7C2A-4895-8B47-B060F152366F}">
      <dsp:nvSpPr>
        <dsp:cNvPr id="0" name=""/>
        <dsp:cNvSpPr/>
      </dsp:nvSpPr>
      <dsp:spPr>
        <a:xfrm>
          <a:off x="4022417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41FF-FD31-4165-B0EB-6DC513D5A4FE}">
      <dsp:nvSpPr>
        <dsp:cNvPr id="0" name=""/>
        <dsp:cNvSpPr/>
      </dsp:nvSpPr>
      <dsp:spPr>
        <a:xfrm>
          <a:off x="4144262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Counter</a:t>
          </a:r>
        </a:p>
      </dsp:txBody>
      <dsp:txXfrm>
        <a:off x="4164657" y="2189056"/>
        <a:ext cx="1055814" cy="6555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E71-7F46-48DC-AEE4-B2A3EE16CE9A}">
      <dsp:nvSpPr>
        <dsp:cNvPr id="0" name=""/>
        <dsp:cNvSpPr/>
      </dsp:nvSpPr>
      <dsp:spPr>
        <a:xfrm>
          <a:off x="4524999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CEAA1-8191-4C5F-8B84-09183BD0235B}">
      <dsp:nvSpPr>
        <dsp:cNvPr id="0" name=""/>
        <dsp:cNvSpPr/>
      </dsp:nvSpPr>
      <dsp:spPr>
        <a:xfrm>
          <a:off x="2895352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1675367" y="217340"/>
              </a:lnTo>
              <a:lnTo>
                <a:pt x="1675367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68CF2-28BF-4053-BBB0-CA59BB50A4C5}">
      <dsp:nvSpPr>
        <dsp:cNvPr id="0" name=""/>
        <dsp:cNvSpPr/>
      </dsp:nvSpPr>
      <dsp:spPr>
        <a:xfrm>
          <a:off x="3184705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51E-8C5D-4E8A-8BF5-B0AB305CDD80}">
      <dsp:nvSpPr>
        <dsp:cNvPr id="0" name=""/>
        <dsp:cNvSpPr/>
      </dsp:nvSpPr>
      <dsp:spPr>
        <a:xfrm>
          <a:off x="2895352" y="718707"/>
          <a:ext cx="335073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335073" y="217340"/>
              </a:lnTo>
              <a:lnTo>
                <a:pt x="335073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455E-EFAE-48EA-8AB5-51CB4696A567}">
      <dsp:nvSpPr>
        <dsp:cNvPr id="0" name=""/>
        <dsp:cNvSpPr/>
      </dsp:nvSpPr>
      <dsp:spPr>
        <a:xfrm>
          <a:off x="1219984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670146" y="217340"/>
              </a:lnTo>
              <a:lnTo>
                <a:pt x="670146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A1F0-D85C-41D4-A862-CE80FEF455DA}">
      <dsp:nvSpPr>
        <dsp:cNvPr id="0" name=""/>
        <dsp:cNvSpPr/>
      </dsp:nvSpPr>
      <dsp:spPr>
        <a:xfrm>
          <a:off x="549837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670146" y="0"/>
              </a:moveTo>
              <a:lnTo>
                <a:pt x="670146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134-0FB7-4AF0-9CDC-877A93DE9868}">
      <dsp:nvSpPr>
        <dsp:cNvPr id="0" name=""/>
        <dsp:cNvSpPr/>
      </dsp:nvSpPr>
      <dsp:spPr>
        <a:xfrm>
          <a:off x="1219984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1675367" y="0"/>
              </a:moveTo>
              <a:lnTo>
                <a:pt x="1675367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5D56-6E34-4F9A-A70A-D44E7F32D543}">
      <dsp:nvSpPr>
        <dsp:cNvPr id="0" name=""/>
        <dsp:cNvSpPr/>
      </dsp:nvSpPr>
      <dsp:spPr>
        <a:xfrm>
          <a:off x="2347049" y="22363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B495-6A63-4B63-9F38-104DF899A453}">
      <dsp:nvSpPr>
        <dsp:cNvPr id="0" name=""/>
        <dsp:cNvSpPr/>
      </dsp:nvSpPr>
      <dsp:spPr>
        <a:xfrm>
          <a:off x="2468894" y="138116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DOM</a:t>
          </a:r>
        </a:p>
      </dsp:txBody>
      <dsp:txXfrm>
        <a:off x="2489289" y="158511"/>
        <a:ext cx="1055814" cy="655553"/>
      </dsp:txXfrm>
    </dsp:sp>
    <dsp:sp modelId="{FC45D85F-56A2-452F-A73F-AEA806E6F8D9}">
      <dsp:nvSpPr>
        <dsp:cNvPr id="0" name=""/>
        <dsp:cNvSpPr/>
      </dsp:nvSpPr>
      <dsp:spPr>
        <a:xfrm>
          <a:off x="671682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7929-715C-408A-943B-39EBB198B9C7}">
      <dsp:nvSpPr>
        <dsp:cNvPr id="0" name=""/>
        <dsp:cNvSpPr/>
      </dsp:nvSpPr>
      <dsp:spPr>
        <a:xfrm>
          <a:off x="793527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</a:t>
          </a:r>
        </a:p>
      </dsp:txBody>
      <dsp:txXfrm>
        <a:off x="813922" y="1173784"/>
        <a:ext cx="1055814" cy="655553"/>
      </dsp:txXfrm>
    </dsp:sp>
    <dsp:sp modelId="{EB1F23D3-C897-4C0D-9B61-4BD817EF9C00}">
      <dsp:nvSpPr>
        <dsp:cNvPr id="0" name=""/>
        <dsp:cNvSpPr/>
      </dsp:nvSpPr>
      <dsp:spPr>
        <a:xfrm>
          <a:off x="1535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5216-8026-401B-836D-0E776BD8C94A}">
      <dsp:nvSpPr>
        <dsp:cNvPr id="0" name=""/>
        <dsp:cNvSpPr/>
      </dsp:nvSpPr>
      <dsp:spPr>
        <a:xfrm>
          <a:off x="123380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Count:</a:t>
          </a:r>
        </a:p>
      </dsp:txBody>
      <dsp:txXfrm>
        <a:off x="143775" y="2189056"/>
        <a:ext cx="1055814" cy="655553"/>
      </dsp:txXfrm>
    </dsp:sp>
    <dsp:sp modelId="{D2917914-BC69-4C41-B77B-A4831B9EDB8A}">
      <dsp:nvSpPr>
        <dsp:cNvPr id="0" name=""/>
        <dsp:cNvSpPr/>
      </dsp:nvSpPr>
      <dsp:spPr>
        <a:xfrm>
          <a:off x="1341829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877B-B514-48DE-91EA-38CC10274111}">
      <dsp:nvSpPr>
        <dsp:cNvPr id="0" name=""/>
        <dsp:cNvSpPr/>
      </dsp:nvSpPr>
      <dsp:spPr>
        <a:xfrm>
          <a:off x="1463674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0</a:t>
          </a:r>
        </a:p>
      </dsp:txBody>
      <dsp:txXfrm>
        <a:off x="1484069" y="2189056"/>
        <a:ext cx="1055814" cy="655553"/>
      </dsp:txXfrm>
    </dsp:sp>
    <dsp:sp modelId="{003400F9-5FBE-4F9E-BD54-0C79A772BBF2}">
      <dsp:nvSpPr>
        <dsp:cNvPr id="0" name=""/>
        <dsp:cNvSpPr/>
      </dsp:nvSpPr>
      <dsp:spPr>
        <a:xfrm>
          <a:off x="2682123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39B7-CFA8-437A-B32C-895B8C292094}">
      <dsp:nvSpPr>
        <dsp:cNvPr id="0" name=""/>
        <dsp:cNvSpPr/>
      </dsp:nvSpPr>
      <dsp:spPr>
        <a:xfrm>
          <a:off x="2803968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Button</a:t>
          </a:r>
        </a:p>
      </dsp:txBody>
      <dsp:txXfrm>
        <a:off x="2824363" y="1173784"/>
        <a:ext cx="1055814" cy="655553"/>
      </dsp:txXfrm>
    </dsp:sp>
    <dsp:sp modelId="{8E13F68F-BA59-4AD4-BE6D-D34531D205BF}">
      <dsp:nvSpPr>
        <dsp:cNvPr id="0" name=""/>
        <dsp:cNvSpPr/>
      </dsp:nvSpPr>
      <dsp:spPr>
        <a:xfrm>
          <a:off x="2682123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99A0-FF2A-4F6C-99CA-48B1473E5D0A}">
      <dsp:nvSpPr>
        <dsp:cNvPr id="0" name=""/>
        <dsp:cNvSpPr/>
      </dsp:nvSpPr>
      <dsp:spPr>
        <a:xfrm>
          <a:off x="2803968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Click Me</a:t>
          </a:r>
        </a:p>
      </dsp:txBody>
      <dsp:txXfrm>
        <a:off x="2824363" y="2189056"/>
        <a:ext cx="1055814" cy="655553"/>
      </dsp:txXfrm>
    </dsp:sp>
    <dsp:sp modelId="{E46A9D4C-BF66-41A2-B20A-243791132ADC}">
      <dsp:nvSpPr>
        <dsp:cNvPr id="0" name=""/>
        <dsp:cNvSpPr/>
      </dsp:nvSpPr>
      <dsp:spPr>
        <a:xfrm>
          <a:off x="4022417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6E92-7BF8-4B5D-8A3E-A75D0CBDBD18}">
      <dsp:nvSpPr>
        <dsp:cNvPr id="0" name=""/>
        <dsp:cNvSpPr/>
      </dsp:nvSpPr>
      <dsp:spPr>
        <a:xfrm>
          <a:off x="4144262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H2</a:t>
          </a:r>
        </a:p>
      </dsp:txBody>
      <dsp:txXfrm>
        <a:off x="4164657" y="1173784"/>
        <a:ext cx="1055814" cy="655553"/>
      </dsp:txXfrm>
    </dsp:sp>
    <dsp:sp modelId="{279A9C9A-7C2A-4895-8B47-B060F152366F}">
      <dsp:nvSpPr>
        <dsp:cNvPr id="0" name=""/>
        <dsp:cNvSpPr/>
      </dsp:nvSpPr>
      <dsp:spPr>
        <a:xfrm>
          <a:off x="4022417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41FF-FD31-4165-B0EB-6DC513D5A4FE}">
      <dsp:nvSpPr>
        <dsp:cNvPr id="0" name=""/>
        <dsp:cNvSpPr/>
      </dsp:nvSpPr>
      <dsp:spPr>
        <a:xfrm>
          <a:off x="4144262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Counter</a:t>
          </a:r>
        </a:p>
      </dsp:txBody>
      <dsp:txXfrm>
        <a:off x="4164657" y="2189056"/>
        <a:ext cx="1055814" cy="6555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E71-7F46-48DC-AEE4-B2A3EE16CE9A}">
      <dsp:nvSpPr>
        <dsp:cNvPr id="0" name=""/>
        <dsp:cNvSpPr/>
      </dsp:nvSpPr>
      <dsp:spPr>
        <a:xfrm>
          <a:off x="4524999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CEAA1-8191-4C5F-8B84-09183BD0235B}">
      <dsp:nvSpPr>
        <dsp:cNvPr id="0" name=""/>
        <dsp:cNvSpPr/>
      </dsp:nvSpPr>
      <dsp:spPr>
        <a:xfrm>
          <a:off x="2895352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1675367" y="217340"/>
              </a:lnTo>
              <a:lnTo>
                <a:pt x="1675367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68CF2-28BF-4053-BBB0-CA59BB50A4C5}">
      <dsp:nvSpPr>
        <dsp:cNvPr id="0" name=""/>
        <dsp:cNvSpPr/>
      </dsp:nvSpPr>
      <dsp:spPr>
        <a:xfrm>
          <a:off x="3184705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51E-8C5D-4E8A-8BF5-B0AB305CDD80}">
      <dsp:nvSpPr>
        <dsp:cNvPr id="0" name=""/>
        <dsp:cNvSpPr/>
      </dsp:nvSpPr>
      <dsp:spPr>
        <a:xfrm>
          <a:off x="2895352" y="718707"/>
          <a:ext cx="335073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335073" y="217340"/>
              </a:lnTo>
              <a:lnTo>
                <a:pt x="335073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455E-EFAE-48EA-8AB5-51CB4696A567}">
      <dsp:nvSpPr>
        <dsp:cNvPr id="0" name=""/>
        <dsp:cNvSpPr/>
      </dsp:nvSpPr>
      <dsp:spPr>
        <a:xfrm>
          <a:off x="1219984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670146" y="217340"/>
              </a:lnTo>
              <a:lnTo>
                <a:pt x="670146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A1F0-D85C-41D4-A862-CE80FEF455DA}">
      <dsp:nvSpPr>
        <dsp:cNvPr id="0" name=""/>
        <dsp:cNvSpPr/>
      </dsp:nvSpPr>
      <dsp:spPr>
        <a:xfrm>
          <a:off x="549837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670146" y="0"/>
              </a:moveTo>
              <a:lnTo>
                <a:pt x="670146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134-0FB7-4AF0-9CDC-877A93DE9868}">
      <dsp:nvSpPr>
        <dsp:cNvPr id="0" name=""/>
        <dsp:cNvSpPr/>
      </dsp:nvSpPr>
      <dsp:spPr>
        <a:xfrm>
          <a:off x="1219984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1675367" y="0"/>
              </a:moveTo>
              <a:lnTo>
                <a:pt x="1675367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5D56-6E34-4F9A-A70A-D44E7F32D543}">
      <dsp:nvSpPr>
        <dsp:cNvPr id="0" name=""/>
        <dsp:cNvSpPr/>
      </dsp:nvSpPr>
      <dsp:spPr>
        <a:xfrm>
          <a:off x="2347049" y="22363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B495-6A63-4B63-9F38-104DF899A453}">
      <dsp:nvSpPr>
        <dsp:cNvPr id="0" name=""/>
        <dsp:cNvSpPr/>
      </dsp:nvSpPr>
      <dsp:spPr>
        <a:xfrm>
          <a:off x="2468894" y="138116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DOM</a:t>
          </a:r>
        </a:p>
      </dsp:txBody>
      <dsp:txXfrm>
        <a:off x="2489289" y="158511"/>
        <a:ext cx="1055814" cy="655553"/>
      </dsp:txXfrm>
    </dsp:sp>
    <dsp:sp modelId="{FC45D85F-56A2-452F-A73F-AEA806E6F8D9}">
      <dsp:nvSpPr>
        <dsp:cNvPr id="0" name=""/>
        <dsp:cNvSpPr/>
      </dsp:nvSpPr>
      <dsp:spPr>
        <a:xfrm>
          <a:off x="671682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7929-715C-408A-943B-39EBB198B9C7}">
      <dsp:nvSpPr>
        <dsp:cNvPr id="0" name=""/>
        <dsp:cNvSpPr/>
      </dsp:nvSpPr>
      <dsp:spPr>
        <a:xfrm>
          <a:off x="793527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</a:t>
          </a:r>
        </a:p>
      </dsp:txBody>
      <dsp:txXfrm>
        <a:off x="813922" y="1173784"/>
        <a:ext cx="1055814" cy="655553"/>
      </dsp:txXfrm>
    </dsp:sp>
    <dsp:sp modelId="{EB1F23D3-C897-4C0D-9B61-4BD817EF9C00}">
      <dsp:nvSpPr>
        <dsp:cNvPr id="0" name=""/>
        <dsp:cNvSpPr/>
      </dsp:nvSpPr>
      <dsp:spPr>
        <a:xfrm>
          <a:off x="1535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5216-8026-401B-836D-0E776BD8C94A}">
      <dsp:nvSpPr>
        <dsp:cNvPr id="0" name=""/>
        <dsp:cNvSpPr/>
      </dsp:nvSpPr>
      <dsp:spPr>
        <a:xfrm>
          <a:off x="123380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Count:</a:t>
          </a:r>
        </a:p>
      </dsp:txBody>
      <dsp:txXfrm>
        <a:off x="143775" y="2189056"/>
        <a:ext cx="1055814" cy="655553"/>
      </dsp:txXfrm>
    </dsp:sp>
    <dsp:sp modelId="{D2917914-BC69-4C41-B77B-A4831B9EDB8A}">
      <dsp:nvSpPr>
        <dsp:cNvPr id="0" name=""/>
        <dsp:cNvSpPr/>
      </dsp:nvSpPr>
      <dsp:spPr>
        <a:xfrm>
          <a:off x="1341829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877B-B514-48DE-91EA-38CC10274111}">
      <dsp:nvSpPr>
        <dsp:cNvPr id="0" name=""/>
        <dsp:cNvSpPr/>
      </dsp:nvSpPr>
      <dsp:spPr>
        <a:xfrm>
          <a:off x="1463674" y="2168661"/>
          <a:ext cx="1096604" cy="69634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</a:t>
          </a:r>
        </a:p>
      </dsp:txBody>
      <dsp:txXfrm>
        <a:off x="1484069" y="2189056"/>
        <a:ext cx="1055814" cy="655553"/>
      </dsp:txXfrm>
    </dsp:sp>
    <dsp:sp modelId="{003400F9-5FBE-4F9E-BD54-0C79A772BBF2}">
      <dsp:nvSpPr>
        <dsp:cNvPr id="0" name=""/>
        <dsp:cNvSpPr/>
      </dsp:nvSpPr>
      <dsp:spPr>
        <a:xfrm>
          <a:off x="2682123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39B7-CFA8-437A-B32C-895B8C292094}">
      <dsp:nvSpPr>
        <dsp:cNvPr id="0" name=""/>
        <dsp:cNvSpPr/>
      </dsp:nvSpPr>
      <dsp:spPr>
        <a:xfrm>
          <a:off x="2803968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Button</a:t>
          </a:r>
        </a:p>
      </dsp:txBody>
      <dsp:txXfrm>
        <a:off x="2824363" y="1173784"/>
        <a:ext cx="1055814" cy="655553"/>
      </dsp:txXfrm>
    </dsp:sp>
    <dsp:sp modelId="{8E13F68F-BA59-4AD4-BE6D-D34531D205BF}">
      <dsp:nvSpPr>
        <dsp:cNvPr id="0" name=""/>
        <dsp:cNvSpPr/>
      </dsp:nvSpPr>
      <dsp:spPr>
        <a:xfrm>
          <a:off x="2682123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99A0-FF2A-4F6C-99CA-48B1473E5D0A}">
      <dsp:nvSpPr>
        <dsp:cNvPr id="0" name=""/>
        <dsp:cNvSpPr/>
      </dsp:nvSpPr>
      <dsp:spPr>
        <a:xfrm>
          <a:off x="2803968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Click Me</a:t>
          </a:r>
        </a:p>
      </dsp:txBody>
      <dsp:txXfrm>
        <a:off x="2824363" y="2189056"/>
        <a:ext cx="1055814" cy="655553"/>
      </dsp:txXfrm>
    </dsp:sp>
    <dsp:sp modelId="{E46A9D4C-BF66-41A2-B20A-243791132ADC}">
      <dsp:nvSpPr>
        <dsp:cNvPr id="0" name=""/>
        <dsp:cNvSpPr/>
      </dsp:nvSpPr>
      <dsp:spPr>
        <a:xfrm>
          <a:off x="4022417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6E92-7BF8-4B5D-8A3E-A75D0CBDBD18}">
      <dsp:nvSpPr>
        <dsp:cNvPr id="0" name=""/>
        <dsp:cNvSpPr/>
      </dsp:nvSpPr>
      <dsp:spPr>
        <a:xfrm>
          <a:off x="4144262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H2</a:t>
          </a:r>
        </a:p>
      </dsp:txBody>
      <dsp:txXfrm>
        <a:off x="4164657" y="1173784"/>
        <a:ext cx="1055814" cy="655553"/>
      </dsp:txXfrm>
    </dsp:sp>
    <dsp:sp modelId="{279A9C9A-7C2A-4895-8B47-B060F152366F}">
      <dsp:nvSpPr>
        <dsp:cNvPr id="0" name=""/>
        <dsp:cNvSpPr/>
      </dsp:nvSpPr>
      <dsp:spPr>
        <a:xfrm>
          <a:off x="4022417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41FF-FD31-4165-B0EB-6DC513D5A4FE}">
      <dsp:nvSpPr>
        <dsp:cNvPr id="0" name=""/>
        <dsp:cNvSpPr/>
      </dsp:nvSpPr>
      <dsp:spPr>
        <a:xfrm>
          <a:off x="4144262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Counter</a:t>
          </a:r>
        </a:p>
      </dsp:txBody>
      <dsp:txXfrm>
        <a:off x="4164657" y="2189056"/>
        <a:ext cx="1055814" cy="65555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E71-7F46-48DC-AEE4-B2A3EE16CE9A}">
      <dsp:nvSpPr>
        <dsp:cNvPr id="0" name=""/>
        <dsp:cNvSpPr/>
      </dsp:nvSpPr>
      <dsp:spPr>
        <a:xfrm>
          <a:off x="4524999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CEAA1-8191-4C5F-8B84-09183BD0235B}">
      <dsp:nvSpPr>
        <dsp:cNvPr id="0" name=""/>
        <dsp:cNvSpPr/>
      </dsp:nvSpPr>
      <dsp:spPr>
        <a:xfrm>
          <a:off x="2895352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1675367" y="217340"/>
              </a:lnTo>
              <a:lnTo>
                <a:pt x="1675367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68CF2-28BF-4053-BBB0-CA59BB50A4C5}">
      <dsp:nvSpPr>
        <dsp:cNvPr id="0" name=""/>
        <dsp:cNvSpPr/>
      </dsp:nvSpPr>
      <dsp:spPr>
        <a:xfrm>
          <a:off x="3184705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51E-8C5D-4E8A-8BF5-B0AB305CDD80}">
      <dsp:nvSpPr>
        <dsp:cNvPr id="0" name=""/>
        <dsp:cNvSpPr/>
      </dsp:nvSpPr>
      <dsp:spPr>
        <a:xfrm>
          <a:off x="2895352" y="718707"/>
          <a:ext cx="335073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335073" y="217340"/>
              </a:lnTo>
              <a:lnTo>
                <a:pt x="335073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455E-EFAE-48EA-8AB5-51CB4696A567}">
      <dsp:nvSpPr>
        <dsp:cNvPr id="0" name=""/>
        <dsp:cNvSpPr/>
      </dsp:nvSpPr>
      <dsp:spPr>
        <a:xfrm>
          <a:off x="1219984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670146" y="217340"/>
              </a:lnTo>
              <a:lnTo>
                <a:pt x="670146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A1F0-D85C-41D4-A862-CE80FEF455DA}">
      <dsp:nvSpPr>
        <dsp:cNvPr id="0" name=""/>
        <dsp:cNvSpPr/>
      </dsp:nvSpPr>
      <dsp:spPr>
        <a:xfrm>
          <a:off x="549837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670146" y="0"/>
              </a:moveTo>
              <a:lnTo>
                <a:pt x="670146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134-0FB7-4AF0-9CDC-877A93DE9868}">
      <dsp:nvSpPr>
        <dsp:cNvPr id="0" name=""/>
        <dsp:cNvSpPr/>
      </dsp:nvSpPr>
      <dsp:spPr>
        <a:xfrm>
          <a:off x="1219984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1675367" y="0"/>
              </a:moveTo>
              <a:lnTo>
                <a:pt x="1675367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5D56-6E34-4F9A-A70A-D44E7F32D543}">
      <dsp:nvSpPr>
        <dsp:cNvPr id="0" name=""/>
        <dsp:cNvSpPr/>
      </dsp:nvSpPr>
      <dsp:spPr>
        <a:xfrm>
          <a:off x="2347049" y="22363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B495-6A63-4B63-9F38-104DF899A453}">
      <dsp:nvSpPr>
        <dsp:cNvPr id="0" name=""/>
        <dsp:cNvSpPr/>
      </dsp:nvSpPr>
      <dsp:spPr>
        <a:xfrm>
          <a:off x="2468894" y="138116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DOM</a:t>
          </a:r>
        </a:p>
      </dsp:txBody>
      <dsp:txXfrm>
        <a:off x="2489289" y="158511"/>
        <a:ext cx="1055814" cy="655553"/>
      </dsp:txXfrm>
    </dsp:sp>
    <dsp:sp modelId="{FC45D85F-56A2-452F-A73F-AEA806E6F8D9}">
      <dsp:nvSpPr>
        <dsp:cNvPr id="0" name=""/>
        <dsp:cNvSpPr/>
      </dsp:nvSpPr>
      <dsp:spPr>
        <a:xfrm>
          <a:off x="671682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7929-715C-408A-943B-39EBB198B9C7}">
      <dsp:nvSpPr>
        <dsp:cNvPr id="0" name=""/>
        <dsp:cNvSpPr/>
      </dsp:nvSpPr>
      <dsp:spPr>
        <a:xfrm>
          <a:off x="793527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</a:t>
          </a:r>
        </a:p>
      </dsp:txBody>
      <dsp:txXfrm>
        <a:off x="813922" y="1173784"/>
        <a:ext cx="1055814" cy="655553"/>
      </dsp:txXfrm>
    </dsp:sp>
    <dsp:sp modelId="{EB1F23D3-C897-4C0D-9B61-4BD817EF9C00}">
      <dsp:nvSpPr>
        <dsp:cNvPr id="0" name=""/>
        <dsp:cNvSpPr/>
      </dsp:nvSpPr>
      <dsp:spPr>
        <a:xfrm>
          <a:off x="1535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5216-8026-401B-836D-0E776BD8C94A}">
      <dsp:nvSpPr>
        <dsp:cNvPr id="0" name=""/>
        <dsp:cNvSpPr/>
      </dsp:nvSpPr>
      <dsp:spPr>
        <a:xfrm>
          <a:off x="123380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Count:</a:t>
          </a:r>
        </a:p>
      </dsp:txBody>
      <dsp:txXfrm>
        <a:off x="143775" y="2189056"/>
        <a:ext cx="1055814" cy="655553"/>
      </dsp:txXfrm>
    </dsp:sp>
    <dsp:sp modelId="{D2917914-BC69-4C41-B77B-A4831B9EDB8A}">
      <dsp:nvSpPr>
        <dsp:cNvPr id="0" name=""/>
        <dsp:cNvSpPr/>
      </dsp:nvSpPr>
      <dsp:spPr>
        <a:xfrm>
          <a:off x="1341829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877B-B514-48DE-91EA-38CC10274111}">
      <dsp:nvSpPr>
        <dsp:cNvPr id="0" name=""/>
        <dsp:cNvSpPr/>
      </dsp:nvSpPr>
      <dsp:spPr>
        <a:xfrm>
          <a:off x="1463674" y="2168661"/>
          <a:ext cx="1096604" cy="69634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</a:t>
          </a:r>
        </a:p>
      </dsp:txBody>
      <dsp:txXfrm>
        <a:off x="1484069" y="2189056"/>
        <a:ext cx="1055814" cy="655553"/>
      </dsp:txXfrm>
    </dsp:sp>
    <dsp:sp modelId="{003400F9-5FBE-4F9E-BD54-0C79A772BBF2}">
      <dsp:nvSpPr>
        <dsp:cNvPr id="0" name=""/>
        <dsp:cNvSpPr/>
      </dsp:nvSpPr>
      <dsp:spPr>
        <a:xfrm>
          <a:off x="2682123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39B7-CFA8-437A-B32C-895B8C292094}">
      <dsp:nvSpPr>
        <dsp:cNvPr id="0" name=""/>
        <dsp:cNvSpPr/>
      </dsp:nvSpPr>
      <dsp:spPr>
        <a:xfrm>
          <a:off x="2803968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Button</a:t>
          </a:r>
        </a:p>
      </dsp:txBody>
      <dsp:txXfrm>
        <a:off x="2824363" y="1173784"/>
        <a:ext cx="1055814" cy="655553"/>
      </dsp:txXfrm>
    </dsp:sp>
    <dsp:sp modelId="{8E13F68F-BA59-4AD4-BE6D-D34531D205BF}">
      <dsp:nvSpPr>
        <dsp:cNvPr id="0" name=""/>
        <dsp:cNvSpPr/>
      </dsp:nvSpPr>
      <dsp:spPr>
        <a:xfrm>
          <a:off x="2682123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99A0-FF2A-4F6C-99CA-48B1473E5D0A}">
      <dsp:nvSpPr>
        <dsp:cNvPr id="0" name=""/>
        <dsp:cNvSpPr/>
      </dsp:nvSpPr>
      <dsp:spPr>
        <a:xfrm>
          <a:off x="2803968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Click Me</a:t>
          </a:r>
        </a:p>
      </dsp:txBody>
      <dsp:txXfrm>
        <a:off x="2824363" y="2189056"/>
        <a:ext cx="1055814" cy="655553"/>
      </dsp:txXfrm>
    </dsp:sp>
    <dsp:sp modelId="{E46A9D4C-BF66-41A2-B20A-243791132ADC}">
      <dsp:nvSpPr>
        <dsp:cNvPr id="0" name=""/>
        <dsp:cNvSpPr/>
      </dsp:nvSpPr>
      <dsp:spPr>
        <a:xfrm>
          <a:off x="4022417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6E92-7BF8-4B5D-8A3E-A75D0CBDBD18}">
      <dsp:nvSpPr>
        <dsp:cNvPr id="0" name=""/>
        <dsp:cNvSpPr/>
      </dsp:nvSpPr>
      <dsp:spPr>
        <a:xfrm>
          <a:off x="4144262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H2</a:t>
          </a:r>
        </a:p>
      </dsp:txBody>
      <dsp:txXfrm>
        <a:off x="4164657" y="1173784"/>
        <a:ext cx="1055814" cy="655553"/>
      </dsp:txXfrm>
    </dsp:sp>
    <dsp:sp modelId="{279A9C9A-7C2A-4895-8B47-B060F152366F}">
      <dsp:nvSpPr>
        <dsp:cNvPr id="0" name=""/>
        <dsp:cNvSpPr/>
      </dsp:nvSpPr>
      <dsp:spPr>
        <a:xfrm>
          <a:off x="4022417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41FF-FD31-4165-B0EB-6DC513D5A4FE}">
      <dsp:nvSpPr>
        <dsp:cNvPr id="0" name=""/>
        <dsp:cNvSpPr/>
      </dsp:nvSpPr>
      <dsp:spPr>
        <a:xfrm>
          <a:off x="4144262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Counter</a:t>
          </a:r>
        </a:p>
      </dsp:txBody>
      <dsp:txXfrm>
        <a:off x="4164657" y="2189056"/>
        <a:ext cx="1055814" cy="65555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E71-7F46-48DC-AEE4-B2A3EE16CE9A}">
      <dsp:nvSpPr>
        <dsp:cNvPr id="0" name=""/>
        <dsp:cNvSpPr/>
      </dsp:nvSpPr>
      <dsp:spPr>
        <a:xfrm>
          <a:off x="4524999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CEAA1-8191-4C5F-8B84-09183BD0235B}">
      <dsp:nvSpPr>
        <dsp:cNvPr id="0" name=""/>
        <dsp:cNvSpPr/>
      </dsp:nvSpPr>
      <dsp:spPr>
        <a:xfrm>
          <a:off x="2895352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1675367" y="217340"/>
              </a:lnTo>
              <a:lnTo>
                <a:pt x="1675367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68CF2-28BF-4053-BBB0-CA59BB50A4C5}">
      <dsp:nvSpPr>
        <dsp:cNvPr id="0" name=""/>
        <dsp:cNvSpPr/>
      </dsp:nvSpPr>
      <dsp:spPr>
        <a:xfrm>
          <a:off x="3184705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51E-8C5D-4E8A-8BF5-B0AB305CDD80}">
      <dsp:nvSpPr>
        <dsp:cNvPr id="0" name=""/>
        <dsp:cNvSpPr/>
      </dsp:nvSpPr>
      <dsp:spPr>
        <a:xfrm>
          <a:off x="2895352" y="718707"/>
          <a:ext cx="335073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335073" y="217340"/>
              </a:lnTo>
              <a:lnTo>
                <a:pt x="335073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455E-EFAE-48EA-8AB5-51CB4696A567}">
      <dsp:nvSpPr>
        <dsp:cNvPr id="0" name=""/>
        <dsp:cNvSpPr/>
      </dsp:nvSpPr>
      <dsp:spPr>
        <a:xfrm>
          <a:off x="1219984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670146" y="217340"/>
              </a:lnTo>
              <a:lnTo>
                <a:pt x="670146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A1F0-D85C-41D4-A862-CE80FEF455DA}">
      <dsp:nvSpPr>
        <dsp:cNvPr id="0" name=""/>
        <dsp:cNvSpPr/>
      </dsp:nvSpPr>
      <dsp:spPr>
        <a:xfrm>
          <a:off x="549837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670146" y="0"/>
              </a:moveTo>
              <a:lnTo>
                <a:pt x="670146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134-0FB7-4AF0-9CDC-877A93DE9868}">
      <dsp:nvSpPr>
        <dsp:cNvPr id="0" name=""/>
        <dsp:cNvSpPr/>
      </dsp:nvSpPr>
      <dsp:spPr>
        <a:xfrm>
          <a:off x="1219984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1675367" y="0"/>
              </a:moveTo>
              <a:lnTo>
                <a:pt x="1675367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5D56-6E34-4F9A-A70A-D44E7F32D543}">
      <dsp:nvSpPr>
        <dsp:cNvPr id="0" name=""/>
        <dsp:cNvSpPr/>
      </dsp:nvSpPr>
      <dsp:spPr>
        <a:xfrm>
          <a:off x="2347049" y="22363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B495-6A63-4B63-9F38-104DF899A453}">
      <dsp:nvSpPr>
        <dsp:cNvPr id="0" name=""/>
        <dsp:cNvSpPr/>
      </dsp:nvSpPr>
      <dsp:spPr>
        <a:xfrm>
          <a:off x="2468894" y="138116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DOM</a:t>
          </a:r>
        </a:p>
      </dsp:txBody>
      <dsp:txXfrm>
        <a:off x="2489289" y="158511"/>
        <a:ext cx="1055814" cy="655553"/>
      </dsp:txXfrm>
    </dsp:sp>
    <dsp:sp modelId="{FC45D85F-56A2-452F-A73F-AEA806E6F8D9}">
      <dsp:nvSpPr>
        <dsp:cNvPr id="0" name=""/>
        <dsp:cNvSpPr/>
      </dsp:nvSpPr>
      <dsp:spPr>
        <a:xfrm>
          <a:off x="671682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7929-715C-408A-943B-39EBB198B9C7}">
      <dsp:nvSpPr>
        <dsp:cNvPr id="0" name=""/>
        <dsp:cNvSpPr/>
      </dsp:nvSpPr>
      <dsp:spPr>
        <a:xfrm>
          <a:off x="793527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</a:t>
          </a:r>
        </a:p>
      </dsp:txBody>
      <dsp:txXfrm>
        <a:off x="813922" y="1173784"/>
        <a:ext cx="1055814" cy="655553"/>
      </dsp:txXfrm>
    </dsp:sp>
    <dsp:sp modelId="{EB1F23D3-C897-4C0D-9B61-4BD817EF9C00}">
      <dsp:nvSpPr>
        <dsp:cNvPr id="0" name=""/>
        <dsp:cNvSpPr/>
      </dsp:nvSpPr>
      <dsp:spPr>
        <a:xfrm>
          <a:off x="1535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5216-8026-401B-836D-0E776BD8C94A}">
      <dsp:nvSpPr>
        <dsp:cNvPr id="0" name=""/>
        <dsp:cNvSpPr/>
      </dsp:nvSpPr>
      <dsp:spPr>
        <a:xfrm>
          <a:off x="123380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Count:</a:t>
          </a:r>
        </a:p>
      </dsp:txBody>
      <dsp:txXfrm>
        <a:off x="143775" y="2189056"/>
        <a:ext cx="1055814" cy="655553"/>
      </dsp:txXfrm>
    </dsp:sp>
    <dsp:sp modelId="{D2917914-BC69-4C41-B77B-A4831B9EDB8A}">
      <dsp:nvSpPr>
        <dsp:cNvPr id="0" name=""/>
        <dsp:cNvSpPr/>
      </dsp:nvSpPr>
      <dsp:spPr>
        <a:xfrm>
          <a:off x="1341829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877B-B514-48DE-91EA-38CC10274111}">
      <dsp:nvSpPr>
        <dsp:cNvPr id="0" name=""/>
        <dsp:cNvSpPr/>
      </dsp:nvSpPr>
      <dsp:spPr>
        <a:xfrm>
          <a:off x="1463674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1484069" y="2189056"/>
        <a:ext cx="1055814" cy="655553"/>
      </dsp:txXfrm>
    </dsp:sp>
    <dsp:sp modelId="{003400F9-5FBE-4F9E-BD54-0C79A772BBF2}">
      <dsp:nvSpPr>
        <dsp:cNvPr id="0" name=""/>
        <dsp:cNvSpPr/>
      </dsp:nvSpPr>
      <dsp:spPr>
        <a:xfrm>
          <a:off x="2682123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39B7-CFA8-437A-B32C-895B8C292094}">
      <dsp:nvSpPr>
        <dsp:cNvPr id="0" name=""/>
        <dsp:cNvSpPr/>
      </dsp:nvSpPr>
      <dsp:spPr>
        <a:xfrm>
          <a:off x="2803968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Button</a:t>
          </a:r>
        </a:p>
      </dsp:txBody>
      <dsp:txXfrm>
        <a:off x="2824363" y="1173784"/>
        <a:ext cx="1055814" cy="655553"/>
      </dsp:txXfrm>
    </dsp:sp>
    <dsp:sp modelId="{8E13F68F-BA59-4AD4-BE6D-D34531D205BF}">
      <dsp:nvSpPr>
        <dsp:cNvPr id="0" name=""/>
        <dsp:cNvSpPr/>
      </dsp:nvSpPr>
      <dsp:spPr>
        <a:xfrm>
          <a:off x="2682123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99A0-FF2A-4F6C-99CA-48B1473E5D0A}">
      <dsp:nvSpPr>
        <dsp:cNvPr id="0" name=""/>
        <dsp:cNvSpPr/>
      </dsp:nvSpPr>
      <dsp:spPr>
        <a:xfrm>
          <a:off x="2803968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Click Me</a:t>
          </a:r>
        </a:p>
      </dsp:txBody>
      <dsp:txXfrm>
        <a:off x="2824363" y="2189056"/>
        <a:ext cx="1055814" cy="655553"/>
      </dsp:txXfrm>
    </dsp:sp>
    <dsp:sp modelId="{E46A9D4C-BF66-41A2-B20A-243791132ADC}">
      <dsp:nvSpPr>
        <dsp:cNvPr id="0" name=""/>
        <dsp:cNvSpPr/>
      </dsp:nvSpPr>
      <dsp:spPr>
        <a:xfrm>
          <a:off x="4022417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6E92-7BF8-4B5D-8A3E-A75D0CBDBD18}">
      <dsp:nvSpPr>
        <dsp:cNvPr id="0" name=""/>
        <dsp:cNvSpPr/>
      </dsp:nvSpPr>
      <dsp:spPr>
        <a:xfrm>
          <a:off x="4144262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H2</a:t>
          </a:r>
        </a:p>
      </dsp:txBody>
      <dsp:txXfrm>
        <a:off x="4164657" y="1173784"/>
        <a:ext cx="1055814" cy="655553"/>
      </dsp:txXfrm>
    </dsp:sp>
    <dsp:sp modelId="{279A9C9A-7C2A-4895-8B47-B060F152366F}">
      <dsp:nvSpPr>
        <dsp:cNvPr id="0" name=""/>
        <dsp:cNvSpPr/>
      </dsp:nvSpPr>
      <dsp:spPr>
        <a:xfrm>
          <a:off x="4022417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41FF-FD31-4165-B0EB-6DC513D5A4FE}">
      <dsp:nvSpPr>
        <dsp:cNvPr id="0" name=""/>
        <dsp:cNvSpPr/>
      </dsp:nvSpPr>
      <dsp:spPr>
        <a:xfrm>
          <a:off x="4144262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Counter</a:t>
          </a:r>
        </a:p>
      </dsp:txBody>
      <dsp:txXfrm>
        <a:off x="4164657" y="2189056"/>
        <a:ext cx="1055814" cy="65555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E71-7F46-48DC-AEE4-B2A3EE16CE9A}">
      <dsp:nvSpPr>
        <dsp:cNvPr id="0" name=""/>
        <dsp:cNvSpPr/>
      </dsp:nvSpPr>
      <dsp:spPr>
        <a:xfrm>
          <a:off x="4524999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CEAA1-8191-4C5F-8B84-09183BD0235B}">
      <dsp:nvSpPr>
        <dsp:cNvPr id="0" name=""/>
        <dsp:cNvSpPr/>
      </dsp:nvSpPr>
      <dsp:spPr>
        <a:xfrm>
          <a:off x="2895352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1675367" y="217340"/>
              </a:lnTo>
              <a:lnTo>
                <a:pt x="1675367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68CF2-28BF-4053-BBB0-CA59BB50A4C5}">
      <dsp:nvSpPr>
        <dsp:cNvPr id="0" name=""/>
        <dsp:cNvSpPr/>
      </dsp:nvSpPr>
      <dsp:spPr>
        <a:xfrm>
          <a:off x="3184705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51E-8C5D-4E8A-8BF5-B0AB305CDD80}">
      <dsp:nvSpPr>
        <dsp:cNvPr id="0" name=""/>
        <dsp:cNvSpPr/>
      </dsp:nvSpPr>
      <dsp:spPr>
        <a:xfrm>
          <a:off x="2895352" y="718707"/>
          <a:ext cx="335073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335073" y="217340"/>
              </a:lnTo>
              <a:lnTo>
                <a:pt x="335073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455E-EFAE-48EA-8AB5-51CB4696A567}">
      <dsp:nvSpPr>
        <dsp:cNvPr id="0" name=""/>
        <dsp:cNvSpPr/>
      </dsp:nvSpPr>
      <dsp:spPr>
        <a:xfrm>
          <a:off x="1219984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670146" y="217340"/>
              </a:lnTo>
              <a:lnTo>
                <a:pt x="670146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A1F0-D85C-41D4-A862-CE80FEF455DA}">
      <dsp:nvSpPr>
        <dsp:cNvPr id="0" name=""/>
        <dsp:cNvSpPr/>
      </dsp:nvSpPr>
      <dsp:spPr>
        <a:xfrm>
          <a:off x="549837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670146" y="0"/>
              </a:moveTo>
              <a:lnTo>
                <a:pt x="670146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134-0FB7-4AF0-9CDC-877A93DE9868}">
      <dsp:nvSpPr>
        <dsp:cNvPr id="0" name=""/>
        <dsp:cNvSpPr/>
      </dsp:nvSpPr>
      <dsp:spPr>
        <a:xfrm>
          <a:off x="1219984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1675367" y="0"/>
              </a:moveTo>
              <a:lnTo>
                <a:pt x="1675367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5D56-6E34-4F9A-A70A-D44E7F32D543}">
      <dsp:nvSpPr>
        <dsp:cNvPr id="0" name=""/>
        <dsp:cNvSpPr/>
      </dsp:nvSpPr>
      <dsp:spPr>
        <a:xfrm>
          <a:off x="2347049" y="22363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B495-6A63-4B63-9F38-104DF899A453}">
      <dsp:nvSpPr>
        <dsp:cNvPr id="0" name=""/>
        <dsp:cNvSpPr/>
      </dsp:nvSpPr>
      <dsp:spPr>
        <a:xfrm>
          <a:off x="2468894" y="138116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DOM</a:t>
          </a:r>
        </a:p>
      </dsp:txBody>
      <dsp:txXfrm>
        <a:off x="2489289" y="158511"/>
        <a:ext cx="1055814" cy="655553"/>
      </dsp:txXfrm>
    </dsp:sp>
    <dsp:sp modelId="{FC45D85F-56A2-452F-A73F-AEA806E6F8D9}">
      <dsp:nvSpPr>
        <dsp:cNvPr id="0" name=""/>
        <dsp:cNvSpPr/>
      </dsp:nvSpPr>
      <dsp:spPr>
        <a:xfrm>
          <a:off x="671682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7929-715C-408A-943B-39EBB198B9C7}">
      <dsp:nvSpPr>
        <dsp:cNvPr id="0" name=""/>
        <dsp:cNvSpPr/>
      </dsp:nvSpPr>
      <dsp:spPr>
        <a:xfrm>
          <a:off x="793527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</a:t>
          </a:r>
        </a:p>
      </dsp:txBody>
      <dsp:txXfrm>
        <a:off x="813922" y="1173784"/>
        <a:ext cx="1055814" cy="655553"/>
      </dsp:txXfrm>
    </dsp:sp>
    <dsp:sp modelId="{EB1F23D3-C897-4C0D-9B61-4BD817EF9C00}">
      <dsp:nvSpPr>
        <dsp:cNvPr id="0" name=""/>
        <dsp:cNvSpPr/>
      </dsp:nvSpPr>
      <dsp:spPr>
        <a:xfrm>
          <a:off x="1535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5216-8026-401B-836D-0E776BD8C94A}">
      <dsp:nvSpPr>
        <dsp:cNvPr id="0" name=""/>
        <dsp:cNvSpPr/>
      </dsp:nvSpPr>
      <dsp:spPr>
        <a:xfrm>
          <a:off x="123380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Count:</a:t>
          </a:r>
        </a:p>
      </dsp:txBody>
      <dsp:txXfrm>
        <a:off x="143775" y="2189056"/>
        <a:ext cx="1055814" cy="655553"/>
      </dsp:txXfrm>
    </dsp:sp>
    <dsp:sp modelId="{D2917914-BC69-4C41-B77B-A4831B9EDB8A}">
      <dsp:nvSpPr>
        <dsp:cNvPr id="0" name=""/>
        <dsp:cNvSpPr/>
      </dsp:nvSpPr>
      <dsp:spPr>
        <a:xfrm>
          <a:off x="1341829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877B-B514-48DE-91EA-38CC10274111}">
      <dsp:nvSpPr>
        <dsp:cNvPr id="0" name=""/>
        <dsp:cNvSpPr/>
      </dsp:nvSpPr>
      <dsp:spPr>
        <a:xfrm>
          <a:off x="1463674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1484069" y="2189056"/>
        <a:ext cx="1055814" cy="655553"/>
      </dsp:txXfrm>
    </dsp:sp>
    <dsp:sp modelId="{003400F9-5FBE-4F9E-BD54-0C79A772BBF2}">
      <dsp:nvSpPr>
        <dsp:cNvPr id="0" name=""/>
        <dsp:cNvSpPr/>
      </dsp:nvSpPr>
      <dsp:spPr>
        <a:xfrm>
          <a:off x="2682123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39B7-CFA8-437A-B32C-895B8C292094}">
      <dsp:nvSpPr>
        <dsp:cNvPr id="0" name=""/>
        <dsp:cNvSpPr/>
      </dsp:nvSpPr>
      <dsp:spPr>
        <a:xfrm>
          <a:off x="2803968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Button</a:t>
          </a:r>
        </a:p>
      </dsp:txBody>
      <dsp:txXfrm>
        <a:off x="2824363" y="1173784"/>
        <a:ext cx="1055814" cy="655553"/>
      </dsp:txXfrm>
    </dsp:sp>
    <dsp:sp modelId="{8E13F68F-BA59-4AD4-BE6D-D34531D205BF}">
      <dsp:nvSpPr>
        <dsp:cNvPr id="0" name=""/>
        <dsp:cNvSpPr/>
      </dsp:nvSpPr>
      <dsp:spPr>
        <a:xfrm>
          <a:off x="2682123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99A0-FF2A-4F6C-99CA-48B1473E5D0A}">
      <dsp:nvSpPr>
        <dsp:cNvPr id="0" name=""/>
        <dsp:cNvSpPr/>
      </dsp:nvSpPr>
      <dsp:spPr>
        <a:xfrm>
          <a:off x="2803968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Click Me</a:t>
          </a:r>
        </a:p>
      </dsp:txBody>
      <dsp:txXfrm>
        <a:off x="2824363" y="2189056"/>
        <a:ext cx="1055814" cy="655553"/>
      </dsp:txXfrm>
    </dsp:sp>
    <dsp:sp modelId="{E46A9D4C-BF66-41A2-B20A-243791132ADC}">
      <dsp:nvSpPr>
        <dsp:cNvPr id="0" name=""/>
        <dsp:cNvSpPr/>
      </dsp:nvSpPr>
      <dsp:spPr>
        <a:xfrm>
          <a:off x="4022417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6E92-7BF8-4B5D-8A3E-A75D0CBDBD18}">
      <dsp:nvSpPr>
        <dsp:cNvPr id="0" name=""/>
        <dsp:cNvSpPr/>
      </dsp:nvSpPr>
      <dsp:spPr>
        <a:xfrm>
          <a:off x="4144262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H2</a:t>
          </a:r>
        </a:p>
      </dsp:txBody>
      <dsp:txXfrm>
        <a:off x="4164657" y="1173784"/>
        <a:ext cx="1055814" cy="655553"/>
      </dsp:txXfrm>
    </dsp:sp>
    <dsp:sp modelId="{279A9C9A-7C2A-4895-8B47-B060F152366F}">
      <dsp:nvSpPr>
        <dsp:cNvPr id="0" name=""/>
        <dsp:cNvSpPr/>
      </dsp:nvSpPr>
      <dsp:spPr>
        <a:xfrm>
          <a:off x="4022417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41FF-FD31-4165-B0EB-6DC513D5A4FE}">
      <dsp:nvSpPr>
        <dsp:cNvPr id="0" name=""/>
        <dsp:cNvSpPr/>
      </dsp:nvSpPr>
      <dsp:spPr>
        <a:xfrm>
          <a:off x="4144262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Counter</a:t>
          </a:r>
        </a:p>
      </dsp:txBody>
      <dsp:txXfrm>
        <a:off x="4164657" y="2189056"/>
        <a:ext cx="1055814" cy="65555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5758-9054-4145-8CB5-905A4D7D78BB}">
      <dsp:nvSpPr>
        <dsp:cNvPr id="0" name=""/>
        <dsp:cNvSpPr/>
      </dsp:nvSpPr>
      <dsp:spPr>
        <a:xfrm rot="5400000">
          <a:off x="5652773" y="-2178555"/>
          <a:ext cx="1227549" cy="589792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After the component is created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Called when Component parameter changed or (Complex Type !!!!)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Has “</a:t>
          </a:r>
          <a:r>
            <a:rPr lang="en-US" sz="1500" b="1" kern="1200" dirty="0" err="1"/>
            <a:t>ParameterView</a:t>
          </a:r>
          <a:r>
            <a:rPr lang="en-US" sz="1500" kern="1200" dirty="0"/>
            <a:t>” parameter all new component parameter values</a:t>
          </a:r>
        </a:p>
      </dsp:txBody>
      <dsp:txXfrm rot="-5400000">
        <a:off x="3317584" y="216558"/>
        <a:ext cx="5838004" cy="1107701"/>
      </dsp:txXfrm>
    </dsp:sp>
    <dsp:sp modelId="{E846842E-0FB7-4FF8-BBC2-E85ED650429D}">
      <dsp:nvSpPr>
        <dsp:cNvPr id="0" name=""/>
        <dsp:cNvSpPr/>
      </dsp:nvSpPr>
      <dsp:spPr>
        <a:xfrm>
          <a:off x="0" y="3190"/>
          <a:ext cx="3317584" cy="15344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 err="1"/>
            <a:t>SetParametersAsync</a:t>
          </a:r>
          <a:endParaRPr lang="en-US" sz="2200" kern="1200" dirty="0"/>
        </a:p>
      </dsp:txBody>
      <dsp:txXfrm>
        <a:off x="74905" y="78095"/>
        <a:ext cx="3167774" cy="1384627"/>
      </dsp:txXfrm>
    </dsp:sp>
    <dsp:sp modelId="{28873AC3-CD45-4D0C-9DE7-FCB37493B6EC}">
      <dsp:nvSpPr>
        <dsp:cNvPr id="0" name=""/>
        <dsp:cNvSpPr/>
      </dsp:nvSpPr>
      <dsp:spPr>
        <a:xfrm rot="5400000">
          <a:off x="5652773" y="-567395"/>
          <a:ext cx="1227549" cy="589792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Called after parameters assigned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Initialized once (</a:t>
          </a:r>
          <a:r>
            <a:rPr lang="en-US" sz="1500" b="1" kern="1200" dirty="0"/>
            <a:t>not</a:t>
          </a:r>
          <a:r>
            <a:rPr lang="en-US" sz="1500" kern="1200" dirty="0"/>
            <a:t> with parameters change or </a:t>
          </a:r>
          <a:r>
            <a:rPr lang="en-US" sz="1500" kern="1200" dirty="0" err="1"/>
            <a:t>url</a:t>
          </a:r>
          <a:r>
            <a:rPr lang="en-US" sz="1500" kern="1200" dirty="0"/>
            <a:t> change)</a:t>
          </a:r>
        </a:p>
      </dsp:txBody>
      <dsp:txXfrm rot="-5400000">
        <a:off x="3317584" y="1827718"/>
        <a:ext cx="5838004" cy="1107701"/>
      </dsp:txXfrm>
    </dsp:sp>
    <dsp:sp modelId="{EEFB1AC6-20F0-4E28-9960-BE19A1444940}">
      <dsp:nvSpPr>
        <dsp:cNvPr id="0" name=""/>
        <dsp:cNvSpPr/>
      </dsp:nvSpPr>
      <dsp:spPr>
        <a:xfrm>
          <a:off x="0" y="1614349"/>
          <a:ext cx="3317584" cy="15344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 err="1"/>
            <a:t>OnInitialized</a:t>
          </a:r>
          <a:r>
            <a:rPr lang="en-US" sz="2200" b="1" i="0" kern="1200" dirty="0"/>
            <a:t> / </a:t>
          </a:r>
          <a:r>
            <a:rPr lang="en-US" sz="2200" b="1" i="0" kern="1200" dirty="0" err="1"/>
            <a:t>OnInitializedAsync</a:t>
          </a:r>
          <a:endParaRPr lang="en-US" sz="2200" kern="1200" dirty="0"/>
        </a:p>
      </dsp:txBody>
      <dsp:txXfrm>
        <a:off x="74905" y="1689254"/>
        <a:ext cx="3167774" cy="1384627"/>
      </dsp:txXfrm>
    </dsp:sp>
    <dsp:sp modelId="{375BAA05-515A-448B-8207-AB3777FEAB5F}">
      <dsp:nvSpPr>
        <dsp:cNvPr id="0" name=""/>
        <dsp:cNvSpPr/>
      </dsp:nvSpPr>
      <dsp:spPr>
        <a:xfrm rot="5400000">
          <a:off x="5652773" y="1043763"/>
          <a:ext cx="1227549" cy="589792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Called after parameters assigned </a:t>
          </a:r>
          <a:r>
            <a:rPr lang="en-US" sz="1500" b="1" kern="1200" dirty="0"/>
            <a:t>Before </a:t>
          </a:r>
          <a:r>
            <a:rPr lang="en-US" sz="1500" b="0" kern="1200" dirty="0"/>
            <a:t>Rendering the tree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Called when Component parameter changed or (Complex Type !!!!)</a:t>
          </a:r>
        </a:p>
      </dsp:txBody>
      <dsp:txXfrm rot="-5400000">
        <a:off x="3317584" y="3438876"/>
        <a:ext cx="5838004" cy="1107701"/>
      </dsp:txXfrm>
    </dsp:sp>
    <dsp:sp modelId="{35A5734B-D5CF-4D29-B68B-C2C23F84AD11}">
      <dsp:nvSpPr>
        <dsp:cNvPr id="0" name=""/>
        <dsp:cNvSpPr/>
      </dsp:nvSpPr>
      <dsp:spPr>
        <a:xfrm>
          <a:off x="0" y="3225508"/>
          <a:ext cx="3317584" cy="15344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 err="1"/>
            <a:t>OnParametersSet</a:t>
          </a:r>
          <a:r>
            <a:rPr lang="en-US" sz="2200" b="1" i="0" kern="1200" dirty="0"/>
            <a:t> / </a:t>
          </a:r>
          <a:r>
            <a:rPr lang="en-US" sz="2200" b="1" i="0" kern="1200" dirty="0" err="1"/>
            <a:t>OnParametersSetAsync</a:t>
          </a:r>
          <a:endParaRPr lang="en-US" sz="2200" kern="1200" dirty="0"/>
        </a:p>
      </dsp:txBody>
      <dsp:txXfrm>
        <a:off x="74905" y="3300413"/>
        <a:ext cx="3167774" cy="1384627"/>
      </dsp:txXfrm>
    </dsp:sp>
    <dsp:sp modelId="{837D4953-316E-415B-B926-34B15F365FC6}">
      <dsp:nvSpPr>
        <dsp:cNvPr id="0" name=""/>
        <dsp:cNvSpPr/>
      </dsp:nvSpPr>
      <dsp:spPr>
        <a:xfrm rot="5400000">
          <a:off x="5652773" y="2654922"/>
          <a:ext cx="1227549" cy="589792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Called after rendering the tree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Has “</a:t>
          </a:r>
          <a:r>
            <a:rPr lang="en-US" sz="1500" b="0" i="0" kern="1200" dirty="0" err="1"/>
            <a:t>firstRender</a:t>
          </a:r>
          <a:r>
            <a:rPr lang="en-US" sz="1500" kern="1200" dirty="0"/>
            <a:t>” parameter to avoid infinite rendering</a:t>
          </a:r>
        </a:p>
      </dsp:txBody>
      <dsp:txXfrm rot="-5400000">
        <a:off x="3317584" y="5050035"/>
        <a:ext cx="5838004" cy="1107701"/>
      </dsp:txXfrm>
    </dsp:sp>
    <dsp:sp modelId="{FD3C79C5-2B2E-45BF-A889-8E71080B2B7F}">
      <dsp:nvSpPr>
        <dsp:cNvPr id="0" name=""/>
        <dsp:cNvSpPr/>
      </dsp:nvSpPr>
      <dsp:spPr>
        <a:xfrm>
          <a:off x="0" y="4836668"/>
          <a:ext cx="3317584" cy="15344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 err="1"/>
            <a:t>OnAfterRender</a:t>
          </a:r>
          <a:r>
            <a:rPr lang="en-US" sz="2200" b="1" i="0" kern="1200" dirty="0"/>
            <a:t> / </a:t>
          </a:r>
          <a:r>
            <a:rPr lang="en-US" sz="2200" b="1" i="0" kern="1200" dirty="0" err="1"/>
            <a:t>OnAfterRenderAsync</a:t>
          </a:r>
          <a:endParaRPr lang="en-US" sz="2200" kern="1200" dirty="0"/>
        </a:p>
      </dsp:txBody>
      <dsp:txXfrm>
        <a:off x="74905" y="4911573"/>
        <a:ext cx="3167774" cy="13846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8C201-7F5F-43F3-8EFD-B991ACE9F67F}">
      <dsp:nvSpPr>
        <dsp:cNvPr id="0" name=""/>
        <dsp:cNvSpPr/>
      </dsp:nvSpPr>
      <dsp:spPr>
        <a:xfrm rot="16200000">
          <a:off x="-1579215" y="1580451"/>
          <a:ext cx="6374296" cy="321339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7637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 err="1"/>
            <a:t>StateHasChanged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Notifies the component that its state has changed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Causes the component to be </a:t>
          </a:r>
          <a:r>
            <a:rPr lang="en-US" sz="2000" kern="1200" dirty="0" err="1"/>
            <a:t>Rerendered</a:t>
          </a:r>
          <a:endParaRPr lang="en-US" sz="2000" kern="1200" dirty="0"/>
        </a:p>
      </dsp:txBody>
      <dsp:txXfrm rot="5400000">
        <a:off x="1236" y="1274859"/>
        <a:ext cx="3213393" cy="3824578"/>
      </dsp:txXfrm>
    </dsp:sp>
    <dsp:sp modelId="{1F0CFE4F-870A-4FD6-8F49-31FFB4164E79}">
      <dsp:nvSpPr>
        <dsp:cNvPr id="0" name=""/>
        <dsp:cNvSpPr/>
      </dsp:nvSpPr>
      <dsp:spPr>
        <a:xfrm rot="16200000">
          <a:off x="1875182" y="1580451"/>
          <a:ext cx="6374296" cy="321339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7637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/>
            <a:t>IDisposable.Dispose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Executed after component removed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Unhook events, Cancel long running tasks</a:t>
          </a:r>
        </a:p>
      </dsp:txBody>
      <dsp:txXfrm rot="5400000">
        <a:off x="3455633" y="1274859"/>
        <a:ext cx="3213393" cy="3824578"/>
      </dsp:txXfrm>
    </dsp:sp>
    <dsp:sp modelId="{C0051F60-027B-4574-B168-791FF0EE523F}">
      <dsp:nvSpPr>
        <dsp:cNvPr id="0" name=""/>
        <dsp:cNvSpPr/>
      </dsp:nvSpPr>
      <dsp:spPr>
        <a:xfrm rot="16200000">
          <a:off x="5329580" y="1580451"/>
          <a:ext cx="6374296" cy="321339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7637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/>
            <a:t>ShouldRender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Return Boolean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Control component rendering</a:t>
          </a:r>
        </a:p>
      </dsp:txBody>
      <dsp:txXfrm rot="5400000">
        <a:off x="6910031" y="1274859"/>
        <a:ext cx="3213393" cy="382457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E77DF-C584-4578-8756-F22CBD1485BF}">
      <dsp:nvSpPr>
        <dsp:cNvPr id="0" name=""/>
        <dsp:cNvSpPr/>
      </dsp:nvSpPr>
      <dsp:spPr>
        <a:xfrm rot="16200000">
          <a:off x="-265900" y="267072"/>
          <a:ext cx="3581400" cy="304725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2016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Component Parameter</a:t>
          </a:r>
        </a:p>
      </dsp:txBody>
      <dsp:txXfrm rot="5400000">
        <a:off x="1173" y="716279"/>
        <a:ext cx="3047255" cy="2148840"/>
      </dsp:txXfrm>
    </dsp:sp>
    <dsp:sp modelId="{EA2F1FCE-1A0D-4A60-9913-1EA66557892B}">
      <dsp:nvSpPr>
        <dsp:cNvPr id="0" name=""/>
        <dsp:cNvSpPr/>
      </dsp:nvSpPr>
      <dsp:spPr>
        <a:xfrm rot="16200000">
          <a:off x="3009900" y="267072"/>
          <a:ext cx="3581400" cy="304725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2016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Cascading Parameter</a:t>
          </a:r>
        </a:p>
      </dsp:txBody>
      <dsp:txXfrm rot="5400000">
        <a:off x="3276973" y="716279"/>
        <a:ext cx="3047255" cy="2148840"/>
      </dsp:txXfrm>
    </dsp:sp>
    <dsp:sp modelId="{37FB22A6-3BFF-4B9C-B53A-D8299C1A47DE}">
      <dsp:nvSpPr>
        <dsp:cNvPr id="0" name=""/>
        <dsp:cNvSpPr/>
      </dsp:nvSpPr>
      <dsp:spPr>
        <a:xfrm rot="16200000">
          <a:off x="6285700" y="267072"/>
          <a:ext cx="3581400" cy="304725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2016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State Container</a:t>
          </a:r>
        </a:p>
      </dsp:txBody>
      <dsp:txXfrm rot="5400000">
        <a:off x="6552773" y="716279"/>
        <a:ext cx="3047255" cy="2148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D8077-56A3-43A0-B37D-E7E18EDAD611}">
      <dsp:nvSpPr>
        <dsp:cNvPr id="0" name=""/>
        <dsp:cNvSpPr/>
      </dsp:nvSpPr>
      <dsp:spPr>
        <a:xfrm rot="5400000">
          <a:off x="5330804" y="-2072613"/>
          <a:ext cx="1111382" cy="55402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Experimental Project</a:t>
          </a:r>
        </a:p>
      </dsp:txBody>
      <dsp:txXfrm rot="-5400000">
        <a:off x="3116380" y="196064"/>
        <a:ext cx="5485978" cy="1002876"/>
      </dsp:txXfrm>
    </dsp:sp>
    <dsp:sp modelId="{9EAFE912-10A8-480D-8706-DACD85011141}">
      <dsp:nvSpPr>
        <dsp:cNvPr id="0" name=""/>
        <dsp:cNvSpPr/>
      </dsp:nvSpPr>
      <dsp:spPr>
        <a:xfrm>
          <a:off x="0" y="2888"/>
          <a:ext cx="3116380" cy="1389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2018</a:t>
          </a:r>
        </a:p>
      </dsp:txBody>
      <dsp:txXfrm>
        <a:off x="67817" y="70705"/>
        <a:ext cx="2980746" cy="1253594"/>
      </dsp:txXfrm>
    </dsp:sp>
    <dsp:sp modelId="{8D66CAEE-2762-4714-A779-092F5D98C3F6}">
      <dsp:nvSpPr>
        <dsp:cNvPr id="0" name=""/>
        <dsp:cNvSpPr/>
      </dsp:nvSpPr>
      <dsp:spPr>
        <a:xfrm rot="5400000">
          <a:off x="5330804" y="-613923"/>
          <a:ext cx="1111382" cy="554023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Preview</a:t>
          </a:r>
        </a:p>
      </dsp:txBody>
      <dsp:txXfrm rot="-5400000">
        <a:off x="3116380" y="1654754"/>
        <a:ext cx="5485978" cy="1002876"/>
      </dsp:txXfrm>
    </dsp:sp>
    <dsp:sp modelId="{1A633E5D-C65A-406D-B3DF-6522D1F6F604}">
      <dsp:nvSpPr>
        <dsp:cNvPr id="0" name=""/>
        <dsp:cNvSpPr/>
      </dsp:nvSpPr>
      <dsp:spPr>
        <a:xfrm>
          <a:off x="0" y="1461578"/>
          <a:ext cx="3116380" cy="13892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April 2019</a:t>
          </a:r>
        </a:p>
      </dsp:txBody>
      <dsp:txXfrm>
        <a:off x="67817" y="1529395"/>
        <a:ext cx="2980746" cy="1253594"/>
      </dsp:txXfrm>
    </dsp:sp>
    <dsp:sp modelId="{4726B47A-B41E-4794-AA7E-42B0A0C4151E}">
      <dsp:nvSpPr>
        <dsp:cNvPr id="0" name=""/>
        <dsp:cNvSpPr/>
      </dsp:nvSpPr>
      <dsp:spPr>
        <a:xfrm rot="5400000">
          <a:off x="5330804" y="844766"/>
          <a:ext cx="1111382" cy="55402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Release (Blazor Server)</a:t>
          </a:r>
        </a:p>
      </dsp:txBody>
      <dsp:txXfrm rot="-5400000">
        <a:off x="3116380" y="3113444"/>
        <a:ext cx="5485978" cy="1002876"/>
      </dsp:txXfrm>
    </dsp:sp>
    <dsp:sp modelId="{82FA7D6A-D0E6-4B89-A345-555A6D59891B}">
      <dsp:nvSpPr>
        <dsp:cNvPr id="0" name=""/>
        <dsp:cNvSpPr/>
      </dsp:nvSpPr>
      <dsp:spPr>
        <a:xfrm>
          <a:off x="0" y="2920268"/>
          <a:ext cx="3116380" cy="13892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September 2019</a:t>
          </a:r>
        </a:p>
      </dsp:txBody>
      <dsp:txXfrm>
        <a:off x="67817" y="2988085"/>
        <a:ext cx="2980746" cy="1253594"/>
      </dsp:txXfrm>
    </dsp:sp>
    <dsp:sp modelId="{53DD2A72-D52D-474F-820F-72F22DBDBD55}">
      <dsp:nvSpPr>
        <dsp:cNvPr id="0" name=""/>
        <dsp:cNvSpPr/>
      </dsp:nvSpPr>
      <dsp:spPr>
        <a:xfrm rot="5400000">
          <a:off x="5330804" y="2303456"/>
          <a:ext cx="1111382" cy="554023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Release (Blazor Webassembly)</a:t>
          </a:r>
        </a:p>
      </dsp:txBody>
      <dsp:txXfrm rot="-5400000">
        <a:off x="3116380" y="4572134"/>
        <a:ext cx="5485978" cy="1002876"/>
      </dsp:txXfrm>
    </dsp:sp>
    <dsp:sp modelId="{86ED996F-B987-40E4-A762-8F6ABC0833AA}">
      <dsp:nvSpPr>
        <dsp:cNvPr id="0" name=""/>
        <dsp:cNvSpPr/>
      </dsp:nvSpPr>
      <dsp:spPr>
        <a:xfrm>
          <a:off x="0" y="4378958"/>
          <a:ext cx="3116380" cy="1389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May 2020</a:t>
          </a:r>
        </a:p>
      </dsp:txBody>
      <dsp:txXfrm>
        <a:off x="67817" y="4446775"/>
        <a:ext cx="2980746" cy="125359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B4F52-994A-4308-807C-0480A562B6D9}">
      <dsp:nvSpPr>
        <dsp:cNvPr id="0" name=""/>
        <dsp:cNvSpPr/>
      </dsp:nvSpPr>
      <dsp:spPr>
        <a:xfrm>
          <a:off x="4800600" y="1479967"/>
          <a:ext cx="1790409" cy="621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32"/>
              </a:lnTo>
              <a:lnTo>
                <a:pt x="1790409" y="310732"/>
              </a:lnTo>
              <a:lnTo>
                <a:pt x="1790409" y="62146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26AD4-CB05-4D7D-BD88-0036002103F6}">
      <dsp:nvSpPr>
        <dsp:cNvPr id="0" name=""/>
        <dsp:cNvSpPr/>
      </dsp:nvSpPr>
      <dsp:spPr>
        <a:xfrm>
          <a:off x="3010190" y="1479967"/>
          <a:ext cx="1790409" cy="621464"/>
        </a:xfrm>
        <a:custGeom>
          <a:avLst/>
          <a:gdLst/>
          <a:ahLst/>
          <a:cxnLst/>
          <a:rect l="0" t="0" r="0" b="0"/>
          <a:pathLst>
            <a:path>
              <a:moveTo>
                <a:pt x="1790409" y="0"/>
              </a:moveTo>
              <a:lnTo>
                <a:pt x="1790409" y="310732"/>
              </a:lnTo>
              <a:lnTo>
                <a:pt x="0" y="310732"/>
              </a:lnTo>
              <a:lnTo>
                <a:pt x="0" y="62146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7616B-6551-45E9-BC58-9F07E9944186}">
      <dsp:nvSpPr>
        <dsp:cNvPr id="0" name=""/>
        <dsp:cNvSpPr/>
      </dsp:nvSpPr>
      <dsp:spPr>
        <a:xfrm>
          <a:off x="3320922" y="290"/>
          <a:ext cx="2959354" cy="1479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Home</a:t>
          </a:r>
        </a:p>
      </dsp:txBody>
      <dsp:txXfrm>
        <a:off x="3320922" y="290"/>
        <a:ext cx="2959354" cy="1479677"/>
      </dsp:txXfrm>
    </dsp:sp>
    <dsp:sp modelId="{076B29D5-097D-43AF-B79E-7A55A21BF3CE}">
      <dsp:nvSpPr>
        <dsp:cNvPr id="0" name=""/>
        <dsp:cNvSpPr/>
      </dsp:nvSpPr>
      <dsp:spPr>
        <a:xfrm>
          <a:off x="1530513" y="2101432"/>
          <a:ext cx="2959354" cy="14796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EditProfile</a:t>
          </a:r>
          <a:endParaRPr lang="en-US" sz="5200" kern="1200" dirty="0"/>
        </a:p>
      </dsp:txBody>
      <dsp:txXfrm>
        <a:off x="1530513" y="2101432"/>
        <a:ext cx="2959354" cy="1479677"/>
      </dsp:txXfrm>
    </dsp:sp>
    <dsp:sp modelId="{69477CB4-EB63-43AC-B688-EBBA75D3F11C}">
      <dsp:nvSpPr>
        <dsp:cNvPr id="0" name=""/>
        <dsp:cNvSpPr/>
      </dsp:nvSpPr>
      <dsp:spPr>
        <a:xfrm>
          <a:off x="5111332" y="2101432"/>
          <a:ext cx="2959354" cy="14796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Welcome</a:t>
          </a:r>
        </a:p>
      </dsp:txBody>
      <dsp:txXfrm>
        <a:off x="5111332" y="2101432"/>
        <a:ext cx="2959354" cy="1479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C3AA-76BA-4CDB-8B41-134641D6F97A}">
      <dsp:nvSpPr>
        <dsp:cNvPr id="0" name=""/>
        <dsp:cNvSpPr/>
      </dsp:nvSpPr>
      <dsp:spPr>
        <a:xfrm>
          <a:off x="817" y="160044"/>
          <a:ext cx="3189984" cy="19139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Build SPA with .NET instead of JavaScript</a:t>
          </a:r>
        </a:p>
      </dsp:txBody>
      <dsp:txXfrm>
        <a:off x="817" y="160044"/>
        <a:ext cx="3189984" cy="1913990"/>
      </dsp:txXfrm>
    </dsp:sp>
    <dsp:sp modelId="{DB11ECCE-6FC4-461C-88E9-524DC8F073DD}">
      <dsp:nvSpPr>
        <dsp:cNvPr id="0" name=""/>
        <dsp:cNvSpPr/>
      </dsp:nvSpPr>
      <dsp:spPr>
        <a:xfrm>
          <a:off x="3509800" y="160044"/>
          <a:ext cx="3189984" cy="19139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Write components with C# and Razor</a:t>
          </a:r>
        </a:p>
      </dsp:txBody>
      <dsp:txXfrm>
        <a:off x="3509800" y="160044"/>
        <a:ext cx="3189984" cy="1913990"/>
      </dsp:txXfrm>
    </dsp:sp>
    <dsp:sp modelId="{7D984B4B-0894-4701-B51F-2EAA81FFA6B4}">
      <dsp:nvSpPr>
        <dsp:cNvPr id="0" name=""/>
        <dsp:cNvSpPr/>
      </dsp:nvSpPr>
      <dsp:spPr>
        <a:xfrm>
          <a:off x="817" y="2393033"/>
          <a:ext cx="3189984" cy="19139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Share .NET code with both the client and the server </a:t>
          </a:r>
          <a:endParaRPr lang="en-US" sz="3200" kern="1200" dirty="0"/>
        </a:p>
      </dsp:txBody>
      <dsp:txXfrm>
        <a:off x="817" y="2393033"/>
        <a:ext cx="3189984" cy="1913990"/>
      </dsp:txXfrm>
    </dsp:sp>
    <dsp:sp modelId="{6CD9AD3C-58CA-40BD-AAE1-5D72C22A1902}">
      <dsp:nvSpPr>
        <dsp:cNvPr id="0" name=""/>
        <dsp:cNvSpPr/>
      </dsp:nvSpPr>
      <dsp:spPr>
        <a:xfrm>
          <a:off x="3509800" y="2393033"/>
          <a:ext cx="3189984" cy="19139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Interact with </a:t>
          </a:r>
          <a:r>
            <a:rPr lang="en-US" sz="3200" kern="1200" dirty="0" err="1"/>
            <a:t>Javascript</a:t>
          </a:r>
          <a:endParaRPr lang="en-US" sz="3200" kern="1200" dirty="0"/>
        </a:p>
      </dsp:txBody>
      <dsp:txXfrm>
        <a:off x="3509800" y="2393033"/>
        <a:ext cx="3189984" cy="1913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54B34-84E1-404F-968E-1BC743289721}">
      <dsp:nvSpPr>
        <dsp:cNvPr id="0" name=""/>
        <dsp:cNvSpPr/>
      </dsp:nvSpPr>
      <dsp:spPr>
        <a:xfrm>
          <a:off x="0" y="584229"/>
          <a:ext cx="8291443" cy="14829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Blazor Server</a:t>
          </a:r>
        </a:p>
      </dsp:txBody>
      <dsp:txXfrm>
        <a:off x="72393" y="656622"/>
        <a:ext cx="8146657" cy="1338188"/>
      </dsp:txXfrm>
    </dsp:sp>
    <dsp:sp modelId="{ECBAAB9D-A326-4A67-B790-15C09A290987}">
      <dsp:nvSpPr>
        <dsp:cNvPr id="0" name=""/>
        <dsp:cNvSpPr/>
      </dsp:nvSpPr>
      <dsp:spPr>
        <a:xfrm>
          <a:off x="0" y="2254404"/>
          <a:ext cx="8291443" cy="14829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Blazor WebAssembly</a:t>
          </a:r>
        </a:p>
      </dsp:txBody>
      <dsp:txXfrm>
        <a:off x="72393" y="2326797"/>
        <a:ext cx="8146657" cy="13381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D001C-6548-4135-9681-EDBFC37D80A6}">
      <dsp:nvSpPr>
        <dsp:cNvPr id="0" name=""/>
        <dsp:cNvSpPr/>
      </dsp:nvSpPr>
      <dsp:spPr>
        <a:xfrm>
          <a:off x="835" y="163540"/>
          <a:ext cx="3259659" cy="1955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Register</a:t>
          </a:r>
        </a:p>
      </dsp:txBody>
      <dsp:txXfrm>
        <a:off x="835" y="163540"/>
        <a:ext cx="3259659" cy="1955795"/>
      </dsp:txXfrm>
    </dsp:sp>
    <dsp:sp modelId="{79A6BFBB-6725-4160-9F9A-A4905771A63B}">
      <dsp:nvSpPr>
        <dsp:cNvPr id="0" name=""/>
        <dsp:cNvSpPr/>
      </dsp:nvSpPr>
      <dsp:spPr>
        <a:xfrm>
          <a:off x="3586461" y="163540"/>
          <a:ext cx="3259659" cy="19557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Resolve</a:t>
          </a:r>
        </a:p>
      </dsp:txBody>
      <dsp:txXfrm>
        <a:off x="3586461" y="163540"/>
        <a:ext cx="3259659" cy="1955795"/>
      </dsp:txXfrm>
    </dsp:sp>
    <dsp:sp modelId="{DB8DB89B-95C3-43DA-83B2-C17D60B39D14}">
      <dsp:nvSpPr>
        <dsp:cNvPr id="0" name=""/>
        <dsp:cNvSpPr/>
      </dsp:nvSpPr>
      <dsp:spPr>
        <a:xfrm>
          <a:off x="1793648" y="2445301"/>
          <a:ext cx="3259659" cy="19557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Dispose</a:t>
          </a:r>
        </a:p>
      </dsp:txBody>
      <dsp:txXfrm>
        <a:off x="1793648" y="2445301"/>
        <a:ext cx="3259659" cy="1955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051A9-6457-4DBF-8FAB-ED7221919C85}">
      <dsp:nvSpPr>
        <dsp:cNvPr id="0" name=""/>
        <dsp:cNvSpPr/>
      </dsp:nvSpPr>
      <dsp:spPr>
        <a:xfrm>
          <a:off x="3968" y="1104333"/>
          <a:ext cx="203001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AddTransient</a:t>
          </a:r>
          <a:endParaRPr lang="en-US" sz="2200" kern="1200" dirty="0"/>
        </a:p>
      </dsp:txBody>
      <dsp:txXfrm>
        <a:off x="3968" y="1104333"/>
        <a:ext cx="2030015" cy="435600"/>
      </dsp:txXfrm>
    </dsp:sp>
    <dsp:sp modelId="{9F64D51A-DF79-477A-898C-E9874B5CA771}">
      <dsp:nvSpPr>
        <dsp:cNvPr id="0" name=""/>
        <dsp:cNvSpPr/>
      </dsp:nvSpPr>
      <dsp:spPr>
        <a:xfrm>
          <a:off x="2033984" y="1090721"/>
          <a:ext cx="406003" cy="462825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42D58-55B4-4E29-9E39-7D393821B19E}">
      <dsp:nvSpPr>
        <dsp:cNvPr id="0" name=""/>
        <dsp:cNvSpPr/>
      </dsp:nvSpPr>
      <dsp:spPr>
        <a:xfrm>
          <a:off x="2602388" y="781875"/>
          <a:ext cx="5521642" cy="10805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Created each time requested</a:t>
          </a:r>
        </a:p>
      </dsp:txBody>
      <dsp:txXfrm>
        <a:off x="2602388" y="781875"/>
        <a:ext cx="5521642" cy="1080515"/>
      </dsp:txXfrm>
    </dsp:sp>
    <dsp:sp modelId="{55075733-FA06-4C56-BF64-5288B04B5D23}">
      <dsp:nvSpPr>
        <dsp:cNvPr id="0" name=""/>
        <dsp:cNvSpPr/>
      </dsp:nvSpPr>
      <dsp:spPr>
        <a:xfrm>
          <a:off x="3968" y="2296825"/>
          <a:ext cx="203001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AddScoped</a:t>
          </a:r>
          <a:endParaRPr lang="en-US" sz="2200" kern="1200" dirty="0"/>
        </a:p>
      </dsp:txBody>
      <dsp:txXfrm>
        <a:off x="3968" y="2296825"/>
        <a:ext cx="2030015" cy="435600"/>
      </dsp:txXfrm>
    </dsp:sp>
    <dsp:sp modelId="{2F6E7249-6ABE-41FE-9416-B1A8C9F3513C}">
      <dsp:nvSpPr>
        <dsp:cNvPr id="0" name=""/>
        <dsp:cNvSpPr/>
      </dsp:nvSpPr>
      <dsp:spPr>
        <a:xfrm>
          <a:off x="2033984" y="2140281"/>
          <a:ext cx="406003" cy="748687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64B10-19B3-4793-AEA0-E7C7885465E3}">
      <dsp:nvSpPr>
        <dsp:cNvPr id="0" name=""/>
        <dsp:cNvSpPr/>
      </dsp:nvSpPr>
      <dsp:spPr>
        <a:xfrm>
          <a:off x="2602388" y="1941591"/>
          <a:ext cx="5521642" cy="11460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Created once per client request (connection)</a:t>
          </a:r>
          <a:endParaRPr lang="en-US" sz="2200" kern="1200" dirty="0"/>
        </a:p>
      </dsp:txBody>
      <dsp:txXfrm>
        <a:off x="2602388" y="1941591"/>
        <a:ext cx="5521642" cy="1146068"/>
      </dsp:txXfrm>
    </dsp:sp>
    <dsp:sp modelId="{96AAF1CD-35FB-45D6-991B-37AB4BFE29CE}">
      <dsp:nvSpPr>
        <dsp:cNvPr id="0" name=""/>
        <dsp:cNvSpPr/>
      </dsp:nvSpPr>
      <dsp:spPr>
        <a:xfrm>
          <a:off x="3968" y="3556841"/>
          <a:ext cx="2030015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AddSingletone</a:t>
          </a:r>
          <a:endParaRPr lang="en-US" sz="2200" kern="1200" dirty="0"/>
        </a:p>
      </dsp:txBody>
      <dsp:txXfrm>
        <a:off x="3968" y="3556841"/>
        <a:ext cx="2030015" cy="435600"/>
      </dsp:txXfrm>
    </dsp:sp>
    <dsp:sp modelId="{8AA51FED-AE5A-46C1-B95B-16B2B9116623}">
      <dsp:nvSpPr>
        <dsp:cNvPr id="0" name=""/>
        <dsp:cNvSpPr/>
      </dsp:nvSpPr>
      <dsp:spPr>
        <a:xfrm>
          <a:off x="2033984" y="3543229"/>
          <a:ext cx="406003" cy="462825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5AF0A-0FDE-4837-A17C-E27243649C2E}">
      <dsp:nvSpPr>
        <dsp:cNvPr id="0" name=""/>
        <dsp:cNvSpPr/>
      </dsp:nvSpPr>
      <dsp:spPr>
        <a:xfrm>
          <a:off x="2602388" y="3166859"/>
          <a:ext cx="5521642" cy="121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Created the first time they're requested</a:t>
          </a:r>
        </a:p>
      </dsp:txBody>
      <dsp:txXfrm>
        <a:off x="2602388" y="3166859"/>
        <a:ext cx="5521642" cy="1215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86207-5D73-48F0-B4BE-3220FE334D41}">
      <dsp:nvSpPr>
        <dsp:cNvPr id="0" name=""/>
        <dsp:cNvSpPr/>
      </dsp:nvSpPr>
      <dsp:spPr>
        <a:xfrm>
          <a:off x="0" y="639358"/>
          <a:ext cx="3184577" cy="19107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C#</a:t>
          </a:r>
        </a:p>
      </dsp:txBody>
      <dsp:txXfrm>
        <a:off x="0" y="639358"/>
        <a:ext cx="3184577" cy="1910746"/>
      </dsp:txXfrm>
    </dsp:sp>
    <dsp:sp modelId="{BCC66B49-77A5-4413-BA69-95C02B6E552B}">
      <dsp:nvSpPr>
        <dsp:cNvPr id="0" name=""/>
        <dsp:cNvSpPr/>
      </dsp:nvSpPr>
      <dsp:spPr>
        <a:xfrm>
          <a:off x="0" y="2868562"/>
          <a:ext cx="3184577" cy="19107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Html</a:t>
          </a:r>
        </a:p>
      </dsp:txBody>
      <dsp:txXfrm>
        <a:off x="0" y="2868562"/>
        <a:ext cx="3184577" cy="19107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E71-7F46-48DC-AEE4-B2A3EE16CE9A}">
      <dsp:nvSpPr>
        <dsp:cNvPr id="0" name=""/>
        <dsp:cNvSpPr/>
      </dsp:nvSpPr>
      <dsp:spPr>
        <a:xfrm>
          <a:off x="7476310" y="2853610"/>
          <a:ext cx="91440" cy="524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86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CEAA1-8191-4C5F-8B84-09183BD0235B}">
      <dsp:nvSpPr>
        <dsp:cNvPr id="0" name=""/>
        <dsp:cNvSpPr/>
      </dsp:nvSpPr>
      <dsp:spPr>
        <a:xfrm>
          <a:off x="4764879" y="1182776"/>
          <a:ext cx="2757151" cy="524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677"/>
              </a:lnTo>
              <a:lnTo>
                <a:pt x="2757151" y="357677"/>
              </a:lnTo>
              <a:lnTo>
                <a:pt x="2757151" y="52486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68CF2-28BF-4053-BBB0-CA59BB50A4C5}">
      <dsp:nvSpPr>
        <dsp:cNvPr id="0" name=""/>
        <dsp:cNvSpPr/>
      </dsp:nvSpPr>
      <dsp:spPr>
        <a:xfrm>
          <a:off x="5270589" y="2853610"/>
          <a:ext cx="91440" cy="524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86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51E-8C5D-4E8A-8BF5-B0AB305CDD80}">
      <dsp:nvSpPr>
        <dsp:cNvPr id="0" name=""/>
        <dsp:cNvSpPr/>
      </dsp:nvSpPr>
      <dsp:spPr>
        <a:xfrm>
          <a:off x="4764879" y="1182776"/>
          <a:ext cx="551430" cy="524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677"/>
              </a:lnTo>
              <a:lnTo>
                <a:pt x="551430" y="357677"/>
              </a:lnTo>
              <a:lnTo>
                <a:pt x="551430" y="52486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455E-EFAE-48EA-8AB5-51CB4696A567}">
      <dsp:nvSpPr>
        <dsp:cNvPr id="0" name=""/>
        <dsp:cNvSpPr/>
      </dsp:nvSpPr>
      <dsp:spPr>
        <a:xfrm>
          <a:off x="2007728" y="2853610"/>
          <a:ext cx="1102860" cy="524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677"/>
              </a:lnTo>
              <a:lnTo>
                <a:pt x="1102860" y="357677"/>
              </a:lnTo>
              <a:lnTo>
                <a:pt x="1102860" y="52486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A1F0-D85C-41D4-A862-CE80FEF455DA}">
      <dsp:nvSpPr>
        <dsp:cNvPr id="0" name=""/>
        <dsp:cNvSpPr/>
      </dsp:nvSpPr>
      <dsp:spPr>
        <a:xfrm>
          <a:off x="904867" y="2853610"/>
          <a:ext cx="1102860" cy="524861"/>
        </a:xfrm>
        <a:custGeom>
          <a:avLst/>
          <a:gdLst/>
          <a:ahLst/>
          <a:cxnLst/>
          <a:rect l="0" t="0" r="0" b="0"/>
          <a:pathLst>
            <a:path>
              <a:moveTo>
                <a:pt x="1102860" y="0"/>
              </a:moveTo>
              <a:lnTo>
                <a:pt x="1102860" y="357677"/>
              </a:lnTo>
              <a:lnTo>
                <a:pt x="0" y="357677"/>
              </a:lnTo>
              <a:lnTo>
                <a:pt x="0" y="52486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134-0FB7-4AF0-9CDC-877A93DE9868}">
      <dsp:nvSpPr>
        <dsp:cNvPr id="0" name=""/>
        <dsp:cNvSpPr/>
      </dsp:nvSpPr>
      <dsp:spPr>
        <a:xfrm>
          <a:off x="2007728" y="1182776"/>
          <a:ext cx="2757151" cy="524861"/>
        </a:xfrm>
        <a:custGeom>
          <a:avLst/>
          <a:gdLst/>
          <a:ahLst/>
          <a:cxnLst/>
          <a:rect l="0" t="0" r="0" b="0"/>
          <a:pathLst>
            <a:path>
              <a:moveTo>
                <a:pt x="2757151" y="0"/>
              </a:moveTo>
              <a:lnTo>
                <a:pt x="2757151" y="357677"/>
              </a:lnTo>
              <a:lnTo>
                <a:pt x="0" y="357677"/>
              </a:lnTo>
              <a:lnTo>
                <a:pt x="0" y="52486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5D56-6E34-4F9A-A70A-D44E7F32D543}">
      <dsp:nvSpPr>
        <dsp:cNvPr id="0" name=""/>
        <dsp:cNvSpPr/>
      </dsp:nvSpPr>
      <dsp:spPr>
        <a:xfrm>
          <a:off x="3862539" y="36804"/>
          <a:ext cx="1804680" cy="114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B495-6A63-4B63-9F38-104DF899A453}">
      <dsp:nvSpPr>
        <dsp:cNvPr id="0" name=""/>
        <dsp:cNvSpPr/>
      </dsp:nvSpPr>
      <dsp:spPr>
        <a:xfrm>
          <a:off x="4063059" y="227298"/>
          <a:ext cx="1804680" cy="1145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DOM</a:t>
          </a:r>
        </a:p>
      </dsp:txBody>
      <dsp:txXfrm>
        <a:off x="4096623" y="260862"/>
        <a:ext cx="1737552" cy="1078844"/>
      </dsp:txXfrm>
    </dsp:sp>
    <dsp:sp modelId="{FC45D85F-56A2-452F-A73F-AEA806E6F8D9}">
      <dsp:nvSpPr>
        <dsp:cNvPr id="0" name=""/>
        <dsp:cNvSpPr/>
      </dsp:nvSpPr>
      <dsp:spPr>
        <a:xfrm>
          <a:off x="1105388" y="1707638"/>
          <a:ext cx="1804680" cy="114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7929-715C-408A-943B-39EBB198B9C7}">
      <dsp:nvSpPr>
        <dsp:cNvPr id="0" name=""/>
        <dsp:cNvSpPr/>
      </dsp:nvSpPr>
      <dsp:spPr>
        <a:xfrm>
          <a:off x="1305908" y="1898132"/>
          <a:ext cx="1804680" cy="1145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</a:t>
          </a:r>
        </a:p>
      </dsp:txBody>
      <dsp:txXfrm>
        <a:off x="1339472" y="1931696"/>
        <a:ext cx="1737552" cy="1078844"/>
      </dsp:txXfrm>
    </dsp:sp>
    <dsp:sp modelId="{EB1F23D3-C897-4C0D-9B61-4BD817EF9C00}">
      <dsp:nvSpPr>
        <dsp:cNvPr id="0" name=""/>
        <dsp:cNvSpPr/>
      </dsp:nvSpPr>
      <dsp:spPr>
        <a:xfrm>
          <a:off x="2527" y="3378471"/>
          <a:ext cx="1804680" cy="114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5216-8026-401B-836D-0E776BD8C94A}">
      <dsp:nvSpPr>
        <dsp:cNvPr id="0" name=""/>
        <dsp:cNvSpPr/>
      </dsp:nvSpPr>
      <dsp:spPr>
        <a:xfrm>
          <a:off x="203047" y="3568966"/>
          <a:ext cx="1804680" cy="1145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Current Count:</a:t>
          </a:r>
        </a:p>
      </dsp:txBody>
      <dsp:txXfrm>
        <a:off x="236611" y="3602530"/>
        <a:ext cx="1737552" cy="1078844"/>
      </dsp:txXfrm>
    </dsp:sp>
    <dsp:sp modelId="{D2917914-BC69-4C41-B77B-A4831B9EDB8A}">
      <dsp:nvSpPr>
        <dsp:cNvPr id="0" name=""/>
        <dsp:cNvSpPr/>
      </dsp:nvSpPr>
      <dsp:spPr>
        <a:xfrm>
          <a:off x="2208248" y="3378471"/>
          <a:ext cx="1804680" cy="114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877B-B514-48DE-91EA-38CC10274111}">
      <dsp:nvSpPr>
        <dsp:cNvPr id="0" name=""/>
        <dsp:cNvSpPr/>
      </dsp:nvSpPr>
      <dsp:spPr>
        <a:xfrm>
          <a:off x="2408768" y="3568966"/>
          <a:ext cx="1804680" cy="1145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</a:t>
          </a:r>
        </a:p>
      </dsp:txBody>
      <dsp:txXfrm>
        <a:off x="2442332" y="3602530"/>
        <a:ext cx="1737552" cy="1078844"/>
      </dsp:txXfrm>
    </dsp:sp>
    <dsp:sp modelId="{003400F9-5FBE-4F9E-BD54-0C79A772BBF2}">
      <dsp:nvSpPr>
        <dsp:cNvPr id="0" name=""/>
        <dsp:cNvSpPr/>
      </dsp:nvSpPr>
      <dsp:spPr>
        <a:xfrm>
          <a:off x="4413969" y="1707638"/>
          <a:ext cx="1804680" cy="114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39B7-CFA8-437A-B32C-895B8C292094}">
      <dsp:nvSpPr>
        <dsp:cNvPr id="0" name=""/>
        <dsp:cNvSpPr/>
      </dsp:nvSpPr>
      <dsp:spPr>
        <a:xfrm>
          <a:off x="4614489" y="1898132"/>
          <a:ext cx="1804680" cy="1145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Button</a:t>
          </a:r>
        </a:p>
      </dsp:txBody>
      <dsp:txXfrm>
        <a:off x="4648053" y="1931696"/>
        <a:ext cx="1737552" cy="1078844"/>
      </dsp:txXfrm>
    </dsp:sp>
    <dsp:sp modelId="{8E13F68F-BA59-4AD4-BE6D-D34531D205BF}">
      <dsp:nvSpPr>
        <dsp:cNvPr id="0" name=""/>
        <dsp:cNvSpPr/>
      </dsp:nvSpPr>
      <dsp:spPr>
        <a:xfrm>
          <a:off x="4413969" y="3378471"/>
          <a:ext cx="1804680" cy="114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99A0-FF2A-4F6C-99CA-48B1473E5D0A}">
      <dsp:nvSpPr>
        <dsp:cNvPr id="0" name=""/>
        <dsp:cNvSpPr/>
      </dsp:nvSpPr>
      <dsp:spPr>
        <a:xfrm>
          <a:off x="4614489" y="3568966"/>
          <a:ext cx="1804680" cy="1145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Click Me</a:t>
          </a:r>
        </a:p>
      </dsp:txBody>
      <dsp:txXfrm>
        <a:off x="4648053" y="3602530"/>
        <a:ext cx="1737552" cy="1078844"/>
      </dsp:txXfrm>
    </dsp:sp>
    <dsp:sp modelId="{E46A9D4C-BF66-41A2-B20A-243791132ADC}">
      <dsp:nvSpPr>
        <dsp:cNvPr id="0" name=""/>
        <dsp:cNvSpPr/>
      </dsp:nvSpPr>
      <dsp:spPr>
        <a:xfrm>
          <a:off x="6619690" y="1707638"/>
          <a:ext cx="1804680" cy="114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6E92-7BF8-4B5D-8A3E-A75D0CBDBD18}">
      <dsp:nvSpPr>
        <dsp:cNvPr id="0" name=""/>
        <dsp:cNvSpPr/>
      </dsp:nvSpPr>
      <dsp:spPr>
        <a:xfrm>
          <a:off x="6820210" y="1898132"/>
          <a:ext cx="1804680" cy="1145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H2</a:t>
          </a:r>
        </a:p>
      </dsp:txBody>
      <dsp:txXfrm>
        <a:off x="6853774" y="1931696"/>
        <a:ext cx="1737552" cy="1078844"/>
      </dsp:txXfrm>
    </dsp:sp>
    <dsp:sp modelId="{279A9C9A-7C2A-4895-8B47-B060F152366F}">
      <dsp:nvSpPr>
        <dsp:cNvPr id="0" name=""/>
        <dsp:cNvSpPr/>
      </dsp:nvSpPr>
      <dsp:spPr>
        <a:xfrm>
          <a:off x="6619690" y="3378471"/>
          <a:ext cx="1804680" cy="114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41FF-FD31-4165-B0EB-6DC513D5A4FE}">
      <dsp:nvSpPr>
        <dsp:cNvPr id="0" name=""/>
        <dsp:cNvSpPr/>
      </dsp:nvSpPr>
      <dsp:spPr>
        <a:xfrm>
          <a:off x="6820210" y="3568966"/>
          <a:ext cx="1804680" cy="1145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Counter</a:t>
          </a:r>
        </a:p>
      </dsp:txBody>
      <dsp:txXfrm>
        <a:off x="6853774" y="3602530"/>
        <a:ext cx="1737552" cy="1078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E71-7F46-48DC-AEE4-B2A3EE16CE9A}">
      <dsp:nvSpPr>
        <dsp:cNvPr id="0" name=""/>
        <dsp:cNvSpPr/>
      </dsp:nvSpPr>
      <dsp:spPr>
        <a:xfrm>
          <a:off x="4524999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CEAA1-8191-4C5F-8B84-09183BD0235B}">
      <dsp:nvSpPr>
        <dsp:cNvPr id="0" name=""/>
        <dsp:cNvSpPr/>
      </dsp:nvSpPr>
      <dsp:spPr>
        <a:xfrm>
          <a:off x="2895352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1675367" y="217340"/>
              </a:lnTo>
              <a:lnTo>
                <a:pt x="1675367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68CF2-28BF-4053-BBB0-CA59BB50A4C5}">
      <dsp:nvSpPr>
        <dsp:cNvPr id="0" name=""/>
        <dsp:cNvSpPr/>
      </dsp:nvSpPr>
      <dsp:spPr>
        <a:xfrm>
          <a:off x="3184705" y="1733979"/>
          <a:ext cx="91440" cy="318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051E-8C5D-4E8A-8BF5-B0AB305CDD80}">
      <dsp:nvSpPr>
        <dsp:cNvPr id="0" name=""/>
        <dsp:cNvSpPr/>
      </dsp:nvSpPr>
      <dsp:spPr>
        <a:xfrm>
          <a:off x="2895352" y="718707"/>
          <a:ext cx="335073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335073" y="217340"/>
              </a:lnTo>
              <a:lnTo>
                <a:pt x="335073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455E-EFAE-48EA-8AB5-51CB4696A567}">
      <dsp:nvSpPr>
        <dsp:cNvPr id="0" name=""/>
        <dsp:cNvSpPr/>
      </dsp:nvSpPr>
      <dsp:spPr>
        <a:xfrm>
          <a:off x="1219984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0"/>
              </a:lnTo>
              <a:lnTo>
                <a:pt x="670146" y="217340"/>
              </a:lnTo>
              <a:lnTo>
                <a:pt x="670146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A1F0-D85C-41D4-A862-CE80FEF455DA}">
      <dsp:nvSpPr>
        <dsp:cNvPr id="0" name=""/>
        <dsp:cNvSpPr/>
      </dsp:nvSpPr>
      <dsp:spPr>
        <a:xfrm>
          <a:off x="549837" y="1733979"/>
          <a:ext cx="670146" cy="318929"/>
        </a:xfrm>
        <a:custGeom>
          <a:avLst/>
          <a:gdLst/>
          <a:ahLst/>
          <a:cxnLst/>
          <a:rect l="0" t="0" r="0" b="0"/>
          <a:pathLst>
            <a:path>
              <a:moveTo>
                <a:pt x="670146" y="0"/>
              </a:moveTo>
              <a:lnTo>
                <a:pt x="670146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B7134-0FB7-4AF0-9CDC-877A93DE9868}">
      <dsp:nvSpPr>
        <dsp:cNvPr id="0" name=""/>
        <dsp:cNvSpPr/>
      </dsp:nvSpPr>
      <dsp:spPr>
        <a:xfrm>
          <a:off x="1219984" y="718707"/>
          <a:ext cx="1675367" cy="318929"/>
        </a:xfrm>
        <a:custGeom>
          <a:avLst/>
          <a:gdLst/>
          <a:ahLst/>
          <a:cxnLst/>
          <a:rect l="0" t="0" r="0" b="0"/>
          <a:pathLst>
            <a:path>
              <a:moveTo>
                <a:pt x="1675367" y="0"/>
              </a:moveTo>
              <a:lnTo>
                <a:pt x="1675367" y="217340"/>
              </a:lnTo>
              <a:lnTo>
                <a:pt x="0" y="217340"/>
              </a:lnTo>
              <a:lnTo>
                <a:pt x="0" y="3189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5D56-6E34-4F9A-A70A-D44E7F32D543}">
      <dsp:nvSpPr>
        <dsp:cNvPr id="0" name=""/>
        <dsp:cNvSpPr/>
      </dsp:nvSpPr>
      <dsp:spPr>
        <a:xfrm>
          <a:off x="2347049" y="22363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B495-6A63-4B63-9F38-104DF899A453}">
      <dsp:nvSpPr>
        <dsp:cNvPr id="0" name=""/>
        <dsp:cNvSpPr/>
      </dsp:nvSpPr>
      <dsp:spPr>
        <a:xfrm>
          <a:off x="2468894" y="138116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DOM</a:t>
          </a:r>
        </a:p>
      </dsp:txBody>
      <dsp:txXfrm>
        <a:off x="2489289" y="158511"/>
        <a:ext cx="1055814" cy="655553"/>
      </dsp:txXfrm>
    </dsp:sp>
    <dsp:sp modelId="{FC45D85F-56A2-452F-A73F-AEA806E6F8D9}">
      <dsp:nvSpPr>
        <dsp:cNvPr id="0" name=""/>
        <dsp:cNvSpPr/>
      </dsp:nvSpPr>
      <dsp:spPr>
        <a:xfrm>
          <a:off x="671682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7929-715C-408A-943B-39EBB198B9C7}">
      <dsp:nvSpPr>
        <dsp:cNvPr id="0" name=""/>
        <dsp:cNvSpPr/>
      </dsp:nvSpPr>
      <dsp:spPr>
        <a:xfrm>
          <a:off x="793527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</a:t>
          </a:r>
        </a:p>
      </dsp:txBody>
      <dsp:txXfrm>
        <a:off x="813922" y="1173784"/>
        <a:ext cx="1055814" cy="655553"/>
      </dsp:txXfrm>
    </dsp:sp>
    <dsp:sp modelId="{EB1F23D3-C897-4C0D-9B61-4BD817EF9C00}">
      <dsp:nvSpPr>
        <dsp:cNvPr id="0" name=""/>
        <dsp:cNvSpPr/>
      </dsp:nvSpPr>
      <dsp:spPr>
        <a:xfrm>
          <a:off x="1535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5216-8026-401B-836D-0E776BD8C94A}">
      <dsp:nvSpPr>
        <dsp:cNvPr id="0" name=""/>
        <dsp:cNvSpPr/>
      </dsp:nvSpPr>
      <dsp:spPr>
        <a:xfrm>
          <a:off x="123380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Count:</a:t>
          </a:r>
        </a:p>
      </dsp:txBody>
      <dsp:txXfrm>
        <a:off x="143775" y="2189056"/>
        <a:ext cx="1055814" cy="655553"/>
      </dsp:txXfrm>
    </dsp:sp>
    <dsp:sp modelId="{D2917914-BC69-4C41-B77B-A4831B9EDB8A}">
      <dsp:nvSpPr>
        <dsp:cNvPr id="0" name=""/>
        <dsp:cNvSpPr/>
      </dsp:nvSpPr>
      <dsp:spPr>
        <a:xfrm>
          <a:off x="1341829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8877B-B514-48DE-91EA-38CC10274111}">
      <dsp:nvSpPr>
        <dsp:cNvPr id="0" name=""/>
        <dsp:cNvSpPr/>
      </dsp:nvSpPr>
      <dsp:spPr>
        <a:xfrm>
          <a:off x="1463674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0</a:t>
          </a:r>
        </a:p>
      </dsp:txBody>
      <dsp:txXfrm>
        <a:off x="1484069" y="2189056"/>
        <a:ext cx="1055814" cy="655553"/>
      </dsp:txXfrm>
    </dsp:sp>
    <dsp:sp modelId="{003400F9-5FBE-4F9E-BD54-0C79A772BBF2}">
      <dsp:nvSpPr>
        <dsp:cNvPr id="0" name=""/>
        <dsp:cNvSpPr/>
      </dsp:nvSpPr>
      <dsp:spPr>
        <a:xfrm>
          <a:off x="2682123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39B7-CFA8-437A-B32C-895B8C292094}">
      <dsp:nvSpPr>
        <dsp:cNvPr id="0" name=""/>
        <dsp:cNvSpPr/>
      </dsp:nvSpPr>
      <dsp:spPr>
        <a:xfrm>
          <a:off x="2803968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Button</a:t>
          </a:r>
        </a:p>
      </dsp:txBody>
      <dsp:txXfrm>
        <a:off x="2824363" y="1173784"/>
        <a:ext cx="1055814" cy="655553"/>
      </dsp:txXfrm>
    </dsp:sp>
    <dsp:sp modelId="{8E13F68F-BA59-4AD4-BE6D-D34531D205BF}">
      <dsp:nvSpPr>
        <dsp:cNvPr id="0" name=""/>
        <dsp:cNvSpPr/>
      </dsp:nvSpPr>
      <dsp:spPr>
        <a:xfrm>
          <a:off x="2682123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99A0-FF2A-4F6C-99CA-48B1473E5D0A}">
      <dsp:nvSpPr>
        <dsp:cNvPr id="0" name=""/>
        <dsp:cNvSpPr/>
      </dsp:nvSpPr>
      <dsp:spPr>
        <a:xfrm>
          <a:off x="2803968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Click Me</a:t>
          </a:r>
        </a:p>
      </dsp:txBody>
      <dsp:txXfrm>
        <a:off x="2824363" y="2189056"/>
        <a:ext cx="1055814" cy="655553"/>
      </dsp:txXfrm>
    </dsp:sp>
    <dsp:sp modelId="{E46A9D4C-BF66-41A2-B20A-243791132ADC}">
      <dsp:nvSpPr>
        <dsp:cNvPr id="0" name=""/>
        <dsp:cNvSpPr/>
      </dsp:nvSpPr>
      <dsp:spPr>
        <a:xfrm>
          <a:off x="4022417" y="1037636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6E92-7BF8-4B5D-8A3E-A75D0CBDBD18}">
      <dsp:nvSpPr>
        <dsp:cNvPr id="0" name=""/>
        <dsp:cNvSpPr/>
      </dsp:nvSpPr>
      <dsp:spPr>
        <a:xfrm>
          <a:off x="4144262" y="1153389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H2</a:t>
          </a:r>
        </a:p>
      </dsp:txBody>
      <dsp:txXfrm>
        <a:off x="4164657" y="1173784"/>
        <a:ext cx="1055814" cy="655553"/>
      </dsp:txXfrm>
    </dsp:sp>
    <dsp:sp modelId="{279A9C9A-7C2A-4895-8B47-B060F152366F}">
      <dsp:nvSpPr>
        <dsp:cNvPr id="0" name=""/>
        <dsp:cNvSpPr/>
      </dsp:nvSpPr>
      <dsp:spPr>
        <a:xfrm>
          <a:off x="4022417" y="2052908"/>
          <a:ext cx="1096604" cy="69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41FF-FD31-4165-B0EB-6DC513D5A4FE}">
      <dsp:nvSpPr>
        <dsp:cNvPr id="0" name=""/>
        <dsp:cNvSpPr/>
      </dsp:nvSpPr>
      <dsp:spPr>
        <a:xfrm>
          <a:off x="4144262" y="2168661"/>
          <a:ext cx="1096604" cy="69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Counter</a:t>
          </a:r>
        </a:p>
      </dsp:txBody>
      <dsp:txXfrm>
        <a:off x="4164657" y="2189056"/>
        <a:ext cx="1055814" cy="655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23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5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2554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2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6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314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245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2711637-8834-4BD5-AA17-CCB5FA49C4E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7B58DB-A84C-4B9A-B91E-FEACD6C39B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svg"/><Relationship Id="rId2" Type="http://schemas.openxmlformats.org/officeDocument/2006/relationships/hyperlink" Target="https://docs.microsoft.com/en-us/aspnet/core/signalr/introduction?view=aspnetcore-3.1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svg"/><Relationship Id="rId7" Type="http://schemas.openxmlformats.org/officeDocument/2006/relationships/image" Target="../media/image1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9012-E488-42F8-A9EB-5A30BD68F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Blazor Webassembly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2ABB0-E255-41B6-A5DE-4716AD837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440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FDC16-B4A9-4CDF-9A7E-7647F50C0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Blazor History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879F915-2C59-4809-91EB-05950B651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920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BD3C915-E8EA-4A6C-9623-0B97684F6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595594"/>
              </p:ext>
            </p:extLst>
          </p:nvPr>
        </p:nvGraphicFramePr>
        <p:xfrm>
          <a:off x="1942060" y="539786"/>
          <a:ext cx="8656612" cy="577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2404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EAFE912-10A8-480D-8706-DACD85011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9EAFE912-10A8-480D-8706-DACD850111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4D8077-56A3-43A0-B37D-E7E18EDAD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84D8077-56A3-43A0-B37D-E7E18EDAD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633E5D-C65A-406D-B3DF-6522D1F6F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1A633E5D-C65A-406D-B3DF-6522D1F6F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66CAEE-2762-4714-A779-092F5D98C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8D66CAEE-2762-4714-A779-092F5D98C3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FA7D6A-D0E6-4B89-A345-555A6D598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82FA7D6A-D0E6-4B89-A345-555A6D598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726B47A-B41E-4794-AA7E-42B0A0C41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4726B47A-B41E-4794-AA7E-42B0A0C41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ED996F-B987-40E4-A762-8F6ABC083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86ED996F-B987-40E4-A762-8F6ABC0833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3DD2A72-D52D-474F-820F-72F22DBDB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graphicEl>
                                              <a:dgm id="{53DD2A72-D52D-474F-820F-72F22DBDBD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67202-A11B-47E0-942F-461F26A23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Blazor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A5F146A-1518-4F8C-BE8E-57C61B1DF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933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92280B-CEB3-4C7D-AA41-07DAA0E24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554879"/>
              </p:ext>
            </p:extLst>
          </p:nvPr>
        </p:nvGraphicFramePr>
        <p:xfrm>
          <a:off x="2745699" y="1828941"/>
          <a:ext cx="6700603" cy="4467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56F40A65-5C93-400E-9FCB-46728AE5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SPA </a:t>
            </a:r>
            <a:r>
              <a:rPr lang="en-US" dirty="0"/>
              <a:t>Framework ,can . . .</a:t>
            </a:r>
          </a:p>
        </p:txBody>
      </p:sp>
    </p:spTree>
    <p:extLst>
      <p:ext uri="{BB962C8B-B14F-4D97-AF65-F5344CB8AC3E}">
        <p14:creationId xmlns:p14="http://schemas.microsoft.com/office/powerpoint/2010/main" val="20247374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B0C3AA-76BA-4CDB-8B41-134641D6F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E8B0C3AA-76BA-4CDB-8B41-134641D6F9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11ECCE-6FC4-461C-88E9-524DC8F07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DB11ECCE-6FC4-461C-88E9-524DC8F073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984B4B-0894-4701-B51F-2EAA81FF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7D984B4B-0894-4701-B51F-2EAA81FF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D9AD3C-58CA-40BD-AAE1-5D72C22A19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CD9AD3C-58CA-40BD-AAE1-5D72C22A19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67202-A11B-47E0-942F-461F26A23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B49B90-D9C3-423D-A589-B74B8E083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499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17439A-6224-4287-AC56-D29DEB13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Models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360FDB-0AAE-45A8-A1B6-15631DC45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298333"/>
              </p:ext>
            </p:extLst>
          </p:nvPr>
        </p:nvGraphicFramePr>
        <p:xfrm>
          <a:off x="2032000" y="1816724"/>
          <a:ext cx="8291443" cy="432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283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E54B34-84E1-404F-968E-1BC743289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6E54B34-84E1-404F-968E-1BC7432897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BAAB9D-A326-4A67-B790-15C09A290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CBAAB9D-A326-4A67-B790-15C09A290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237A06-79F8-4DD1-A236-74CBBF44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Request/Response vs Real-Time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8622D0-FF0B-4151-880C-E97C70B3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67050"/>
            <a:ext cx="4876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onExperience » G-Collection » Server From Client Icon">
            <a:extLst>
              <a:ext uri="{FF2B5EF4-FFF2-40B4-BE49-F238E27FC236}">
                <a16:creationId xmlns:a16="http://schemas.microsoft.com/office/drawing/2014/main" id="{C8468B6E-D3F7-4269-9F69-50236D35A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91" y="2531993"/>
            <a:ext cx="3127513" cy="31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41216758-15E8-4440-85CA-7D4CCB1AC1D3}"/>
              </a:ext>
            </a:extLst>
          </p:cNvPr>
          <p:cNvSpPr/>
          <p:nvPr/>
        </p:nvSpPr>
        <p:spPr>
          <a:xfrm>
            <a:off x="2549628" y="2003514"/>
            <a:ext cx="8089911" cy="3134912"/>
          </a:xfrm>
          <a:prstGeom prst="irregularSeal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https://youtu.be/Bsicy2KIrU8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0803A-E2B8-480E-B925-F12A10CA129B}"/>
              </a:ext>
            </a:extLst>
          </p:cNvPr>
          <p:cNvSpPr/>
          <p:nvPr/>
        </p:nvSpPr>
        <p:spPr>
          <a:xfrm>
            <a:off x="8004313" y="5659506"/>
            <a:ext cx="2690191" cy="86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15412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B952-5546-47A1-B08E-76841C91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Server</a:t>
            </a:r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661C3D2F-5786-4DFB-A095-C46CC0CBB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Executed on the server</a:t>
            </a:r>
          </a:p>
          <a:p>
            <a:r>
              <a:rPr lang="en-US" dirty="0"/>
              <a:t>UI updates, event handling, and JavaScript calls are handled over a </a:t>
            </a:r>
            <a:r>
              <a:rPr lang="en-US" u="sng" dirty="0">
                <a:hlinkClick r:id="rId2"/>
              </a:rPr>
              <a:t>SignalR</a:t>
            </a:r>
            <a:r>
              <a:rPr lang="en-US" dirty="0"/>
              <a:t> connection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4871655A-513F-49BC-9F93-3D711ED754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5F9C3B37-A79C-420D-BEC7-277D1D725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217" y="1862051"/>
            <a:ext cx="3532339" cy="33104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FEB1FA-94C3-442E-A13C-53068109A490}"/>
              </a:ext>
            </a:extLst>
          </p:cNvPr>
          <p:cNvGrpSpPr/>
          <p:nvPr/>
        </p:nvGrpSpPr>
        <p:grpSpPr>
          <a:xfrm>
            <a:off x="5572753" y="2935954"/>
            <a:ext cx="3756141" cy="2791184"/>
            <a:chOff x="5624219" y="3540444"/>
            <a:chExt cx="3094572" cy="20598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7145E0-99FC-4B38-B76F-211DC8C7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FACC1D-851F-45DD-AA17-02439A1DFDDE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1BDA6-7E4C-4174-8A4A-35CAD7C949D4}"/>
              </a:ext>
            </a:extLst>
          </p:cNvPr>
          <p:cNvGrpSpPr/>
          <p:nvPr/>
        </p:nvGrpSpPr>
        <p:grpSpPr>
          <a:xfrm>
            <a:off x="10015066" y="2206022"/>
            <a:ext cx="1950483" cy="3364279"/>
            <a:chOff x="7698994" y="1757819"/>
            <a:chExt cx="1950483" cy="3364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6EB513-4BA3-4FC9-82FA-01F4FC71E6AB}"/>
                </a:ext>
              </a:extLst>
            </p:cNvPr>
            <p:cNvGrpSpPr/>
            <p:nvPr/>
          </p:nvGrpSpPr>
          <p:grpSpPr>
            <a:xfrm>
              <a:off x="7698994" y="1757819"/>
              <a:ext cx="1950483" cy="3364279"/>
              <a:chOff x="6763968" y="1188192"/>
              <a:chExt cx="3257666" cy="42021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79F00A-04A9-4432-85F3-87CF9FA30712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3B33AA-D302-4DAB-B80D-A77E32A531AF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262DC1-F524-4343-BADD-4D4FAABF12C6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r>
                  <a:rPr lang="en-GB" sz="2000" b="1" kern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https...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E68CFF-FBE2-4D5E-AC28-903BCD98C435}"/>
                  </a:ext>
                </a:extLst>
              </p:cNvPr>
              <p:cNvSpPr/>
              <p:nvPr/>
            </p:nvSpPr>
            <p:spPr>
              <a:xfrm>
                <a:off x="9625114" y="1188192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78CBD61-E434-46ED-9032-AD9E4D1FFB46}"/>
                  </a:ext>
                </a:extLst>
              </p:cNvPr>
              <p:cNvSpPr/>
              <p:nvPr/>
            </p:nvSpPr>
            <p:spPr>
              <a:xfrm>
                <a:off x="9164059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A36C6-EA48-4BCA-B492-D0B5F6FE08AA}"/>
                  </a:ext>
                </a:extLst>
              </p:cNvPr>
              <p:cNvSpPr/>
              <p:nvPr/>
            </p:nvSpPr>
            <p:spPr>
              <a:xfrm>
                <a:off x="8702217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96F5B73B-03F8-4453-9B0D-23B0320F5EE9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6EC2EFA-E395-4E4E-A1EB-92B1C27A1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CE85412-472D-436F-B1CD-C0DF96EFE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4C48FA1-7E4B-467F-9464-BAB0F39C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16BF031-9320-4F0E-A07B-55BD338FFD46}"/>
                  </a:ext>
                </a:extLst>
              </p:cNvPr>
              <p:cNvGrpSpPr/>
              <p:nvPr/>
            </p:nvGrpSpPr>
            <p:grpSpPr>
              <a:xfrm>
                <a:off x="9745492" y="1259858"/>
                <a:ext cx="166801" cy="125053"/>
                <a:chOff x="6250177" y="1290073"/>
                <a:chExt cx="96832" cy="54279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970E16F-5290-409D-AFF0-B5C35C82CA7E}"/>
                    </a:ext>
                  </a:extLst>
                </p:cNvPr>
                <p:cNvCxnSpPr/>
                <p:nvPr/>
              </p:nvCxnSpPr>
              <p:spPr>
                <a:xfrm>
                  <a:off x="6250307" y="1290078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A8B819F-928D-4393-A506-CC7DE01FC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0177" y="129007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C8E2486-3507-47B3-96A9-C29F6EBCD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D30D003-AE16-4677-B9AC-73C8BF672E37}"/>
                  </a:ext>
                </a:extLst>
              </p:cNvPr>
              <p:cNvGrpSpPr/>
              <p:nvPr/>
            </p:nvGrpSpPr>
            <p:grpSpPr>
              <a:xfrm>
                <a:off x="9260184" y="1260021"/>
                <a:ext cx="198355" cy="120716"/>
                <a:chOff x="5770527" y="1244809"/>
                <a:chExt cx="126354" cy="56133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6EB5D3A-B281-49BE-92BB-F8180BBAF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27" y="1300942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325DE17-CDBB-41E7-B823-410A49BB4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83" y="1245205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6ADEC71-F894-49D6-9B5A-1A73161FC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816" y="12448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7DE2C92-ADE4-4B51-8530-9E08B0890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407" y="12448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766A81-7FDF-4C5B-99C8-136395485B34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</a:rPr>
                <a:t>DOM</a:t>
              </a:r>
              <a:endParaRPr lang="en-GB" sz="32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pic>
        <p:nvPicPr>
          <p:cNvPr id="29" name="Graphic 28" descr="Line Arrow: Clockwise curve">
            <a:extLst>
              <a:ext uri="{FF2B5EF4-FFF2-40B4-BE49-F238E27FC236}">
                <a16:creationId xmlns:a16="http://schemas.microsoft.com/office/drawing/2014/main" id="{79DC0E9E-F4F3-4B6C-AB90-5805B9E38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097434">
            <a:off x="9160856" y="3963270"/>
            <a:ext cx="911865" cy="1492262"/>
          </a:xfrm>
          <a:prstGeom prst="rect">
            <a:avLst/>
          </a:prstGeom>
          <a:effectLst/>
        </p:spPr>
      </p:pic>
      <p:pic>
        <p:nvPicPr>
          <p:cNvPr id="30" name="Graphic 29" descr="Line Arrow: Clockwise curve">
            <a:extLst>
              <a:ext uri="{FF2B5EF4-FFF2-40B4-BE49-F238E27FC236}">
                <a16:creationId xmlns:a16="http://schemas.microsoft.com/office/drawing/2014/main" id="{3F8780C7-AC58-46E4-BEA0-27FC7FB42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097434" flipH="1" flipV="1">
            <a:off x="9197081" y="3520016"/>
            <a:ext cx="911864" cy="1492262"/>
          </a:xfrm>
          <a:prstGeom prst="rect">
            <a:avLst/>
          </a:prstGeom>
          <a:effectLst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9699DA-F09F-4B1F-9B15-DD6F69CE975F}"/>
              </a:ext>
            </a:extLst>
          </p:cNvPr>
          <p:cNvSpPr txBox="1"/>
          <p:nvPr/>
        </p:nvSpPr>
        <p:spPr>
          <a:xfrm>
            <a:off x="9212026" y="42883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/>
              </a:rPr>
              <a:t>SignalR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09E650-8B9D-4D7B-9206-F765DC3DA5A4}"/>
              </a:ext>
            </a:extLst>
          </p:cNvPr>
          <p:cNvGrpSpPr/>
          <p:nvPr/>
        </p:nvGrpSpPr>
        <p:grpSpPr>
          <a:xfrm>
            <a:off x="6394368" y="4061811"/>
            <a:ext cx="2259720" cy="1453971"/>
            <a:chOff x="2044967" y="2752181"/>
            <a:chExt cx="2259720" cy="145397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36D98E3-7D34-4A86-AFDE-5959A64E61DD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8497E60-2DD3-4B10-A722-2C799FE4CF13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FE2CFC6-B582-4D8C-A750-143AB3740411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37D3256-FAB6-49AC-A8D5-E752A2B8653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A2D3FC7-F458-45E5-B749-81069BE88077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2D16051-51B2-4016-8B78-D8D02989E406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24863A9-5208-4414-8295-9B70867F84B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0E588CC-2E53-40B6-9649-539D2A738CF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F730CE1-C9CD-4472-A010-D7F3B764E85E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7D26F2-1F1B-45BE-9F41-21EF63D2025C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19E2E-C30B-433A-ABAD-69CD33CDF68B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462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D0A7-D133-42A6-B5AA-D6E0D6B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Webassembly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D73FB4B5-2707-42D8-89DA-9A297F3A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dirty="0"/>
              <a:t>Running client-side in the browser on WebAssembly</a:t>
            </a:r>
          </a:p>
          <a:p>
            <a:r>
              <a:rPr lang="en-US" dirty="0"/>
              <a:t>Dependencies, and the .NET runtime are downloaded</a:t>
            </a:r>
          </a:p>
          <a:p>
            <a:r>
              <a:rPr lang="en-US" dirty="0"/>
              <a:t>Executed directly on the browser UI thread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40F8E1-D877-43F2-BAF2-DCC71D392FBB}"/>
              </a:ext>
            </a:extLst>
          </p:cNvPr>
          <p:cNvGrpSpPr/>
          <p:nvPr/>
        </p:nvGrpSpPr>
        <p:grpSpPr>
          <a:xfrm>
            <a:off x="6374300" y="1854335"/>
            <a:ext cx="5137410" cy="4241665"/>
            <a:chOff x="6763966" y="1195735"/>
            <a:chExt cx="6758067" cy="41946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2E0F61-2DF3-41E3-A628-B2FC3D4C658E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3DE1B-18AF-4C1A-AE54-5EAB8BDB61EB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9ED21E-E29C-4383-8F3E-29EC94C0CD87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GB" sz="2000" b="1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0F97FB-6753-41AF-97DC-6EA3438DCF66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3C83D3-94DB-4282-AA5C-474D2E7E1DA8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C2A23-28CA-4364-ABB6-37B4D48F45A1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3A407CB4-98CA-4603-BC10-9476C2FF332F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5BE3A5A-0AB6-4472-87BF-B834CD12F9BD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5F3749-617C-40C5-97B9-2828C62FA19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D01BDA-E2A2-457A-B305-859BA9745D93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AE30608-E763-4F3E-9B16-08A90C2502BD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2DE7F39-F5EA-49CE-8160-B01285DBF9D8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EE70D41-825F-483B-8E3F-FDDC970CAA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9998F5-E023-449C-AC78-A1DF3FF06C37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0557F5-81DA-4345-AB60-814D11B3E752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CB70F7-29AB-4AEA-B643-E673729A6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95FFE3D-EE84-45A7-9ACF-54B5EAB6D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BE0B2C-4830-48D8-BFE6-432A3C381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E25B7C0-3085-4995-B50F-D35B42198E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1941456-D4B2-439B-A76C-CC808903EFBC}"/>
              </a:ext>
            </a:extLst>
          </p:cNvPr>
          <p:cNvSpPr/>
          <p:nvPr/>
        </p:nvSpPr>
        <p:spPr>
          <a:xfrm>
            <a:off x="10029129" y="3538499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BC8AA1-CC29-41FB-9367-AEA85C8C0619}"/>
              </a:ext>
            </a:extLst>
          </p:cNvPr>
          <p:cNvGrpSpPr/>
          <p:nvPr/>
        </p:nvGrpSpPr>
        <p:grpSpPr>
          <a:xfrm>
            <a:off x="6586329" y="3007381"/>
            <a:ext cx="2986543" cy="2952789"/>
            <a:chOff x="2024910" y="2849877"/>
            <a:chExt cx="2259720" cy="212386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FF45350-3725-4F9A-8F61-875B52A47DC3}"/>
                </a:ext>
              </a:extLst>
            </p:cNvPr>
            <p:cNvGrpSpPr/>
            <p:nvPr/>
          </p:nvGrpSpPr>
          <p:grpSpPr>
            <a:xfrm>
              <a:off x="2024910" y="2849877"/>
              <a:ext cx="2259720" cy="2123864"/>
              <a:chOff x="764280" y="2370483"/>
              <a:chExt cx="2259720" cy="2123864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D5463B1-FA55-49C8-8A82-F959099C168B}"/>
                  </a:ext>
                </a:extLst>
              </p:cNvPr>
              <p:cNvSpPr/>
              <p:nvPr/>
            </p:nvSpPr>
            <p:spPr>
              <a:xfrm>
                <a:off x="764280" y="2370483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7E29FFC-42F1-4FF5-8500-959D4E9BFBFB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85CC48F0-8C8E-4EB5-92DC-427386DF06D9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6F15D9F-1DEC-414C-AA17-C53CC6FF9C88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201FF1A-0F0A-4444-B6B2-84E27C4679E0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21CC4FE-EE56-40E9-97A9-0F11DB9265D2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FA2BAF-613D-47D5-9A35-2091D6115A3F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AF0906CA-B02E-4F71-A6BB-01ED485E65FA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0E453B-2D71-4E11-93F4-A06F901A2CEE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EF07C9-E4D3-4BBE-932C-AD94F2C5BAAC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60E4E9E-C829-4C60-A91C-3FF4B127DE65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 (WASM)</a:t>
              </a:r>
            </a:p>
          </p:txBody>
        </p:sp>
      </p:grpSp>
      <p:pic>
        <p:nvPicPr>
          <p:cNvPr id="37" name="Graphic 36" descr="Line Arrow: Clockwise curve">
            <a:extLst>
              <a:ext uri="{FF2B5EF4-FFF2-40B4-BE49-F238E27FC236}">
                <a16:creationId xmlns:a16="http://schemas.microsoft.com/office/drawing/2014/main" id="{63E9DEA1-5F41-4BE4-8016-FBE503DD5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17782" flipH="1" flipV="1">
            <a:off x="9677750" y="3425165"/>
            <a:ext cx="351788" cy="575702"/>
          </a:xfrm>
          <a:prstGeom prst="rect">
            <a:avLst/>
          </a:prstGeom>
        </p:spPr>
      </p:pic>
      <p:pic>
        <p:nvPicPr>
          <p:cNvPr id="38" name="Graphic 37" descr="Line Arrow: Clockwise curve">
            <a:extLst>
              <a:ext uri="{FF2B5EF4-FFF2-40B4-BE49-F238E27FC236}">
                <a16:creationId xmlns:a16="http://schemas.microsoft.com/office/drawing/2014/main" id="{A578711B-15CF-45D2-BF9C-99E57C374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53512" flipH="1" flipV="1">
            <a:off x="9606195" y="3686552"/>
            <a:ext cx="351788" cy="5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613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97C7-FF04-43FB-82E4-592A7E95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D88A97-F811-427B-BACC-C65BEA956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Pro:</a:t>
            </a:r>
          </a:p>
          <a:p>
            <a:pPr lvl="1"/>
            <a:r>
              <a:rPr lang="en-US" dirty="0"/>
              <a:t>True SPA, full interactivity</a:t>
            </a:r>
          </a:p>
          <a:p>
            <a:pPr lvl="1"/>
            <a:r>
              <a:rPr lang="en-US" dirty="0"/>
              <a:t>Utilize client resources</a:t>
            </a:r>
          </a:p>
          <a:p>
            <a:pPr lvl="1"/>
            <a:r>
              <a:rPr lang="en-US" dirty="0"/>
              <a:t>Supports offline, static sites, PWA scenarios</a:t>
            </a:r>
          </a:p>
          <a:p>
            <a:r>
              <a:rPr lang="en-US" dirty="0"/>
              <a:t>Con:</a:t>
            </a:r>
          </a:p>
          <a:p>
            <a:pPr lvl="1"/>
            <a:r>
              <a:rPr lang="en-US" dirty="0"/>
              <a:t>Larger download size</a:t>
            </a:r>
          </a:p>
          <a:p>
            <a:pPr lvl="1"/>
            <a:r>
              <a:rPr lang="en-US" dirty="0"/>
              <a:t>Requires WebAssembly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3E0FBA-C810-4F9B-99B2-370FE039EF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Pro:</a:t>
            </a:r>
          </a:p>
          <a:p>
            <a:pPr lvl="1"/>
            <a:r>
              <a:rPr lang="en-US" dirty="0"/>
              <a:t>Smaller download size, faster load time</a:t>
            </a:r>
          </a:p>
          <a:p>
            <a:pPr lvl="1"/>
            <a:r>
              <a:rPr lang="en-US" dirty="0"/>
              <a:t>Running on fully featured .NET runtime</a:t>
            </a:r>
          </a:p>
          <a:p>
            <a:pPr lvl="1"/>
            <a:r>
              <a:rPr lang="en-US" dirty="0"/>
              <a:t>Code never leaves the server</a:t>
            </a:r>
          </a:p>
          <a:p>
            <a:pPr lvl="1"/>
            <a:r>
              <a:rPr lang="en-US" dirty="0"/>
              <a:t>Simplified architecture</a:t>
            </a:r>
          </a:p>
          <a:p>
            <a:r>
              <a:rPr lang="en-US" dirty="0"/>
              <a:t>Con: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No offline support</a:t>
            </a:r>
          </a:p>
          <a:p>
            <a:pPr lvl="1"/>
            <a:r>
              <a:rPr lang="en-US" dirty="0"/>
              <a:t>Consumes more server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A1E11-6181-4CA2-AC2A-DED467CBD81F}"/>
              </a:ext>
            </a:extLst>
          </p:cNvPr>
          <p:cNvSpPr/>
          <p:nvPr/>
        </p:nvSpPr>
        <p:spPr>
          <a:xfrm>
            <a:off x="1295401" y="1708879"/>
            <a:ext cx="4800600" cy="577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Blazor WebAssembly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EAA0B-528D-4719-BB14-0373555BE425}"/>
              </a:ext>
            </a:extLst>
          </p:cNvPr>
          <p:cNvSpPr/>
          <p:nvPr/>
        </p:nvSpPr>
        <p:spPr>
          <a:xfrm>
            <a:off x="6685897" y="1708878"/>
            <a:ext cx="4800600" cy="577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Blazor Server</a:t>
            </a:r>
          </a:p>
        </p:txBody>
      </p:sp>
    </p:spTree>
    <p:extLst>
      <p:ext uri="{BB962C8B-B14F-4D97-AF65-F5344CB8AC3E}">
        <p14:creationId xmlns:p14="http://schemas.microsoft.com/office/powerpoint/2010/main" val="3503059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05A8CA-238A-43C3-B69C-F7FCE3BB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96" y="1576181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دوت نت فريموورك - ويكيبيديا">
            <a:extLst>
              <a:ext uri="{FF2B5EF4-FFF2-40B4-BE49-F238E27FC236}">
                <a16:creationId xmlns:a16="http://schemas.microsoft.com/office/drawing/2014/main" id="{C9A31525-543F-46AA-9A82-678ABE96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96" y="157618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BA42895-4F24-4656-ACA6-E2D1B049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173" y="489502"/>
            <a:ext cx="2173357" cy="217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0CFE3ED-EF2C-46B6-8D7D-EE449FDD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01" y="2662859"/>
            <a:ext cx="2857500" cy="202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ue.js - Wikipedia">
            <a:extLst>
              <a:ext uri="{FF2B5EF4-FFF2-40B4-BE49-F238E27FC236}">
                <a16:creationId xmlns:a16="http://schemas.microsoft.com/office/drawing/2014/main" id="{C4548F62-ED22-400C-BC0B-4731E816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784" y="5054279"/>
            <a:ext cx="1676134" cy="14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791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373A3F-875E-4EAB-B446-C8D18E56D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580A459-657B-4320-A84A-99C9F1CBB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15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16894-9874-42D9-92D1-DF851891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463A43-4665-4A3B-ACFE-89BB490B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801973"/>
          </a:xfrm>
        </p:spPr>
        <p:txBody>
          <a:bodyPr/>
          <a:lstStyle/>
          <a:p>
            <a:r>
              <a:rPr lang="en-US" dirty="0"/>
              <a:t>.NET Core SDK (3.1.300 or later)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F98011-865A-4E6C-9908-378A1E0B9671}"/>
              </a:ext>
            </a:extLst>
          </p:cNvPr>
          <p:cNvGrpSpPr/>
          <p:nvPr/>
        </p:nvGrpSpPr>
        <p:grpSpPr>
          <a:xfrm>
            <a:off x="1286955" y="3358141"/>
            <a:ext cx="2742147" cy="2911462"/>
            <a:chOff x="867230" y="3358141"/>
            <a:chExt cx="2742147" cy="2911462"/>
          </a:xfrm>
        </p:grpSpPr>
        <p:pic>
          <p:nvPicPr>
            <p:cNvPr id="7" name="Picture 4" descr="See the source image">
              <a:extLst>
                <a:ext uri="{FF2B5EF4-FFF2-40B4-BE49-F238E27FC236}">
                  <a16:creationId xmlns:a16="http://schemas.microsoft.com/office/drawing/2014/main" id="{37CF0795-005A-43CC-B7B6-F4F8B03B3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30" y="3358141"/>
              <a:ext cx="2742147" cy="2142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A8FF6E-8852-45AE-BE97-3ED5CF5F9350}"/>
                </a:ext>
              </a:extLst>
            </p:cNvPr>
            <p:cNvSpPr txBox="1"/>
            <p:nvPr/>
          </p:nvSpPr>
          <p:spPr>
            <a:xfrm>
              <a:off x="1252937" y="5232396"/>
              <a:ext cx="1970731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Visual Studio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2019 16.6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CB6EA9-97C4-4F54-9976-553C965FC2C7}"/>
              </a:ext>
            </a:extLst>
          </p:cNvPr>
          <p:cNvGrpSpPr/>
          <p:nvPr/>
        </p:nvGrpSpPr>
        <p:grpSpPr>
          <a:xfrm>
            <a:off x="4865453" y="3626031"/>
            <a:ext cx="3012876" cy="2675992"/>
            <a:chOff x="4445728" y="3626031"/>
            <a:chExt cx="3012876" cy="2675992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DCC4D85-A2AF-4FD6-AC04-F44950B9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3348" y="3626031"/>
              <a:ext cx="1515439" cy="16063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2DE13A-71B8-49FC-9340-7E1D7E44D929}"/>
                </a:ext>
              </a:extLst>
            </p:cNvPr>
            <p:cNvSpPr txBox="1"/>
            <p:nvPr/>
          </p:nvSpPr>
          <p:spPr>
            <a:xfrm>
              <a:off x="4445728" y="5264816"/>
              <a:ext cx="3012876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Visual Studio for Mac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8.6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55232B-66A4-4914-A0CA-526CC4470FC3}"/>
              </a:ext>
            </a:extLst>
          </p:cNvPr>
          <p:cNvGrpSpPr/>
          <p:nvPr/>
        </p:nvGrpSpPr>
        <p:grpSpPr>
          <a:xfrm>
            <a:off x="8584324" y="3735140"/>
            <a:ext cx="2925802" cy="2566882"/>
            <a:chOff x="8164599" y="3735140"/>
            <a:chExt cx="2925802" cy="2566882"/>
          </a:xfrm>
        </p:grpSpPr>
        <p:pic>
          <p:nvPicPr>
            <p:cNvPr id="13" name="Picture 8" descr="See the source image">
              <a:extLst>
                <a:ext uri="{FF2B5EF4-FFF2-40B4-BE49-F238E27FC236}">
                  <a16:creationId xmlns:a16="http://schemas.microsoft.com/office/drawing/2014/main" id="{496D54CF-0F54-4FC1-BEAA-9FB3BD69E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3585" y="3735140"/>
              <a:ext cx="1388146" cy="138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CD250C6F-C8B3-4E5F-8531-EDE9FF6E9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1610" y="4271011"/>
              <a:ext cx="720241" cy="72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1FF581-A307-4178-ACD1-1D7B4AA7035D}"/>
                </a:ext>
              </a:extLst>
            </p:cNvPr>
            <p:cNvSpPr txBox="1"/>
            <p:nvPr/>
          </p:nvSpPr>
          <p:spPr>
            <a:xfrm>
              <a:off x="8164599" y="5264815"/>
              <a:ext cx="2925802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Visual Studio Code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+ C# extension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989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976C9-D233-45FF-B1AD-E0A35B49C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Blazor WebAssembly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D84ED67-DC16-43D5-BC15-DE91F2E62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024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976C9-D233-45FF-B1AD-E0A35B49C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Demo: Blazor Server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8A395A7-9B4A-4E5B-8F8E-0CB850D60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366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6EE1-75A0-4D97-A83E-4BC3FF6FA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29903C-6468-4E32-9610-1E756125A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6EE1-75A0-4D97-A83E-4BC3FF6FA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Dependency injection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29903C-6468-4E32-9610-1E756125A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18952306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C5A-3DAC-423B-8767-97FF86D5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Logger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D861E-A8AB-4E51-80CF-F5B7D1DA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81" y="1533680"/>
            <a:ext cx="4479237" cy="1683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DDA15-F092-4E92-A266-33B33171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65" y="3540176"/>
            <a:ext cx="6364954" cy="2744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2328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03F8-D376-4D4F-AC6B-586DEC95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Dependency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1FA23-E0D3-4B0D-A96F-3869002D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12" y="1886571"/>
            <a:ext cx="4095750" cy="1362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31807-70F3-4185-B9D0-0D1AB9C4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12" y="3690731"/>
            <a:ext cx="4724400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A55D6-C781-43F6-9AB1-ADD82F7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309" y="1886571"/>
            <a:ext cx="5910884" cy="37506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0799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D3CD-F6B2-4DCD-96C6-41912CFE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D2B0D9E-6FCE-4A6D-B9A0-5408F82DA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465056"/>
              </p:ext>
            </p:extLst>
          </p:nvPr>
        </p:nvGraphicFramePr>
        <p:xfrm>
          <a:off x="2672521" y="1607562"/>
          <a:ext cx="6846957" cy="456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031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2BD001C-6548-4135-9681-EDBFC37D8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62BD001C-6548-4135-9681-EDBFC37D80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A6BFBB-6725-4160-9F9A-A4905771A6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79A6BFBB-6725-4160-9F9A-A4905771A6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B8DB89B-95C3-43DA-83B2-C17D60B39D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DB8DB89B-95C3-43DA-83B2-C17D60B39D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439F-68C6-4B00-8728-A6D080A7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5B8B0-C9A4-4BFB-AF97-A65BED20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29" y="2990918"/>
            <a:ext cx="5910884" cy="37506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A33EA2-EC90-4F11-9A1C-13C09FFE1DF0}"/>
              </a:ext>
            </a:extLst>
          </p:cNvPr>
          <p:cNvSpPr/>
          <p:nvPr/>
        </p:nvSpPr>
        <p:spPr>
          <a:xfrm>
            <a:off x="1155043" y="3679708"/>
            <a:ext cx="4479235" cy="31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A1B76-E2F6-433C-B2F4-227396FE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19" y="3905812"/>
            <a:ext cx="4524375" cy="101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65B84F-789F-4B27-9BA0-EEB81B203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25" y="1498415"/>
            <a:ext cx="6181725" cy="1362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A8A2B5-F76B-4A87-BF72-FCD53BE7E8C8}"/>
              </a:ext>
            </a:extLst>
          </p:cNvPr>
          <p:cNvSpPr/>
          <p:nvPr/>
        </p:nvSpPr>
        <p:spPr>
          <a:xfrm>
            <a:off x="2868657" y="2222381"/>
            <a:ext cx="6181725" cy="563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40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zor — Write C# instead of JavaScript - Shalin De Silva - Medium">
            <a:extLst>
              <a:ext uri="{FF2B5EF4-FFF2-40B4-BE49-F238E27FC236}">
                <a16:creationId xmlns:a16="http://schemas.microsoft.com/office/drawing/2014/main" id="{07DB7C25-08D9-49F6-B09D-48E2F52D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7" y="1514475"/>
            <a:ext cx="45434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148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9AE0-C43F-41BE-B980-2E9CEBDA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942A54-F1F7-4760-A4DA-4A14A09F3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935708"/>
              </p:ext>
            </p:extLst>
          </p:nvPr>
        </p:nvGraphicFramePr>
        <p:xfrm>
          <a:off x="2032000" y="1408783"/>
          <a:ext cx="8128000" cy="516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724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64D51A-DF79-477A-898C-E9874B5CA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F64D51A-DF79-477A-898C-E9874B5CA7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8051A9-6457-4DBF-8FAB-ED7221919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418051A9-6457-4DBF-8FAB-ED7221919C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942D58-55B4-4E29-9E39-7D393821B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9B942D58-55B4-4E29-9E39-7D393821B1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6E7249-6ABE-41FE-9416-B1A8C9F3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F6E7249-6ABE-41FE-9416-B1A8C9F351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075733-FA06-4C56-BF64-5288B04B5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55075733-FA06-4C56-BF64-5288B04B5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D64B10-19B3-4793-AEA0-E7C788546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DD64B10-19B3-4793-AEA0-E7C788546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A51FED-AE5A-46C1-B95B-16B2B9116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8AA51FED-AE5A-46C1-B95B-16B2B9116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AAF1CD-35FB-45D6-991B-37AB4BFE2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96AAF1CD-35FB-45D6-991B-37AB4BFE29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35AF0A-0FDE-4837-A17C-E27243649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5F35AF0A-0FDE-4837-A17C-E27243649C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6EE1-75A0-4D97-A83E-4BC3FF6FA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Razor 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29903C-6468-4E32-9610-1E756125A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3020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5E1A-B7DB-4640-91CA-492C8F14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3ED9-E9F7-4D11-9381-AA2C3306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dirty="0"/>
              <a:t>Razor is a markup syntax for embedding C# code into webpages</a:t>
            </a:r>
          </a:p>
          <a:p>
            <a:r>
              <a:rPr lang="en-US" dirty="0"/>
              <a:t>Extension </a:t>
            </a:r>
          </a:p>
          <a:p>
            <a:pPr lvl="1"/>
            <a:r>
              <a:rPr lang="en-US" dirty="0"/>
              <a:t>.</a:t>
            </a:r>
            <a:r>
              <a:rPr lang="en-US" i="1" dirty="0" err="1"/>
              <a:t>cshtml</a:t>
            </a:r>
            <a:r>
              <a:rPr lang="en-US" i="1" dirty="0"/>
              <a:t> in </a:t>
            </a:r>
            <a:r>
              <a:rPr lang="en-US" i="1" dirty="0" err="1"/>
              <a:t>Mvc</a:t>
            </a:r>
            <a:r>
              <a:rPr lang="en-US" i="1" dirty="0"/>
              <a:t>, Pages</a:t>
            </a:r>
          </a:p>
          <a:p>
            <a:pPr lvl="1"/>
            <a:r>
              <a:rPr lang="en-US" i="0" dirty="0"/>
              <a:t> </a:t>
            </a:r>
            <a:r>
              <a:rPr lang="en-US" dirty="0"/>
              <a:t>.razor in Blazor (component)</a:t>
            </a:r>
          </a:p>
          <a:p>
            <a:r>
              <a:rPr lang="en-US" dirty="0"/>
              <a:t>Code is Generated to C# classes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2F80AA2-0D2D-4657-B7AF-9669BFB3E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2542"/>
              </p:ext>
            </p:extLst>
          </p:nvPr>
        </p:nvGraphicFramePr>
        <p:xfrm>
          <a:off x="7635823" y="1169510"/>
          <a:ext cx="318457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48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D86207-5D73-48F0-B4BE-3220FE334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4D86207-5D73-48F0-B4BE-3220FE334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C66B49-77A5-4413-BA69-95C02B6E5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CC66B49-77A5-4413-BA69-95C02B6E55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E9D2-37FA-4214-A1CA-B627E127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EAEE1-351B-4FAE-AD81-7DF773184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8403"/>
            <a:ext cx="4076700" cy="501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42FCB9-4277-425C-87D8-F9579768F0AE}"/>
              </a:ext>
            </a:extLst>
          </p:cNvPr>
          <p:cNvSpPr/>
          <p:nvPr/>
        </p:nvSpPr>
        <p:spPr>
          <a:xfrm>
            <a:off x="1371600" y="2171700"/>
            <a:ext cx="4076700" cy="2055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A529F-AEC5-4BAB-81E1-762DBC08045F}"/>
              </a:ext>
            </a:extLst>
          </p:cNvPr>
          <p:cNvSpPr/>
          <p:nvPr/>
        </p:nvSpPr>
        <p:spPr>
          <a:xfrm>
            <a:off x="1371600" y="4352113"/>
            <a:ext cx="4076700" cy="2261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DF0372-9ECD-4D9D-BC4A-9FF88EEEC1EE}"/>
              </a:ext>
            </a:extLst>
          </p:cNvPr>
          <p:cNvSpPr/>
          <p:nvPr/>
        </p:nvSpPr>
        <p:spPr>
          <a:xfrm>
            <a:off x="1374100" y="1709510"/>
            <a:ext cx="4076700" cy="434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E8BC1-F8EE-45DD-83AC-3AA7250E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11" y="1780713"/>
            <a:ext cx="6249101" cy="466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E3EAD9-7DCF-4D17-BB36-7471A0669F1E}"/>
              </a:ext>
            </a:extLst>
          </p:cNvPr>
          <p:cNvSpPr/>
          <p:nvPr/>
        </p:nvSpPr>
        <p:spPr>
          <a:xfrm>
            <a:off x="5595494" y="1709509"/>
            <a:ext cx="5467167" cy="338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1E5BA-B5AF-4BE2-9A5E-9DC36D6431BE}"/>
              </a:ext>
            </a:extLst>
          </p:cNvPr>
          <p:cNvSpPr/>
          <p:nvPr/>
        </p:nvSpPr>
        <p:spPr>
          <a:xfrm>
            <a:off x="6095999" y="3342239"/>
            <a:ext cx="5467167" cy="226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F6965-4BF0-416D-B637-38EB52AC1B08}"/>
              </a:ext>
            </a:extLst>
          </p:cNvPr>
          <p:cNvSpPr/>
          <p:nvPr/>
        </p:nvSpPr>
        <p:spPr>
          <a:xfrm>
            <a:off x="5922141" y="5719482"/>
            <a:ext cx="4484370" cy="54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8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3B3A3-9DE0-4A69-A034-7ADF3B7F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80" y="623575"/>
            <a:ext cx="3829050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94CCE-2874-408E-AE00-BFF37EB9C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036"/>
          <a:stretch/>
        </p:blipFill>
        <p:spPr>
          <a:xfrm>
            <a:off x="5156616" y="552137"/>
            <a:ext cx="6751664" cy="737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90B28-7653-4643-AB50-61D626AEF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705" y="2814091"/>
            <a:ext cx="3590925" cy="3238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A777FF-5540-4741-BC39-076C8F91D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616" y="1738312"/>
            <a:ext cx="4438650" cy="3381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F9593-DA55-4D60-9C21-69FE6FC77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628" y="5500141"/>
            <a:ext cx="2581275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962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1A6F6-62EA-40E3-A406-0FAA89CFD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5BA26DB-19DD-48A4-872E-AD85DFD2B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23620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D4C6-E980-43F0-BB77-116CFD2F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ADC1-9C21-4645-AE5A-674BFF48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dirty="0"/>
              <a:t>Modular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Replaceable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 encapsulates its implementation </a:t>
            </a:r>
          </a:p>
          <a:p>
            <a:r>
              <a:rPr lang="en-US" dirty="0"/>
              <a:t>Exporting it as a higher-level interface.</a:t>
            </a:r>
          </a:p>
        </p:txBody>
      </p:sp>
      <p:pic>
        <p:nvPicPr>
          <p:cNvPr id="1026" name="Picture 2" descr="Component-Based Architecture - Tutorialspoint">
            <a:extLst>
              <a:ext uri="{FF2B5EF4-FFF2-40B4-BE49-F238E27FC236}">
                <a16:creationId xmlns:a16="http://schemas.microsoft.com/office/drawing/2014/main" id="{60FD4F66-A68F-47C1-A14C-3C647012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48" y="2286000"/>
            <a:ext cx="5715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12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C3F5-FB95-4E95-928B-D0F2C9C9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95A6-D0D2-414E-A1CF-81499504E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89161" cy="3581400"/>
          </a:xfrm>
        </p:spPr>
        <p:txBody>
          <a:bodyPr/>
          <a:lstStyle/>
          <a:p>
            <a:r>
              <a:rPr lang="en-US" b="1" dirty="0"/>
              <a:t>Ease of development</a:t>
            </a:r>
          </a:p>
          <a:p>
            <a:r>
              <a:rPr lang="en-US" b="1" dirty="0"/>
              <a:t>Reusable</a:t>
            </a:r>
            <a:r>
              <a:rPr lang="en-US" dirty="0"/>
              <a:t> </a:t>
            </a:r>
          </a:p>
          <a:p>
            <a:r>
              <a:rPr lang="en-US" b="1" dirty="0"/>
              <a:t>Reliability</a:t>
            </a:r>
            <a:r>
              <a:rPr lang="en-US" dirty="0"/>
              <a:t> </a:t>
            </a:r>
          </a:p>
          <a:p>
            <a:r>
              <a:rPr lang="en-US" b="1" dirty="0"/>
              <a:t>System maintenance and evolution</a:t>
            </a:r>
          </a:p>
          <a:p>
            <a:r>
              <a:rPr lang="en-US" b="1" dirty="0"/>
              <a:t>Independent</a:t>
            </a:r>
            <a:r>
              <a:rPr lang="en-US" dirty="0"/>
              <a:t> </a:t>
            </a:r>
          </a:p>
        </p:txBody>
      </p:sp>
      <p:pic>
        <p:nvPicPr>
          <p:cNvPr id="2050" name="Picture 2" descr="Benefits Advice — DIAL Great Yarmouth">
            <a:extLst>
              <a:ext uri="{FF2B5EF4-FFF2-40B4-BE49-F238E27FC236}">
                <a16:creationId xmlns:a16="http://schemas.microsoft.com/office/drawing/2014/main" id="{E7757B8E-8527-45D4-888D-CC0F08C60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74" y="1634552"/>
            <a:ext cx="3588895" cy="35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459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1B03CB-194D-4B6A-A8DA-2D1A3EFC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83" y="959320"/>
            <a:ext cx="10342259" cy="4939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A80ADA-0939-4281-AC9C-4FE2C3D09FBC}"/>
              </a:ext>
            </a:extLst>
          </p:cNvPr>
          <p:cNvSpPr/>
          <p:nvPr/>
        </p:nvSpPr>
        <p:spPr>
          <a:xfrm>
            <a:off x="801859" y="140678"/>
            <a:ext cx="11127544" cy="62179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Ins="0" rtlCol="0" anchor="t" anchorCtr="0">
            <a:normAutofit/>
          </a:bodyPr>
          <a:lstStyle/>
          <a:p>
            <a:pPr algn="ctr"/>
            <a:r>
              <a:rPr lang="en-US" sz="2000" b="1" dirty="0">
                <a:solidFill>
                  <a:schemeClr val="dk1">
                    <a:alpha val="83000"/>
                  </a:schemeClr>
                </a:solidFill>
              </a:rPr>
              <a:t>Index.html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A05DD-193D-4601-B3BE-347CB52AB931}"/>
              </a:ext>
            </a:extLst>
          </p:cNvPr>
          <p:cNvSpPr/>
          <p:nvPr/>
        </p:nvSpPr>
        <p:spPr>
          <a:xfrm>
            <a:off x="984739" y="457197"/>
            <a:ext cx="10680946" cy="57044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Ins="0" rtlCol="0" anchor="t" anchorCtr="0">
            <a:normAutofit/>
          </a:bodyPr>
          <a:lstStyle/>
          <a:p>
            <a:pPr algn="ctr"/>
            <a:r>
              <a:rPr lang="en-US" sz="2000" b="1" dirty="0" err="1">
                <a:solidFill>
                  <a:schemeClr val="dk1">
                    <a:alpha val="83000"/>
                  </a:schemeClr>
                </a:solidFill>
              </a:rPr>
              <a:t>App.razor</a:t>
            </a:r>
            <a:endParaRPr lang="en-US" sz="2000" b="1" dirty="0">
              <a:solidFill>
                <a:schemeClr val="dk1">
                  <a:alpha val="83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A3000-4F18-4F11-AA00-ED68E08E4F67}"/>
              </a:ext>
            </a:extLst>
          </p:cNvPr>
          <p:cNvSpPr/>
          <p:nvPr/>
        </p:nvSpPr>
        <p:spPr>
          <a:xfrm>
            <a:off x="1137138" y="829994"/>
            <a:ext cx="10405503" cy="5157829"/>
          </a:xfrm>
          <a:prstGeom prst="rect">
            <a:avLst/>
          </a:prstGeom>
          <a:noFill/>
          <a:ln w="76200">
            <a:solidFill>
              <a:srgbClr val="FF33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Ins="0" rtlCol="0" anchor="t" anchorCtr="0">
            <a:normAutofit/>
          </a:bodyPr>
          <a:lstStyle/>
          <a:p>
            <a:pPr algn="ctr"/>
            <a:r>
              <a:rPr lang="en-US" sz="2000" b="1" dirty="0" err="1">
                <a:solidFill>
                  <a:schemeClr val="dk1">
                    <a:alpha val="83000"/>
                  </a:schemeClr>
                </a:solidFill>
              </a:rPr>
              <a:t>MainLayout.razor</a:t>
            </a:r>
            <a:endParaRPr lang="en-US" sz="2000" b="1" dirty="0">
              <a:solidFill>
                <a:schemeClr val="dk1">
                  <a:alpha val="83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F47DC-1F4C-40AB-A0EE-7BC9E308D9CB}"/>
              </a:ext>
            </a:extLst>
          </p:cNvPr>
          <p:cNvSpPr/>
          <p:nvPr/>
        </p:nvSpPr>
        <p:spPr>
          <a:xfrm>
            <a:off x="1247336" y="982394"/>
            <a:ext cx="1733892" cy="475722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Ins="0" rtlCol="0" anchor="ctr" anchorCtr="0">
            <a:norm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alpha val="83000"/>
                  </a:schemeClr>
                </a:solidFill>
              </a:rPr>
              <a:t>NavMenu.razor</a:t>
            </a:r>
            <a:endParaRPr lang="en-US" sz="2000" b="1" dirty="0">
              <a:solidFill>
                <a:schemeClr val="bg2">
                  <a:alpha val="83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404F9-357E-41AA-B56D-C46CC8758684}"/>
              </a:ext>
            </a:extLst>
          </p:cNvPr>
          <p:cNvSpPr/>
          <p:nvPr/>
        </p:nvSpPr>
        <p:spPr>
          <a:xfrm>
            <a:off x="3244945" y="1151210"/>
            <a:ext cx="8145195" cy="458840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Ins="0" rtlCol="0" anchor="t" anchorCtr="0">
            <a:normAutofit/>
          </a:bodyPr>
          <a:lstStyle/>
          <a:p>
            <a:pPr algn="ctr"/>
            <a:r>
              <a:rPr lang="en-US" sz="2000" b="1" dirty="0" err="1">
                <a:solidFill>
                  <a:schemeClr val="dk1">
                    <a:alpha val="83000"/>
                  </a:schemeClr>
                </a:solidFill>
              </a:rPr>
              <a:t>Index.razor</a:t>
            </a:r>
            <a:endParaRPr lang="en-US" sz="2000" b="1" dirty="0">
              <a:solidFill>
                <a:schemeClr val="dk1">
                  <a:alpha val="83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8140FD-5658-42EB-8C80-3F7C29F26F2B}"/>
              </a:ext>
            </a:extLst>
          </p:cNvPr>
          <p:cNvSpPr/>
          <p:nvPr/>
        </p:nvSpPr>
        <p:spPr>
          <a:xfrm>
            <a:off x="3397345" y="2053883"/>
            <a:ext cx="7809915" cy="78779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Ins="0" rtlCol="0" anchor="t" anchorCtr="0">
            <a:normAutofit/>
          </a:bodyPr>
          <a:lstStyle/>
          <a:p>
            <a:pPr algn="ctr"/>
            <a:r>
              <a:rPr lang="en-US" sz="2000" b="1" dirty="0" err="1">
                <a:solidFill>
                  <a:schemeClr val="dk1">
                    <a:alpha val="83000"/>
                  </a:schemeClr>
                </a:solidFill>
              </a:rPr>
              <a:t>SurveyPrompt.razor</a:t>
            </a:r>
            <a:endParaRPr lang="en-US" sz="2000" b="1" dirty="0">
              <a:solidFill>
                <a:schemeClr val="dk1">
                  <a:alpha val="83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CC978-0AD0-48F1-8F1F-70FBAC0FE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616" y="260247"/>
            <a:ext cx="4486275" cy="490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082D8F-8F92-48B4-B940-C27CED77862E}"/>
              </a:ext>
            </a:extLst>
          </p:cNvPr>
          <p:cNvSpPr/>
          <p:nvPr/>
        </p:nvSpPr>
        <p:spPr>
          <a:xfrm>
            <a:off x="7525062" y="2841675"/>
            <a:ext cx="1963712" cy="31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4544D9-D785-475D-BFBF-3673C4BB4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93" y="1365146"/>
            <a:ext cx="5638800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1CC751-C359-49B6-A7D8-60828BE30C29}"/>
              </a:ext>
            </a:extLst>
          </p:cNvPr>
          <p:cNvSpPr/>
          <p:nvPr/>
        </p:nvSpPr>
        <p:spPr>
          <a:xfrm>
            <a:off x="1888761" y="2533337"/>
            <a:ext cx="3525369" cy="263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78AA45-9B6D-47D1-AA9F-4E889BBA1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305" y="1647843"/>
            <a:ext cx="5486400" cy="245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618DEC-4F44-4994-BAFF-E68D03802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804" y="1557323"/>
            <a:ext cx="3876675" cy="3171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B9E55ED-3FFC-4BCC-A6FE-9C5311A6ABA6}"/>
              </a:ext>
            </a:extLst>
          </p:cNvPr>
          <p:cNvSpPr/>
          <p:nvPr/>
        </p:nvSpPr>
        <p:spPr>
          <a:xfrm>
            <a:off x="4437089" y="1948721"/>
            <a:ext cx="1385450" cy="321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2DC94-F17E-4CA5-AE4A-8DA39FF7A6AB}"/>
              </a:ext>
            </a:extLst>
          </p:cNvPr>
          <p:cNvSpPr/>
          <p:nvPr/>
        </p:nvSpPr>
        <p:spPr>
          <a:xfrm>
            <a:off x="4589489" y="3897333"/>
            <a:ext cx="1385450" cy="321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71BC45-6B0E-483E-8ACA-C20AB100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5150" y="785812"/>
            <a:ext cx="5981700" cy="528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662207-D568-4E6F-8273-C183961A0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0195" y="1748904"/>
            <a:ext cx="4581525" cy="127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87888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4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C1944E-E541-4EE0-8912-418F25712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CDACAA-4F7D-49EC-8645-D305B6294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7632262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05908B-F329-4913-8EAD-3D9E86A5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542925"/>
            <a:ext cx="75247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60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2603-113D-41BF-98F3-BA712247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7E0BF-57FD-4B38-B8E7-77478E65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2662124"/>
            <a:ext cx="5267739" cy="2024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7654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558C-70FE-453E-87A1-D2EEC6E5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1AB3B-F45C-412A-AE28-30CF93D0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80252"/>
            <a:ext cx="413385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A8889-97A3-4894-A1DD-A371795C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94" y="1752600"/>
            <a:ext cx="335280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C4B76-040E-408B-9045-2337C9054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2" y="2729948"/>
            <a:ext cx="4941612" cy="3801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60C27-3F54-4CC7-A175-708B40305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352" y="4126779"/>
            <a:ext cx="4912648" cy="2182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502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396-911A-4758-B700-7313DA18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B896-F72C-422D-B7F0-8C9474ED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91" y="1433512"/>
            <a:ext cx="4666934" cy="2653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AA8BB-6C6C-43B9-99B5-9BFFAFE2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134" y="3277634"/>
            <a:ext cx="5286375" cy="809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546FE-BB80-48B4-ADB7-18E56841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4348163"/>
            <a:ext cx="8153400" cy="215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EDC52-24FA-4306-BA71-AFF778740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904" y="1454427"/>
            <a:ext cx="5851013" cy="717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1478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91AB-B380-47B4-A88B-4AE78A35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45820-699B-4EC2-A74E-EFB42B9B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000250"/>
            <a:ext cx="4352925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689076-01D5-4DBB-B54D-66C69DEA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7" y="5150954"/>
            <a:ext cx="3914775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3285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7CCF-FE43-48A3-93C6-DF6B021A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03255-C519-4F59-AF5E-81289FD0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1676400"/>
            <a:ext cx="4057650" cy="99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2C138-F617-488F-8370-8E5817A8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946125"/>
            <a:ext cx="4124325" cy="104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2D574-7DFA-4B0A-A844-4D3CE5DA1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528" y="4204459"/>
            <a:ext cx="633412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718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2E17-5947-489F-BC16-8370E499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20DAF-FD3F-4523-A887-E62F7400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409825"/>
            <a:ext cx="6638925" cy="203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6050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173D-74EE-4D80-BD5C-9B19719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FF094-DB4A-4F74-BC43-6828F6F2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724025"/>
            <a:ext cx="6886575" cy="3409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27AA9-DAB5-4D95-8883-3A0A88EBA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5456264"/>
            <a:ext cx="6791325" cy="116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914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C173-2BCD-434F-9DFF-050F722A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A0BF0-8BCC-4277-808F-650BEB5A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31969"/>
            <a:ext cx="4581525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96D20-9E21-4201-AC3E-1F1C2FBA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3" y="2331966"/>
            <a:ext cx="5499652" cy="1108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40115-9861-4F04-BA94-27A759FA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43" y="3715027"/>
            <a:ext cx="5219700" cy="103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AF636-ECB0-43D9-AE1D-7CDB275EA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021" y="4997727"/>
            <a:ext cx="5276850" cy="1152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6961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C9117C-DF8F-4426-B751-D206A57EE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Render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4FBC75-F827-427D-9B81-E591B579A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3078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74FE14-CF71-4305-9FA8-22AAAA329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527626"/>
              </p:ext>
            </p:extLst>
          </p:nvPr>
        </p:nvGraphicFramePr>
        <p:xfrm>
          <a:off x="1782290" y="1589095"/>
          <a:ext cx="8627419" cy="4751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9EE4FC93-AE71-4D09-B3C7-E378975A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(Virtual) DOM</a:t>
            </a:r>
          </a:p>
        </p:txBody>
      </p:sp>
    </p:spTree>
    <p:extLst>
      <p:ext uri="{BB962C8B-B14F-4D97-AF65-F5344CB8AC3E}">
        <p14:creationId xmlns:p14="http://schemas.microsoft.com/office/powerpoint/2010/main" val="318995505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17439A-6224-4287-AC56-D29DEB13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Models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360FDB-0AAE-45A8-A1B6-15631DC45CB2}"/>
              </a:ext>
            </a:extLst>
          </p:cNvPr>
          <p:cNvGraphicFramePr/>
          <p:nvPr/>
        </p:nvGraphicFramePr>
        <p:xfrm>
          <a:off x="2032000" y="1816724"/>
          <a:ext cx="8291443" cy="432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133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E54B34-84E1-404F-968E-1BC743289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6E54B34-84E1-404F-968E-1BC7432897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BAAB9D-A326-4A67-B790-15C09A290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CBAAB9D-A326-4A67-B790-15C09A290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9DA9-1C30-4EF5-83F6-88EB2C60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Incremental DOM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B56119-EE49-4310-8BF2-EDB9D3E38F66}"/>
              </a:ext>
            </a:extLst>
          </p:cNvPr>
          <p:cNvGrpSpPr/>
          <p:nvPr/>
        </p:nvGrpSpPr>
        <p:grpSpPr>
          <a:xfrm>
            <a:off x="929798" y="2113613"/>
            <a:ext cx="5242402" cy="3621886"/>
            <a:chOff x="929798" y="2113613"/>
            <a:chExt cx="5242402" cy="3621886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60EC6DBD-AFDF-4E22-98AD-4814145E42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9442511"/>
                </p:ext>
              </p:extLst>
            </p:nvPr>
          </p:nvGraphicFramePr>
          <p:xfrm>
            <a:off x="929798" y="2848130"/>
            <a:ext cx="5242402" cy="28873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835C4D-2846-4809-938D-CD73D61023EC}"/>
                </a:ext>
              </a:extLst>
            </p:cNvPr>
            <p:cNvSpPr/>
            <p:nvPr/>
          </p:nvSpPr>
          <p:spPr>
            <a:xfrm>
              <a:off x="1813810" y="2113613"/>
              <a:ext cx="4358390" cy="734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In-Memory (Virtual) DOM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7CB7A0-09B0-4F90-B732-05F382E4880F}"/>
              </a:ext>
            </a:extLst>
          </p:cNvPr>
          <p:cNvGrpSpPr/>
          <p:nvPr/>
        </p:nvGrpSpPr>
        <p:grpSpPr>
          <a:xfrm>
            <a:off x="6450070" y="2113612"/>
            <a:ext cx="5242402" cy="3621888"/>
            <a:chOff x="6450070" y="2113612"/>
            <a:chExt cx="5242402" cy="3621888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D65F828E-578A-41A5-B314-EBE1536225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6999079"/>
                </p:ext>
              </p:extLst>
            </p:nvPr>
          </p:nvGraphicFramePr>
          <p:xfrm>
            <a:off x="6450070" y="2848131"/>
            <a:ext cx="5242402" cy="28873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5D48E-B325-488B-AD3C-0389A10BBC1E}"/>
                </a:ext>
              </a:extLst>
            </p:cNvPr>
            <p:cNvSpPr/>
            <p:nvPr/>
          </p:nvSpPr>
          <p:spPr>
            <a:xfrm>
              <a:off x="7206114" y="2113612"/>
              <a:ext cx="4358390" cy="734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045960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9DA9-1C30-4EF5-83F6-88EB2C60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Incremental DOM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B56119-EE49-4310-8BF2-EDB9D3E38F66}"/>
              </a:ext>
            </a:extLst>
          </p:cNvPr>
          <p:cNvGrpSpPr/>
          <p:nvPr/>
        </p:nvGrpSpPr>
        <p:grpSpPr>
          <a:xfrm>
            <a:off x="929798" y="2113613"/>
            <a:ext cx="5242402" cy="3621886"/>
            <a:chOff x="929798" y="2113613"/>
            <a:chExt cx="5242402" cy="3621886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60EC6DBD-AFDF-4E22-98AD-4814145E42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4440376"/>
                </p:ext>
              </p:extLst>
            </p:nvPr>
          </p:nvGraphicFramePr>
          <p:xfrm>
            <a:off x="929798" y="2848130"/>
            <a:ext cx="5242402" cy="28873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835C4D-2846-4809-938D-CD73D61023EC}"/>
                </a:ext>
              </a:extLst>
            </p:cNvPr>
            <p:cNvSpPr/>
            <p:nvPr/>
          </p:nvSpPr>
          <p:spPr>
            <a:xfrm>
              <a:off x="1813810" y="2113613"/>
              <a:ext cx="4358390" cy="734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In-Memory (Virtual) DOM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7CB7A0-09B0-4F90-B732-05F382E4880F}"/>
              </a:ext>
            </a:extLst>
          </p:cNvPr>
          <p:cNvGrpSpPr/>
          <p:nvPr/>
        </p:nvGrpSpPr>
        <p:grpSpPr>
          <a:xfrm>
            <a:off x="6450070" y="2113612"/>
            <a:ext cx="5242402" cy="3621888"/>
            <a:chOff x="6450070" y="2113612"/>
            <a:chExt cx="5242402" cy="3621888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D65F828E-578A-41A5-B314-EBE1536225AC}"/>
                </a:ext>
              </a:extLst>
            </p:cNvPr>
            <p:cNvGraphicFramePr/>
            <p:nvPr/>
          </p:nvGraphicFramePr>
          <p:xfrm>
            <a:off x="6450070" y="2848131"/>
            <a:ext cx="5242402" cy="28873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5D48E-B325-488B-AD3C-0389A10BBC1E}"/>
                </a:ext>
              </a:extLst>
            </p:cNvPr>
            <p:cNvSpPr/>
            <p:nvPr/>
          </p:nvSpPr>
          <p:spPr>
            <a:xfrm>
              <a:off x="7206114" y="2113612"/>
              <a:ext cx="4358390" cy="734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18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9DA9-1C30-4EF5-83F6-88EB2C60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Incremental DOM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B56119-EE49-4310-8BF2-EDB9D3E38F66}"/>
              </a:ext>
            </a:extLst>
          </p:cNvPr>
          <p:cNvGrpSpPr/>
          <p:nvPr/>
        </p:nvGrpSpPr>
        <p:grpSpPr>
          <a:xfrm>
            <a:off x="929798" y="2113613"/>
            <a:ext cx="5242402" cy="3621886"/>
            <a:chOff x="929798" y="2113613"/>
            <a:chExt cx="5242402" cy="3621886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60EC6DBD-AFDF-4E22-98AD-4814145E425C}"/>
                </a:ext>
              </a:extLst>
            </p:cNvPr>
            <p:cNvGraphicFramePr/>
            <p:nvPr/>
          </p:nvGraphicFramePr>
          <p:xfrm>
            <a:off x="929798" y="2848130"/>
            <a:ext cx="5242402" cy="28873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835C4D-2846-4809-938D-CD73D61023EC}"/>
                </a:ext>
              </a:extLst>
            </p:cNvPr>
            <p:cNvSpPr/>
            <p:nvPr/>
          </p:nvSpPr>
          <p:spPr>
            <a:xfrm>
              <a:off x="1813810" y="2113613"/>
              <a:ext cx="4358390" cy="734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In-Memory (Virtual) DOM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7CB7A0-09B0-4F90-B732-05F382E4880F}"/>
              </a:ext>
            </a:extLst>
          </p:cNvPr>
          <p:cNvGrpSpPr/>
          <p:nvPr/>
        </p:nvGrpSpPr>
        <p:grpSpPr>
          <a:xfrm>
            <a:off x="6450070" y="2113612"/>
            <a:ext cx="5242402" cy="3621888"/>
            <a:chOff x="6450070" y="2113612"/>
            <a:chExt cx="5242402" cy="3621888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D65F828E-578A-41A5-B314-EBE1536225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1070218"/>
                </p:ext>
              </p:extLst>
            </p:nvPr>
          </p:nvGraphicFramePr>
          <p:xfrm>
            <a:off x="6450070" y="2848131"/>
            <a:ext cx="5242402" cy="28873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5D48E-B325-488B-AD3C-0389A10BBC1E}"/>
                </a:ext>
              </a:extLst>
            </p:cNvPr>
            <p:cNvSpPr/>
            <p:nvPr/>
          </p:nvSpPr>
          <p:spPr>
            <a:xfrm>
              <a:off x="7206114" y="2113612"/>
              <a:ext cx="4358390" cy="734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997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9DA9-1C30-4EF5-83F6-88EB2C60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Incremental DOM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B56119-EE49-4310-8BF2-EDB9D3E38F66}"/>
              </a:ext>
            </a:extLst>
          </p:cNvPr>
          <p:cNvGrpSpPr/>
          <p:nvPr/>
        </p:nvGrpSpPr>
        <p:grpSpPr>
          <a:xfrm>
            <a:off x="929798" y="2113613"/>
            <a:ext cx="5242402" cy="3621886"/>
            <a:chOff x="929798" y="2113613"/>
            <a:chExt cx="5242402" cy="3621886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60EC6DBD-AFDF-4E22-98AD-4814145E42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59823334"/>
                </p:ext>
              </p:extLst>
            </p:nvPr>
          </p:nvGraphicFramePr>
          <p:xfrm>
            <a:off x="929798" y="2848130"/>
            <a:ext cx="5242402" cy="28873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835C4D-2846-4809-938D-CD73D61023EC}"/>
                </a:ext>
              </a:extLst>
            </p:cNvPr>
            <p:cNvSpPr/>
            <p:nvPr/>
          </p:nvSpPr>
          <p:spPr>
            <a:xfrm>
              <a:off x="1813810" y="2113613"/>
              <a:ext cx="4358390" cy="734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In-Memory (Virtual) DOM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7CB7A0-09B0-4F90-B732-05F382E4880F}"/>
              </a:ext>
            </a:extLst>
          </p:cNvPr>
          <p:cNvGrpSpPr/>
          <p:nvPr/>
        </p:nvGrpSpPr>
        <p:grpSpPr>
          <a:xfrm>
            <a:off x="6450070" y="2113612"/>
            <a:ext cx="5242402" cy="3621888"/>
            <a:chOff x="6450070" y="2113612"/>
            <a:chExt cx="5242402" cy="3621888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D65F828E-578A-41A5-B314-EBE1536225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025941"/>
                </p:ext>
              </p:extLst>
            </p:nvPr>
          </p:nvGraphicFramePr>
          <p:xfrm>
            <a:off x="6450070" y="2848131"/>
            <a:ext cx="5242402" cy="28873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5D48E-B325-488B-AD3C-0389A10BBC1E}"/>
                </a:ext>
              </a:extLst>
            </p:cNvPr>
            <p:cNvSpPr/>
            <p:nvPr/>
          </p:nvSpPr>
          <p:spPr>
            <a:xfrm>
              <a:off x="7206114" y="2113612"/>
              <a:ext cx="4358390" cy="734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854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1423A-8FBF-4FC0-A18F-E1154D4F8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B651D0-AFF7-4991-BCBB-935CE9155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44267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CD77-B0DC-4CE9-81C6-89760736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97B8-5DCE-47EF-A0D9-2262F0AB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796748" cy="3581400"/>
          </a:xfrm>
        </p:spPr>
        <p:txBody>
          <a:bodyPr/>
          <a:lstStyle/>
          <a:p>
            <a:r>
              <a:rPr lang="en-US" dirty="0"/>
              <a:t>@on{EVENT}</a:t>
            </a:r>
          </a:p>
          <a:p>
            <a:pPr lvl="1"/>
            <a:r>
              <a:rPr lang="en-US" dirty="0"/>
              <a:t>onclick</a:t>
            </a:r>
          </a:p>
          <a:p>
            <a:pPr lvl="1"/>
            <a:r>
              <a:rPr lang="en-US" dirty="0" err="1"/>
              <a:t>onkeypress</a:t>
            </a:r>
            <a:endParaRPr lang="en-US" dirty="0"/>
          </a:p>
          <a:p>
            <a:pPr lvl="1"/>
            <a:r>
              <a:rPr lang="en-US" dirty="0" err="1"/>
              <a:t>onmouseup</a:t>
            </a:r>
            <a:endParaRPr lang="en-US" dirty="0"/>
          </a:p>
          <a:p>
            <a:r>
              <a:rPr lang="en-US" dirty="0"/>
              <a:t>Accept method (delegate)</a:t>
            </a:r>
          </a:p>
          <a:p>
            <a:r>
              <a:rPr lang="en-US" dirty="0"/>
              <a:t>Send Argument</a:t>
            </a:r>
          </a:p>
          <a:p>
            <a:pPr lvl="1"/>
            <a:r>
              <a:rPr lang="en-US" dirty="0" err="1"/>
              <a:t>DragEventArgs</a:t>
            </a:r>
            <a:endParaRPr lang="en-US" dirty="0"/>
          </a:p>
          <a:p>
            <a:pPr lvl="1"/>
            <a:r>
              <a:rPr lang="en-US" dirty="0" err="1"/>
              <a:t>ClipboardEventArgs</a:t>
            </a:r>
            <a:endParaRPr lang="en-US" dirty="0"/>
          </a:p>
          <a:p>
            <a:pPr lvl="1"/>
            <a:r>
              <a:rPr lang="en-US" dirty="0" err="1"/>
              <a:t>WheelEventArgs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AF8A5-BCE2-464B-8D9B-E8C6818E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1428750"/>
            <a:ext cx="5019675" cy="3262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0E5D34-B3AD-482C-9FFA-FD9D733B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89" y="4916556"/>
            <a:ext cx="5020211" cy="636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786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1D17-9997-4C47-AF24-205B50F1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PreventDefault</a:t>
            </a:r>
            <a:r>
              <a:rPr lang="en-US" dirty="0"/>
              <a:t> , </a:t>
            </a:r>
            <a:r>
              <a:rPr lang="en-US" dirty="0" err="1"/>
              <a:t>stopPropagation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1C863-828F-44A9-A151-212A919A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2505075"/>
            <a:ext cx="439102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39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1423A-8FBF-4FC0-A18F-E1154D4F8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234120"/>
          </a:xfrm>
        </p:spPr>
        <p:txBody>
          <a:bodyPr/>
          <a:lstStyle/>
          <a:p>
            <a:r>
              <a:rPr lang="en-US" dirty="0"/>
              <a:t>Component Interaction and </a:t>
            </a:r>
            <a:r>
              <a:rPr lang="en-US" dirty="0" err="1"/>
              <a:t>StateHasChanged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71414"/>
      </p:ext>
    </p:extLst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F9F54A-91E5-4F54-821A-FDBDC93E0A60}"/>
              </a:ext>
            </a:extLst>
          </p:cNvPr>
          <p:cNvSpPr/>
          <p:nvPr/>
        </p:nvSpPr>
        <p:spPr>
          <a:xfrm>
            <a:off x="1139689" y="2001079"/>
            <a:ext cx="9978887" cy="4041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79BD4-9835-4D39-8DF1-8F1346EF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Cart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E06689-1354-46BD-B428-CE58A44E49DE}"/>
              </a:ext>
            </a:extLst>
          </p:cNvPr>
          <p:cNvSpPr/>
          <p:nvPr/>
        </p:nvSpPr>
        <p:spPr>
          <a:xfrm>
            <a:off x="1524001" y="2491409"/>
            <a:ext cx="8998226" cy="6361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 for adding (Product Name)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A46A2-CA6B-426C-99B0-FFFDD7F1B409}"/>
              </a:ext>
            </a:extLst>
          </p:cNvPr>
          <p:cNvGrpSpPr/>
          <p:nvPr/>
        </p:nvGrpSpPr>
        <p:grpSpPr>
          <a:xfrm>
            <a:off x="1524000" y="3294823"/>
            <a:ext cx="2835965" cy="2213113"/>
            <a:chOff x="1524000" y="3294823"/>
            <a:chExt cx="2835965" cy="22131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89FD7C-1F6B-441B-8A91-B00624212DE8}"/>
                </a:ext>
              </a:extLst>
            </p:cNvPr>
            <p:cNvSpPr/>
            <p:nvPr/>
          </p:nvSpPr>
          <p:spPr>
            <a:xfrm>
              <a:off x="1524000" y="3294823"/>
              <a:ext cx="2835965" cy="22131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A9EB22C-3677-45CB-B52C-929E9593AB1C}"/>
                </a:ext>
              </a:extLst>
            </p:cNvPr>
            <p:cNvSpPr/>
            <p:nvPr/>
          </p:nvSpPr>
          <p:spPr>
            <a:xfrm>
              <a:off x="1921565" y="4871831"/>
              <a:ext cx="1974574" cy="3760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To Cart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D806D-8D63-4D34-B110-F61EAA68BF54}"/>
              </a:ext>
            </a:extLst>
          </p:cNvPr>
          <p:cNvGrpSpPr/>
          <p:nvPr/>
        </p:nvGrpSpPr>
        <p:grpSpPr>
          <a:xfrm>
            <a:off x="4605131" y="3291510"/>
            <a:ext cx="2835965" cy="2213113"/>
            <a:chOff x="1524000" y="3294823"/>
            <a:chExt cx="2835965" cy="221311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456CF9A-5131-4EDD-B534-B5AD73D87EB4}"/>
                </a:ext>
              </a:extLst>
            </p:cNvPr>
            <p:cNvSpPr/>
            <p:nvPr/>
          </p:nvSpPr>
          <p:spPr>
            <a:xfrm>
              <a:off x="1524000" y="3294823"/>
              <a:ext cx="2835965" cy="22131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6530B1-C268-49DD-B0E6-7C446EA52EE4}"/>
                </a:ext>
              </a:extLst>
            </p:cNvPr>
            <p:cNvSpPr/>
            <p:nvPr/>
          </p:nvSpPr>
          <p:spPr>
            <a:xfrm>
              <a:off x="1921565" y="4871831"/>
              <a:ext cx="1974574" cy="3760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To Cart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F0760E-E3D5-4DD9-80A1-5FA6B3CFD557}"/>
              </a:ext>
            </a:extLst>
          </p:cNvPr>
          <p:cNvGrpSpPr/>
          <p:nvPr/>
        </p:nvGrpSpPr>
        <p:grpSpPr>
          <a:xfrm>
            <a:off x="7788965" y="3291509"/>
            <a:ext cx="2835965" cy="2213113"/>
            <a:chOff x="1524000" y="3294823"/>
            <a:chExt cx="2835965" cy="221311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CB488D7-F655-49A9-814B-A0010902ED88}"/>
                </a:ext>
              </a:extLst>
            </p:cNvPr>
            <p:cNvSpPr/>
            <p:nvPr/>
          </p:nvSpPr>
          <p:spPr>
            <a:xfrm>
              <a:off x="1524000" y="3294823"/>
              <a:ext cx="2835965" cy="22131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7C190F-9881-4C5E-A510-8C10B366BC67}"/>
                </a:ext>
              </a:extLst>
            </p:cNvPr>
            <p:cNvSpPr/>
            <p:nvPr/>
          </p:nvSpPr>
          <p:spPr>
            <a:xfrm>
              <a:off x="1921565" y="4871831"/>
              <a:ext cx="1974574" cy="3760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To Cart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034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F9F54A-91E5-4F54-821A-FDBDC93E0A60}"/>
              </a:ext>
            </a:extLst>
          </p:cNvPr>
          <p:cNvSpPr/>
          <p:nvPr/>
        </p:nvSpPr>
        <p:spPr>
          <a:xfrm>
            <a:off x="1219200" y="2130286"/>
            <a:ext cx="9978887" cy="4041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79BD4-9835-4D39-8DF1-8F1346EF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Cart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E06689-1354-46BD-B428-CE58A44E49DE}"/>
              </a:ext>
            </a:extLst>
          </p:cNvPr>
          <p:cNvSpPr/>
          <p:nvPr/>
        </p:nvSpPr>
        <p:spPr>
          <a:xfrm>
            <a:off x="1524001" y="2491409"/>
            <a:ext cx="8998226" cy="6361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A46A2-CA6B-426C-99B0-FFFDD7F1B409}"/>
              </a:ext>
            </a:extLst>
          </p:cNvPr>
          <p:cNvGrpSpPr/>
          <p:nvPr/>
        </p:nvGrpSpPr>
        <p:grpSpPr>
          <a:xfrm>
            <a:off x="1524000" y="3294823"/>
            <a:ext cx="2835965" cy="2213113"/>
            <a:chOff x="1524000" y="3294823"/>
            <a:chExt cx="2835965" cy="22131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89FD7C-1F6B-441B-8A91-B00624212DE8}"/>
                </a:ext>
              </a:extLst>
            </p:cNvPr>
            <p:cNvSpPr/>
            <p:nvPr/>
          </p:nvSpPr>
          <p:spPr>
            <a:xfrm>
              <a:off x="1524000" y="3294823"/>
              <a:ext cx="2835965" cy="22131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A9EB22C-3677-45CB-B52C-929E9593AB1C}"/>
                </a:ext>
              </a:extLst>
            </p:cNvPr>
            <p:cNvSpPr/>
            <p:nvPr/>
          </p:nvSpPr>
          <p:spPr>
            <a:xfrm>
              <a:off x="1921565" y="4871831"/>
              <a:ext cx="1974574" cy="3760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To Cart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F4DBB2-8CA8-4638-8095-B5DA5221DACB}"/>
              </a:ext>
            </a:extLst>
          </p:cNvPr>
          <p:cNvSpPr/>
          <p:nvPr/>
        </p:nvSpPr>
        <p:spPr>
          <a:xfrm>
            <a:off x="1802296" y="3619499"/>
            <a:ext cx="2133600" cy="569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447426-9FD1-43ED-8D86-C904A8E6F7C5}"/>
              </a:ext>
            </a:extLst>
          </p:cNvPr>
          <p:cNvSpPr/>
          <p:nvPr/>
        </p:nvSpPr>
        <p:spPr>
          <a:xfrm>
            <a:off x="7169426" y="3559040"/>
            <a:ext cx="3134139" cy="569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ShowAddedMessage</a:t>
            </a:r>
            <a:r>
              <a:rPr lang="en-US" dirty="0"/>
              <a:t>(Name)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F8209-D542-4F7B-ACE2-C2CD342517E9}"/>
              </a:ext>
            </a:extLst>
          </p:cNvPr>
          <p:cNvCxnSpPr>
            <a:stCxn id="3" idx="3"/>
          </p:cNvCxnSpPr>
          <p:nvPr/>
        </p:nvCxnSpPr>
        <p:spPr>
          <a:xfrm flipV="1">
            <a:off x="3935896" y="3869633"/>
            <a:ext cx="3193774" cy="34788"/>
          </a:xfrm>
          <a:prstGeom prst="straightConnector1">
            <a:avLst/>
          </a:prstGeom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3960C9-F29E-4DFE-A2C5-48C4A2A71580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2869096" y="4189342"/>
            <a:ext cx="39756" cy="682489"/>
          </a:xfrm>
          <a:prstGeom prst="straightConnector1">
            <a:avLst/>
          </a:prstGeom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E8480D-DD6D-4E01-B1FD-5377C2A36C2E}"/>
              </a:ext>
            </a:extLst>
          </p:cNvPr>
          <p:cNvCxnSpPr>
            <a:cxnSpLocks/>
          </p:cNvCxnSpPr>
          <p:nvPr/>
        </p:nvCxnSpPr>
        <p:spPr>
          <a:xfrm flipV="1">
            <a:off x="8736495" y="3085129"/>
            <a:ext cx="0" cy="500145"/>
          </a:xfrm>
          <a:prstGeom prst="straightConnector1">
            <a:avLst/>
          </a:prstGeom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533427-D91A-4200-93EC-FE9F17905FC0}"/>
              </a:ext>
            </a:extLst>
          </p:cNvPr>
          <p:cNvSpPr txBox="1"/>
          <p:nvPr/>
        </p:nvSpPr>
        <p:spPr>
          <a:xfrm>
            <a:off x="4982819" y="349940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DF7D9D-9FC7-48EA-BF10-5794B6726E1F}"/>
              </a:ext>
            </a:extLst>
          </p:cNvPr>
          <p:cNvSpPr/>
          <p:nvPr/>
        </p:nvSpPr>
        <p:spPr>
          <a:xfrm>
            <a:off x="3856383" y="4314789"/>
            <a:ext cx="2133600" cy="3984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Action&lt;String&gt;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3FE824-FBA7-4230-ACF5-533A56883BEA}"/>
              </a:ext>
            </a:extLst>
          </p:cNvPr>
          <p:cNvSpPr/>
          <p:nvPr/>
        </p:nvSpPr>
        <p:spPr>
          <a:xfrm>
            <a:off x="3843132" y="4781871"/>
            <a:ext cx="2133600" cy="3984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&lt;String, Task &gt;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5DF38B0-C5FF-4347-A794-AC8A0FF4B189}"/>
              </a:ext>
            </a:extLst>
          </p:cNvPr>
          <p:cNvSpPr/>
          <p:nvPr/>
        </p:nvSpPr>
        <p:spPr>
          <a:xfrm>
            <a:off x="3843131" y="5246079"/>
            <a:ext cx="2835965" cy="8116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EventCallback</a:t>
            </a:r>
            <a:r>
              <a:rPr lang="en-US" b="1" dirty="0">
                <a:solidFill>
                  <a:schemeClr val="tx1"/>
                </a:solidFill>
              </a:rPr>
              <a:t>&lt;string&gt;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D1AB96-86C9-4A96-B912-619E1CD2FDE6}"/>
              </a:ext>
            </a:extLst>
          </p:cNvPr>
          <p:cNvSpPr/>
          <p:nvPr/>
        </p:nvSpPr>
        <p:spPr>
          <a:xfrm>
            <a:off x="6096000" y="4213686"/>
            <a:ext cx="3445565" cy="11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 </a:t>
            </a:r>
            <a:r>
              <a:rPr lang="en-US" b="1" dirty="0" err="1"/>
              <a:t>StateHasChanged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3356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  <p:bldP spid="15" grpId="0" animBg="1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ow To Create A YouTube Playlist For Videos - Gizbot News">
            <a:extLst>
              <a:ext uri="{FF2B5EF4-FFF2-40B4-BE49-F238E27FC236}">
                <a16:creationId xmlns:a16="http://schemas.microsoft.com/office/drawing/2014/main" id="{CBDB841E-017A-4239-A719-8936CF0E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65" y="2410663"/>
            <a:ext cx="2632213" cy="14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ocial Media Share Bar for Jekyll blog/website">
            <a:extLst>
              <a:ext uri="{FF2B5EF4-FFF2-40B4-BE49-F238E27FC236}">
                <a16:creationId xmlns:a16="http://schemas.microsoft.com/office/drawing/2014/main" id="{46C2FB6B-5D96-44AC-9E15-01F6E351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66" y="2410663"/>
            <a:ext cx="2646596" cy="17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Youtube AUTO subscribe/like - Home | Facebook">
            <a:extLst>
              <a:ext uri="{FF2B5EF4-FFF2-40B4-BE49-F238E27FC236}">
                <a16:creationId xmlns:a16="http://schemas.microsoft.com/office/drawing/2014/main" id="{F6C512DF-1660-4EA2-929F-826E306D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352" y="1734166"/>
            <a:ext cx="4838654" cy="27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25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5B1C-E704-4CD9-8A3D-9939EC32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StateHasChanged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401C-2787-46EF-AFC6-23CFB71F2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859078" cy="3581400"/>
          </a:xfrm>
        </p:spPr>
        <p:txBody>
          <a:bodyPr/>
          <a:lstStyle/>
          <a:p>
            <a:r>
              <a:rPr lang="en-US" dirty="0"/>
              <a:t>notifies the component that its state has changed</a:t>
            </a:r>
          </a:p>
          <a:p>
            <a:r>
              <a:rPr lang="en-US" dirty="0"/>
              <a:t> Causes the component to be </a:t>
            </a:r>
            <a:r>
              <a:rPr lang="en-US" dirty="0" err="1"/>
              <a:t>Rerendered</a:t>
            </a:r>
            <a:endParaRPr lang="en-US" dirty="0"/>
          </a:p>
          <a:p>
            <a:r>
              <a:rPr lang="en-US" dirty="0"/>
              <a:t>But why</a:t>
            </a:r>
          </a:p>
          <a:p>
            <a:pPr lvl="1"/>
            <a:r>
              <a:rPr lang="en-US" dirty="0"/>
              <a:t>Blazor Detect changes always when action happen (ex: Button Click)</a:t>
            </a:r>
          </a:p>
          <a:p>
            <a:pPr lvl="1"/>
            <a:r>
              <a:rPr lang="en-US" dirty="0"/>
              <a:t>Some time can't detect depend on how action triggered (ex: Timer)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42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2DD64-5FBC-464B-875B-76BB9C84A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53A84A-1A75-4273-9ECC-F63C50A1C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5692"/>
      </p:ext>
    </p:extLst>
  </p:cSld>
  <p:clrMapOvr>
    <a:masterClrMapping/>
  </p:clrMapOvr>
  <p:transition spd="med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FB1789-02F3-46C9-B4E5-44C6224AA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314001"/>
              </p:ext>
            </p:extLst>
          </p:nvPr>
        </p:nvGraphicFramePr>
        <p:xfrm>
          <a:off x="1484243" y="371061"/>
          <a:ext cx="9215513" cy="637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5391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46842E-0FB7-4FF8-BBC2-E85ED65042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846842E-0FB7-4FF8-BBC2-E85ED65042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D65758-9054-4145-8CB5-905A4D7D7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0D65758-9054-4145-8CB5-905A4D7D78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FB1AC6-20F0-4E28-9960-BE19A1444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EFB1AC6-20F0-4E28-9960-BE19A14449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873AC3-CD45-4D0C-9DE7-FCB37493B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8873AC3-CD45-4D0C-9DE7-FCB37493B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A5734B-D5CF-4D29-B68B-C2C23F84A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35A5734B-D5CF-4D29-B68B-C2C23F84A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5BAA05-515A-448B-8207-AB3777FEA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75BAA05-515A-448B-8207-AB3777FEA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3C79C5-2B2E-45BF-A889-8E71080B2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D3C79C5-2B2E-45BF-A889-8E71080B2B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7D4953-316E-415B-B926-34B15F365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837D4953-316E-415B-B926-34B15F365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79820B-B03D-4024-B3B5-AEDC8EE70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292897"/>
              </p:ext>
            </p:extLst>
          </p:nvPr>
        </p:nvGraphicFramePr>
        <p:xfrm>
          <a:off x="1484243" y="371061"/>
          <a:ext cx="10124661" cy="637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63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18C201-7F5F-43F3-8EFD-B991ACE9F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18C201-7F5F-43F3-8EFD-B991ACE9F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CFE4F-870A-4FD6-8F49-31FFB4164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F0CFE4F-870A-4FD6-8F49-31FFB4164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051F60-027B-4574-B168-791FF0EE5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0051F60-027B-4574-B168-791FF0EE52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2DD64-5FBC-464B-875B-76BB9C84A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53A84A-1A75-4273-9ECC-F63C50A1C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8074"/>
      </p:ext>
    </p:extLst>
  </p:cSld>
  <p:clrMapOvr>
    <a:masterClrMapping/>
  </p:clrMapOvr>
  <p:transition spd="med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D1A7-AE39-4A99-A21C-92D27F46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86FD5BE0-59B3-48B2-AE01-257A07E7B76F}"/>
              </a:ext>
            </a:extLst>
          </p:cNvPr>
          <p:cNvSpPr/>
          <p:nvPr/>
        </p:nvSpPr>
        <p:spPr>
          <a:xfrm>
            <a:off x="2703443" y="1855304"/>
            <a:ext cx="6241774" cy="38828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Review Lifecycle Video</a:t>
            </a:r>
          </a:p>
        </p:txBody>
      </p:sp>
    </p:spTree>
    <p:extLst>
      <p:ext uri="{BB962C8B-B14F-4D97-AF65-F5344CB8AC3E}">
        <p14:creationId xmlns:p14="http://schemas.microsoft.com/office/powerpoint/2010/main" val="289018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B1D7-942A-42ED-982D-AAF4F01B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state management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E5181B4-EB6A-40B4-97F8-0783DFC7A642}"/>
              </a:ext>
            </a:extLst>
          </p:cNvPr>
          <p:cNvSpPr/>
          <p:nvPr/>
        </p:nvSpPr>
        <p:spPr>
          <a:xfrm>
            <a:off x="5728251" y="3612834"/>
            <a:ext cx="1126435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Info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838358-C730-4447-B962-0AD1B31E7A94}"/>
              </a:ext>
            </a:extLst>
          </p:cNvPr>
          <p:cNvSpPr/>
          <p:nvPr/>
        </p:nvSpPr>
        <p:spPr>
          <a:xfrm>
            <a:off x="1987827" y="3725516"/>
            <a:ext cx="1789044" cy="110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01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C6FB8C-BBD6-4E74-B90B-6AC7758E4A75}"/>
              </a:ext>
            </a:extLst>
          </p:cNvPr>
          <p:cNvSpPr/>
          <p:nvPr/>
        </p:nvSpPr>
        <p:spPr>
          <a:xfrm>
            <a:off x="8521149" y="2171700"/>
            <a:ext cx="1789044" cy="110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02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F584DD-BAB4-4E4A-AE25-C112EE425ED5}"/>
              </a:ext>
            </a:extLst>
          </p:cNvPr>
          <p:cNvSpPr/>
          <p:nvPr/>
        </p:nvSpPr>
        <p:spPr>
          <a:xfrm>
            <a:off x="8521149" y="4944716"/>
            <a:ext cx="1789044" cy="110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03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09D8B0-82F7-4198-840C-E685D0CCE8EC}"/>
              </a:ext>
            </a:extLst>
          </p:cNvPr>
          <p:cNvCxnSpPr>
            <a:stCxn id="5" idx="3"/>
          </p:cNvCxnSpPr>
          <p:nvPr/>
        </p:nvCxnSpPr>
        <p:spPr>
          <a:xfrm>
            <a:off x="3776871" y="4278775"/>
            <a:ext cx="1951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E558A7-437D-4150-ACC1-2D500A7AA33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54686" y="2724959"/>
            <a:ext cx="1666463" cy="1553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8F2340-30F3-400F-BEE1-8A7B19B417F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854686" y="4278775"/>
            <a:ext cx="1666463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6B7494D-3498-4E31-B499-38D93E93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743" y="5166650"/>
            <a:ext cx="3346174" cy="1106518"/>
          </a:xfrm>
        </p:spPr>
        <p:txBody>
          <a:bodyPr>
            <a:normAutofit/>
          </a:bodyPr>
          <a:lstStyle/>
          <a:p>
            <a:r>
              <a:rPr lang="en-US" dirty="0"/>
              <a:t>In Parent component</a:t>
            </a:r>
          </a:p>
          <a:p>
            <a:r>
              <a:rPr lang="en-US" dirty="0"/>
              <a:t>Shared in all application</a:t>
            </a:r>
          </a:p>
        </p:txBody>
      </p:sp>
    </p:spTree>
    <p:extLst>
      <p:ext uri="{BB962C8B-B14F-4D97-AF65-F5344CB8AC3E}">
        <p14:creationId xmlns:p14="http://schemas.microsoft.com/office/powerpoint/2010/main" val="410824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C61D-5585-4E7A-9507-2B21BAF5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E119A6-F168-4114-B4BE-E09928EDB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3365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5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0E77DF-C584-4578-8756-F22CBD148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70E77DF-C584-4578-8756-F22CBD148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2F1FCE-1A0D-4A60-9913-1EA665578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A2F1FCE-1A0D-4A60-9913-1EA665578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B22A6-3BFF-4B9C-B53A-D8299C1A4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7FB22A6-3BFF-4B9C-B53A-D8299C1A47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9104-D24E-438C-8508-E47694EE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643528-8E2A-43AF-BF0B-BD073CC52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28034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2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A7616B-6551-45E9-BC58-9F07E9944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AA7616B-6551-45E9-BC58-9F07E9944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026AD4-CB05-4D7D-BD88-003600210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0026AD4-CB05-4D7D-BD88-0036002103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6B29D5-097D-43AF-B79E-7A55A21BF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76B29D5-097D-43AF-B79E-7A55A21BF3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1B4F52-994A-4308-807C-0480A562B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991B4F52-994A-4308-807C-0480A562B6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477CB4-EB63-43AC-B688-EBBA75D3F1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69477CB4-EB63-43AC-B688-EBBA75D3F1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FDC16-B4A9-4CDF-9A7E-7647F50C0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Ways to build “Web App”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80B1761-8EB7-4E82-9394-FFD56D2C4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893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81B5-B33E-490C-8955-A892717A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Round-Trip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37C419-5F9A-45FA-B9B9-6BE1FB630A24}"/>
              </a:ext>
            </a:extLst>
          </p:cNvPr>
          <p:cNvGrpSpPr/>
          <p:nvPr/>
        </p:nvGrpSpPr>
        <p:grpSpPr>
          <a:xfrm>
            <a:off x="894475" y="2303558"/>
            <a:ext cx="4748598" cy="4316605"/>
            <a:chOff x="6763966" y="1195735"/>
            <a:chExt cx="4748598" cy="43166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8389E2-875A-4EAA-8D55-5185E631FD45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92B6A1-8903-4E7D-8A4C-8F875BF1D896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5D7782-90F2-4BD5-8A94-B70DD65AE72C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BB330C-02D3-4297-817B-E4348015F6D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ACC033-DC79-4D61-B7F0-6D7BD60FB7A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AF9EE2-127B-4BBD-8438-30BAFCE359D9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B785AC1-D0F9-447D-AC44-6D5F6542589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3FFC33-D7C5-4F3B-A58A-7BD1453450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41D5B9-60D1-464E-96B3-6A413A883CA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786F08-DD66-4760-A5F4-AA79D0EAECA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6826C9-4FA3-4740-B79C-9805C8CF4E9C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2B877D5-671A-4C4F-8B13-61FDFCA1FC1A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AC5AFD-04B8-4431-BFA4-749EF5078B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69327B-C650-4E05-8302-FFA65F47C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84BEB8-B2AC-449B-86CB-FBCE054EA0FD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FB005A-7500-4D6E-BAA4-3D880567E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8C118-622D-4461-A6AE-80E8CE553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C802B4-9400-422B-B7B7-5EBEF45C2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3149DDD-B1A9-4544-98F5-942658297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160E1-EF23-4D4E-ABC9-69A21BFCDBB6}"/>
              </a:ext>
            </a:extLst>
          </p:cNvPr>
          <p:cNvSpPr/>
          <p:nvPr/>
        </p:nvSpPr>
        <p:spPr>
          <a:xfrm>
            <a:off x="1057995" y="4214377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B7181E-98D2-4648-BC2C-6314C07B6275}"/>
              </a:ext>
            </a:extLst>
          </p:cNvPr>
          <p:cNvGrpSpPr/>
          <p:nvPr/>
        </p:nvGrpSpPr>
        <p:grpSpPr>
          <a:xfrm rot="21106531">
            <a:off x="5390997" y="3324011"/>
            <a:ext cx="2274957" cy="2542359"/>
            <a:chOff x="4860128" y="2197348"/>
            <a:chExt cx="1590712" cy="2542359"/>
          </a:xfrm>
        </p:grpSpPr>
        <p:pic>
          <p:nvPicPr>
            <p:cNvPr id="29" name="Graphic 28" descr="Line Arrow: Clockwise curve">
              <a:extLst>
                <a:ext uri="{FF2B5EF4-FFF2-40B4-BE49-F238E27FC236}">
                  <a16:creationId xmlns:a16="http://schemas.microsoft.com/office/drawing/2014/main" id="{21EE5BFA-93BB-47E5-A1BD-F49EE6A62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200000">
              <a:off x="5052262" y="2197348"/>
              <a:ext cx="1398578" cy="1398578"/>
            </a:xfrm>
            <a:prstGeom prst="rect">
              <a:avLst/>
            </a:prstGeom>
          </p:spPr>
        </p:pic>
        <p:pic>
          <p:nvPicPr>
            <p:cNvPr id="30" name="Graphic 29" descr="Line Arrow: Clockwise curve">
              <a:extLst>
                <a:ext uri="{FF2B5EF4-FFF2-40B4-BE49-F238E27FC236}">
                  <a16:creationId xmlns:a16="http://schemas.microsoft.com/office/drawing/2014/main" id="{FB64E1EC-90B3-42BF-8FC0-5C450BEAC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200000" flipH="1" flipV="1">
              <a:off x="4860128" y="3341129"/>
              <a:ext cx="1398578" cy="1398578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78BDDA-E0A4-4436-9005-D630F40F97CF}"/>
              </a:ext>
            </a:extLst>
          </p:cNvPr>
          <p:cNvGrpSpPr/>
          <p:nvPr/>
        </p:nvGrpSpPr>
        <p:grpSpPr>
          <a:xfrm>
            <a:off x="7528157" y="2163817"/>
            <a:ext cx="4158294" cy="4071649"/>
            <a:chOff x="7528157" y="2163817"/>
            <a:chExt cx="4158294" cy="4071649"/>
          </a:xfrm>
        </p:grpSpPr>
        <p:pic>
          <p:nvPicPr>
            <p:cNvPr id="31" name="Graphic 30" descr="Server">
              <a:extLst>
                <a:ext uri="{FF2B5EF4-FFF2-40B4-BE49-F238E27FC236}">
                  <a16:creationId xmlns:a16="http://schemas.microsoft.com/office/drawing/2014/main" id="{4AED8A41-6261-4C76-BBF2-AFAB6AAD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37972" y="2163817"/>
              <a:ext cx="3738664" cy="3738664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5BC27F2-5B3C-4ADF-8958-B5E0CD2FDE41}"/>
                </a:ext>
              </a:extLst>
            </p:cNvPr>
            <p:cNvGrpSpPr/>
            <p:nvPr/>
          </p:nvGrpSpPr>
          <p:grpSpPr>
            <a:xfrm>
              <a:off x="7528157" y="3467551"/>
              <a:ext cx="4158294" cy="2767915"/>
              <a:chOff x="435991" y="2301360"/>
              <a:chExt cx="4158294" cy="2767915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1B3E09D-F22C-4618-81BF-E2547832A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991" y="2301360"/>
                <a:ext cx="4158294" cy="276791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27000"/>
                  </a:prstClr>
                </a:outerShdw>
              </a:effectLst>
            </p:spPr>
          </p:pic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A79E0D8-C178-40EC-8CAE-FA763ED8DAAE}"/>
                  </a:ext>
                </a:extLst>
              </p:cNvPr>
              <p:cNvSpPr/>
              <p:nvPr/>
            </p:nvSpPr>
            <p:spPr>
              <a:xfrm>
                <a:off x="590145" y="2575128"/>
                <a:ext cx="3819727" cy="2308698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E7E06C-36D0-453D-93A2-7721592D3A4A}"/>
              </a:ext>
            </a:extLst>
          </p:cNvPr>
          <p:cNvGrpSpPr/>
          <p:nvPr/>
        </p:nvGrpSpPr>
        <p:grpSpPr>
          <a:xfrm>
            <a:off x="8972606" y="4410348"/>
            <a:ext cx="1326770" cy="1292804"/>
            <a:chOff x="8972606" y="3244157"/>
            <a:chExt cx="1326770" cy="12928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7EA909-3835-4C44-A1DE-91A29A2C1541}"/>
                </a:ext>
              </a:extLst>
            </p:cNvPr>
            <p:cNvSpPr/>
            <p:nvPr/>
          </p:nvSpPr>
          <p:spPr bwMode="auto">
            <a:xfrm>
              <a:off x="8972606" y="3244157"/>
              <a:ext cx="1313567" cy="129280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spc="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23D08D-F340-4259-86FD-578E4C6AF6B8}"/>
                </a:ext>
              </a:extLst>
            </p:cNvPr>
            <p:cNvSpPr txBox="1"/>
            <p:nvPr/>
          </p:nvSpPr>
          <p:spPr>
            <a:xfrm>
              <a:off x="8972606" y="3522516"/>
              <a:ext cx="1326770" cy="78021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 spc="1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.NET</a:t>
              </a:r>
              <a:endParaRPr lang="en-US" sz="3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5F36D82-2DF6-4D54-96F2-AD20F054F51F}"/>
              </a:ext>
            </a:extLst>
          </p:cNvPr>
          <p:cNvSpPr txBox="1"/>
          <p:nvPr/>
        </p:nvSpPr>
        <p:spPr>
          <a:xfrm>
            <a:off x="6009050" y="4273125"/>
            <a:ext cx="114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58096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81B5-B33E-490C-8955-A892717A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Single-Page-Application (SPA)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37C419-5F9A-45FA-B9B9-6BE1FB630A24}"/>
              </a:ext>
            </a:extLst>
          </p:cNvPr>
          <p:cNvGrpSpPr/>
          <p:nvPr/>
        </p:nvGrpSpPr>
        <p:grpSpPr>
          <a:xfrm>
            <a:off x="907726" y="2303558"/>
            <a:ext cx="4748598" cy="4316605"/>
            <a:chOff x="6763966" y="1195735"/>
            <a:chExt cx="4748598" cy="43166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8389E2-875A-4EAA-8D55-5185E631FD45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92B6A1-8903-4E7D-8A4C-8F875BF1D896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5D7782-90F2-4BD5-8A94-B70DD65AE72C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BB330C-02D3-4297-817B-E4348015F6D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ACC033-DC79-4D61-B7F0-6D7BD60FB7A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AF9EE2-127B-4BBD-8438-30BAFCE359D9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B785AC1-D0F9-447D-AC44-6D5F6542589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3FFC33-D7C5-4F3B-A58A-7BD1453450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41D5B9-60D1-464E-96B3-6A413A883CA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786F08-DD66-4760-A5F4-AA79D0EAECA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6826C9-4FA3-4740-B79C-9805C8CF4E9C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2B877D5-671A-4C4F-8B13-61FDFCA1FC1A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AC5AFD-04B8-4431-BFA4-749EF5078B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69327B-C650-4E05-8302-FFA65F47C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84BEB8-B2AC-449B-86CB-FBCE054EA0FD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FB005A-7500-4D6E-BAA4-3D880567E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8C118-622D-4461-A6AE-80E8CE553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C802B4-9400-422B-B7B7-5EBEF45C2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3149DDD-B1A9-4544-98F5-942658297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3234BD73-47DD-420B-A9B5-471C30BDE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653" y="3742755"/>
            <a:ext cx="955914" cy="10128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B209B8-AF02-4682-B245-C3AF5E4DC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37" y="3593829"/>
            <a:ext cx="1855154" cy="13106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5A58E5-A90C-4056-82E2-420A5B6A6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6" y="3776241"/>
            <a:ext cx="1091565" cy="9458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E160E1-EF23-4D4E-ABC9-69A21BFCDBB6}"/>
              </a:ext>
            </a:extLst>
          </p:cNvPr>
          <p:cNvSpPr/>
          <p:nvPr/>
        </p:nvSpPr>
        <p:spPr>
          <a:xfrm>
            <a:off x="1057995" y="5230232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B7181E-98D2-4648-BC2C-6314C07B6275}"/>
              </a:ext>
            </a:extLst>
          </p:cNvPr>
          <p:cNvGrpSpPr/>
          <p:nvPr/>
        </p:nvGrpSpPr>
        <p:grpSpPr>
          <a:xfrm rot="21106531">
            <a:off x="5390997" y="3324011"/>
            <a:ext cx="2274957" cy="2542359"/>
            <a:chOff x="4860128" y="2197348"/>
            <a:chExt cx="1590712" cy="2542359"/>
          </a:xfrm>
        </p:grpSpPr>
        <p:pic>
          <p:nvPicPr>
            <p:cNvPr id="29" name="Graphic 28" descr="Line Arrow: Clockwise curve">
              <a:extLst>
                <a:ext uri="{FF2B5EF4-FFF2-40B4-BE49-F238E27FC236}">
                  <a16:creationId xmlns:a16="http://schemas.microsoft.com/office/drawing/2014/main" id="{21EE5BFA-93BB-47E5-A1BD-F49EE6A62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200000">
              <a:off x="5052262" y="2197348"/>
              <a:ext cx="1398578" cy="1398578"/>
            </a:xfrm>
            <a:prstGeom prst="rect">
              <a:avLst/>
            </a:prstGeom>
          </p:spPr>
        </p:pic>
        <p:pic>
          <p:nvPicPr>
            <p:cNvPr id="30" name="Graphic 29" descr="Line Arrow: Clockwise curve">
              <a:extLst>
                <a:ext uri="{FF2B5EF4-FFF2-40B4-BE49-F238E27FC236}">
                  <a16:creationId xmlns:a16="http://schemas.microsoft.com/office/drawing/2014/main" id="{FB64E1EC-90B3-42BF-8FC0-5C450BEAC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200000" flipH="1" flipV="1">
              <a:off x="4860128" y="3341129"/>
              <a:ext cx="1398578" cy="1398578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78BDDA-E0A4-4436-9005-D630F40F97CF}"/>
              </a:ext>
            </a:extLst>
          </p:cNvPr>
          <p:cNvGrpSpPr/>
          <p:nvPr/>
        </p:nvGrpSpPr>
        <p:grpSpPr>
          <a:xfrm>
            <a:off x="7528157" y="2163817"/>
            <a:ext cx="4158294" cy="4071649"/>
            <a:chOff x="7528157" y="2163817"/>
            <a:chExt cx="4158294" cy="4071649"/>
          </a:xfrm>
        </p:grpSpPr>
        <p:pic>
          <p:nvPicPr>
            <p:cNvPr id="31" name="Graphic 30" descr="Server">
              <a:extLst>
                <a:ext uri="{FF2B5EF4-FFF2-40B4-BE49-F238E27FC236}">
                  <a16:creationId xmlns:a16="http://schemas.microsoft.com/office/drawing/2014/main" id="{4AED8A41-6261-4C76-BBF2-AFAB6AAD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37972" y="2163817"/>
              <a:ext cx="3738664" cy="3738664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5BC27F2-5B3C-4ADF-8958-B5E0CD2FDE41}"/>
                </a:ext>
              </a:extLst>
            </p:cNvPr>
            <p:cNvGrpSpPr/>
            <p:nvPr/>
          </p:nvGrpSpPr>
          <p:grpSpPr>
            <a:xfrm>
              <a:off x="7528157" y="3467551"/>
              <a:ext cx="4158294" cy="2767915"/>
              <a:chOff x="435991" y="2301360"/>
              <a:chExt cx="4158294" cy="2767915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1B3E09D-F22C-4618-81BF-E2547832A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991" y="2301360"/>
                <a:ext cx="4158294" cy="276791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27000"/>
                  </a:prstClr>
                </a:outerShdw>
              </a:effectLst>
            </p:spPr>
          </p:pic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A79E0D8-C178-40EC-8CAE-FA763ED8DAAE}"/>
                  </a:ext>
                </a:extLst>
              </p:cNvPr>
              <p:cNvSpPr/>
              <p:nvPr/>
            </p:nvSpPr>
            <p:spPr>
              <a:xfrm>
                <a:off x="590145" y="2575128"/>
                <a:ext cx="3819727" cy="2308698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610365-08A5-4E7B-9FFD-36ACA769C621}"/>
              </a:ext>
            </a:extLst>
          </p:cNvPr>
          <p:cNvGrpSpPr/>
          <p:nvPr/>
        </p:nvGrpSpPr>
        <p:grpSpPr>
          <a:xfrm>
            <a:off x="1254055" y="4193795"/>
            <a:ext cx="3618881" cy="770317"/>
            <a:chOff x="1254055" y="3027604"/>
            <a:chExt cx="3618881" cy="7703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86981DD-4570-43D0-8700-F208FD1148E0}"/>
                </a:ext>
              </a:extLst>
            </p:cNvPr>
            <p:cNvGrpSpPr/>
            <p:nvPr/>
          </p:nvGrpSpPr>
          <p:grpSpPr>
            <a:xfrm>
              <a:off x="2216248" y="3102752"/>
              <a:ext cx="2656688" cy="624681"/>
              <a:chOff x="977953" y="2433131"/>
              <a:chExt cx="6182954" cy="1453829"/>
            </a:xfrm>
            <a:solidFill>
              <a:schemeClr val="tx1"/>
            </a:solidFill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AB83688-022F-4ACC-95B0-C542778F971C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509AFF8-339A-4609-ACC5-0F62B898B1CD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E40E153-34DA-4F5E-AA9C-C849F0588159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C3B8A3-0E31-4105-82FA-C4B4E70E8428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5A6A79A-49FA-4D12-9D79-2F064FF74BBC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2E8CF51-A825-49A2-91E2-567A957D6D63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7" name="Picture 36" descr="A picture containing object, ball, drawing, clock&#10;&#10;Description automatically generated">
              <a:extLst>
                <a:ext uri="{FF2B5EF4-FFF2-40B4-BE49-F238E27FC236}">
                  <a16:creationId xmlns:a16="http://schemas.microsoft.com/office/drawing/2014/main" id="{01E35B67-98F0-46EB-99E3-99A552E15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54055" y="3027604"/>
              <a:ext cx="770317" cy="77031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E7E06C-36D0-453D-93A2-7721592D3A4A}"/>
              </a:ext>
            </a:extLst>
          </p:cNvPr>
          <p:cNvGrpSpPr/>
          <p:nvPr/>
        </p:nvGrpSpPr>
        <p:grpSpPr>
          <a:xfrm>
            <a:off x="8972606" y="4410348"/>
            <a:ext cx="1326770" cy="1292804"/>
            <a:chOff x="8972606" y="3244157"/>
            <a:chExt cx="1326770" cy="12928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7EA909-3835-4C44-A1DE-91A29A2C1541}"/>
                </a:ext>
              </a:extLst>
            </p:cNvPr>
            <p:cNvSpPr/>
            <p:nvPr/>
          </p:nvSpPr>
          <p:spPr bwMode="auto">
            <a:xfrm>
              <a:off x="8972606" y="3244157"/>
              <a:ext cx="1313567" cy="129280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spc="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23D08D-F340-4259-86FD-578E4C6AF6B8}"/>
                </a:ext>
              </a:extLst>
            </p:cNvPr>
            <p:cNvSpPr txBox="1"/>
            <p:nvPr/>
          </p:nvSpPr>
          <p:spPr>
            <a:xfrm>
              <a:off x="8972606" y="3522516"/>
              <a:ext cx="1326770" cy="78021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 spc="1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.NET</a:t>
              </a:r>
              <a:endParaRPr lang="en-US" sz="35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710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.7|1.6|1|0.9|12.7"/>
</p:tagLst>
</file>

<file path=ppt/theme/theme1.xml><?xml version="1.0" encoding="utf-8"?>
<a:theme xmlns:a="http://schemas.openxmlformats.org/drawingml/2006/main" name="Crop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4942</TotalTime>
  <Words>862</Words>
  <Application>Microsoft Office PowerPoint</Application>
  <PresentationFormat>Widescreen</PresentationFormat>
  <Paragraphs>301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Consolas</vt:lpstr>
      <vt:lpstr>Franklin Gothic Book</vt:lpstr>
      <vt:lpstr>Segoe UI</vt:lpstr>
      <vt:lpstr>Crop</vt:lpstr>
      <vt:lpstr>Blazor Webassembly</vt:lpstr>
      <vt:lpstr>PowerPoint Presentation</vt:lpstr>
      <vt:lpstr>PowerPoint Presentation</vt:lpstr>
      <vt:lpstr>PowerPoint Presentation</vt:lpstr>
      <vt:lpstr>Hosting Models</vt:lpstr>
      <vt:lpstr>PowerPoint Presentation</vt:lpstr>
      <vt:lpstr>Ways to build “Web App”</vt:lpstr>
      <vt:lpstr>Round-Trip</vt:lpstr>
      <vt:lpstr>Single-Page-Application (SPA)</vt:lpstr>
      <vt:lpstr>Blazor History</vt:lpstr>
      <vt:lpstr>PowerPoint Presentation</vt:lpstr>
      <vt:lpstr>What is Blazor</vt:lpstr>
      <vt:lpstr>A SPA Framework ,can . . .</vt:lpstr>
      <vt:lpstr>How it works</vt:lpstr>
      <vt:lpstr>Hosting Models</vt:lpstr>
      <vt:lpstr>Request/Response vs Real-Time</vt:lpstr>
      <vt:lpstr>Blazor Server</vt:lpstr>
      <vt:lpstr>Blazor Webassembly</vt:lpstr>
      <vt:lpstr>Comparison</vt:lpstr>
      <vt:lpstr>Getting Started</vt:lpstr>
      <vt:lpstr>Requirements</vt:lpstr>
      <vt:lpstr>Demo: Blazor WebAssembly</vt:lpstr>
      <vt:lpstr>Demo: Blazor Server</vt:lpstr>
      <vt:lpstr>Getting Started</vt:lpstr>
      <vt:lpstr>Dependency injection</vt:lpstr>
      <vt:lpstr>Event Logger Example</vt:lpstr>
      <vt:lpstr>Using Dependency Injection</vt:lpstr>
      <vt:lpstr>DI Container</vt:lpstr>
      <vt:lpstr>DI Container</vt:lpstr>
      <vt:lpstr>Lifetime</vt:lpstr>
      <vt:lpstr>Razor Syntax</vt:lpstr>
      <vt:lpstr>What is Razor</vt:lpstr>
      <vt:lpstr>Razor Component</vt:lpstr>
      <vt:lpstr>PowerPoint Presentation</vt:lpstr>
      <vt:lpstr>Project Structure</vt:lpstr>
      <vt:lpstr>Component Based Architecture</vt:lpstr>
      <vt:lpstr>Benefits</vt:lpstr>
      <vt:lpstr>PowerPoint Presentation</vt:lpstr>
      <vt:lpstr>Component Model</vt:lpstr>
      <vt:lpstr>Create Component</vt:lpstr>
      <vt:lpstr>Import Component</vt:lpstr>
      <vt:lpstr>Injection</vt:lpstr>
      <vt:lpstr>Component Parameters</vt:lpstr>
      <vt:lpstr>Routing</vt:lpstr>
      <vt:lpstr>Raw Html</vt:lpstr>
      <vt:lpstr>Child Contents</vt:lpstr>
      <vt:lpstr>Cascading parameters  </vt:lpstr>
      <vt:lpstr>Render Tree</vt:lpstr>
      <vt:lpstr>Memory (Virtual) DOM</vt:lpstr>
      <vt:lpstr>Incremental DOM </vt:lpstr>
      <vt:lpstr>Incremental DOM </vt:lpstr>
      <vt:lpstr>Incremental DOM </vt:lpstr>
      <vt:lpstr>Incremental DOM </vt:lpstr>
      <vt:lpstr>Events</vt:lpstr>
      <vt:lpstr> Event handling</vt:lpstr>
      <vt:lpstr>PreventDefault , stopPropagation</vt:lpstr>
      <vt:lpstr>Component Interaction and StateHasChanged</vt:lpstr>
      <vt:lpstr>Add to Cart</vt:lpstr>
      <vt:lpstr>Add to Cart</vt:lpstr>
      <vt:lpstr>StateHasChanged()</vt:lpstr>
      <vt:lpstr>Lifecycle</vt:lpstr>
      <vt:lpstr>PowerPoint Presentation</vt:lpstr>
      <vt:lpstr>PowerPoint Presentation</vt:lpstr>
      <vt:lpstr>State Management</vt:lpstr>
      <vt:lpstr>Before we begin</vt:lpstr>
      <vt:lpstr>What do we mean by state management</vt:lpstr>
      <vt:lpstr>How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Blazer Webassembly</dc:title>
  <dc:creator>Mohamed Galal</dc:creator>
  <cp:lastModifiedBy>Mohamed Galal</cp:lastModifiedBy>
  <cp:revision>246</cp:revision>
  <dcterms:created xsi:type="dcterms:W3CDTF">2020-05-25T23:33:44Z</dcterms:created>
  <dcterms:modified xsi:type="dcterms:W3CDTF">2021-02-06T18:15:51Z</dcterms:modified>
</cp:coreProperties>
</file>