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0" r:id="rId4"/>
    <p:sldId id="270" r:id="rId5"/>
    <p:sldId id="271" r:id="rId6"/>
    <p:sldId id="263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2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58C258-0FAB-4E7A-BBA7-B53465B7FDCC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0C691D-93F9-45B1-B2D7-5582FA399B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8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EE22-CDE6-442D-BD69-3CCDBE1A3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PreSigned-Url</a:t>
            </a:r>
            <a:r>
              <a:rPr lang="en-US" dirty="0"/>
              <a:t> Or Valet-Key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0010A-98DD-5E75-667B-AC2CD8241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</p:spTree>
    <p:extLst>
      <p:ext uri="{BB962C8B-B14F-4D97-AF65-F5344CB8AC3E}">
        <p14:creationId xmlns:p14="http://schemas.microsoft.com/office/powerpoint/2010/main" val="329413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4BBE-81BC-16AB-235D-345436CE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pic>
        <p:nvPicPr>
          <p:cNvPr id="1028" name="Picture 4" descr="Dedicated Server PNG Image | Server, Dedication, Windows server">
            <a:extLst>
              <a:ext uri="{FF2B5EF4-FFF2-40B4-BE49-F238E27FC236}">
                <a16:creationId xmlns:a16="http://schemas.microsoft.com/office/drawing/2014/main" id="{CC354BE0-7E45-32CD-21C7-23EE4803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09" y="2413813"/>
            <a:ext cx="1505861" cy="20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6AC6BE75-F91A-7A93-76FD-C6BEFEC07678}"/>
              </a:ext>
            </a:extLst>
          </p:cNvPr>
          <p:cNvSpPr/>
          <p:nvPr/>
        </p:nvSpPr>
        <p:spPr>
          <a:xfrm>
            <a:off x="1626366" y="2774461"/>
            <a:ext cx="3124743" cy="185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Upload File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88515-7A39-44FE-4170-5DBCB01B34D8}"/>
              </a:ext>
            </a:extLst>
          </p:cNvPr>
          <p:cNvCxnSpPr>
            <a:cxnSpLocks/>
          </p:cNvCxnSpPr>
          <p:nvPr/>
        </p:nvCxnSpPr>
        <p:spPr>
          <a:xfrm>
            <a:off x="6366341" y="1899821"/>
            <a:ext cx="0" cy="33735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97D7A85-B425-2FA4-7EEE-E4DD0D872135}"/>
              </a:ext>
            </a:extLst>
          </p:cNvPr>
          <p:cNvSpPr/>
          <p:nvPr/>
        </p:nvSpPr>
        <p:spPr>
          <a:xfrm>
            <a:off x="6418155" y="2777474"/>
            <a:ext cx="3356160" cy="2013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Write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51C0DD06-4765-6334-0E5A-440333859BC9}"/>
              </a:ext>
            </a:extLst>
          </p:cNvPr>
          <p:cNvSpPr/>
          <p:nvPr/>
        </p:nvSpPr>
        <p:spPr>
          <a:xfrm>
            <a:off x="6418155" y="3770284"/>
            <a:ext cx="3008052" cy="2013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Ok</a:t>
            </a:r>
          </a:p>
        </p:txBody>
      </p:sp>
      <p:sp>
        <p:nvSpPr>
          <p:cNvPr id="2049" name="Arrow: Left 2048">
            <a:extLst>
              <a:ext uri="{FF2B5EF4-FFF2-40B4-BE49-F238E27FC236}">
                <a16:creationId xmlns:a16="http://schemas.microsoft.com/office/drawing/2014/main" id="{FD7518BE-D0D2-CECE-784D-48D9254E3977}"/>
              </a:ext>
            </a:extLst>
          </p:cNvPr>
          <p:cNvSpPr/>
          <p:nvPr/>
        </p:nvSpPr>
        <p:spPr>
          <a:xfrm>
            <a:off x="1755022" y="3745143"/>
            <a:ext cx="3008052" cy="2013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A5AC4D-A4EE-90B5-A051-EE1E4633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5" y="2340602"/>
            <a:ext cx="1248327" cy="18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2ECC91-C9D7-AFAE-7BCF-ED122F72969F}"/>
              </a:ext>
            </a:extLst>
          </p:cNvPr>
          <p:cNvSpPr/>
          <p:nvPr/>
        </p:nvSpPr>
        <p:spPr>
          <a:xfrm>
            <a:off x="506696" y="4250897"/>
            <a:ext cx="1248326" cy="48076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7E9E98-E362-ABB4-F350-B3A9D861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8429" y="2434378"/>
            <a:ext cx="2694410" cy="1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FAF2B7-6126-A96D-46E8-D124FE399A5A}"/>
              </a:ext>
            </a:extLst>
          </p:cNvPr>
          <p:cNvSpPr/>
          <p:nvPr/>
        </p:nvSpPr>
        <p:spPr>
          <a:xfrm>
            <a:off x="2050472" y="5528119"/>
            <a:ext cx="8127997" cy="8696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 Application must be involved</a:t>
            </a:r>
          </a:p>
        </p:txBody>
      </p:sp>
    </p:spTree>
    <p:extLst>
      <p:ext uri="{BB962C8B-B14F-4D97-AF65-F5344CB8AC3E}">
        <p14:creationId xmlns:p14="http://schemas.microsoft.com/office/powerpoint/2010/main" val="628664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0" grpId="0" animBg="1"/>
      <p:bldP spid="20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4BBE-81BC-16AB-235D-345436CE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</a:t>
            </a:r>
          </a:p>
        </p:txBody>
      </p:sp>
      <p:pic>
        <p:nvPicPr>
          <p:cNvPr id="1028" name="Picture 4" descr="Dedicated Server PNG Image | Server, Dedication, Windows server">
            <a:extLst>
              <a:ext uri="{FF2B5EF4-FFF2-40B4-BE49-F238E27FC236}">
                <a16:creationId xmlns:a16="http://schemas.microsoft.com/office/drawing/2014/main" id="{CC354BE0-7E45-32CD-21C7-23EE4803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09" y="2413813"/>
            <a:ext cx="1505861" cy="20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7E9E98-E362-ABB4-F350-B3A9D861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72896" y="2692815"/>
            <a:ext cx="2312215" cy="1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6AC6BE75-F91A-7A93-76FD-C6BEFEC07678}"/>
              </a:ext>
            </a:extLst>
          </p:cNvPr>
          <p:cNvSpPr/>
          <p:nvPr/>
        </p:nvSpPr>
        <p:spPr>
          <a:xfrm>
            <a:off x="1626366" y="2774461"/>
            <a:ext cx="3124743" cy="185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Request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88515-7A39-44FE-4170-5DBCB01B34D8}"/>
              </a:ext>
            </a:extLst>
          </p:cNvPr>
          <p:cNvCxnSpPr>
            <a:cxnSpLocks/>
          </p:cNvCxnSpPr>
          <p:nvPr/>
        </p:nvCxnSpPr>
        <p:spPr>
          <a:xfrm>
            <a:off x="6366341" y="1349406"/>
            <a:ext cx="0" cy="40393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97D7A85-B425-2FA4-7EEE-E4DD0D872135}"/>
              </a:ext>
            </a:extLst>
          </p:cNvPr>
          <p:cNvSpPr/>
          <p:nvPr/>
        </p:nvSpPr>
        <p:spPr>
          <a:xfrm>
            <a:off x="6418155" y="2777474"/>
            <a:ext cx="3059866" cy="2106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Read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51C0DD06-4765-6334-0E5A-440333859BC9}"/>
              </a:ext>
            </a:extLst>
          </p:cNvPr>
          <p:cNvSpPr/>
          <p:nvPr/>
        </p:nvSpPr>
        <p:spPr>
          <a:xfrm>
            <a:off x="6418155" y="3770284"/>
            <a:ext cx="3008052" cy="2013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Data</a:t>
            </a:r>
          </a:p>
        </p:txBody>
      </p:sp>
      <p:sp>
        <p:nvSpPr>
          <p:cNvPr id="2049" name="Arrow: Left 2048">
            <a:extLst>
              <a:ext uri="{FF2B5EF4-FFF2-40B4-BE49-F238E27FC236}">
                <a16:creationId xmlns:a16="http://schemas.microsoft.com/office/drawing/2014/main" id="{FD7518BE-D0D2-CECE-784D-48D9254E3977}"/>
              </a:ext>
            </a:extLst>
          </p:cNvPr>
          <p:cNvSpPr/>
          <p:nvPr/>
        </p:nvSpPr>
        <p:spPr>
          <a:xfrm>
            <a:off x="1755022" y="3745143"/>
            <a:ext cx="3008052" cy="2013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File Stream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934D93-90FA-68FE-4BE9-4489B5C33EF8}"/>
              </a:ext>
            </a:extLst>
          </p:cNvPr>
          <p:cNvGrpSpPr/>
          <p:nvPr/>
        </p:nvGrpSpPr>
        <p:grpSpPr>
          <a:xfrm>
            <a:off x="503834" y="2726994"/>
            <a:ext cx="1404012" cy="2004670"/>
            <a:chOff x="503834" y="2726994"/>
            <a:chExt cx="1404012" cy="2004670"/>
          </a:xfrm>
        </p:grpSpPr>
        <p:pic>
          <p:nvPicPr>
            <p:cNvPr id="1026" name="Picture 2" descr="User Avatar – Reloaded – WordPress plugin | WordPress.org">
              <a:extLst>
                <a:ext uri="{FF2B5EF4-FFF2-40B4-BE49-F238E27FC236}">
                  <a16:creationId xmlns:a16="http://schemas.microsoft.com/office/drawing/2014/main" id="{A220A883-58EB-844C-DF78-0D35E0179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34" y="2726994"/>
              <a:ext cx="1404012" cy="1404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45DC47-3B3C-4376-B979-5355A7BC9E69}"/>
                </a:ext>
              </a:extLst>
            </p:cNvPr>
            <p:cNvSpPr/>
            <p:nvPr/>
          </p:nvSpPr>
          <p:spPr>
            <a:xfrm>
              <a:off x="581677" y="4250897"/>
              <a:ext cx="1248326" cy="48076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Reader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1A82D-99BA-FEBF-EAA4-2D77C1B7D1A3}"/>
              </a:ext>
            </a:extLst>
          </p:cNvPr>
          <p:cNvSpPr/>
          <p:nvPr/>
        </p:nvSpPr>
        <p:spPr>
          <a:xfrm>
            <a:off x="2050472" y="5528119"/>
            <a:ext cx="8127997" cy="8696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 Application must be involved</a:t>
            </a:r>
          </a:p>
        </p:txBody>
      </p:sp>
    </p:spTree>
    <p:extLst>
      <p:ext uri="{BB962C8B-B14F-4D97-AF65-F5344CB8AC3E}">
        <p14:creationId xmlns:p14="http://schemas.microsoft.com/office/powerpoint/2010/main" val="338291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0" grpId="0" animBg="1"/>
      <p:bldP spid="2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DF4D-829E-186B-B2E3-AE0B6D5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To Store Files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EF827C-34E5-8FCC-F28E-CDAE1F52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07" y="2264672"/>
            <a:ext cx="2735014" cy="1849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ve Database Requirements for Digital Transformation | Transforming Data  with Intelligence">
            <a:extLst>
              <a:ext uri="{FF2B5EF4-FFF2-40B4-BE49-F238E27FC236}">
                <a16:creationId xmlns:a16="http://schemas.microsoft.com/office/drawing/2014/main" id="{781AE82B-CCCD-E7D9-88BC-805196D70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0" r="23969"/>
          <a:stretch/>
        </p:blipFill>
        <p:spPr bwMode="auto">
          <a:xfrm>
            <a:off x="8769500" y="2130401"/>
            <a:ext cx="2664987" cy="2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a Itu FTP? ( Simaklah Berikut Ini... )">
            <a:extLst>
              <a:ext uri="{FF2B5EF4-FFF2-40B4-BE49-F238E27FC236}">
                <a16:creationId xmlns:a16="http://schemas.microsoft.com/office/drawing/2014/main" id="{0EA50C41-070C-C918-069E-21EC828C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4" y="4773169"/>
            <a:ext cx="2735014" cy="16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6 Best Cloud Storage Apps for iPhone and iPad in 2017">
            <a:extLst>
              <a:ext uri="{FF2B5EF4-FFF2-40B4-BE49-F238E27FC236}">
                <a16:creationId xmlns:a16="http://schemas.microsoft.com/office/drawing/2014/main" id="{22A511F3-01A0-0939-4866-96FE8EA4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29" y="4727599"/>
            <a:ext cx="2828758" cy="16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1874CB98-D44B-384F-1670-34D03DC5D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99" y="2770544"/>
            <a:ext cx="2930092" cy="30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5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8AC3-9E44-D8BF-D623-059A834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C7B2-AB06-5F18-9CCA-BAD3C050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096415" cy="402336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Object storage is a storage architecture for unstructured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It uses objects, each with a unique identifier and metadata, for easy access and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Objects can be stored on-premises or in the cloud.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Object storage is useful for storing static content, data archives, and backups.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It offers benefits such as scalability, reduced complexity, searchability, resiliency, and cost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0E17"/>
                </a:solidFill>
                <a:effectLst/>
                <a:latin typeface="-apple-system"/>
              </a:rPr>
              <a:t>Cloud object storage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is the primary format for most major </a:t>
            </a:r>
            <a:r>
              <a:rPr lang="en-US" b="0" i="0" u="none" strike="noStrike" dirty="0">
                <a:solidFill>
                  <a:srgbClr val="050E17"/>
                </a:solidFill>
                <a:effectLst/>
                <a:latin typeface="-apple-system"/>
              </a:rPr>
              <a:t>cloud service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providers.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Object storage has use cases such as cloud-native apps, </a:t>
            </a:r>
            <a:r>
              <a:rPr lang="en-US" b="0" i="0" u="none" strike="noStrike" dirty="0">
                <a:solidFill>
                  <a:srgbClr val="050E17"/>
                </a:solidFill>
                <a:effectLst/>
                <a:latin typeface="-apple-system"/>
              </a:rPr>
              <a:t>big data analytics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IoT, </a:t>
            </a:r>
            <a:r>
              <a:rPr lang="en-US" b="0" i="0" u="none" strike="noStrike" dirty="0">
                <a:solidFill>
                  <a:srgbClr val="050E17"/>
                </a:solidFill>
                <a:effectLst/>
                <a:latin typeface="-apple-system"/>
              </a:rPr>
              <a:t>rich media storage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and delivery, backup and archiving, and more.</a:t>
            </a:r>
          </a:p>
        </p:txBody>
      </p:sp>
      <p:pic>
        <p:nvPicPr>
          <p:cNvPr id="4" name="Picture 1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D8D484DB-425C-EFB6-336C-3F1AE82E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56" y="2356573"/>
            <a:ext cx="2930092" cy="30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72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4BBE-81BC-16AB-235D-345436CE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With Valet Key</a:t>
            </a:r>
          </a:p>
        </p:txBody>
      </p:sp>
      <p:pic>
        <p:nvPicPr>
          <p:cNvPr id="1028" name="Picture 4" descr="Dedicated Server PNG Image | Server, Dedication, Windows server">
            <a:extLst>
              <a:ext uri="{FF2B5EF4-FFF2-40B4-BE49-F238E27FC236}">
                <a16:creationId xmlns:a16="http://schemas.microsoft.com/office/drawing/2014/main" id="{CC354BE0-7E45-32CD-21C7-23EE4803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739" y="1469046"/>
            <a:ext cx="1341615" cy="18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Arrow: Left 2048">
            <a:extLst>
              <a:ext uri="{FF2B5EF4-FFF2-40B4-BE49-F238E27FC236}">
                <a16:creationId xmlns:a16="http://schemas.microsoft.com/office/drawing/2014/main" id="{FD7518BE-D0D2-CECE-784D-48D9254E3977}"/>
              </a:ext>
            </a:extLst>
          </p:cNvPr>
          <p:cNvSpPr/>
          <p:nvPr/>
        </p:nvSpPr>
        <p:spPr>
          <a:xfrm>
            <a:off x="3206560" y="2327662"/>
            <a:ext cx="6670540" cy="20139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Response with URL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96DA1-4F9D-68D8-B1A5-E646A10E5F11}"/>
              </a:ext>
            </a:extLst>
          </p:cNvPr>
          <p:cNvGrpSpPr/>
          <p:nvPr/>
        </p:nvGrpSpPr>
        <p:grpSpPr>
          <a:xfrm>
            <a:off x="1276357" y="2054209"/>
            <a:ext cx="1248327" cy="2391062"/>
            <a:chOff x="506695" y="2340602"/>
            <a:chExt cx="1248327" cy="23910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2045B3-86C9-E040-FC30-D49F47CFD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95" y="2340602"/>
              <a:ext cx="1248327" cy="186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51FC5-ED4A-022A-6B21-81C1E129E5D0}"/>
                </a:ext>
              </a:extLst>
            </p:cNvPr>
            <p:cNvSpPr/>
            <p:nvPr/>
          </p:nvSpPr>
          <p:spPr>
            <a:xfrm>
              <a:off x="506696" y="4250897"/>
              <a:ext cx="1248326" cy="48076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Writer</a:t>
              </a:r>
            </a:p>
          </p:txBody>
        </p: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0AE4054A-672B-DD76-68A0-FB8EBECE365E}"/>
              </a:ext>
            </a:extLst>
          </p:cNvPr>
          <p:cNvSpPr/>
          <p:nvPr/>
        </p:nvSpPr>
        <p:spPr>
          <a:xfrm flipH="1">
            <a:off x="3149092" y="5281292"/>
            <a:ext cx="6598412" cy="1911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Upload File Using the URL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4701BF-28E7-542F-17EF-27187FA33148}"/>
              </a:ext>
            </a:extLst>
          </p:cNvPr>
          <p:cNvSpPr/>
          <p:nvPr/>
        </p:nvSpPr>
        <p:spPr>
          <a:xfrm flipH="1">
            <a:off x="3072387" y="6023208"/>
            <a:ext cx="6747241" cy="2013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Ok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AA6A15-BC46-F7F1-AB81-74BF1863CE28}"/>
              </a:ext>
            </a:extLst>
          </p:cNvPr>
          <p:cNvSpPr/>
          <p:nvPr/>
        </p:nvSpPr>
        <p:spPr>
          <a:xfrm>
            <a:off x="3265595" y="2878479"/>
            <a:ext cx="6670539" cy="2013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Notify Server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5CA3C9-DF94-B39E-99E7-81EFE36E7C26}"/>
              </a:ext>
            </a:extLst>
          </p:cNvPr>
          <p:cNvCxnSpPr>
            <a:cxnSpLocks/>
          </p:cNvCxnSpPr>
          <p:nvPr/>
        </p:nvCxnSpPr>
        <p:spPr>
          <a:xfrm>
            <a:off x="2999308" y="1766448"/>
            <a:ext cx="0" cy="4714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4D88848-C56D-CEF1-8195-53ED7D57F814}"/>
              </a:ext>
            </a:extLst>
          </p:cNvPr>
          <p:cNvSpPr/>
          <p:nvPr/>
        </p:nvSpPr>
        <p:spPr>
          <a:xfrm>
            <a:off x="3206561" y="1885001"/>
            <a:ext cx="6741219" cy="2013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Request URL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E1A9BC-48FC-FD81-15B8-AA56019DCB23}"/>
              </a:ext>
            </a:extLst>
          </p:cNvPr>
          <p:cNvSpPr/>
          <p:nvPr/>
        </p:nvSpPr>
        <p:spPr>
          <a:xfrm rot="5400000">
            <a:off x="10190185" y="3899872"/>
            <a:ext cx="1946974" cy="3462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Request URL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6A0CC02-834A-3024-A067-E159C90F1D0F}"/>
              </a:ext>
            </a:extLst>
          </p:cNvPr>
          <p:cNvSpPr/>
          <p:nvPr/>
        </p:nvSpPr>
        <p:spPr>
          <a:xfrm rot="16200000">
            <a:off x="9241885" y="3832346"/>
            <a:ext cx="2030372" cy="3462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Get The URL</a:t>
            </a:r>
          </a:p>
        </p:txBody>
      </p:sp>
      <p:pic>
        <p:nvPicPr>
          <p:cNvPr id="20" name="Picture 1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FE352AA1-0691-EAB2-A992-04886781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76" y="5103045"/>
            <a:ext cx="1496648" cy="15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02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8" grpId="0" animBg="1"/>
      <p:bldP spid="9" grpId="0" animBg="1"/>
      <p:bldP spid="10" grpId="0" animBg="1"/>
      <p:bldP spid="13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4BBE-81BC-16AB-235D-345436CE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With Valet Key</a:t>
            </a:r>
          </a:p>
        </p:txBody>
      </p:sp>
      <p:pic>
        <p:nvPicPr>
          <p:cNvPr id="1028" name="Picture 4" descr="Dedicated Server PNG Image | Server, Dedication, Windows server">
            <a:extLst>
              <a:ext uri="{FF2B5EF4-FFF2-40B4-BE49-F238E27FC236}">
                <a16:creationId xmlns:a16="http://schemas.microsoft.com/office/drawing/2014/main" id="{CC354BE0-7E45-32CD-21C7-23EE4803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00" y="796596"/>
            <a:ext cx="1341615" cy="18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Arrow: Left 2048">
            <a:extLst>
              <a:ext uri="{FF2B5EF4-FFF2-40B4-BE49-F238E27FC236}">
                <a16:creationId xmlns:a16="http://schemas.microsoft.com/office/drawing/2014/main" id="{FD7518BE-D0D2-CECE-784D-48D9254E3977}"/>
              </a:ext>
            </a:extLst>
          </p:cNvPr>
          <p:cNvSpPr/>
          <p:nvPr/>
        </p:nvSpPr>
        <p:spPr>
          <a:xfrm>
            <a:off x="3206560" y="2327662"/>
            <a:ext cx="6670540" cy="20139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Response  URI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AE4054A-672B-DD76-68A0-FB8EBECE365E}"/>
              </a:ext>
            </a:extLst>
          </p:cNvPr>
          <p:cNvSpPr/>
          <p:nvPr/>
        </p:nvSpPr>
        <p:spPr>
          <a:xfrm flipH="1">
            <a:off x="3149092" y="5281292"/>
            <a:ext cx="6598412" cy="1911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Request File By URI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4701BF-28E7-542F-17EF-27187FA33148}"/>
              </a:ext>
            </a:extLst>
          </p:cNvPr>
          <p:cNvSpPr/>
          <p:nvPr/>
        </p:nvSpPr>
        <p:spPr>
          <a:xfrm flipH="1">
            <a:off x="3072387" y="6023208"/>
            <a:ext cx="6747241" cy="2013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Response with file contents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5CA3C9-DF94-B39E-99E7-81EFE36E7C26}"/>
              </a:ext>
            </a:extLst>
          </p:cNvPr>
          <p:cNvCxnSpPr>
            <a:cxnSpLocks/>
          </p:cNvCxnSpPr>
          <p:nvPr/>
        </p:nvCxnSpPr>
        <p:spPr>
          <a:xfrm>
            <a:off x="2999308" y="1766448"/>
            <a:ext cx="0" cy="4714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4D88848-C56D-CEF1-8195-53ED7D57F814}"/>
              </a:ext>
            </a:extLst>
          </p:cNvPr>
          <p:cNvSpPr/>
          <p:nvPr/>
        </p:nvSpPr>
        <p:spPr>
          <a:xfrm>
            <a:off x="3206561" y="1885001"/>
            <a:ext cx="6741219" cy="2013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Request To URI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E1A9BC-48FC-FD81-15B8-AA56019DCB23}"/>
              </a:ext>
            </a:extLst>
          </p:cNvPr>
          <p:cNvSpPr/>
          <p:nvPr/>
        </p:nvSpPr>
        <p:spPr>
          <a:xfrm rot="5400000">
            <a:off x="9904965" y="3614653"/>
            <a:ext cx="2517413" cy="3462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Request To URI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6A0CC02-834A-3024-A067-E159C90F1D0F}"/>
              </a:ext>
            </a:extLst>
          </p:cNvPr>
          <p:cNvSpPr/>
          <p:nvPr/>
        </p:nvSpPr>
        <p:spPr>
          <a:xfrm rot="16200000">
            <a:off x="9011278" y="3601738"/>
            <a:ext cx="2491588" cy="3462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Response  URI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D9BC76-0ACB-3014-7DF5-6E2C7021C405}"/>
              </a:ext>
            </a:extLst>
          </p:cNvPr>
          <p:cNvGrpSpPr/>
          <p:nvPr/>
        </p:nvGrpSpPr>
        <p:grpSpPr>
          <a:xfrm>
            <a:off x="1173481" y="2501623"/>
            <a:ext cx="1404012" cy="2004670"/>
            <a:chOff x="503834" y="2726994"/>
            <a:chExt cx="1404012" cy="2004670"/>
          </a:xfrm>
        </p:grpSpPr>
        <p:pic>
          <p:nvPicPr>
            <p:cNvPr id="12" name="Picture 2" descr="User Avatar – Reloaded – WordPress plugin | WordPress.org">
              <a:extLst>
                <a:ext uri="{FF2B5EF4-FFF2-40B4-BE49-F238E27FC236}">
                  <a16:creationId xmlns:a16="http://schemas.microsoft.com/office/drawing/2014/main" id="{ED3BDF76-64D1-4A99-A8AB-E408DED48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34" y="2726994"/>
              <a:ext cx="1404012" cy="1404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23FFD-20EB-1602-F55C-94F7FC272423}"/>
                </a:ext>
              </a:extLst>
            </p:cNvPr>
            <p:cNvSpPr/>
            <p:nvPr/>
          </p:nvSpPr>
          <p:spPr>
            <a:xfrm>
              <a:off x="581677" y="4250897"/>
              <a:ext cx="1248326" cy="48076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Reader</a:t>
              </a:r>
            </a:p>
          </p:txBody>
        </p:sp>
      </p:grpSp>
      <p:pic>
        <p:nvPicPr>
          <p:cNvPr id="15" name="Picture 1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7DB86D6E-7EC3-F362-8227-5188ECDD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76" y="5103045"/>
            <a:ext cx="1496648" cy="15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9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8" grpId="0" animBg="1"/>
      <p:bldP spid="9" grpId="0" animBg="1"/>
      <p:bldP spid="13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B177-CB40-43E9-F17C-2023131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Object Storage</a:t>
            </a:r>
          </a:p>
        </p:txBody>
      </p:sp>
      <p:pic>
        <p:nvPicPr>
          <p:cNvPr id="1028" name="Picture 4" descr="Connect Microsoft Azure Blob Storage and ClicData BI Tool | ClicData">
            <a:extLst>
              <a:ext uri="{FF2B5EF4-FFF2-40B4-BE49-F238E27FC236}">
                <a16:creationId xmlns:a16="http://schemas.microsoft.com/office/drawing/2014/main" id="{37EDF846-F659-A314-80A0-03C34F94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8" y="2843212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Storage Reviews">
            <a:extLst>
              <a:ext uri="{FF2B5EF4-FFF2-40B4-BE49-F238E27FC236}">
                <a16:creationId xmlns:a16="http://schemas.microsoft.com/office/drawing/2014/main" id="{48AD1661-7EE5-C3CC-D581-335F0F56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3" y="4014787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S3 Online Storage">
            <a:extLst>
              <a:ext uri="{FF2B5EF4-FFF2-40B4-BE49-F238E27FC236}">
                <a16:creationId xmlns:a16="http://schemas.microsoft.com/office/drawing/2014/main" id="{78D5701F-8294-7357-EF28-7BB16557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17" y="665300"/>
            <a:ext cx="4465983" cy="33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D0050E-31DD-BCE7-FD69-7DA7C297C5A1}"/>
              </a:ext>
            </a:extLst>
          </p:cNvPr>
          <p:cNvSpPr/>
          <p:nvPr/>
        </p:nvSpPr>
        <p:spPr>
          <a:xfrm>
            <a:off x="7494104" y="4691270"/>
            <a:ext cx="3250096" cy="132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And S3 Compatible</a:t>
            </a:r>
          </a:p>
        </p:txBody>
      </p:sp>
    </p:spTree>
    <p:extLst>
      <p:ext uri="{BB962C8B-B14F-4D97-AF65-F5344CB8AC3E}">
        <p14:creationId xmlns:p14="http://schemas.microsoft.com/office/powerpoint/2010/main" val="2770810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2894</TotalTime>
  <Words>203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Tw Cen MT</vt:lpstr>
      <vt:lpstr>Tw Cen MT Condensed</vt:lpstr>
      <vt:lpstr>Wingdings 3</vt:lpstr>
      <vt:lpstr>Integral</vt:lpstr>
      <vt:lpstr>PreSigned-Url Or Valet-Key</vt:lpstr>
      <vt:lpstr>Upload File</vt:lpstr>
      <vt:lpstr>Read File</vt:lpstr>
      <vt:lpstr>Options To Store Files</vt:lpstr>
      <vt:lpstr>Object Storage</vt:lpstr>
      <vt:lpstr>Upload With Valet Key</vt:lpstr>
      <vt:lpstr>Read With Valet Key</vt:lpstr>
      <vt:lpstr>Cloud Object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Aside</dc:title>
  <dc:creator>Mohamed Galal</dc:creator>
  <cp:lastModifiedBy>Mohamed Galal</cp:lastModifiedBy>
  <cp:revision>73</cp:revision>
  <dcterms:created xsi:type="dcterms:W3CDTF">2022-12-13T13:39:22Z</dcterms:created>
  <dcterms:modified xsi:type="dcterms:W3CDTF">2023-05-15T13:46:10Z</dcterms:modified>
</cp:coreProperties>
</file>