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28568-AA1C-4986-92DC-734B8BADB9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9F45DB-546D-440A-92D8-ED1DB53400CE}">
      <dgm:prSet phldrT="[Text]"/>
      <dgm:spPr/>
      <dgm:t>
        <a:bodyPr/>
        <a:lstStyle/>
        <a:p>
          <a:r>
            <a:rPr lang="en-US" dirty="0"/>
            <a:t>Automatic Update</a:t>
          </a:r>
        </a:p>
      </dgm:t>
    </dgm:pt>
    <dgm:pt modelId="{F2906D17-8F51-4AF3-A57D-F00C57015F93}" type="parTrans" cxnId="{58AFF464-1412-432D-A470-43AB47F06250}">
      <dgm:prSet/>
      <dgm:spPr/>
      <dgm:t>
        <a:bodyPr/>
        <a:lstStyle/>
        <a:p>
          <a:endParaRPr lang="en-US"/>
        </a:p>
      </dgm:t>
    </dgm:pt>
    <dgm:pt modelId="{D4A320B4-1DD1-40B4-93F9-D6F46959C36E}" type="sibTrans" cxnId="{58AFF464-1412-432D-A470-43AB47F06250}">
      <dgm:prSet/>
      <dgm:spPr/>
      <dgm:t>
        <a:bodyPr/>
        <a:lstStyle/>
        <a:p>
          <a:endParaRPr lang="en-US"/>
        </a:p>
      </dgm:t>
    </dgm:pt>
    <dgm:pt modelId="{9CAD1404-4216-4401-8075-00F879E77909}">
      <dgm:prSet phldrT="[Text]"/>
      <dgm:spPr/>
      <dgm:t>
        <a:bodyPr/>
        <a:lstStyle/>
        <a:p>
          <a:r>
            <a:rPr lang="en-US" dirty="0"/>
            <a:t>Can affect writing performance</a:t>
          </a:r>
        </a:p>
      </dgm:t>
    </dgm:pt>
    <dgm:pt modelId="{0134D106-DDB0-40B8-B01A-6B4E9B144121}" type="parTrans" cxnId="{F1BDBF25-8337-4A6D-9D55-879A630FD267}">
      <dgm:prSet/>
      <dgm:spPr/>
      <dgm:t>
        <a:bodyPr/>
        <a:lstStyle/>
        <a:p>
          <a:endParaRPr lang="en-US"/>
        </a:p>
      </dgm:t>
    </dgm:pt>
    <dgm:pt modelId="{06A34134-71A5-4552-996E-80891A7D2C9C}" type="sibTrans" cxnId="{F1BDBF25-8337-4A6D-9D55-879A630FD267}">
      <dgm:prSet/>
      <dgm:spPr/>
      <dgm:t>
        <a:bodyPr/>
        <a:lstStyle/>
        <a:p>
          <a:endParaRPr lang="en-US"/>
        </a:p>
      </dgm:t>
    </dgm:pt>
    <dgm:pt modelId="{70A19C2E-C4C9-4DE3-BC2D-CEFB781B9249}">
      <dgm:prSet phldrT="[Text]"/>
      <dgm:spPr/>
      <dgm:t>
        <a:bodyPr/>
        <a:lstStyle/>
        <a:p>
          <a:r>
            <a:rPr lang="en-US" dirty="0"/>
            <a:t>Event Sourcing</a:t>
          </a:r>
        </a:p>
      </dgm:t>
    </dgm:pt>
    <dgm:pt modelId="{EFABD743-0817-4AB4-9569-3D5D01A408E3}" type="parTrans" cxnId="{3F06B46F-0447-4943-BFA0-418CA69FBF93}">
      <dgm:prSet/>
      <dgm:spPr/>
      <dgm:t>
        <a:bodyPr/>
        <a:lstStyle/>
        <a:p>
          <a:endParaRPr lang="en-US"/>
        </a:p>
      </dgm:t>
    </dgm:pt>
    <dgm:pt modelId="{77E44FB1-00A0-4D76-A412-5D128142EF12}" type="sibTrans" cxnId="{3F06B46F-0447-4943-BFA0-418CA69FBF93}">
      <dgm:prSet/>
      <dgm:spPr/>
      <dgm:t>
        <a:bodyPr/>
        <a:lstStyle/>
        <a:p>
          <a:endParaRPr lang="en-US"/>
        </a:p>
      </dgm:t>
    </dgm:pt>
    <dgm:pt modelId="{3782043A-77A6-4D9F-9B9A-83B0BF8FD47B}">
      <dgm:prSet phldrT="[Text]"/>
      <dgm:spPr/>
      <dgm:t>
        <a:bodyPr/>
        <a:lstStyle/>
        <a:p>
          <a:r>
            <a:rPr lang="en-US" dirty="0"/>
            <a:t>Strong consistency</a:t>
          </a:r>
        </a:p>
      </dgm:t>
    </dgm:pt>
    <dgm:pt modelId="{E49AAFC2-6FB8-4208-B3AF-D418BFC49B26}" type="parTrans" cxnId="{BDCF515D-8C3D-4401-8C8D-10F2F5DAA1A9}">
      <dgm:prSet/>
      <dgm:spPr/>
      <dgm:t>
        <a:bodyPr/>
        <a:lstStyle/>
        <a:p>
          <a:endParaRPr lang="en-US"/>
        </a:p>
      </dgm:t>
    </dgm:pt>
    <dgm:pt modelId="{D2B8A7A4-07B8-4939-B698-41365F16D1A7}" type="sibTrans" cxnId="{BDCF515D-8C3D-4401-8C8D-10F2F5DAA1A9}">
      <dgm:prSet/>
      <dgm:spPr/>
      <dgm:t>
        <a:bodyPr/>
        <a:lstStyle/>
        <a:p>
          <a:endParaRPr lang="en-US"/>
        </a:p>
      </dgm:t>
    </dgm:pt>
    <dgm:pt modelId="{6A04695A-A4A4-438B-A6B9-A3FBD452C48D}">
      <dgm:prSet phldrT="[Text]"/>
      <dgm:spPr/>
      <dgm:t>
        <a:bodyPr/>
        <a:lstStyle/>
        <a:p>
          <a:r>
            <a:rPr lang="en-US" dirty="0"/>
            <a:t>Scheduled Update</a:t>
          </a:r>
        </a:p>
      </dgm:t>
    </dgm:pt>
    <dgm:pt modelId="{CFC41E3A-DA39-42E5-9BB2-901682EE3734}" type="parTrans" cxnId="{41902469-03EB-48BA-9155-E52488EE8BF9}">
      <dgm:prSet/>
      <dgm:spPr/>
      <dgm:t>
        <a:bodyPr/>
        <a:lstStyle/>
        <a:p>
          <a:endParaRPr lang="en-US"/>
        </a:p>
      </dgm:t>
    </dgm:pt>
    <dgm:pt modelId="{C10929C7-8C37-4BB9-AD3A-81290DE0A25B}" type="sibTrans" cxnId="{41902469-03EB-48BA-9155-E52488EE8BF9}">
      <dgm:prSet/>
      <dgm:spPr/>
      <dgm:t>
        <a:bodyPr/>
        <a:lstStyle/>
        <a:p>
          <a:endParaRPr lang="en-US"/>
        </a:p>
      </dgm:t>
    </dgm:pt>
    <dgm:pt modelId="{984CF7F8-13A3-40A1-9081-D3154987285A}">
      <dgm:prSet phldrT="[Text]"/>
      <dgm:spPr/>
      <dgm:t>
        <a:bodyPr/>
        <a:lstStyle/>
        <a:p>
          <a:r>
            <a:rPr lang="en-US" dirty="0"/>
            <a:t>Supported by some of Engines</a:t>
          </a:r>
        </a:p>
      </dgm:t>
    </dgm:pt>
    <dgm:pt modelId="{360EC915-9739-4071-A262-789D9881B0A1}" type="parTrans" cxnId="{4FDBBD66-9664-4380-B0DD-5045F98E3E31}">
      <dgm:prSet/>
      <dgm:spPr/>
      <dgm:t>
        <a:bodyPr/>
        <a:lstStyle/>
        <a:p>
          <a:endParaRPr lang="en-US"/>
        </a:p>
      </dgm:t>
    </dgm:pt>
    <dgm:pt modelId="{89BB63EF-965B-4FD3-B8AB-A497563EAEEE}" type="sibTrans" cxnId="{4FDBBD66-9664-4380-B0DD-5045F98E3E31}">
      <dgm:prSet/>
      <dgm:spPr/>
      <dgm:t>
        <a:bodyPr/>
        <a:lstStyle/>
        <a:p>
          <a:endParaRPr lang="en-US"/>
        </a:p>
      </dgm:t>
    </dgm:pt>
    <dgm:pt modelId="{622D33AB-B962-4E70-B9B0-EAF5985CDA49}">
      <dgm:prSet phldrT="[Text]"/>
      <dgm:spPr/>
      <dgm:t>
        <a:bodyPr/>
        <a:lstStyle/>
        <a:p>
          <a:r>
            <a:rPr lang="en-US" dirty="0"/>
            <a:t>use  scheduled task to regenerate the view.</a:t>
          </a:r>
        </a:p>
      </dgm:t>
    </dgm:pt>
    <dgm:pt modelId="{1978DDE2-7975-4ED2-A846-342636BFC1A8}" type="parTrans" cxnId="{3D7FAB4D-1F55-4323-88DD-2049C4C9977D}">
      <dgm:prSet/>
      <dgm:spPr/>
      <dgm:t>
        <a:bodyPr/>
        <a:lstStyle/>
        <a:p>
          <a:endParaRPr lang="en-US"/>
        </a:p>
      </dgm:t>
    </dgm:pt>
    <dgm:pt modelId="{8DB0B754-DF6B-43F1-AD3B-7751A4190258}" type="sibTrans" cxnId="{3D7FAB4D-1F55-4323-88DD-2049C4C9977D}">
      <dgm:prSet/>
      <dgm:spPr/>
      <dgm:t>
        <a:bodyPr/>
        <a:lstStyle/>
        <a:p>
          <a:endParaRPr lang="en-US"/>
        </a:p>
      </dgm:t>
    </dgm:pt>
    <dgm:pt modelId="{B2A4F240-F54A-4374-A872-347E8CDD61F1}">
      <dgm:prSet phldrT="[Text]"/>
      <dgm:spPr/>
      <dgm:t>
        <a:bodyPr/>
        <a:lstStyle/>
        <a:p>
          <a:r>
            <a:rPr lang="en-US" dirty="0"/>
            <a:t>Eventual Consistency</a:t>
          </a:r>
        </a:p>
      </dgm:t>
    </dgm:pt>
    <dgm:pt modelId="{DE67E9E7-0185-4342-A792-1891F4B9D5A2}" type="parTrans" cxnId="{F1CB17DC-4207-4E91-A2CB-5C70A775B759}">
      <dgm:prSet/>
      <dgm:spPr/>
      <dgm:t>
        <a:bodyPr/>
        <a:lstStyle/>
        <a:p>
          <a:endParaRPr lang="en-US"/>
        </a:p>
      </dgm:t>
    </dgm:pt>
    <dgm:pt modelId="{51E3BBE5-37B0-4AE5-B263-E7F276C081C6}" type="sibTrans" cxnId="{F1CB17DC-4207-4E91-A2CB-5C70A775B759}">
      <dgm:prSet/>
      <dgm:spPr/>
      <dgm:t>
        <a:bodyPr/>
        <a:lstStyle/>
        <a:p>
          <a:endParaRPr lang="en-US"/>
        </a:p>
      </dgm:t>
    </dgm:pt>
    <dgm:pt modelId="{FA444C8E-980D-46BE-9D6D-90092D5D0691}">
      <dgm:prSet phldrT="[Text]"/>
      <dgm:spPr/>
      <dgm:t>
        <a:bodyPr/>
        <a:lstStyle/>
        <a:p>
          <a:r>
            <a:rPr lang="en-US"/>
            <a:t>Materialized Views are </a:t>
          </a:r>
          <a:r>
            <a:rPr lang="en-US" b="0" i="0">
              <a:effectLst/>
              <a:latin typeface="Segoe UI" panose="020B0502040204020203" pitchFamily="34" charset="0"/>
            </a:rPr>
            <a:t>necessary</a:t>
          </a:r>
          <a:endParaRPr lang="en-US" dirty="0"/>
        </a:p>
      </dgm:t>
    </dgm:pt>
    <dgm:pt modelId="{B653E0A3-876F-4A4A-B295-D0B44DF79AC3}" type="parTrans" cxnId="{3E75E9C7-30A5-40F5-8F09-D2BBDB5AC8E4}">
      <dgm:prSet/>
      <dgm:spPr/>
      <dgm:t>
        <a:bodyPr/>
        <a:lstStyle/>
        <a:p>
          <a:endParaRPr lang="en-US"/>
        </a:p>
      </dgm:t>
    </dgm:pt>
    <dgm:pt modelId="{B95A32AC-3AA8-4C86-8741-AB7EEB0A574A}" type="sibTrans" cxnId="{3E75E9C7-30A5-40F5-8F09-D2BBDB5AC8E4}">
      <dgm:prSet/>
      <dgm:spPr/>
      <dgm:t>
        <a:bodyPr/>
        <a:lstStyle/>
        <a:p>
          <a:endParaRPr lang="en-US"/>
        </a:p>
      </dgm:t>
    </dgm:pt>
    <dgm:pt modelId="{035779C1-23C6-4CD8-963B-EBF0367F2FA1}" type="pres">
      <dgm:prSet presAssocID="{A2B28568-AA1C-4986-92DC-734B8BADB9F1}" presName="linear" presStyleCnt="0">
        <dgm:presLayoutVars>
          <dgm:animLvl val="lvl"/>
          <dgm:resizeHandles val="exact"/>
        </dgm:presLayoutVars>
      </dgm:prSet>
      <dgm:spPr/>
    </dgm:pt>
    <dgm:pt modelId="{6BF830C8-E584-45F3-9D03-7BFEA9839754}" type="pres">
      <dgm:prSet presAssocID="{6A9F45DB-546D-440A-92D8-ED1DB53400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5FE176-97B8-4428-B416-931EE00A71E5}" type="pres">
      <dgm:prSet presAssocID="{6A9F45DB-546D-440A-92D8-ED1DB53400CE}" presName="childText" presStyleLbl="revTx" presStyleIdx="0" presStyleCnt="3">
        <dgm:presLayoutVars>
          <dgm:bulletEnabled val="1"/>
        </dgm:presLayoutVars>
      </dgm:prSet>
      <dgm:spPr/>
    </dgm:pt>
    <dgm:pt modelId="{1D4B4697-248F-4ED6-8340-B21F01EFC9AE}" type="pres">
      <dgm:prSet presAssocID="{6A04695A-A4A4-438B-A6B9-A3FBD452C4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5402CC-689A-476F-AF41-E5D98DB8C714}" type="pres">
      <dgm:prSet presAssocID="{6A04695A-A4A4-438B-A6B9-A3FBD452C48D}" presName="childText" presStyleLbl="revTx" presStyleIdx="1" presStyleCnt="3">
        <dgm:presLayoutVars>
          <dgm:bulletEnabled val="1"/>
        </dgm:presLayoutVars>
      </dgm:prSet>
      <dgm:spPr/>
    </dgm:pt>
    <dgm:pt modelId="{22AC117B-C537-4773-A698-B7B3BA31D36C}" type="pres">
      <dgm:prSet presAssocID="{70A19C2E-C4C9-4DE3-BC2D-CEFB781B924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217BAA-6EA0-45BE-9B23-9AA0E20E40D3}" type="pres">
      <dgm:prSet presAssocID="{70A19C2E-C4C9-4DE3-BC2D-CEFB781B924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B027D02-391C-4394-AB44-2CAACAB82562}" type="presOf" srcId="{6A9F45DB-546D-440A-92D8-ED1DB53400CE}" destId="{6BF830C8-E584-45F3-9D03-7BFEA9839754}" srcOrd="0" destOrd="0" presId="urn:microsoft.com/office/officeart/2005/8/layout/vList2"/>
    <dgm:cxn modelId="{EFF6700C-8B59-44F4-AD8B-6CC8EA7808A6}" type="presOf" srcId="{9CAD1404-4216-4401-8075-00F879E77909}" destId="{9C5FE176-97B8-4428-B416-931EE00A71E5}" srcOrd="0" destOrd="1" presId="urn:microsoft.com/office/officeart/2005/8/layout/vList2"/>
    <dgm:cxn modelId="{ED0F060D-EBCE-45DE-B63C-CB234935E084}" type="presOf" srcId="{FA444C8E-980D-46BE-9D6D-90092D5D0691}" destId="{4F217BAA-6EA0-45BE-9B23-9AA0E20E40D3}" srcOrd="0" destOrd="0" presId="urn:microsoft.com/office/officeart/2005/8/layout/vList2"/>
    <dgm:cxn modelId="{F1BDBF25-8337-4A6D-9D55-879A630FD267}" srcId="{6A9F45DB-546D-440A-92D8-ED1DB53400CE}" destId="{9CAD1404-4216-4401-8075-00F879E77909}" srcOrd="1" destOrd="0" parTransId="{0134D106-DDB0-40B8-B01A-6B4E9B144121}" sibTransId="{06A34134-71A5-4552-996E-80891A7D2C9C}"/>
    <dgm:cxn modelId="{BDCF515D-8C3D-4401-8C8D-10F2F5DAA1A9}" srcId="{6A9F45DB-546D-440A-92D8-ED1DB53400CE}" destId="{3782043A-77A6-4D9F-9B9A-83B0BF8FD47B}" srcOrd="2" destOrd="0" parTransId="{E49AAFC2-6FB8-4208-B3AF-D418BFC49B26}" sibTransId="{D2B8A7A4-07B8-4939-B698-41365F16D1A7}"/>
    <dgm:cxn modelId="{58AFF464-1412-432D-A470-43AB47F06250}" srcId="{A2B28568-AA1C-4986-92DC-734B8BADB9F1}" destId="{6A9F45DB-546D-440A-92D8-ED1DB53400CE}" srcOrd="0" destOrd="0" parTransId="{F2906D17-8F51-4AF3-A57D-F00C57015F93}" sibTransId="{D4A320B4-1DD1-40B4-93F9-D6F46959C36E}"/>
    <dgm:cxn modelId="{4FDBBD66-9664-4380-B0DD-5045F98E3E31}" srcId="{6A9F45DB-546D-440A-92D8-ED1DB53400CE}" destId="{984CF7F8-13A3-40A1-9081-D3154987285A}" srcOrd="0" destOrd="0" parTransId="{360EC915-9739-4071-A262-789D9881B0A1}" sibTransId="{89BB63EF-965B-4FD3-B8AB-A497563EAEEE}"/>
    <dgm:cxn modelId="{41902469-03EB-48BA-9155-E52488EE8BF9}" srcId="{A2B28568-AA1C-4986-92DC-734B8BADB9F1}" destId="{6A04695A-A4A4-438B-A6B9-A3FBD452C48D}" srcOrd="1" destOrd="0" parTransId="{CFC41E3A-DA39-42E5-9BB2-901682EE3734}" sibTransId="{C10929C7-8C37-4BB9-AD3A-81290DE0A25B}"/>
    <dgm:cxn modelId="{74208D6B-4303-42D9-92F5-0BE9D962C4B2}" type="presOf" srcId="{3782043A-77A6-4D9F-9B9A-83B0BF8FD47B}" destId="{9C5FE176-97B8-4428-B416-931EE00A71E5}" srcOrd="0" destOrd="2" presId="urn:microsoft.com/office/officeart/2005/8/layout/vList2"/>
    <dgm:cxn modelId="{3D7FAB4D-1F55-4323-88DD-2049C4C9977D}" srcId="{6A04695A-A4A4-438B-A6B9-A3FBD452C48D}" destId="{622D33AB-B962-4E70-B9B0-EAF5985CDA49}" srcOrd="0" destOrd="0" parTransId="{1978DDE2-7975-4ED2-A846-342636BFC1A8}" sibTransId="{8DB0B754-DF6B-43F1-AD3B-7751A4190258}"/>
    <dgm:cxn modelId="{3F06B46F-0447-4943-BFA0-418CA69FBF93}" srcId="{A2B28568-AA1C-4986-92DC-734B8BADB9F1}" destId="{70A19C2E-C4C9-4DE3-BC2D-CEFB781B9249}" srcOrd="2" destOrd="0" parTransId="{EFABD743-0817-4AB4-9569-3D5D01A408E3}" sibTransId="{77E44FB1-00A0-4D76-A412-5D128142EF12}"/>
    <dgm:cxn modelId="{30C54086-3A7E-4A9F-8B78-766C71B7C9A3}" type="presOf" srcId="{B2A4F240-F54A-4374-A872-347E8CDD61F1}" destId="{BF5402CC-689A-476F-AF41-E5D98DB8C714}" srcOrd="0" destOrd="1" presId="urn:microsoft.com/office/officeart/2005/8/layout/vList2"/>
    <dgm:cxn modelId="{D975A790-79F8-495F-9B68-F70C95AB1129}" type="presOf" srcId="{6A04695A-A4A4-438B-A6B9-A3FBD452C48D}" destId="{1D4B4697-248F-4ED6-8340-B21F01EFC9AE}" srcOrd="0" destOrd="0" presId="urn:microsoft.com/office/officeart/2005/8/layout/vList2"/>
    <dgm:cxn modelId="{61531BC1-64B5-4BBA-840C-863C15E4446E}" type="presOf" srcId="{70A19C2E-C4C9-4DE3-BC2D-CEFB781B9249}" destId="{22AC117B-C537-4773-A698-B7B3BA31D36C}" srcOrd="0" destOrd="0" presId="urn:microsoft.com/office/officeart/2005/8/layout/vList2"/>
    <dgm:cxn modelId="{3E75E9C7-30A5-40F5-8F09-D2BBDB5AC8E4}" srcId="{70A19C2E-C4C9-4DE3-BC2D-CEFB781B9249}" destId="{FA444C8E-980D-46BE-9D6D-90092D5D0691}" srcOrd="0" destOrd="0" parTransId="{B653E0A3-876F-4A4A-B295-D0B44DF79AC3}" sibTransId="{B95A32AC-3AA8-4C86-8741-AB7EEB0A574A}"/>
    <dgm:cxn modelId="{F1CB17DC-4207-4E91-A2CB-5C70A775B759}" srcId="{6A04695A-A4A4-438B-A6B9-A3FBD452C48D}" destId="{B2A4F240-F54A-4374-A872-347E8CDD61F1}" srcOrd="1" destOrd="0" parTransId="{DE67E9E7-0185-4342-A792-1891F4B9D5A2}" sibTransId="{51E3BBE5-37B0-4AE5-B263-E7F276C081C6}"/>
    <dgm:cxn modelId="{2BE7E8E1-FD18-4DB5-9F24-2B39A7844B8C}" type="presOf" srcId="{622D33AB-B962-4E70-B9B0-EAF5985CDA49}" destId="{BF5402CC-689A-476F-AF41-E5D98DB8C714}" srcOrd="0" destOrd="0" presId="urn:microsoft.com/office/officeart/2005/8/layout/vList2"/>
    <dgm:cxn modelId="{FBEA99E2-4344-496F-9945-67C690762A39}" type="presOf" srcId="{984CF7F8-13A3-40A1-9081-D3154987285A}" destId="{9C5FE176-97B8-4428-B416-931EE00A71E5}" srcOrd="0" destOrd="0" presId="urn:microsoft.com/office/officeart/2005/8/layout/vList2"/>
    <dgm:cxn modelId="{E465EDFD-7856-4CEE-9AC6-6B712DB0CE1D}" type="presOf" srcId="{A2B28568-AA1C-4986-92DC-734B8BADB9F1}" destId="{035779C1-23C6-4CD8-963B-EBF0367F2FA1}" srcOrd="0" destOrd="0" presId="urn:microsoft.com/office/officeart/2005/8/layout/vList2"/>
    <dgm:cxn modelId="{08F33853-B09B-4F10-BA3B-978E1DA37A7A}" type="presParOf" srcId="{035779C1-23C6-4CD8-963B-EBF0367F2FA1}" destId="{6BF830C8-E584-45F3-9D03-7BFEA9839754}" srcOrd="0" destOrd="0" presId="urn:microsoft.com/office/officeart/2005/8/layout/vList2"/>
    <dgm:cxn modelId="{648F11C4-A2FA-4C49-BDD1-B9021E75432E}" type="presParOf" srcId="{035779C1-23C6-4CD8-963B-EBF0367F2FA1}" destId="{9C5FE176-97B8-4428-B416-931EE00A71E5}" srcOrd="1" destOrd="0" presId="urn:microsoft.com/office/officeart/2005/8/layout/vList2"/>
    <dgm:cxn modelId="{D2A413C1-57FB-4B6E-9789-3D1F4A49C6C1}" type="presParOf" srcId="{035779C1-23C6-4CD8-963B-EBF0367F2FA1}" destId="{1D4B4697-248F-4ED6-8340-B21F01EFC9AE}" srcOrd="2" destOrd="0" presId="urn:microsoft.com/office/officeart/2005/8/layout/vList2"/>
    <dgm:cxn modelId="{6E6496C8-94A2-406B-A507-D2C6069B268B}" type="presParOf" srcId="{035779C1-23C6-4CD8-963B-EBF0367F2FA1}" destId="{BF5402CC-689A-476F-AF41-E5D98DB8C714}" srcOrd="3" destOrd="0" presId="urn:microsoft.com/office/officeart/2005/8/layout/vList2"/>
    <dgm:cxn modelId="{EC57A38F-8893-4535-99A5-97CE91E72B08}" type="presParOf" srcId="{035779C1-23C6-4CD8-963B-EBF0367F2FA1}" destId="{22AC117B-C537-4773-A698-B7B3BA31D36C}" srcOrd="4" destOrd="0" presId="urn:microsoft.com/office/officeart/2005/8/layout/vList2"/>
    <dgm:cxn modelId="{70C03165-5A76-4216-83AE-151AF0582BDC}" type="presParOf" srcId="{035779C1-23C6-4CD8-963B-EBF0367F2FA1}" destId="{4F217BAA-6EA0-45BE-9B23-9AA0E20E40D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17994-B0C7-45DB-A061-641A096D36E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019317-A4CA-4606-BA57-A220D7BA28CB}">
      <dgm:prSet phldrT="[Text]"/>
      <dgm:spPr/>
      <dgm:t>
        <a:bodyPr/>
        <a:lstStyle/>
        <a:p>
          <a:r>
            <a:rPr lang="en-US" dirty="0"/>
            <a:t>Query is Complex</a:t>
          </a:r>
        </a:p>
      </dgm:t>
    </dgm:pt>
    <dgm:pt modelId="{837690AD-F704-4912-830C-9A736DAE59B8}" type="parTrans" cxnId="{E224A0F7-4A17-4970-9F3F-2774CD946D11}">
      <dgm:prSet/>
      <dgm:spPr/>
      <dgm:t>
        <a:bodyPr/>
        <a:lstStyle/>
        <a:p>
          <a:endParaRPr lang="en-US"/>
        </a:p>
      </dgm:t>
    </dgm:pt>
    <dgm:pt modelId="{BDF55901-BC1A-4A09-9D10-BFB3CF35D213}" type="sibTrans" cxnId="{E224A0F7-4A17-4970-9F3F-2774CD946D11}">
      <dgm:prSet/>
      <dgm:spPr/>
      <dgm:t>
        <a:bodyPr/>
        <a:lstStyle/>
        <a:p>
          <a:endParaRPr lang="en-US"/>
        </a:p>
      </dgm:t>
    </dgm:pt>
    <dgm:pt modelId="{6399A617-BB4D-4976-9722-F077DF55CD7D}">
      <dgm:prSet phldrT="[Text]"/>
      <dgm:spPr/>
      <dgm:t>
        <a:bodyPr/>
        <a:lstStyle/>
        <a:p>
          <a:r>
            <a:rPr lang="en-US" b="0" i="0" dirty="0"/>
            <a:t>Improve query performance</a:t>
          </a:r>
          <a:endParaRPr lang="en-US" dirty="0"/>
        </a:p>
      </dgm:t>
    </dgm:pt>
    <dgm:pt modelId="{D4D93AFD-5A05-4A7C-B8A1-399DA93F590B}" type="parTrans" cxnId="{95B9A7C0-0C5E-4EF5-B99D-B5C5E6E69911}">
      <dgm:prSet/>
      <dgm:spPr/>
      <dgm:t>
        <a:bodyPr/>
        <a:lstStyle/>
        <a:p>
          <a:endParaRPr lang="en-US"/>
        </a:p>
      </dgm:t>
    </dgm:pt>
    <dgm:pt modelId="{41748F4A-3A3B-4166-997E-AEF5425DC403}" type="sibTrans" cxnId="{95B9A7C0-0C5E-4EF5-B99D-B5C5E6E69911}">
      <dgm:prSet/>
      <dgm:spPr/>
      <dgm:t>
        <a:bodyPr/>
        <a:lstStyle/>
        <a:p>
          <a:endParaRPr lang="en-US"/>
        </a:p>
      </dgm:t>
    </dgm:pt>
    <dgm:pt modelId="{2C590F11-C9AE-41F5-93FB-AF7B757319E7}">
      <dgm:prSet phldrT="[Text]"/>
      <dgm:spPr/>
      <dgm:t>
        <a:bodyPr/>
        <a:lstStyle/>
        <a:p>
          <a:r>
            <a:rPr lang="en-US" b="0" i="0" dirty="0"/>
            <a:t>Bridging different data stores</a:t>
          </a:r>
          <a:endParaRPr lang="en-US" dirty="0"/>
        </a:p>
      </dgm:t>
    </dgm:pt>
    <dgm:pt modelId="{3AF2F1D5-542C-4707-A2A8-1086053FB4AE}" type="parTrans" cxnId="{32E270D1-687A-4EC1-9633-CB405D85BCD5}">
      <dgm:prSet/>
      <dgm:spPr/>
      <dgm:t>
        <a:bodyPr/>
        <a:lstStyle/>
        <a:p>
          <a:endParaRPr lang="en-US"/>
        </a:p>
      </dgm:t>
    </dgm:pt>
    <dgm:pt modelId="{F2954062-B5F2-42BD-AD65-1DBFC3386E4A}" type="sibTrans" cxnId="{32E270D1-687A-4EC1-9633-CB405D85BCD5}">
      <dgm:prSet/>
      <dgm:spPr/>
      <dgm:t>
        <a:bodyPr/>
        <a:lstStyle/>
        <a:p>
          <a:endParaRPr lang="en-US"/>
        </a:p>
      </dgm:t>
    </dgm:pt>
    <dgm:pt modelId="{9555F0A8-2B30-4A68-8525-AD2F27D3DDC9}">
      <dgm:prSet phldrT="[Text]"/>
      <dgm:spPr/>
      <dgm:t>
        <a:bodyPr/>
        <a:lstStyle/>
        <a:p>
          <a:r>
            <a:rPr lang="en-US" b="0" i="0" dirty="0"/>
            <a:t>Microservices</a:t>
          </a:r>
          <a:endParaRPr lang="en-US" dirty="0"/>
        </a:p>
      </dgm:t>
    </dgm:pt>
    <dgm:pt modelId="{EDE7141D-142B-4766-8C65-B6F05A22DE99}" type="parTrans" cxnId="{D7F439FB-690D-478D-B63F-B133F618EE8D}">
      <dgm:prSet/>
      <dgm:spPr/>
      <dgm:t>
        <a:bodyPr/>
        <a:lstStyle/>
        <a:p>
          <a:endParaRPr lang="en-US"/>
        </a:p>
      </dgm:t>
    </dgm:pt>
    <dgm:pt modelId="{0321E11E-C7B9-4994-9960-57F2388A5BE3}" type="sibTrans" cxnId="{D7F439FB-690D-478D-B63F-B133F618EE8D}">
      <dgm:prSet/>
      <dgm:spPr/>
      <dgm:t>
        <a:bodyPr/>
        <a:lstStyle/>
        <a:p>
          <a:endParaRPr lang="en-US"/>
        </a:p>
      </dgm:t>
    </dgm:pt>
    <dgm:pt modelId="{CDF06F4D-C749-44AE-8C66-9F476DB0056F}">
      <dgm:prSet phldrT="[Text]"/>
      <dgm:spPr/>
      <dgm:t>
        <a:bodyPr/>
        <a:lstStyle/>
        <a:p>
          <a:r>
            <a:rPr lang="en-US" b="0" i="0" dirty="0"/>
            <a:t>Security or privacy</a:t>
          </a:r>
          <a:endParaRPr lang="en-US" dirty="0"/>
        </a:p>
      </dgm:t>
    </dgm:pt>
    <dgm:pt modelId="{2B1BDD34-7EEC-4975-BBC4-711EE6A04EDE}" type="parTrans" cxnId="{B5035A58-BBD5-4912-8062-5743D713C734}">
      <dgm:prSet/>
      <dgm:spPr/>
      <dgm:t>
        <a:bodyPr/>
        <a:lstStyle/>
        <a:p>
          <a:endParaRPr lang="en-US"/>
        </a:p>
      </dgm:t>
    </dgm:pt>
    <dgm:pt modelId="{2134DCA7-2638-4AE3-8B60-C560C6060B69}" type="sibTrans" cxnId="{B5035A58-BBD5-4912-8062-5743D713C734}">
      <dgm:prSet/>
      <dgm:spPr/>
      <dgm:t>
        <a:bodyPr/>
        <a:lstStyle/>
        <a:p>
          <a:endParaRPr lang="en-US"/>
        </a:p>
      </dgm:t>
    </dgm:pt>
    <dgm:pt modelId="{A5772FEF-2F65-4824-BF28-2CE8AEDDE912}" type="pres">
      <dgm:prSet presAssocID="{BF617994-B0C7-45DB-A061-641A096D36ED}" presName="diagram" presStyleCnt="0">
        <dgm:presLayoutVars>
          <dgm:dir/>
          <dgm:resizeHandles val="exact"/>
        </dgm:presLayoutVars>
      </dgm:prSet>
      <dgm:spPr/>
    </dgm:pt>
    <dgm:pt modelId="{C11F736C-2542-4B01-BBC1-708169D5D741}" type="pres">
      <dgm:prSet presAssocID="{90019317-A4CA-4606-BA57-A220D7BA28CB}" presName="node" presStyleLbl="node1" presStyleIdx="0" presStyleCnt="5">
        <dgm:presLayoutVars>
          <dgm:bulletEnabled val="1"/>
        </dgm:presLayoutVars>
      </dgm:prSet>
      <dgm:spPr/>
    </dgm:pt>
    <dgm:pt modelId="{F8E321DB-6744-4E2B-9368-9B7199934910}" type="pres">
      <dgm:prSet presAssocID="{BDF55901-BC1A-4A09-9D10-BFB3CF35D213}" presName="sibTrans" presStyleCnt="0"/>
      <dgm:spPr/>
    </dgm:pt>
    <dgm:pt modelId="{F896C0DF-9F88-4EAD-8F08-4724B192F120}" type="pres">
      <dgm:prSet presAssocID="{6399A617-BB4D-4976-9722-F077DF55CD7D}" presName="node" presStyleLbl="node1" presStyleIdx="1" presStyleCnt="5">
        <dgm:presLayoutVars>
          <dgm:bulletEnabled val="1"/>
        </dgm:presLayoutVars>
      </dgm:prSet>
      <dgm:spPr/>
    </dgm:pt>
    <dgm:pt modelId="{F8D861A0-C6AC-4022-B2F3-3E2BCF30D241}" type="pres">
      <dgm:prSet presAssocID="{41748F4A-3A3B-4166-997E-AEF5425DC403}" presName="sibTrans" presStyleCnt="0"/>
      <dgm:spPr/>
    </dgm:pt>
    <dgm:pt modelId="{B2594925-CD8E-4C54-8B67-D924EBABDDFC}" type="pres">
      <dgm:prSet presAssocID="{CDF06F4D-C749-44AE-8C66-9F476DB0056F}" presName="node" presStyleLbl="node1" presStyleIdx="2" presStyleCnt="5">
        <dgm:presLayoutVars>
          <dgm:bulletEnabled val="1"/>
        </dgm:presLayoutVars>
      </dgm:prSet>
      <dgm:spPr/>
    </dgm:pt>
    <dgm:pt modelId="{45FC351D-B43D-4DD8-8F35-D1328344E42D}" type="pres">
      <dgm:prSet presAssocID="{2134DCA7-2638-4AE3-8B60-C560C6060B69}" presName="sibTrans" presStyleCnt="0"/>
      <dgm:spPr/>
    </dgm:pt>
    <dgm:pt modelId="{89D75C11-36B8-449F-932D-321A99CABAC2}" type="pres">
      <dgm:prSet presAssocID="{2C590F11-C9AE-41F5-93FB-AF7B757319E7}" presName="node" presStyleLbl="node1" presStyleIdx="3" presStyleCnt="5">
        <dgm:presLayoutVars>
          <dgm:bulletEnabled val="1"/>
        </dgm:presLayoutVars>
      </dgm:prSet>
      <dgm:spPr/>
    </dgm:pt>
    <dgm:pt modelId="{46AFDF83-8D5F-4055-8765-70C51B4B6126}" type="pres">
      <dgm:prSet presAssocID="{F2954062-B5F2-42BD-AD65-1DBFC3386E4A}" presName="sibTrans" presStyleCnt="0"/>
      <dgm:spPr/>
    </dgm:pt>
    <dgm:pt modelId="{0344CD61-58EC-40BB-AAED-00876AAFE9FA}" type="pres">
      <dgm:prSet presAssocID="{9555F0A8-2B30-4A68-8525-AD2F27D3DDC9}" presName="node" presStyleLbl="node1" presStyleIdx="4" presStyleCnt="5">
        <dgm:presLayoutVars>
          <dgm:bulletEnabled val="1"/>
        </dgm:presLayoutVars>
      </dgm:prSet>
      <dgm:spPr/>
    </dgm:pt>
  </dgm:ptLst>
  <dgm:cxnLst>
    <dgm:cxn modelId="{E5F3623B-D790-4CC4-9501-51ADF0841A00}" type="presOf" srcId="{9555F0A8-2B30-4A68-8525-AD2F27D3DDC9}" destId="{0344CD61-58EC-40BB-AAED-00876AAFE9FA}" srcOrd="0" destOrd="0" presId="urn:microsoft.com/office/officeart/2005/8/layout/default"/>
    <dgm:cxn modelId="{C223B03C-5136-47E4-BBD4-EDCC6E32C5B7}" type="presOf" srcId="{CDF06F4D-C749-44AE-8C66-9F476DB0056F}" destId="{B2594925-CD8E-4C54-8B67-D924EBABDDFC}" srcOrd="0" destOrd="0" presId="urn:microsoft.com/office/officeart/2005/8/layout/default"/>
    <dgm:cxn modelId="{AD6DC276-448B-461D-A78F-CD28276F18EE}" type="presOf" srcId="{BF617994-B0C7-45DB-A061-641A096D36ED}" destId="{A5772FEF-2F65-4824-BF28-2CE8AEDDE912}" srcOrd="0" destOrd="0" presId="urn:microsoft.com/office/officeart/2005/8/layout/default"/>
    <dgm:cxn modelId="{B5035A58-BBD5-4912-8062-5743D713C734}" srcId="{BF617994-B0C7-45DB-A061-641A096D36ED}" destId="{CDF06F4D-C749-44AE-8C66-9F476DB0056F}" srcOrd="2" destOrd="0" parTransId="{2B1BDD34-7EEC-4975-BBC4-711EE6A04EDE}" sibTransId="{2134DCA7-2638-4AE3-8B60-C560C6060B69}"/>
    <dgm:cxn modelId="{0364008C-9AC9-4291-9F1F-71F4F84FF3AD}" type="presOf" srcId="{2C590F11-C9AE-41F5-93FB-AF7B757319E7}" destId="{89D75C11-36B8-449F-932D-321A99CABAC2}" srcOrd="0" destOrd="0" presId="urn:microsoft.com/office/officeart/2005/8/layout/default"/>
    <dgm:cxn modelId="{160AD7A0-BB8D-4BF6-86DA-058EB8D09CAF}" type="presOf" srcId="{90019317-A4CA-4606-BA57-A220D7BA28CB}" destId="{C11F736C-2542-4B01-BBC1-708169D5D741}" srcOrd="0" destOrd="0" presId="urn:microsoft.com/office/officeart/2005/8/layout/default"/>
    <dgm:cxn modelId="{95B9A7C0-0C5E-4EF5-B99D-B5C5E6E69911}" srcId="{BF617994-B0C7-45DB-A061-641A096D36ED}" destId="{6399A617-BB4D-4976-9722-F077DF55CD7D}" srcOrd="1" destOrd="0" parTransId="{D4D93AFD-5A05-4A7C-B8A1-399DA93F590B}" sibTransId="{41748F4A-3A3B-4166-997E-AEF5425DC403}"/>
    <dgm:cxn modelId="{32E270D1-687A-4EC1-9633-CB405D85BCD5}" srcId="{BF617994-B0C7-45DB-A061-641A096D36ED}" destId="{2C590F11-C9AE-41F5-93FB-AF7B757319E7}" srcOrd="3" destOrd="0" parTransId="{3AF2F1D5-542C-4707-A2A8-1086053FB4AE}" sibTransId="{F2954062-B5F2-42BD-AD65-1DBFC3386E4A}"/>
    <dgm:cxn modelId="{735F09E8-4F14-4E08-AAE8-1C13577DCEB2}" type="presOf" srcId="{6399A617-BB4D-4976-9722-F077DF55CD7D}" destId="{F896C0DF-9F88-4EAD-8F08-4724B192F120}" srcOrd="0" destOrd="0" presId="urn:microsoft.com/office/officeart/2005/8/layout/default"/>
    <dgm:cxn modelId="{E224A0F7-4A17-4970-9F3F-2774CD946D11}" srcId="{BF617994-B0C7-45DB-A061-641A096D36ED}" destId="{90019317-A4CA-4606-BA57-A220D7BA28CB}" srcOrd="0" destOrd="0" parTransId="{837690AD-F704-4912-830C-9A736DAE59B8}" sibTransId="{BDF55901-BC1A-4A09-9D10-BFB3CF35D213}"/>
    <dgm:cxn modelId="{D7F439FB-690D-478D-B63F-B133F618EE8D}" srcId="{BF617994-B0C7-45DB-A061-641A096D36ED}" destId="{9555F0A8-2B30-4A68-8525-AD2F27D3DDC9}" srcOrd="4" destOrd="0" parTransId="{EDE7141D-142B-4766-8C65-B6F05A22DE99}" sibTransId="{0321E11E-C7B9-4994-9960-57F2388A5BE3}"/>
    <dgm:cxn modelId="{4A9BB83D-870F-453D-8E4F-693D5248A242}" type="presParOf" srcId="{A5772FEF-2F65-4824-BF28-2CE8AEDDE912}" destId="{C11F736C-2542-4B01-BBC1-708169D5D741}" srcOrd="0" destOrd="0" presId="urn:microsoft.com/office/officeart/2005/8/layout/default"/>
    <dgm:cxn modelId="{E59B70F2-2688-4CC3-B642-8E39479FABC6}" type="presParOf" srcId="{A5772FEF-2F65-4824-BF28-2CE8AEDDE912}" destId="{F8E321DB-6744-4E2B-9368-9B7199934910}" srcOrd="1" destOrd="0" presId="urn:microsoft.com/office/officeart/2005/8/layout/default"/>
    <dgm:cxn modelId="{9983C7AA-FD47-418B-BB0A-EDDE8EBE9C6C}" type="presParOf" srcId="{A5772FEF-2F65-4824-BF28-2CE8AEDDE912}" destId="{F896C0DF-9F88-4EAD-8F08-4724B192F120}" srcOrd="2" destOrd="0" presId="urn:microsoft.com/office/officeart/2005/8/layout/default"/>
    <dgm:cxn modelId="{E4DFCE80-3E05-48AE-B3BB-B5E817835CD5}" type="presParOf" srcId="{A5772FEF-2F65-4824-BF28-2CE8AEDDE912}" destId="{F8D861A0-C6AC-4022-B2F3-3E2BCF30D241}" srcOrd="3" destOrd="0" presId="urn:microsoft.com/office/officeart/2005/8/layout/default"/>
    <dgm:cxn modelId="{4C6185B7-EB50-4C7D-A647-55466F5DABF8}" type="presParOf" srcId="{A5772FEF-2F65-4824-BF28-2CE8AEDDE912}" destId="{B2594925-CD8E-4C54-8B67-D924EBABDDFC}" srcOrd="4" destOrd="0" presId="urn:microsoft.com/office/officeart/2005/8/layout/default"/>
    <dgm:cxn modelId="{6ED166CA-8B39-47EC-AF1A-924587DE887F}" type="presParOf" srcId="{A5772FEF-2F65-4824-BF28-2CE8AEDDE912}" destId="{45FC351D-B43D-4DD8-8F35-D1328344E42D}" srcOrd="5" destOrd="0" presId="urn:microsoft.com/office/officeart/2005/8/layout/default"/>
    <dgm:cxn modelId="{D94723CC-15C2-47CF-AF32-3176104F76F5}" type="presParOf" srcId="{A5772FEF-2F65-4824-BF28-2CE8AEDDE912}" destId="{89D75C11-36B8-449F-932D-321A99CABAC2}" srcOrd="6" destOrd="0" presId="urn:microsoft.com/office/officeart/2005/8/layout/default"/>
    <dgm:cxn modelId="{0D27418F-51CB-49EF-A86F-F27770340B26}" type="presParOf" srcId="{A5772FEF-2F65-4824-BF28-2CE8AEDDE912}" destId="{46AFDF83-8D5F-4055-8765-70C51B4B6126}" srcOrd="7" destOrd="0" presId="urn:microsoft.com/office/officeart/2005/8/layout/default"/>
    <dgm:cxn modelId="{18F7C752-DBCB-491B-BC3C-9B48B395D98D}" type="presParOf" srcId="{A5772FEF-2F65-4824-BF28-2CE8AEDDE912}" destId="{0344CD61-58EC-40BB-AAED-00876AAFE9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617994-B0C7-45DB-A061-641A096D36ED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019317-A4CA-4606-BA57-A220D7BA28CB}">
      <dgm:prSet phldrT="[Text]"/>
      <dgm:spPr/>
      <dgm:t>
        <a:bodyPr/>
        <a:lstStyle/>
        <a:p>
          <a:r>
            <a:rPr lang="en-US" b="0" i="0" dirty="0"/>
            <a:t>data is simple</a:t>
          </a:r>
          <a:endParaRPr lang="en-US" dirty="0"/>
        </a:p>
      </dgm:t>
    </dgm:pt>
    <dgm:pt modelId="{837690AD-F704-4912-830C-9A736DAE59B8}" type="parTrans" cxnId="{E224A0F7-4A17-4970-9F3F-2774CD946D11}">
      <dgm:prSet/>
      <dgm:spPr/>
      <dgm:t>
        <a:bodyPr/>
        <a:lstStyle/>
        <a:p>
          <a:endParaRPr lang="en-US"/>
        </a:p>
      </dgm:t>
    </dgm:pt>
    <dgm:pt modelId="{BDF55901-BC1A-4A09-9D10-BFB3CF35D213}" type="sibTrans" cxnId="{E224A0F7-4A17-4970-9F3F-2774CD946D11}">
      <dgm:prSet/>
      <dgm:spPr/>
      <dgm:t>
        <a:bodyPr/>
        <a:lstStyle/>
        <a:p>
          <a:endParaRPr lang="en-US"/>
        </a:p>
      </dgm:t>
    </dgm:pt>
    <dgm:pt modelId="{6399A617-BB4D-4976-9722-F077DF55CD7D}">
      <dgm:prSet phldrT="[Text]"/>
      <dgm:spPr/>
      <dgm:t>
        <a:bodyPr/>
        <a:lstStyle/>
        <a:p>
          <a:r>
            <a:rPr lang="en-US" b="0" i="0" dirty="0"/>
            <a:t>Consistency is a high priority</a:t>
          </a:r>
          <a:endParaRPr lang="en-US" dirty="0"/>
        </a:p>
      </dgm:t>
    </dgm:pt>
    <dgm:pt modelId="{D4D93AFD-5A05-4A7C-B8A1-399DA93F590B}" type="parTrans" cxnId="{95B9A7C0-0C5E-4EF5-B99D-B5C5E6E69911}">
      <dgm:prSet/>
      <dgm:spPr/>
      <dgm:t>
        <a:bodyPr/>
        <a:lstStyle/>
        <a:p>
          <a:endParaRPr lang="en-US"/>
        </a:p>
      </dgm:t>
    </dgm:pt>
    <dgm:pt modelId="{41748F4A-3A3B-4166-997E-AEF5425DC403}" type="sibTrans" cxnId="{95B9A7C0-0C5E-4EF5-B99D-B5C5E6E69911}">
      <dgm:prSet/>
      <dgm:spPr/>
      <dgm:t>
        <a:bodyPr/>
        <a:lstStyle/>
        <a:p>
          <a:endParaRPr lang="en-US"/>
        </a:p>
      </dgm:t>
    </dgm:pt>
    <dgm:pt modelId="{0DA51950-9D65-41FA-9087-356F3F00F26C}">
      <dgm:prSet phldrT="[Text]"/>
      <dgm:spPr/>
      <dgm:t>
        <a:bodyPr/>
        <a:lstStyle/>
        <a:p>
          <a:r>
            <a:rPr lang="en-US" b="0" i="0" dirty="0"/>
            <a:t>Accessed without using a view</a:t>
          </a:r>
          <a:endParaRPr lang="en-US" dirty="0"/>
        </a:p>
      </dgm:t>
    </dgm:pt>
    <dgm:pt modelId="{BB0DD86E-3326-4A04-9601-6648AD46537E}" type="parTrans" cxnId="{22022AFA-4E8A-463E-B420-BB4DE19F96F2}">
      <dgm:prSet/>
      <dgm:spPr/>
      <dgm:t>
        <a:bodyPr/>
        <a:lstStyle/>
        <a:p>
          <a:endParaRPr lang="en-US"/>
        </a:p>
      </dgm:t>
    </dgm:pt>
    <dgm:pt modelId="{33B20814-2D2C-4A8B-87C1-A2D3F303C75B}" type="sibTrans" cxnId="{22022AFA-4E8A-463E-B420-BB4DE19F96F2}">
      <dgm:prSet/>
      <dgm:spPr/>
      <dgm:t>
        <a:bodyPr/>
        <a:lstStyle/>
        <a:p>
          <a:endParaRPr lang="en-US"/>
        </a:p>
      </dgm:t>
    </dgm:pt>
    <dgm:pt modelId="{A5772FEF-2F65-4824-BF28-2CE8AEDDE912}" type="pres">
      <dgm:prSet presAssocID="{BF617994-B0C7-45DB-A061-641A096D36ED}" presName="diagram" presStyleCnt="0">
        <dgm:presLayoutVars>
          <dgm:dir/>
          <dgm:resizeHandles val="exact"/>
        </dgm:presLayoutVars>
      </dgm:prSet>
      <dgm:spPr/>
    </dgm:pt>
    <dgm:pt modelId="{C11F736C-2542-4B01-BBC1-708169D5D741}" type="pres">
      <dgm:prSet presAssocID="{90019317-A4CA-4606-BA57-A220D7BA28CB}" presName="node" presStyleLbl="node1" presStyleIdx="0" presStyleCnt="3">
        <dgm:presLayoutVars>
          <dgm:bulletEnabled val="1"/>
        </dgm:presLayoutVars>
      </dgm:prSet>
      <dgm:spPr/>
    </dgm:pt>
    <dgm:pt modelId="{F8E321DB-6744-4E2B-9368-9B7199934910}" type="pres">
      <dgm:prSet presAssocID="{BDF55901-BC1A-4A09-9D10-BFB3CF35D213}" presName="sibTrans" presStyleCnt="0"/>
      <dgm:spPr/>
    </dgm:pt>
    <dgm:pt modelId="{3CF2BD4A-83EA-4D78-B32A-C2D114DAF724}" type="pres">
      <dgm:prSet presAssocID="{0DA51950-9D65-41FA-9087-356F3F00F26C}" presName="node" presStyleLbl="node1" presStyleIdx="1" presStyleCnt="3">
        <dgm:presLayoutVars>
          <dgm:bulletEnabled val="1"/>
        </dgm:presLayoutVars>
      </dgm:prSet>
      <dgm:spPr/>
    </dgm:pt>
    <dgm:pt modelId="{FBA54E06-10D6-4B9A-B77F-C10295DAFC10}" type="pres">
      <dgm:prSet presAssocID="{33B20814-2D2C-4A8B-87C1-A2D3F303C75B}" presName="sibTrans" presStyleCnt="0"/>
      <dgm:spPr/>
    </dgm:pt>
    <dgm:pt modelId="{F896C0DF-9F88-4EAD-8F08-4724B192F120}" type="pres">
      <dgm:prSet presAssocID="{6399A617-BB4D-4976-9722-F077DF55CD7D}" presName="node" presStyleLbl="node1" presStyleIdx="2" presStyleCnt="3">
        <dgm:presLayoutVars>
          <dgm:bulletEnabled val="1"/>
        </dgm:presLayoutVars>
      </dgm:prSet>
      <dgm:spPr/>
    </dgm:pt>
  </dgm:ptLst>
  <dgm:cxnLst>
    <dgm:cxn modelId="{F96CCC50-A0A8-4853-A39B-2C928F2592B4}" type="presOf" srcId="{0DA51950-9D65-41FA-9087-356F3F00F26C}" destId="{3CF2BD4A-83EA-4D78-B32A-C2D114DAF724}" srcOrd="0" destOrd="0" presId="urn:microsoft.com/office/officeart/2005/8/layout/default"/>
    <dgm:cxn modelId="{AD6DC276-448B-461D-A78F-CD28276F18EE}" type="presOf" srcId="{BF617994-B0C7-45DB-A061-641A096D36ED}" destId="{A5772FEF-2F65-4824-BF28-2CE8AEDDE912}" srcOrd="0" destOrd="0" presId="urn:microsoft.com/office/officeart/2005/8/layout/default"/>
    <dgm:cxn modelId="{160AD7A0-BB8D-4BF6-86DA-058EB8D09CAF}" type="presOf" srcId="{90019317-A4CA-4606-BA57-A220D7BA28CB}" destId="{C11F736C-2542-4B01-BBC1-708169D5D741}" srcOrd="0" destOrd="0" presId="urn:microsoft.com/office/officeart/2005/8/layout/default"/>
    <dgm:cxn modelId="{95B9A7C0-0C5E-4EF5-B99D-B5C5E6E69911}" srcId="{BF617994-B0C7-45DB-A061-641A096D36ED}" destId="{6399A617-BB4D-4976-9722-F077DF55CD7D}" srcOrd="2" destOrd="0" parTransId="{D4D93AFD-5A05-4A7C-B8A1-399DA93F590B}" sibTransId="{41748F4A-3A3B-4166-997E-AEF5425DC403}"/>
    <dgm:cxn modelId="{735F09E8-4F14-4E08-AAE8-1C13577DCEB2}" type="presOf" srcId="{6399A617-BB4D-4976-9722-F077DF55CD7D}" destId="{F896C0DF-9F88-4EAD-8F08-4724B192F120}" srcOrd="0" destOrd="0" presId="urn:microsoft.com/office/officeart/2005/8/layout/default"/>
    <dgm:cxn modelId="{E224A0F7-4A17-4970-9F3F-2774CD946D11}" srcId="{BF617994-B0C7-45DB-A061-641A096D36ED}" destId="{90019317-A4CA-4606-BA57-A220D7BA28CB}" srcOrd="0" destOrd="0" parTransId="{837690AD-F704-4912-830C-9A736DAE59B8}" sibTransId="{BDF55901-BC1A-4A09-9D10-BFB3CF35D213}"/>
    <dgm:cxn modelId="{22022AFA-4E8A-463E-B420-BB4DE19F96F2}" srcId="{BF617994-B0C7-45DB-A061-641A096D36ED}" destId="{0DA51950-9D65-41FA-9087-356F3F00F26C}" srcOrd="1" destOrd="0" parTransId="{BB0DD86E-3326-4A04-9601-6648AD46537E}" sibTransId="{33B20814-2D2C-4A8B-87C1-A2D3F303C75B}"/>
    <dgm:cxn modelId="{4A9BB83D-870F-453D-8E4F-693D5248A242}" type="presParOf" srcId="{A5772FEF-2F65-4824-BF28-2CE8AEDDE912}" destId="{C11F736C-2542-4B01-BBC1-708169D5D741}" srcOrd="0" destOrd="0" presId="urn:microsoft.com/office/officeart/2005/8/layout/default"/>
    <dgm:cxn modelId="{E59B70F2-2688-4CC3-B642-8E39479FABC6}" type="presParOf" srcId="{A5772FEF-2F65-4824-BF28-2CE8AEDDE912}" destId="{F8E321DB-6744-4E2B-9368-9B7199934910}" srcOrd="1" destOrd="0" presId="urn:microsoft.com/office/officeart/2005/8/layout/default"/>
    <dgm:cxn modelId="{6B779B11-2B54-4AF3-A502-A305C06DDCC2}" type="presParOf" srcId="{A5772FEF-2F65-4824-BF28-2CE8AEDDE912}" destId="{3CF2BD4A-83EA-4D78-B32A-C2D114DAF724}" srcOrd="2" destOrd="0" presId="urn:microsoft.com/office/officeart/2005/8/layout/default"/>
    <dgm:cxn modelId="{622E726B-579E-493F-B0F8-E4985A42F664}" type="presParOf" srcId="{A5772FEF-2F65-4824-BF28-2CE8AEDDE912}" destId="{FBA54E06-10D6-4B9A-B77F-C10295DAFC10}" srcOrd="3" destOrd="0" presId="urn:microsoft.com/office/officeart/2005/8/layout/default"/>
    <dgm:cxn modelId="{9983C7AA-FD47-418B-BB0A-EDDE8EBE9C6C}" type="presParOf" srcId="{A5772FEF-2F65-4824-BF28-2CE8AEDDE912}" destId="{F896C0DF-9F88-4EAD-8F08-4724B192F12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830C8-E584-45F3-9D03-7BFEA9839754}">
      <dsp:nvSpPr>
        <dsp:cNvPr id="0" name=""/>
        <dsp:cNvSpPr/>
      </dsp:nvSpPr>
      <dsp:spPr>
        <a:xfrm>
          <a:off x="0" y="12716"/>
          <a:ext cx="7025412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Automatic Update</a:t>
          </a:r>
        </a:p>
      </dsp:txBody>
      <dsp:txXfrm>
        <a:off x="35125" y="47841"/>
        <a:ext cx="6955162" cy="649299"/>
      </dsp:txXfrm>
    </dsp:sp>
    <dsp:sp modelId="{9C5FE176-97B8-4428-B416-931EE00A71E5}">
      <dsp:nvSpPr>
        <dsp:cNvPr id="0" name=""/>
        <dsp:cNvSpPr/>
      </dsp:nvSpPr>
      <dsp:spPr>
        <a:xfrm>
          <a:off x="0" y="732266"/>
          <a:ext cx="7025412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05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Supported by some of Engines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Can affect writing performance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Strong consistency</a:t>
          </a:r>
        </a:p>
      </dsp:txBody>
      <dsp:txXfrm>
        <a:off x="0" y="732266"/>
        <a:ext cx="7025412" cy="1210950"/>
      </dsp:txXfrm>
    </dsp:sp>
    <dsp:sp modelId="{1D4B4697-248F-4ED6-8340-B21F01EFC9AE}">
      <dsp:nvSpPr>
        <dsp:cNvPr id="0" name=""/>
        <dsp:cNvSpPr/>
      </dsp:nvSpPr>
      <dsp:spPr>
        <a:xfrm>
          <a:off x="0" y="1943216"/>
          <a:ext cx="7025412" cy="7195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Scheduled Update</a:t>
          </a:r>
        </a:p>
      </dsp:txBody>
      <dsp:txXfrm>
        <a:off x="35125" y="1978341"/>
        <a:ext cx="6955162" cy="649299"/>
      </dsp:txXfrm>
    </dsp:sp>
    <dsp:sp modelId="{BF5402CC-689A-476F-AF41-E5D98DB8C714}">
      <dsp:nvSpPr>
        <dsp:cNvPr id="0" name=""/>
        <dsp:cNvSpPr/>
      </dsp:nvSpPr>
      <dsp:spPr>
        <a:xfrm>
          <a:off x="0" y="2662766"/>
          <a:ext cx="7025412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05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use  scheduled task to regenerate the view.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Eventual Consistency</a:t>
          </a:r>
        </a:p>
      </dsp:txBody>
      <dsp:txXfrm>
        <a:off x="0" y="2662766"/>
        <a:ext cx="7025412" cy="791774"/>
      </dsp:txXfrm>
    </dsp:sp>
    <dsp:sp modelId="{22AC117B-C537-4773-A698-B7B3BA31D36C}">
      <dsp:nvSpPr>
        <dsp:cNvPr id="0" name=""/>
        <dsp:cNvSpPr/>
      </dsp:nvSpPr>
      <dsp:spPr>
        <a:xfrm>
          <a:off x="0" y="3454541"/>
          <a:ext cx="7025412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Event Sourcing</a:t>
          </a:r>
        </a:p>
      </dsp:txBody>
      <dsp:txXfrm>
        <a:off x="35125" y="3489666"/>
        <a:ext cx="6955162" cy="649299"/>
      </dsp:txXfrm>
    </dsp:sp>
    <dsp:sp modelId="{4F217BAA-6EA0-45BE-9B23-9AA0E20E40D3}">
      <dsp:nvSpPr>
        <dsp:cNvPr id="0" name=""/>
        <dsp:cNvSpPr/>
      </dsp:nvSpPr>
      <dsp:spPr>
        <a:xfrm>
          <a:off x="0" y="4174091"/>
          <a:ext cx="7025412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05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Materialized Views are </a:t>
          </a:r>
          <a:r>
            <a:rPr lang="en-US" sz="2300" b="0" i="0" kern="1200">
              <a:effectLst/>
              <a:latin typeface="Segoe UI" panose="020B0502040204020203" pitchFamily="34" charset="0"/>
            </a:rPr>
            <a:t>necessary</a:t>
          </a:r>
          <a:endParaRPr lang="en-US" sz="2300" kern="1200" dirty="0"/>
        </a:p>
      </dsp:txBody>
      <dsp:txXfrm>
        <a:off x="0" y="4174091"/>
        <a:ext cx="7025412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F736C-2542-4B01-BBC1-708169D5D741}">
      <dsp:nvSpPr>
        <dsp:cNvPr id="0" name=""/>
        <dsp:cNvSpPr/>
      </dsp:nvSpPr>
      <dsp:spPr>
        <a:xfrm>
          <a:off x="0" y="518813"/>
          <a:ext cx="2802282" cy="16813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Query is Complex</a:t>
          </a:r>
        </a:p>
      </dsp:txBody>
      <dsp:txXfrm>
        <a:off x="0" y="518813"/>
        <a:ext cx="2802282" cy="1681369"/>
      </dsp:txXfrm>
    </dsp:sp>
    <dsp:sp modelId="{F896C0DF-9F88-4EAD-8F08-4724B192F120}">
      <dsp:nvSpPr>
        <dsp:cNvPr id="0" name=""/>
        <dsp:cNvSpPr/>
      </dsp:nvSpPr>
      <dsp:spPr>
        <a:xfrm>
          <a:off x="3082510" y="518813"/>
          <a:ext cx="2802282" cy="16813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Improve query performance</a:t>
          </a:r>
          <a:endParaRPr lang="en-US" sz="3300" kern="1200" dirty="0"/>
        </a:p>
      </dsp:txBody>
      <dsp:txXfrm>
        <a:off x="3082510" y="518813"/>
        <a:ext cx="2802282" cy="1681369"/>
      </dsp:txXfrm>
    </dsp:sp>
    <dsp:sp modelId="{B2594925-CD8E-4C54-8B67-D924EBABDDFC}">
      <dsp:nvSpPr>
        <dsp:cNvPr id="0" name=""/>
        <dsp:cNvSpPr/>
      </dsp:nvSpPr>
      <dsp:spPr>
        <a:xfrm>
          <a:off x="6165021" y="518813"/>
          <a:ext cx="2802282" cy="16813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Security or privacy</a:t>
          </a:r>
          <a:endParaRPr lang="en-US" sz="3300" kern="1200" dirty="0"/>
        </a:p>
      </dsp:txBody>
      <dsp:txXfrm>
        <a:off x="6165021" y="518813"/>
        <a:ext cx="2802282" cy="1681369"/>
      </dsp:txXfrm>
    </dsp:sp>
    <dsp:sp modelId="{89D75C11-36B8-449F-932D-321A99CABAC2}">
      <dsp:nvSpPr>
        <dsp:cNvPr id="0" name=""/>
        <dsp:cNvSpPr/>
      </dsp:nvSpPr>
      <dsp:spPr>
        <a:xfrm>
          <a:off x="1541255" y="2480411"/>
          <a:ext cx="2802282" cy="16813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Bridging different data stores</a:t>
          </a:r>
          <a:endParaRPr lang="en-US" sz="3300" kern="1200" dirty="0"/>
        </a:p>
      </dsp:txBody>
      <dsp:txXfrm>
        <a:off x="1541255" y="2480411"/>
        <a:ext cx="2802282" cy="1681369"/>
      </dsp:txXfrm>
    </dsp:sp>
    <dsp:sp modelId="{0344CD61-58EC-40BB-AAED-00876AAFE9FA}">
      <dsp:nvSpPr>
        <dsp:cNvPr id="0" name=""/>
        <dsp:cNvSpPr/>
      </dsp:nvSpPr>
      <dsp:spPr>
        <a:xfrm>
          <a:off x="4623766" y="2480411"/>
          <a:ext cx="2802282" cy="16813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Microservices</a:t>
          </a:r>
          <a:endParaRPr lang="en-US" sz="3300" kern="1200" dirty="0"/>
        </a:p>
      </dsp:txBody>
      <dsp:txXfrm>
        <a:off x="4623766" y="2480411"/>
        <a:ext cx="2802282" cy="1681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F736C-2542-4B01-BBC1-708169D5D741}">
      <dsp:nvSpPr>
        <dsp:cNvPr id="0" name=""/>
        <dsp:cNvSpPr/>
      </dsp:nvSpPr>
      <dsp:spPr>
        <a:xfrm>
          <a:off x="704511" y="828"/>
          <a:ext cx="3599181" cy="21595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/>
            <a:t>data is simple</a:t>
          </a:r>
          <a:endParaRPr lang="en-US" sz="4300" kern="1200" dirty="0"/>
        </a:p>
      </dsp:txBody>
      <dsp:txXfrm>
        <a:off x="704511" y="828"/>
        <a:ext cx="3599181" cy="2159508"/>
      </dsp:txXfrm>
    </dsp:sp>
    <dsp:sp modelId="{3CF2BD4A-83EA-4D78-B32A-C2D114DAF724}">
      <dsp:nvSpPr>
        <dsp:cNvPr id="0" name=""/>
        <dsp:cNvSpPr/>
      </dsp:nvSpPr>
      <dsp:spPr>
        <a:xfrm>
          <a:off x="4663611" y="828"/>
          <a:ext cx="3599181" cy="2159508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/>
            <a:t>Accessed without using a view</a:t>
          </a:r>
          <a:endParaRPr lang="en-US" sz="4300" kern="1200" dirty="0"/>
        </a:p>
      </dsp:txBody>
      <dsp:txXfrm>
        <a:off x="4663611" y="828"/>
        <a:ext cx="3599181" cy="2159508"/>
      </dsp:txXfrm>
    </dsp:sp>
    <dsp:sp modelId="{F896C0DF-9F88-4EAD-8F08-4724B192F120}">
      <dsp:nvSpPr>
        <dsp:cNvPr id="0" name=""/>
        <dsp:cNvSpPr/>
      </dsp:nvSpPr>
      <dsp:spPr>
        <a:xfrm>
          <a:off x="2684061" y="2520256"/>
          <a:ext cx="3599181" cy="2159508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/>
            <a:t>Consistency is a high priority</a:t>
          </a:r>
          <a:endParaRPr lang="en-US" sz="4300" kern="1200" dirty="0"/>
        </a:p>
      </dsp:txBody>
      <dsp:txXfrm>
        <a:off x="2684061" y="2520256"/>
        <a:ext cx="3599181" cy="2159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D6F-D0E2-F724-664A-8C4DEA537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FBBFB-12BC-208B-3EA0-702ACD230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29DBE-3B33-0F40-861E-801FD479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A1D1-979F-D875-0BEE-4C8FE391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8A54-1684-EABA-6D5D-2D809871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4DEA-C77D-7B1C-6715-5F2E394F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A67BD-1433-0EE6-3CBB-D644CAEB2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4953-4D02-F147-E8B6-C478AFC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4F3E-FDD1-4154-5818-173AAC72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137C-B431-111C-D9E6-57ECCF6E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A867B-553B-E30D-52D1-640F52300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97B47-9F3E-F805-FCB4-0DC7E963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4381-347D-5811-2B59-6AFB462D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CBA9-80C5-972C-525B-266BD3C3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E6B3-15D4-0BF3-A830-79BA6355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E7DF-A2AC-70AA-D830-C2989EBB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0604-C329-8A3D-3205-C0A9F64F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6669-9515-7B73-0BF6-2E92D239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1E54F-FFDE-8EB4-95CA-ACBBDDF3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38BF-E2EE-FEA4-17B1-E770A982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645C-6F50-9D03-B275-368D61F9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5740-B818-E0EC-81BC-A241F3D6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D4AF-42AD-DF70-6CC6-E87CF886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A3B9-01B1-9B5F-7B2E-4AA1EB74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18B3-9861-5DFB-6A0D-6ED3CC9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8E3-EA04-930D-748C-07CE5553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1741-7A02-AE28-92E8-4C3C90FAC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93C1-DE1F-8D07-D274-4FA390A5C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7C2ED-F1F5-5788-FF52-9717DB70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0FD90-E2E5-7B80-4C65-A077E896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3E02-41F5-CE3A-8305-75CF889A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2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E671-64F8-C2FF-21A4-5A754D4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D675-24B7-B6A2-7CD5-2D97BEAF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6C445-B153-55E4-4A4F-C98E42964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9F5C7-887F-9FAF-2DA8-02896BB97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223A1-44D4-758A-5902-3D74F4BC3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C9BA7-2647-35D2-8B47-4F5355A8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2EC2C-52BD-C72D-AC7B-2AF7077D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20919-1784-D22C-71C2-822A2EAE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4DD-479B-A0CB-6880-63426F91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AD6AE-B014-091A-F5E7-75AEBC83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DCBD9-8621-261D-050C-04FFC6C4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4CC32-A203-088A-FE36-F49801B7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B887D-854F-59C7-3C2B-212CBA4B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0FEB8-6642-E416-DF1F-55CA46B1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C8EC4-029D-6ED0-DE7C-30DCF553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EA72-B7B3-06FA-F6D0-AA3FD07D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4118-5A1A-F947-847D-90BA8A518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2E12E-6BFB-8444-682F-A463B811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BE4A3-7547-185E-D2D7-18C41BB2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38D8E-D9C2-920A-0A62-842454EF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B7D50-DAC4-5548-A539-2278C3E2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79B8-DD03-EB10-DB98-CE228B84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CF52D-6EED-A9B2-3843-4F93AC324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3338B-1649-B8FF-33F4-0B58F67CC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A6CD6-0A9B-6790-1D8C-AB1CD66A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03411-E144-F406-E83C-F47075A5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A3F9-77E4-4AE4-5606-226DB999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8FA50-6496-DCF5-8DDD-C1CD936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73F5-1CDF-48A1-02E6-21E920A7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45F8-F5C0-F9B3-CE4F-F67AAC172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4528-4D89-49DA-9CDF-129BAAC0C44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4067-2D49-1176-F544-85C29C2B2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F98A-D3FC-D49D-C5CB-2BD397C3C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C674-DB66-4C47-8E5C-7B01813E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5BA5-D945-7171-C20D-DB060060D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Materialized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E3F7D-3BA0-D6D6-FAB0-E6A4A8930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176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F1D2-4862-8118-9E2F-04BA1DE3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090CDE-15EB-DADE-E865-8D2875428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926485"/>
              </p:ext>
            </p:extLst>
          </p:nvPr>
        </p:nvGraphicFramePr>
        <p:xfrm>
          <a:off x="1612348" y="1690688"/>
          <a:ext cx="8967304" cy="468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736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2A3121-98CA-93F6-30F2-9C0E1E943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6D2D84-F747-32E8-C846-40C4D7292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3580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78C6-5312-6179-F5CE-C820D24C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4F7F-2671-CB3B-748D-8CC44B0B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8791" cy="4351338"/>
          </a:xfrm>
        </p:spPr>
        <p:txBody>
          <a:bodyPr>
            <a:normAutofit/>
          </a:bodyPr>
          <a:lstStyle/>
          <a:p>
            <a:r>
              <a:rPr lang="en-US" dirty="0"/>
              <a:t>You always design your </a:t>
            </a:r>
            <a:r>
              <a:rPr lang="en-US" b="1" dirty="0"/>
              <a:t>Data Model </a:t>
            </a:r>
            <a:r>
              <a:rPr lang="en-US" dirty="0"/>
              <a:t>for writing not reading</a:t>
            </a:r>
          </a:p>
          <a:p>
            <a:r>
              <a:rPr lang="en-US" dirty="0"/>
              <a:t>This lead a problem in Query Performance.</a:t>
            </a:r>
          </a:p>
          <a:p>
            <a:endParaRPr lang="en-US" dirty="0"/>
          </a:p>
        </p:txBody>
      </p:sp>
      <p:pic>
        <p:nvPicPr>
          <p:cNvPr id="1026" name="Picture 2" descr="SQL Query Optimization Techniques: 5 Best Practices to Boost Queries  Performance">
            <a:extLst>
              <a:ext uri="{FF2B5EF4-FFF2-40B4-BE49-F238E27FC236}">
                <a16:creationId xmlns:a16="http://schemas.microsoft.com/office/drawing/2014/main" id="{10DCEB24-D2C1-F9BC-9C3C-46B48EBC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04" y="3512967"/>
            <a:ext cx="4850295" cy="33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163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D6D5-55F0-E245-577D-FA09DE21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DF3C-8271-96AF-1477-D8778C4FB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9505" cy="4351338"/>
          </a:xfrm>
        </p:spPr>
        <p:txBody>
          <a:bodyPr/>
          <a:lstStyle/>
          <a:p>
            <a:r>
              <a:rPr lang="en-US" dirty="0"/>
              <a:t>Ex: Normalize data to multiple entities (Customers, Products, Orders, </a:t>
            </a:r>
            <a:r>
              <a:rPr lang="en-US" dirty="0" err="1"/>
              <a:t>OrderDetails</a:t>
            </a:r>
            <a:r>
              <a:rPr lang="en-US" dirty="0"/>
              <a:t>,….. </a:t>
            </a:r>
            <a:r>
              <a:rPr lang="en-US" dirty="0" err="1"/>
              <a:t>etc</a:t>
            </a:r>
            <a:r>
              <a:rPr lang="en-US" dirty="0"/>
              <a:t>) then you need to run a query to compare all the previous years revenue.</a:t>
            </a:r>
          </a:p>
          <a:p>
            <a:endParaRPr lang="en-US" dirty="0"/>
          </a:p>
        </p:txBody>
      </p:sp>
      <p:pic>
        <p:nvPicPr>
          <p:cNvPr id="2052" name="Picture 4" descr="Creating database diagram in MS SQL server and getting authorisation error  – Tajuddin's Blog">
            <a:extLst>
              <a:ext uri="{FF2B5EF4-FFF2-40B4-BE49-F238E27FC236}">
                <a16:creationId xmlns:a16="http://schemas.microsoft.com/office/drawing/2014/main" id="{54941798-C227-B824-7D4E-52847A3C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05" y="1825625"/>
            <a:ext cx="609600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0933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F43A-7C29-8506-C851-517BFF79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8293-D2CC-8CB4-3214-D7CBC67E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939" cy="4351338"/>
          </a:xfrm>
        </p:spPr>
        <p:txBody>
          <a:bodyPr/>
          <a:lstStyle/>
          <a:p>
            <a:r>
              <a:rPr lang="en-US" dirty="0"/>
              <a:t>Ex2: you write your data in NoSQL DB but you need to run a query that join between entities.</a:t>
            </a:r>
          </a:p>
        </p:txBody>
      </p:sp>
      <p:pic>
        <p:nvPicPr>
          <p:cNvPr id="3074" name="Picture 2" descr="Using JOINs in MongoDB NoSQL Databases - SitePoint">
            <a:extLst>
              <a:ext uri="{FF2B5EF4-FFF2-40B4-BE49-F238E27FC236}">
                <a16:creationId xmlns:a16="http://schemas.microsoft.com/office/drawing/2014/main" id="{4F27D355-6C9C-C79C-F020-674A7845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39" y="2003149"/>
            <a:ext cx="5460788" cy="35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55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3F2-7599-7F59-9C96-C194225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20D0-39A4-2F86-564B-74593C1C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929"/>
            <a:ext cx="10515600" cy="35530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Materialized View</a:t>
            </a:r>
          </a:p>
        </p:txBody>
      </p:sp>
    </p:spTree>
    <p:extLst>
      <p:ext uri="{BB962C8B-B14F-4D97-AF65-F5344CB8AC3E}">
        <p14:creationId xmlns:p14="http://schemas.microsoft.com/office/powerpoint/2010/main" val="17622834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D7B4-E9DA-37A6-E365-4CE2912C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Materialized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7717-8F43-46C5-7624-434D2DC3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209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Generate, in advance, a view that materializes the data in a format suited to the required results set.</a:t>
            </a:r>
          </a:p>
          <a:p>
            <a:r>
              <a:rPr lang="en-US" dirty="0"/>
              <a:t>A materialized view can even be optimized for just a single query.</a:t>
            </a:r>
          </a:p>
          <a:p>
            <a:r>
              <a:rPr lang="en-US" dirty="0"/>
              <a:t>It can be entirely rebuilt from the source data stores.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43EE63A-9A08-8803-6551-135B463B4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86" y="1690688"/>
            <a:ext cx="6654831" cy="28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2260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80C6-7D31-B164-2BF4-743F8E19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Materialized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F675-B7EE-0C8F-4361-C0693CEB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8617" cy="4351338"/>
          </a:xfrm>
        </p:spPr>
        <p:txBody>
          <a:bodyPr/>
          <a:lstStyle/>
          <a:p>
            <a:r>
              <a:rPr lang="en-US" dirty="0"/>
              <a:t>Supported in different Data Engines</a:t>
            </a:r>
          </a:p>
          <a:p>
            <a:r>
              <a:rPr lang="en-US" dirty="0"/>
              <a:t>Or you can simply create a function to generate it and store the result on a table or collection.</a:t>
            </a:r>
          </a:p>
        </p:txBody>
      </p:sp>
      <p:pic>
        <p:nvPicPr>
          <p:cNvPr id="5124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BFFABB60-EEC1-5805-03B2-F6AF7839B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1" t="17091" r="21242" b="17197"/>
          <a:stretch/>
        </p:blipFill>
        <p:spPr bwMode="auto">
          <a:xfrm>
            <a:off x="8600661" y="491185"/>
            <a:ext cx="1630016" cy="13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racle-Logo | TIE">
            <a:extLst>
              <a:ext uri="{FF2B5EF4-FFF2-40B4-BE49-F238E27FC236}">
                <a16:creationId xmlns:a16="http://schemas.microsoft.com/office/drawing/2014/main" id="{A110A181-B9E4-DA88-5735-1842C062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43" y="2239715"/>
            <a:ext cx="2875721" cy="77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ostgresql logo -">
            <a:extLst>
              <a:ext uri="{FF2B5EF4-FFF2-40B4-BE49-F238E27FC236}">
                <a16:creationId xmlns:a16="http://schemas.microsoft.com/office/drawing/2014/main" id="{5CE647C7-0A6E-7820-647E-BF8E531E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42" y="3429000"/>
            <a:ext cx="2875722" cy="13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5C25A13-FF04-D069-76AD-4801F6F8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85" y="5062329"/>
            <a:ext cx="3477836" cy="93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0368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1BCD-B6EE-C7C7-B8F5-08B49329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0DE50C-D15C-AE93-40E0-8D2A122BC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177649"/>
              </p:ext>
            </p:extLst>
          </p:nvPr>
        </p:nvGraphicFramePr>
        <p:xfrm>
          <a:off x="2583294" y="1790425"/>
          <a:ext cx="7025412" cy="4683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89324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F1D2-4862-8118-9E2F-04BA1DE3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090CDE-15EB-DADE-E865-8D2875428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520858"/>
              </p:ext>
            </p:extLst>
          </p:nvPr>
        </p:nvGraphicFramePr>
        <p:xfrm>
          <a:off x="1612348" y="1690688"/>
          <a:ext cx="8967304" cy="468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7090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640</TotalTime>
  <Words>224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Materialized View</vt:lpstr>
      <vt:lpstr>The problem</vt:lpstr>
      <vt:lpstr>Example 1</vt:lpstr>
      <vt:lpstr>Example 2</vt:lpstr>
      <vt:lpstr>Solution</vt:lpstr>
      <vt:lpstr>Materialized View</vt:lpstr>
      <vt:lpstr>Materialized View</vt:lpstr>
      <vt:lpstr>Considerations</vt:lpstr>
      <vt:lpstr>When to use</vt:lpstr>
      <vt:lpstr>When not to use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Materialized View</dc:title>
  <dc:creator>Mohamed Galal</dc:creator>
  <cp:lastModifiedBy>Mohamed Galal</cp:lastModifiedBy>
  <cp:revision>30</cp:revision>
  <dcterms:created xsi:type="dcterms:W3CDTF">2022-05-04T12:58:52Z</dcterms:created>
  <dcterms:modified xsi:type="dcterms:W3CDTF">2022-05-04T23:38:59Z</dcterms:modified>
</cp:coreProperties>
</file>