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mbos Milan David" userId="cb07d0d1-248f-4fa0-b62f-4af6956fd366" providerId="ADAL" clId="{5215ACAB-1AC6-2344-B57C-8FBBBDD23391}"/>
    <pc:docChg chg="custSel addSld modSld sldOrd">
      <pc:chgData name="Galambos Milan David" userId="cb07d0d1-248f-4fa0-b62f-4af6956fd366" providerId="ADAL" clId="{5215ACAB-1AC6-2344-B57C-8FBBBDD23391}" dt="2024-06-07T06:50:30.292" v="509" actId="1076"/>
      <pc:docMkLst>
        <pc:docMk/>
      </pc:docMkLst>
      <pc:sldChg chg="modSp">
        <pc:chgData name="Galambos Milan David" userId="cb07d0d1-248f-4fa0-b62f-4af6956fd366" providerId="ADAL" clId="{5215ACAB-1AC6-2344-B57C-8FBBBDD23391}" dt="2024-06-07T06:37:28.982" v="97" actId="20577"/>
        <pc:sldMkLst>
          <pc:docMk/>
          <pc:sldMk cId="4141223212" sldId="256"/>
        </pc:sldMkLst>
        <pc:spChg chg="mod">
          <ac:chgData name="Galambos Milan David" userId="cb07d0d1-248f-4fa0-b62f-4af6956fd366" providerId="ADAL" clId="{5215ACAB-1AC6-2344-B57C-8FBBBDD23391}" dt="2024-06-07T06:36:39.688" v="12" actId="20577"/>
          <ac:spMkLst>
            <pc:docMk/>
            <pc:sldMk cId="4141223212" sldId="256"/>
            <ac:spMk id="2" creationId="{5FCFEFE9-D5DB-B87F-8BE3-ADEE6946021A}"/>
          </ac:spMkLst>
        </pc:spChg>
        <pc:spChg chg="mod">
          <ac:chgData name="Galambos Milan David" userId="cb07d0d1-248f-4fa0-b62f-4af6956fd366" providerId="ADAL" clId="{5215ACAB-1AC6-2344-B57C-8FBBBDD23391}" dt="2024-06-07T06:37:28.982" v="97" actId="20577"/>
          <ac:spMkLst>
            <pc:docMk/>
            <pc:sldMk cId="4141223212" sldId="256"/>
            <ac:spMk id="3" creationId="{35444B2A-74CB-33F0-FAEF-20B4C2CF7A5B}"/>
          </ac:spMkLst>
        </pc:spChg>
      </pc:sldChg>
      <pc:sldChg chg="addSp delSp modSp new ord">
        <pc:chgData name="Galambos Milan David" userId="cb07d0d1-248f-4fa0-b62f-4af6956fd366" providerId="ADAL" clId="{5215ACAB-1AC6-2344-B57C-8FBBBDD23391}" dt="2024-06-07T06:50:30.292" v="509" actId="1076"/>
        <pc:sldMkLst>
          <pc:docMk/>
          <pc:sldMk cId="2011992603" sldId="257"/>
        </pc:sldMkLst>
        <pc:spChg chg="mod">
          <ac:chgData name="Galambos Milan David" userId="cb07d0d1-248f-4fa0-b62f-4af6956fd366" providerId="ADAL" clId="{5215ACAB-1AC6-2344-B57C-8FBBBDD23391}" dt="2024-06-07T06:37:58.951" v="121" actId="20577"/>
          <ac:spMkLst>
            <pc:docMk/>
            <pc:sldMk cId="2011992603" sldId="257"/>
            <ac:spMk id="2" creationId="{92024D84-D84B-66CD-0D20-01A3B5BB971D}"/>
          </ac:spMkLst>
        </pc:spChg>
        <pc:spChg chg="del">
          <ac:chgData name="Galambos Milan David" userId="cb07d0d1-248f-4fa0-b62f-4af6956fd366" providerId="ADAL" clId="{5215ACAB-1AC6-2344-B57C-8FBBBDD23391}" dt="2024-06-07T06:43:20.255" v="228" actId="931"/>
          <ac:spMkLst>
            <pc:docMk/>
            <pc:sldMk cId="2011992603" sldId="257"/>
            <ac:spMk id="3" creationId="{DA71FFC4-97AC-3347-CCB1-D3177F6DF41A}"/>
          </ac:spMkLst>
        </pc:spChg>
        <pc:spChg chg="add mod">
          <ac:chgData name="Galambos Milan David" userId="cb07d0d1-248f-4fa0-b62f-4af6956fd366" providerId="ADAL" clId="{5215ACAB-1AC6-2344-B57C-8FBBBDD23391}" dt="2024-06-07T06:49:45.853" v="494" actId="14100"/>
          <ac:spMkLst>
            <pc:docMk/>
            <pc:sldMk cId="2011992603" sldId="257"/>
            <ac:spMk id="4" creationId="{5260AECA-B9BE-9B0C-512E-90BC5F89CBE2}"/>
          </ac:spMkLst>
        </pc:spChg>
        <pc:spChg chg="add del mod">
          <ac:chgData name="Galambos Milan David" userId="cb07d0d1-248f-4fa0-b62f-4af6956fd366" providerId="ADAL" clId="{5215ACAB-1AC6-2344-B57C-8FBBBDD23391}" dt="2024-06-07T06:44:00.781" v="232" actId="931"/>
          <ac:spMkLst>
            <pc:docMk/>
            <pc:sldMk cId="2011992603" sldId="257"/>
            <ac:spMk id="7" creationId="{D046442D-9BA5-5925-C5D5-15DDF734CDBB}"/>
          </ac:spMkLst>
        </pc:spChg>
        <pc:spChg chg="add del mod">
          <ac:chgData name="Galambos Milan David" userId="cb07d0d1-248f-4fa0-b62f-4af6956fd366" providerId="ADAL" clId="{5215ACAB-1AC6-2344-B57C-8FBBBDD23391}" dt="2024-06-07T06:47:55.130" v="430" actId="478"/>
          <ac:spMkLst>
            <pc:docMk/>
            <pc:sldMk cId="2011992603" sldId="257"/>
            <ac:spMk id="9" creationId="{B54D1F60-AB50-A951-3075-DA6B3D0859B4}"/>
          </ac:spMkLst>
        </pc:spChg>
        <pc:spChg chg="add del mod">
          <ac:chgData name="Galambos Milan David" userId="cb07d0d1-248f-4fa0-b62f-4af6956fd366" providerId="ADAL" clId="{5215ACAB-1AC6-2344-B57C-8FBBBDD23391}" dt="2024-06-07T06:47:21.163" v="429" actId="478"/>
          <ac:spMkLst>
            <pc:docMk/>
            <pc:sldMk cId="2011992603" sldId="257"/>
            <ac:spMk id="11" creationId="{DC28C214-29ED-DEC0-2767-49B4F70364F9}"/>
          </ac:spMkLst>
        </pc:spChg>
        <pc:picChg chg="add del mod ord">
          <ac:chgData name="Galambos Milan David" userId="cb07d0d1-248f-4fa0-b62f-4af6956fd366" providerId="ADAL" clId="{5215ACAB-1AC6-2344-B57C-8FBBBDD23391}" dt="2024-06-07T06:43:30.773" v="231" actId="478"/>
          <ac:picMkLst>
            <pc:docMk/>
            <pc:sldMk cId="2011992603" sldId="257"/>
            <ac:picMk id="5" creationId="{AFF94564-9373-F75D-832D-61FE7B73D847}"/>
          </ac:picMkLst>
        </pc:picChg>
        <pc:picChg chg="add del mod ord">
          <ac:chgData name="Galambos Milan David" userId="cb07d0d1-248f-4fa0-b62f-4af6956fd366" providerId="ADAL" clId="{5215ACAB-1AC6-2344-B57C-8FBBBDD23391}" dt="2024-06-07T06:46:22.863" v="421" actId="478"/>
          <ac:picMkLst>
            <pc:docMk/>
            <pc:sldMk cId="2011992603" sldId="257"/>
            <ac:picMk id="8" creationId="{DDFF3023-C705-0866-B8B6-3BEB1D75BF7E}"/>
          </ac:picMkLst>
        </pc:picChg>
        <pc:picChg chg="add mod">
          <ac:chgData name="Galambos Milan David" userId="cb07d0d1-248f-4fa0-b62f-4af6956fd366" providerId="ADAL" clId="{5215ACAB-1AC6-2344-B57C-8FBBBDD23391}" dt="2024-06-07T06:50:04.238" v="499" actId="1076"/>
          <ac:picMkLst>
            <pc:docMk/>
            <pc:sldMk cId="2011992603" sldId="257"/>
            <ac:picMk id="12" creationId="{0CCF43F1-3B8D-C035-63A7-DF1EA170E1D0}"/>
          </ac:picMkLst>
        </pc:picChg>
        <pc:picChg chg="add mod">
          <ac:chgData name="Galambos Milan David" userId="cb07d0d1-248f-4fa0-b62f-4af6956fd366" providerId="ADAL" clId="{5215ACAB-1AC6-2344-B57C-8FBBBDD23391}" dt="2024-06-07T06:50:18.766" v="504" actId="1076"/>
          <ac:picMkLst>
            <pc:docMk/>
            <pc:sldMk cId="2011992603" sldId="257"/>
            <ac:picMk id="13" creationId="{AB7D84EC-FCC2-B43A-9B93-D86EBF2C80E2}"/>
          </ac:picMkLst>
        </pc:picChg>
        <pc:picChg chg="add mod">
          <ac:chgData name="Galambos Milan David" userId="cb07d0d1-248f-4fa0-b62f-4af6956fd366" providerId="ADAL" clId="{5215ACAB-1AC6-2344-B57C-8FBBBDD23391}" dt="2024-06-07T06:50:30.292" v="509" actId="1076"/>
          <ac:picMkLst>
            <pc:docMk/>
            <pc:sldMk cId="2011992603" sldId="257"/>
            <ac:picMk id="14" creationId="{C47DEF47-1CEB-0DE4-952B-0C7D40AE606A}"/>
          </ac:picMkLst>
        </pc:picChg>
      </pc:sldChg>
      <pc:sldChg chg="modSp new">
        <pc:chgData name="Galambos Milan David" userId="cb07d0d1-248f-4fa0-b62f-4af6956fd366" providerId="ADAL" clId="{5215ACAB-1AC6-2344-B57C-8FBBBDD23391}" dt="2024-06-07T06:41:58.706" v="227" actId="20577"/>
        <pc:sldMkLst>
          <pc:docMk/>
          <pc:sldMk cId="2034557840" sldId="258"/>
        </pc:sldMkLst>
        <pc:spChg chg="mod">
          <ac:chgData name="Galambos Milan David" userId="cb07d0d1-248f-4fa0-b62f-4af6956fd366" providerId="ADAL" clId="{5215ACAB-1AC6-2344-B57C-8FBBBDD23391}" dt="2024-06-07T06:40:39.463" v="130" actId="20577"/>
          <ac:spMkLst>
            <pc:docMk/>
            <pc:sldMk cId="2034557840" sldId="258"/>
            <ac:spMk id="2" creationId="{46BFFD32-EA85-B5CA-1866-B173D18EE8A7}"/>
          </ac:spMkLst>
        </pc:spChg>
        <pc:spChg chg="mod">
          <ac:chgData name="Galambos Milan David" userId="cb07d0d1-248f-4fa0-b62f-4af6956fd366" providerId="ADAL" clId="{5215ACAB-1AC6-2344-B57C-8FBBBDD23391}" dt="2024-06-07T06:41:58.706" v="227" actId="20577"/>
          <ac:spMkLst>
            <pc:docMk/>
            <pc:sldMk cId="2034557840" sldId="258"/>
            <ac:spMk id="3" creationId="{7829F3A2-A896-76CC-8D1B-B03EAF139B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2A1513-4E4E-BE88-8CCA-F4085953F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309CCF-85E5-436B-3E9D-8401BE9F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094E7E-38E9-5131-5D0A-0629EB0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343C25-BC23-AA31-C70A-CFC691BE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0AA2BA-E77D-B587-3277-765B586C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CEFAE3-A23E-8FFD-A691-10D7346B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BCBC79B-32A0-312E-A15F-2E7F59AD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57E5F7-2404-E7F0-B9B5-33F49543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F84C3-71CF-9149-F642-6F5359F0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26725C-169B-EC41-CEC8-E4FDC9B6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25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407ED16-0BF5-B7D5-F827-746213E2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750718-FDDA-0E14-F0A8-650A96E8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74EB8B-C0D8-45C9-133E-2D0F3B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83091-E522-8B9E-E524-4E7DEDB0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E9311C-98E2-F628-D740-2B2BBF3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4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176F9-7323-7FF2-D175-59F5244A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89BF86-52CB-E86F-2485-B559B5EA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D693E4-39F6-BC3D-BF60-D2CF738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B83760-C32B-BE73-0C9C-53C4448F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1636E7-B1CA-6EAA-C0CB-7A5DEFC9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64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1E3C-7700-DF8C-CA11-9586023C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937B9B-D7E7-530B-0BFD-6F1D2D47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238A53-E395-C77C-D530-CA4E213A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130992-D4C2-6F24-F7C9-74D7DC84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5C9281-E4C2-C371-9F89-47048000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7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B60079-9C52-E28A-F883-EED70EBF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DF956C-5157-AFDA-A158-A9B1CC2B5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051C14-03D6-EC9A-A8FC-D9D6C5AC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F5AEEB-AD67-9318-3F22-35E1BBAC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0CB585-BC0C-2EF3-4F74-C219A7F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05EFCA-F7A7-A877-BB69-80137DA6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9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6E38A-5339-145D-A5AC-959D91A0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D1FE1D-817B-3C71-8306-1D67FC8C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653958-9676-3703-2F26-3C43BB26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BAA751A-B814-196D-A5A0-A24B3EE35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7DFA23-6E5D-D9DA-C516-180E2E4F3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C2F327-2840-729C-19D5-3426A6DA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950BDE1-354B-E5DA-C4A7-B2295D2E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F1E5E3-4FC0-6177-0720-AEEB9D7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59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5EADC-A0B9-C62A-ADD9-EF01F045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4A9049-090D-855C-9A0F-C6DFAEEE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F989F47-D28A-38FB-42A2-AB5D521C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0699AFA-4D05-2D1E-3F9A-8525F54F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1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D41E337-D8E3-739D-2605-A25E8E8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F4AD28-F239-6485-94AA-E4AAFA29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C78090-4481-5740-C094-8C11526A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2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C8A91-551F-DB08-FDD5-3A262E1B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4A5B3A-9E93-DC82-F070-57E4B5FF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DB87811-4B3B-3CFD-4FEC-757E6CAE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8E223A-479A-F0E3-D263-705CBBC6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5FE8AE-350E-8CCD-80E0-FBEAD87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50B2E80-729D-D8C1-9B4D-462C8DB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27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C9108-A05D-701F-854F-0D87D32B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A25495-B347-6D07-067F-3B0A29D8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83E4C4-797D-4663-8820-718506E7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92C5E0-9F2D-0CFE-5503-0EE4C29A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78EE8A-4E1D-AF16-578E-B7C050F0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CC3A5F-8E7F-3784-9460-148D59C7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12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3C80505-91BE-C912-D57B-AE3DC7E1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8FC359-39F4-3CC5-E473-771653E2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57D71-C006-A170-CA58-075EFA5F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FCDB-5C3C-6F44-9F84-4BB5FA5A71D3}" type="datetimeFigureOut">
              <a:rPr lang="hu-HU" smtClean="0"/>
              <a:t>2024. 06. 07.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A8EBA-87E4-2CA3-E9C1-28C57B5E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E88919-CFED-B74F-84AA-AC049E54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E181-3C18-9347-8CF6-91B747F08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0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CFEFE9-D5DB-B87F-8BE3-ADEE69460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Utazási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444B2A-74CB-33F0-FAEF-20B4C2CF7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Kelecz</a:t>
            </a:r>
            <a:r>
              <a:rPr lang="hu-HU" dirty="0"/>
              <a:t> Tibor Nikolasz, Galambos Milán Dávid</a:t>
            </a:r>
          </a:p>
          <a:p>
            <a:r>
              <a:rPr lang="hu-HU" dirty="0"/>
              <a:t>5.csoport</a:t>
            </a:r>
          </a:p>
        </p:txBody>
      </p:sp>
    </p:spTree>
    <p:extLst>
      <p:ext uri="{BB962C8B-B14F-4D97-AF65-F5344CB8AC3E}">
        <p14:creationId xmlns:p14="http://schemas.microsoft.com/office/powerpoint/2010/main" val="414122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FFD32-EA85-B5CA-1866-B173D18E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29F3A2-A896-76CC-8D1B-B03EAF13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Nikolasz 6 pont</a:t>
            </a:r>
          </a:p>
          <a:p>
            <a:r>
              <a:rPr lang="hu-HU" dirty="0"/>
              <a:t>Milán 7 pont</a:t>
            </a:r>
          </a:p>
          <a:p>
            <a:r>
              <a:rPr lang="hu-HU" dirty="0"/>
              <a:t>Weboldal készítése közösen</a:t>
            </a:r>
          </a:p>
          <a:p>
            <a:r>
              <a:rPr lang="hu-HU" dirty="0"/>
              <a:t>Ppt-t Milán készítette el</a:t>
            </a:r>
          </a:p>
        </p:txBody>
      </p:sp>
    </p:spTree>
    <p:extLst>
      <p:ext uri="{BB962C8B-B14F-4D97-AF65-F5344CB8AC3E}">
        <p14:creationId xmlns:p14="http://schemas.microsoft.com/office/powerpoint/2010/main" val="20345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24D84-D84B-66CD-0D20-01A3B5BB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Athena</a:t>
            </a:r>
            <a:r>
              <a:rPr lang="hu-HU" dirty="0"/>
              <a:t> </a:t>
            </a:r>
            <a:r>
              <a:rPr lang="hu-HU" dirty="0" err="1"/>
              <a:t>Travels</a:t>
            </a:r>
            <a:r>
              <a:rPr lang="hu-HU" dirty="0"/>
              <a:t> weboldal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60AECA-B9BE-9B0C-512E-90BC5F89CBE2}"/>
              </a:ext>
            </a:extLst>
          </p:cNvPr>
          <p:cNvSpPr txBox="1"/>
          <p:nvPr/>
        </p:nvSpPr>
        <p:spPr>
          <a:xfrm>
            <a:off x="688041" y="1954304"/>
            <a:ext cx="62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dirty="0"/>
              <a:t>Sajnos a ppt nem sikerült időben megcsinálni</a:t>
            </a:r>
          </a:p>
        </p:txBody>
      </p:sp>
      <p:pic>
        <p:nvPicPr>
          <p:cNvPr id="12" name="Kép 12">
            <a:extLst>
              <a:ext uri="{FF2B5EF4-FFF2-40B4-BE49-F238E27FC236}">
                <a16:creationId xmlns:a16="http://schemas.microsoft.com/office/drawing/2014/main" id="{0CCF43F1-3B8D-C035-63A7-DF1EA170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65" y="1200926"/>
            <a:ext cx="3195930" cy="5418667"/>
          </a:xfrm>
          <a:prstGeom prst="rect">
            <a:avLst/>
          </a:prstGeom>
        </p:spPr>
      </p:pic>
      <p:pic>
        <p:nvPicPr>
          <p:cNvPr id="13" name="Kép 13">
            <a:extLst>
              <a:ext uri="{FF2B5EF4-FFF2-40B4-BE49-F238E27FC236}">
                <a16:creationId xmlns:a16="http://schemas.microsoft.com/office/drawing/2014/main" id="{AB7D84EC-FCC2-B43A-9B93-D86EBF2C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029" y="1062367"/>
            <a:ext cx="3195930" cy="1414426"/>
          </a:xfrm>
          <a:prstGeom prst="rect">
            <a:avLst/>
          </a:prstGeom>
        </p:spPr>
      </p:pic>
      <p:pic>
        <p:nvPicPr>
          <p:cNvPr id="14" name="Kép 14">
            <a:extLst>
              <a:ext uri="{FF2B5EF4-FFF2-40B4-BE49-F238E27FC236}">
                <a16:creationId xmlns:a16="http://schemas.microsoft.com/office/drawing/2014/main" id="{C47DEF47-1CEB-0DE4-952B-0C7D40AE6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2" y="2786869"/>
            <a:ext cx="4346653" cy="28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3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Utazási iroda</vt:lpstr>
      <vt:lpstr>Pontok</vt:lpstr>
      <vt:lpstr>Athena Travels weboldal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 iroda</dc:title>
  <dc:creator>Galambos Milan David</dc:creator>
  <cp:lastModifiedBy>Galambos Milan David</cp:lastModifiedBy>
  <cp:revision>1</cp:revision>
  <dcterms:created xsi:type="dcterms:W3CDTF">2024-06-07T06:36:25Z</dcterms:created>
  <dcterms:modified xsi:type="dcterms:W3CDTF">2024-06-07T06:51:06Z</dcterms:modified>
</cp:coreProperties>
</file>