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D5476-0FE2-48D9-9C9A-9AF38A7652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C2EED9-BF78-40B0-A78E-8CA29B6B6F62}">
      <dgm:prSet/>
      <dgm:spPr/>
      <dgm:t>
        <a:bodyPr/>
        <a:lstStyle/>
        <a:p>
          <a:r>
            <a:rPr lang="en-IL"/>
            <a:t>HTML</a:t>
          </a:r>
          <a:endParaRPr lang="en-US"/>
        </a:p>
      </dgm:t>
    </dgm:pt>
    <dgm:pt modelId="{4BCE7AF6-6FEC-4715-B66A-85AE9FE6CF27}" type="parTrans" cxnId="{E9A46322-894F-4E79-9C95-18AF946F1F04}">
      <dgm:prSet/>
      <dgm:spPr/>
      <dgm:t>
        <a:bodyPr/>
        <a:lstStyle/>
        <a:p>
          <a:endParaRPr lang="en-US"/>
        </a:p>
      </dgm:t>
    </dgm:pt>
    <dgm:pt modelId="{777AE669-1E42-4447-A9AB-493E368BF9FF}" type="sibTrans" cxnId="{E9A46322-894F-4E79-9C95-18AF946F1F04}">
      <dgm:prSet/>
      <dgm:spPr/>
      <dgm:t>
        <a:bodyPr/>
        <a:lstStyle/>
        <a:p>
          <a:endParaRPr lang="en-US"/>
        </a:p>
      </dgm:t>
    </dgm:pt>
    <dgm:pt modelId="{33E8B47E-A3CB-4390-B15A-754795D4F9A7}">
      <dgm:prSet/>
      <dgm:spPr/>
      <dgm:t>
        <a:bodyPr/>
        <a:lstStyle/>
        <a:p>
          <a:r>
            <a:rPr lang="en-IL"/>
            <a:t>JavaScript</a:t>
          </a:r>
          <a:endParaRPr lang="en-US"/>
        </a:p>
      </dgm:t>
    </dgm:pt>
    <dgm:pt modelId="{B8003026-26C5-42C5-8F56-394EC82E0F38}" type="parTrans" cxnId="{B7053398-3FB1-44E6-860B-1359B729ED86}">
      <dgm:prSet/>
      <dgm:spPr/>
      <dgm:t>
        <a:bodyPr/>
        <a:lstStyle/>
        <a:p>
          <a:endParaRPr lang="en-US"/>
        </a:p>
      </dgm:t>
    </dgm:pt>
    <dgm:pt modelId="{E07E9D22-57F6-4729-AB94-AAC9E3489C90}" type="sibTrans" cxnId="{B7053398-3FB1-44E6-860B-1359B729ED86}">
      <dgm:prSet/>
      <dgm:spPr/>
      <dgm:t>
        <a:bodyPr/>
        <a:lstStyle/>
        <a:p>
          <a:endParaRPr lang="en-US"/>
        </a:p>
      </dgm:t>
    </dgm:pt>
    <dgm:pt modelId="{3F407117-F6AA-4319-9F90-2A206581BBC9}">
      <dgm:prSet/>
      <dgm:spPr/>
      <dgm:t>
        <a:bodyPr/>
        <a:lstStyle/>
        <a:p>
          <a:r>
            <a:rPr lang="en-IL"/>
            <a:t>CSS</a:t>
          </a:r>
          <a:endParaRPr lang="en-US"/>
        </a:p>
      </dgm:t>
    </dgm:pt>
    <dgm:pt modelId="{8D474FC4-E913-455F-8811-D742216A6506}" type="parTrans" cxnId="{81F7D2CC-A649-41DE-9F68-3367AB8822E8}">
      <dgm:prSet/>
      <dgm:spPr/>
      <dgm:t>
        <a:bodyPr/>
        <a:lstStyle/>
        <a:p>
          <a:endParaRPr lang="en-US"/>
        </a:p>
      </dgm:t>
    </dgm:pt>
    <dgm:pt modelId="{59A8B24D-6C26-4223-A358-83862DEF41A4}" type="sibTrans" cxnId="{81F7D2CC-A649-41DE-9F68-3367AB8822E8}">
      <dgm:prSet/>
      <dgm:spPr/>
      <dgm:t>
        <a:bodyPr/>
        <a:lstStyle/>
        <a:p>
          <a:endParaRPr lang="en-US"/>
        </a:p>
      </dgm:t>
    </dgm:pt>
    <dgm:pt modelId="{6406E2A1-2E11-D44B-A9F7-402273192E83}" type="pres">
      <dgm:prSet presAssocID="{6DED5476-0FE2-48D9-9C9A-9AF38A76527C}" presName="linear" presStyleCnt="0">
        <dgm:presLayoutVars>
          <dgm:animLvl val="lvl"/>
          <dgm:resizeHandles val="exact"/>
        </dgm:presLayoutVars>
      </dgm:prSet>
      <dgm:spPr/>
    </dgm:pt>
    <dgm:pt modelId="{DE78969F-3051-ED47-B333-D0D672580375}" type="pres">
      <dgm:prSet presAssocID="{7EC2EED9-BF78-40B0-A78E-8CA29B6B6F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4E63C4-272A-B94C-880B-09274BADBA42}" type="pres">
      <dgm:prSet presAssocID="{777AE669-1E42-4447-A9AB-493E368BF9FF}" presName="spacer" presStyleCnt="0"/>
      <dgm:spPr/>
    </dgm:pt>
    <dgm:pt modelId="{881FE24B-BC6B-B543-A7CD-214690360BC4}" type="pres">
      <dgm:prSet presAssocID="{33E8B47E-A3CB-4390-B15A-754795D4F9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6E8FAB-8B65-6540-80BF-16E0EC8D5C57}" type="pres">
      <dgm:prSet presAssocID="{E07E9D22-57F6-4729-AB94-AAC9E3489C90}" presName="spacer" presStyleCnt="0"/>
      <dgm:spPr/>
    </dgm:pt>
    <dgm:pt modelId="{E19AECD9-268C-5D45-9B07-054996407A6A}" type="pres">
      <dgm:prSet presAssocID="{3F407117-F6AA-4319-9F90-2A206581BB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3F9515-8811-0141-A787-962C20D60F38}" type="presOf" srcId="{3F407117-F6AA-4319-9F90-2A206581BBC9}" destId="{E19AECD9-268C-5D45-9B07-054996407A6A}" srcOrd="0" destOrd="0" presId="urn:microsoft.com/office/officeart/2005/8/layout/vList2"/>
    <dgm:cxn modelId="{E9A46322-894F-4E79-9C95-18AF946F1F04}" srcId="{6DED5476-0FE2-48D9-9C9A-9AF38A76527C}" destId="{7EC2EED9-BF78-40B0-A78E-8CA29B6B6F62}" srcOrd="0" destOrd="0" parTransId="{4BCE7AF6-6FEC-4715-B66A-85AE9FE6CF27}" sibTransId="{777AE669-1E42-4447-A9AB-493E368BF9FF}"/>
    <dgm:cxn modelId="{468FE05C-2F72-BB4B-B286-D645CB814238}" type="presOf" srcId="{6DED5476-0FE2-48D9-9C9A-9AF38A76527C}" destId="{6406E2A1-2E11-D44B-A9F7-402273192E83}" srcOrd="0" destOrd="0" presId="urn:microsoft.com/office/officeart/2005/8/layout/vList2"/>
    <dgm:cxn modelId="{B7053398-3FB1-44E6-860B-1359B729ED86}" srcId="{6DED5476-0FE2-48D9-9C9A-9AF38A76527C}" destId="{33E8B47E-A3CB-4390-B15A-754795D4F9A7}" srcOrd="1" destOrd="0" parTransId="{B8003026-26C5-42C5-8F56-394EC82E0F38}" sibTransId="{E07E9D22-57F6-4729-AB94-AAC9E3489C90}"/>
    <dgm:cxn modelId="{4B45E8C0-980F-E043-A41A-86DF4A3E3EEB}" type="presOf" srcId="{7EC2EED9-BF78-40B0-A78E-8CA29B6B6F62}" destId="{DE78969F-3051-ED47-B333-D0D672580375}" srcOrd="0" destOrd="0" presId="urn:microsoft.com/office/officeart/2005/8/layout/vList2"/>
    <dgm:cxn modelId="{349AD2C3-362D-3C4F-B7EB-4C4737DEF04C}" type="presOf" srcId="{33E8B47E-A3CB-4390-B15A-754795D4F9A7}" destId="{881FE24B-BC6B-B543-A7CD-214690360BC4}" srcOrd="0" destOrd="0" presId="urn:microsoft.com/office/officeart/2005/8/layout/vList2"/>
    <dgm:cxn modelId="{81F7D2CC-A649-41DE-9F68-3367AB8822E8}" srcId="{6DED5476-0FE2-48D9-9C9A-9AF38A76527C}" destId="{3F407117-F6AA-4319-9F90-2A206581BBC9}" srcOrd="2" destOrd="0" parTransId="{8D474FC4-E913-455F-8811-D742216A6506}" sibTransId="{59A8B24D-6C26-4223-A358-83862DEF41A4}"/>
    <dgm:cxn modelId="{BBF543A3-6CC2-3743-B37C-13AE05FF46A0}" type="presParOf" srcId="{6406E2A1-2E11-D44B-A9F7-402273192E83}" destId="{DE78969F-3051-ED47-B333-D0D672580375}" srcOrd="0" destOrd="0" presId="urn:microsoft.com/office/officeart/2005/8/layout/vList2"/>
    <dgm:cxn modelId="{034385BA-556C-3F43-81F7-800ADE68E622}" type="presParOf" srcId="{6406E2A1-2E11-D44B-A9F7-402273192E83}" destId="{A04E63C4-272A-B94C-880B-09274BADBA42}" srcOrd="1" destOrd="0" presId="urn:microsoft.com/office/officeart/2005/8/layout/vList2"/>
    <dgm:cxn modelId="{7D396799-2EC6-514D-9B7D-FACA8E6E73F8}" type="presParOf" srcId="{6406E2A1-2E11-D44B-A9F7-402273192E83}" destId="{881FE24B-BC6B-B543-A7CD-214690360BC4}" srcOrd="2" destOrd="0" presId="urn:microsoft.com/office/officeart/2005/8/layout/vList2"/>
    <dgm:cxn modelId="{CBF27F35-A01C-DB49-A77B-AB72B71B50C9}" type="presParOf" srcId="{6406E2A1-2E11-D44B-A9F7-402273192E83}" destId="{A36E8FAB-8B65-6540-80BF-16E0EC8D5C57}" srcOrd="3" destOrd="0" presId="urn:microsoft.com/office/officeart/2005/8/layout/vList2"/>
    <dgm:cxn modelId="{C27C0A8D-2980-5B4A-AD28-24039856C2DD}" type="presParOf" srcId="{6406E2A1-2E11-D44B-A9F7-402273192E83}" destId="{E19AECD9-268C-5D45-9B07-054996407A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D5476-0FE2-48D9-9C9A-9AF38A7652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06E2A1-2E11-D44B-A9F7-402273192E83}" type="pres">
      <dgm:prSet presAssocID="{6DED5476-0FE2-48D9-9C9A-9AF38A76527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468FE05C-2F72-BB4B-B286-D645CB814238}" type="presOf" srcId="{6DED5476-0FE2-48D9-9C9A-9AF38A76527C}" destId="{6406E2A1-2E11-D44B-A9F7-402273192E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8969F-3051-ED47-B333-D0D672580375}">
      <dsp:nvSpPr>
        <dsp:cNvPr id="0" name=""/>
        <dsp:cNvSpPr/>
      </dsp:nvSpPr>
      <dsp:spPr>
        <a:xfrm>
          <a:off x="0" y="971"/>
          <a:ext cx="6554001" cy="142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6100" kern="1200"/>
            <a:t>HTML</a:t>
          </a:r>
          <a:endParaRPr lang="en-US" sz="6100" kern="1200"/>
        </a:p>
      </dsp:txBody>
      <dsp:txXfrm>
        <a:off x="69680" y="70651"/>
        <a:ext cx="6414641" cy="1288040"/>
      </dsp:txXfrm>
    </dsp:sp>
    <dsp:sp modelId="{881FE24B-BC6B-B543-A7CD-214690360BC4}">
      <dsp:nvSpPr>
        <dsp:cNvPr id="0" name=""/>
        <dsp:cNvSpPr/>
      </dsp:nvSpPr>
      <dsp:spPr>
        <a:xfrm>
          <a:off x="0" y="1604051"/>
          <a:ext cx="6554001" cy="142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6100" kern="1200"/>
            <a:t>JavaScript</a:t>
          </a:r>
          <a:endParaRPr lang="en-US" sz="6100" kern="1200"/>
        </a:p>
      </dsp:txBody>
      <dsp:txXfrm>
        <a:off x="69680" y="1673731"/>
        <a:ext cx="6414641" cy="1288040"/>
      </dsp:txXfrm>
    </dsp:sp>
    <dsp:sp modelId="{E19AECD9-268C-5D45-9B07-054996407A6A}">
      <dsp:nvSpPr>
        <dsp:cNvPr id="0" name=""/>
        <dsp:cNvSpPr/>
      </dsp:nvSpPr>
      <dsp:spPr>
        <a:xfrm>
          <a:off x="0" y="3207131"/>
          <a:ext cx="6554001" cy="142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6100" kern="1200"/>
            <a:t>CSS</a:t>
          </a:r>
          <a:endParaRPr lang="en-US" sz="6100" kern="1200"/>
        </a:p>
      </dsp:txBody>
      <dsp:txXfrm>
        <a:off x="69680" y="3276811"/>
        <a:ext cx="6414641" cy="1288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D32562-84D5-A3C4-8154-3EC5ABA4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IL" sz="720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1D088-D9FF-7540-F065-8E7D19DB2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IL" sz="2400">
                <a:solidFill>
                  <a:schemeClr val="tx1"/>
                </a:solidFill>
              </a:rPr>
              <a:t>Gal Amouyal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3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36A8D-4B79-C80F-E88B-49D84E27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IL" sz="3600" dirty="0">
                <a:solidFill>
                  <a:schemeClr val="accent1"/>
                </a:solidFill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4132-C873-7581-02CF-93DAC177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r>
              <a:rPr lang="en-US" altLang="en-US" dirty="0" err="1">
                <a:cs typeface="Arial" panose="020B0604020202020204" pitchFamily="34" charset="0"/>
              </a:rPr>
              <a:t>vscode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Git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16385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2D934B-751E-6E03-441A-F7995537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2864"/>
            <a:ext cx="3765663" cy="4578943"/>
          </a:xfrm>
        </p:spPr>
        <p:txBody>
          <a:bodyPr anchor="t">
            <a:normAutofit/>
          </a:bodyPr>
          <a:lstStyle/>
          <a:p>
            <a:pPr algn="l"/>
            <a:r>
              <a:rPr lang="en-IL" sz="5400">
                <a:solidFill>
                  <a:schemeClr val="tx1"/>
                </a:solidFill>
              </a:rPr>
              <a:t>Agenda	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0FD7-28C0-181F-DCF1-02C2F7D5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4" y="1472864"/>
            <a:ext cx="6151666" cy="4578944"/>
          </a:xfrm>
        </p:spPr>
        <p:txBody>
          <a:bodyPr anchor="t">
            <a:normAutofit/>
          </a:bodyPr>
          <a:lstStyle/>
          <a:p>
            <a:r>
              <a:rPr lang="en-IL"/>
              <a:t>HTML</a:t>
            </a:r>
          </a:p>
          <a:p>
            <a:r>
              <a:rPr lang="en-IL"/>
              <a:t>CSS</a:t>
            </a:r>
          </a:p>
          <a:p>
            <a:r>
              <a:rPr lang="en-IL"/>
              <a:t>JavaScript</a:t>
            </a:r>
          </a:p>
          <a:p>
            <a:r>
              <a:rPr lang="en-IL"/>
              <a:t>JavaScript History</a:t>
            </a:r>
          </a:p>
          <a:p>
            <a:r>
              <a:rPr lang="en-IL"/>
              <a:t>Single page applications</a:t>
            </a:r>
          </a:p>
          <a:p>
            <a:r>
              <a:rPr lang="en-IL"/>
              <a:t>JavaScript latest standartizations</a:t>
            </a:r>
          </a:p>
          <a:p>
            <a:r>
              <a:rPr lang="en-IL"/>
              <a:t>DOM – document object model</a:t>
            </a:r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1821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877FC0-3C03-65D7-927B-CA3A29FB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2864"/>
            <a:ext cx="3765663" cy="4578943"/>
          </a:xfrm>
        </p:spPr>
        <p:txBody>
          <a:bodyPr anchor="t">
            <a:normAutofit/>
          </a:bodyPr>
          <a:lstStyle/>
          <a:p>
            <a:pPr algn="l"/>
            <a:r>
              <a:rPr lang="en-IL" sz="5400">
                <a:solidFill>
                  <a:schemeClr val="tx1"/>
                </a:solidFill>
              </a:rPr>
              <a:t>Docs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8652-BFE8-4D27-E393-EEC42822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4" y="1472864"/>
            <a:ext cx="6151666" cy="4578944"/>
          </a:xfrm>
        </p:spPr>
        <p:txBody>
          <a:bodyPr anchor="t">
            <a:normAutofit/>
          </a:bodyPr>
          <a:lstStyle/>
          <a:p>
            <a:r>
              <a:rPr lang="en-IL" dirty="0">
                <a:hlinkClick r:id="rId2"/>
              </a:rPr>
              <a:t>MDN</a:t>
            </a:r>
            <a:endParaRPr lang="en-IL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3566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E929ED-F631-4CC1-1991-C9EC8A9D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IL" sz="3200" dirty="0"/>
              <a:t>Website	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50D4AE28-8819-F3C1-46CF-0D39FE7282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6319" y="1111249"/>
          <a:ext cx="6554001" cy="463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07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50D4AE28-8819-F3C1-46CF-0D39FE728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141316"/>
              </p:ext>
            </p:extLst>
          </p:nvPr>
        </p:nvGraphicFramePr>
        <p:xfrm>
          <a:off x="4846319" y="1111249"/>
          <a:ext cx="6554001" cy="463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0BEAA069-C965-CF8A-5E91-EE5BF612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336" y="2620963"/>
            <a:ext cx="7737475" cy="4351338"/>
          </a:xfrm>
          <a:prstGeom prst="rect">
            <a:avLst/>
          </a:prstGeom>
          <a:noFill/>
        </p:spPr>
      </p:pic>
      <p:pic>
        <p:nvPicPr>
          <p:cNvPr id="30" name="Picture 9">
            <a:extLst>
              <a:ext uri="{FF2B5EF4-FFF2-40B4-BE49-F238E27FC236}">
                <a16:creationId xmlns:a16="http://schemas.microsoft.com/office/drawing/2014/main" id="{4CE2E51E-24D0-11B5-CC81-28DB60A8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1651000"/>
            <a:ext cx="1295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09FBA33E-B849-CDD0-CB8B-B3B10273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5729289"/>
            <a:ext cx="27892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AD053B20-CBB5-4EDE-4476-BE4846D3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839789"/>
            <a:ext cx="20193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7">
            <a:extLst>
              <a:ext uri="{FF2B5EF4-FFF2-40B4-BE49-F238E27FC236}">
                <a16:creationId xmlns:a16="http://schemas.microsoft.com/office/drawing/2014/main" id="{95411C07-B61E-9C33-7F41-931C2136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341439"/>
            <a:ext cx="17589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>
            <a:extLst>
              <a:ext uri="{FF2B5EF4-FFF2-40B4-BE49-F238E27FC236}">
                <a16:creationId xmlns:a16="http://schemas.microsoft.com/office/drawing/2014/main" id="{F013F14E-839C-FC11-4D2A-6ACCD654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4732339"/>
            <a:ext cx="1295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F99A61-A178-D3E2-7D82-90762EA73382}"/>
              </a:ext>
            </a:extLst>
          </p:cNvPr>
          <p:cNvCxnSpPr/>
          <p:nvPr/>
        </p:nvCxnSpPr>
        <p:spPr>
          <a:xfrm>
            <a:off x="4511676" y="1916113"/>
            <a:ext cx="3097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D41608-62E3-A497-BAA5-E3D8D1F3088B}"/>
              </a:ext>
            </a:extLst>
          </p:cNvPr>
          <p:cNvCxnSpPr>
            <a:cxnSpLocks/>
          </p:cNvCxnSpPr>
          <p:nvPr/>
        </p:nvCxnSpPr>
        <p:spPr>
          <a:xfrm flipH="1">
            <a:off x="4440238" y="2349500"/>
            <a:ext cx="316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9DCED4-E5DD-17FB-EB14-0EB2E704BF37}"/>
              </a:ext>
            </a:extLst>
          </p:cNvPr>
          <p:cNvCxnSpPr>
            <a:cxnSpLocks/>
          </p:cNvCxnSpPr>
          <p:nvPr/>
        </p:nvCxnSpPr>
        <p:spPr>
          <a:xfrm flipV="1">
            <a:off x="8316913" y="3429000"/>
            <a:ext cx="0" cy="10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BD9950-439E-3CA8-2071-28DD4B50F9B4}"/>
              </a:ext>
            </a:extLst>
          </p:cNvPr>
          <p:cNvCxnSpPr>
            <a:cxnSpLocks/>
          </p:cNvCxnSpPr>
          <p:nvPr/>
        </p:nvCxnSpPr>
        <p:spPr>
          <a:xfrm>
            <a:off x="8710613" y="3429000"/>
            <a:ext cx="0" cy="10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0">
            <a:extLst>
              <a:ext uri="{FF2B5EF4-FFF2-40B4-BE49-F238E27FC236}">
                <a16:creationId xmlns:a16="http://schemas.microsoft.com/office/drawing/2014/main" id="{6CC9BB7D-643A-8D86-E2CB-BDAEC272C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595439"/>
            <a:ext cx="1081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Ajax</a:t>
            </a:r>
          </a:p>
        </p:txBody>
      </p:sp>
      <p:sp>
        <p:nvSpPr>
          <p:cNvPr id="42" name="TextBox 32">
            <a:extLst>
              <a:ext uri="{FF2B5EF4-FFF2-40B4-BE49-F238E27FC236}">
                <a16:creationId xmlns:a16="http://schemas.microsoft.com/office/drawing/2014/main" id="{0E036720-66B1-10E6-F269-B45E5241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564" y="3733800"/>
            <a:ext cx="1347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Mongoose</a:t>
            </a:r>
          </a:p>
        </p:txBody>
      </p:sp>
      <p:sp>
        <p:nvSpPr>
          <p:cNvPr id="65" name="TextBox 33">
            <a:extLst>
              <a:ext uri="{FF2B5EF4-FFF2-40B4-BE49-F238E27FC236}">
                <a16:creationId xmlns:a16="http://schemas.microsoft.com/office/drawing/2014/main" id="{64530C90-4C33-97A8-536A-F57CFB562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2339975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JSON{…}</a:t>
            </a:r>
          </a:p>
        </p:txBody>
      </p:sp>
    </p:spTree>
    <p:extLst>
      <p:ext uri="{BB962C8B-B14F-4D97-AF65-F5344CB8AC3E}">
        <p14:creationId xmlns:p14="http://schemas.microsoft.com/office/powerpoint/2010/main" val="4057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36A8D-4B79-C80F-E88B-49D84E27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IL" sz="360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4132-C873-7581-02CF-93DAC177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r>
              <a:rPr lang="en-IL" sz="1600" dirty="0"/>
              <a:t>Hyper text markup language</a:t>
            </a:r>
          </a:p>
          <a:p>
            <a:r>
              <a:rPr lang="en-IL" sz="1600" dirty="0"/>
              <a:t>Browser convert Tags &lt;div&gt; to presentational form</a:t>
            </a:r>
          </a:p>
        </p:txBody>
      </p:sp>
    </p:spTree>
    <p:extLst>
      <p:ext uri="{BB962C8B-B14F-4D97-AF65-F5344CB8AC3E}">
        <p14:creationId xmlns:p14="http://schemas.microsoft.com/office/powerpoint/2010/main" val="417930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36A8D-4B79-C80F-E88B-49D84E27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IL" sz="3600" dirty="0">
                <a:solidFill>
                  <a:schemeClr val="accent1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4132-C873-7581-02CF-93DAC177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cs typeface="Arial" panose="020B0604020202020204" pitchFamily="34" charset="0"/>
              </a:rPr>
              <a:t>Web pages (HTML – from static to dynamic)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Dynamic script language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Lightweight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Interpreted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Supports object-oriented language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Prototype-based</a:t>
            </a:r>
          </a:p>
        </p:txBody>
      </p:sp>
    </p:spTree>
    <p:extLst>
      <p:ext uri="{BB962C8B-B14F-4D97-AF65-F5344CB8AC3E}">
        <p14:creationId xmlns:p14="http://schemas.microsoft.com/office/powerpoint/2010/main" val="54349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36A8D-4B79-C80F-E88B-49D84E27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IL" sz="3600" dirty="0">
                <a:solidFill>
                  <a:schemeClr val="accent1"/>
                </a:solidFill>
              </a:rPr>
              <a:t>JavaScript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4132-C873-7581-02CF-93DAC177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cs typeface="Arial" panose="020B0604020202020204" pitchFamily="34" charset="0"/>
              </a:rPr>
              <a:t>Brendan </a:t>
            </a:r>
            <a:r>
              <a:rPr lang="en-US" altLang="en-US" dirty="0" err="1">
                <a:cs typeface="Arial" panose="020B0604020202020204" pitchFamily="34" charset="0"/>
              </a:rPr>
              <a:t>Eich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 err="1">
                <a:cs typeface="Arial" panose="020B0604020202020204" pitchFamily="34" charset="0"/>
              </a:rPr>
              <a:t>NetScape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1995</a:t>
            </a:r>
          </a:p>
          <a:p>
            <a:pPr lvl="1"/>
            <a:r>
              <a:rPr lang="en-US" altLang="en-US" dirty="0" err="1">
                <a:cs typeface="Arial" panose="020B0604020202020204" pitchFamily="34" charset="0"/>
              </a:rPr>
              <a:t>LiveScript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European Computer Manufacturers Association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ECMAScript 2018</a:t>
            </a:r>
          </a:p>
        </p:txBody>
      </p:sp>
    </p:spTree>
    <p:extLst>
      <p:ext uri="{BB962C8B-B14F-4D97-AF65-F5344CB8AC3E}">
        <p14:creationId xmlns:p14="http://schemas.microsoft.com/office/powerpoint/2010/main" val="374920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36A8D-4B79-C80F-E88B-49D84E27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IL" sz="3600" dirty="0">
                <a:solidFill>
                  <a:schemeClr val="accent1"/>
                </a:solidFill>
              </a:rPr>
              <a:t>ECMA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4132-C873-7581-02CF-93DAC177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Rest and spread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Added Asynchronous iteration</a:t>
            </a:r>
          </a:p>
          <a:p>
            <a:r>
              <a:rPr lang="en-US" altLang="en-US" dirty="0" err="1">
                <a:cs typeface="Arial" panose="020B0604020202020204" pitchFamily="34" charset="0"/>
              </a:rPr>
              <a:t>Promise.finally</a:t>
            </a:r>
            <a:r>
              <a:rPr lang="en-US" altLang="en-US" dirty="0">
                <a:cs typeface="Arial" panose="020B0604020202020204" pitchFamily="34" charset="0"/>
              </a:rPr>
              <a:t>()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Async await</a:t>
            </a:r>
          </a:p>
        </p:txBody>
      </p:sp>
    </p:spTree>
    <p:extLst>
      <p:ext uri="{BB962C8B-B14F-4D97-AF65-F5344CB8AC3E}">
        <p14:creationId xmlns:p14="http://schemas.microsoft.com/office/powerpoint/2010/main" val="67634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</TotalTime>
  <Words>97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Rockwell</vt:lpstr>
      <vt:lpstr>Wingdings</vt:lpstr>
      <vt:lpstr>Atlas</vt:lpstr>
      <vt:lpstr>JavaScript</vt:lpstr>
      <vt:lpstr>Agenda </vt:lpstr>
      <vt:lpstr>Docs</vt:lpstr>
      <vt:lpstr>Website </vt:lpstr>
      <vt:lpstr>PowerPoint Presentation</vt:lpstr>
      <vt:lpstr>HTML</vt:lpstr>
      <vt:lpstr>JavaScript</vt:lpstr>
      <vt:lpstr>JavaScript History</vt:lpstr>
      <vt:lpstr>ECMA Team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Gal Amouyal</dc:creator>
  <cp:lastModifiedBy>Gal Amouyal</cp:lastModifiedBy>
  <cp:revision>3</cp:revision>
  <dcterms:created xsi:type="dcterms:W3CDTF">2022-07-11T22:28:12Z</dcterms:created>
  <dcterms:modified xsi:type="dcterms:W3CDTF">2022-07-11T22:39:52Z</dcterms:modified>
</cp:coreProperties>
</file>