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Sweet 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9:00</a:t>
          </a:r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Sweet 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Node.js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V8 Engine?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747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Context</a:t>
            </a: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 Stack?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 Loop 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97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Node.js &amp; React</vt:lpstr>
      <vt:lpstr>About me</vt:lpstr>
      <vt:lpstr>Contact</vt:lpstr>
      <vt:lpstr>Time</vt:lpstr>
      <vt:lpstr>Before we start</vt:lpstr>
      <vt:lpstr>PowerPoint Presentation</vt:lpstr>
      <vt:lpstr>JavaScript Context</vt:lpstr>
      <vt:lpstr>Call Stack?</vt:lpstr>
      <vt:lpstr>Event Loop ?</vt:lpstr>
      <vt:lpstr>V8 Engine?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Gal Amouyal</cp:lastModifiedBy>
  <cp:revision>13</cp:revision>
  <dcterms:created xsi:type="dcterms:W3CDTF">2021-06-01T20:07:14Z</dcterms:created>
  <dcterms:modified xsi:type="dcterms:W3CDTF">2021-11-14T22:33:00Z</dcterms:modified>
</cp:coreProperties>
</file>