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8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  <a:endParaRPr lang="en-US" dirty="0"/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9:00</a:t>
          </a:r>
          <a:endParaRPr lang="en-US" sz="2000" kern="1200" dirty="0"/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 xmlns="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05/25/2022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en-US" sz="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Redux</a:t>
            </a:r>
            <a:endParaRPr lang="en-IL" sz="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V8 Engine?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25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Context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Loop 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78</Words>
  <Application>Microsoft Office PowerPoint</Application>
  <PresentationFormat>מסך רחב</PresentationFormat>
  <Paragraphs>34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React And Redux</vt:lpstr>
      <vt:lpstr>About me</vt:lpstr>
      <vt:lpstr>Contact</vt:lpstr>
      <vt:lpstr>Time</vt:lpstr>
      <vt:lpstr>Before we start</vt:lpstr>
      <vt:lpstr>מצגת של PowerPoint‏</vt:lpstr>
      <vt:lpstr>JavaScript Context</vt:lpstr>
      <vt:lpstr>Call Stack?</vt:lpstr>
      <vt:lpstr>Event Loop ?</vt:lpstr>
      <vt:lpstr>V8 Engine?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Jbt</cp:lastModifiedBy>
  <cp:revision>17</cp:revision>
  <dcterms:created xsi:type="dcterms:W3CDTF">2021-06-01T20:07:14Z</dcterms:created>
  <dcterms:modified xsi:type="dcterms:W3CDTF">2022-05-25T06:27:54Z</dcterms:modified>
</cp:coreProperties>
</file>