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8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/>
            <a:t>9:00</a:t>
          </a:r>
          <a:endParaRPr lang="en-US" dirty="0"/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9:00</a:t>
          </a:r>
          <a:endParaRPr lang="en-US" sz="2000" kern="1200" dirty="0"/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06/04/2022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Node.js &amp;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V8 Engine?</a:t>
            </a:r>
          </a:p>
        </p:txBody>
      </p:sp>
    </p:spTree>
    <p:extLst>
      <p:ext uri="{BB962C8B-B14F-4D97-AF65-F5344CB8AC3E}">
        <p14:creationId xmlns:p14="http://schemas.microsoft.com/office/powerpoint/2010/main" val="8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E9835-CF3D-BE45-9377-2CCEA85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 </a:t>
            </a:r>
          </a:p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FullStack Developer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leader IBM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Trusteer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Active Lecture in John Bryce 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625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959-AC7D-E749-BF7F-A2178226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Context</a:t>
            </a:r>
          </a:p>
        </p:txBody>
      </p:sp>
    </p:spTree>
    <p:extLst>
      <p:ext uri="{BB962C8B-B14F-4D97-AF65-F5344CB8AC3E}">
        <p14:creationId xmlns:p14="http://schemas.microsoft.com/office/powerpoint/2010/main" val="8508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Call Stack?</a:t>
            </a:r>
          </a:p>
        </p:txBody>
      </p:sp>
    </p:spTree>
    <p:extLst>
      <p:ext uri="{BB962C8B-B14F-4D97-AF65-F5344CB8AC3E}">
        <p14:creationId xmlns:p14="http://schemas.microsoft.com/office/powerpoint/2010/main" val="40852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 Loop ?</a:t>
            </a:r>
          </a:p>
        </p:txBody>
      </p:sp>
    </p:spTree>
    <p:extLst>
      <p:ext uri="{BB962C8B-B14F-4D97-AF65-F5344CB8AC3E}">
        <p14:creationId xmlns:p14="http://schemas.microsoft.com/office/powerpoint/2010/main" val="3280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96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Node.js &amp; React</vt:lpstr>
      <vt:lpstr>About me</vt:lpstr>
      <vt:lpstr>Contact</vt:lpstr>
      <vt:lpstr>Time</vt:lpstr>
      <vt:lpstr>Before we start</vt:lpstr>
      <vt:lpstr>PowerPoint Presentation</vt:lpstr>
      <vt:lpstr>JavaScript Context</vt:lpstr>
      <vt:lpstr>Call Stack?</vt:lpstr>
      <vt:lpstr>Event Loop ?</vt:lpstr>
      <vt:lpstr>V8 Engine?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Gal Amouyal</cp:lastModifiedBy>
  <cp:revision>15</cp:revision>
  <dcterms:created xsi:type="dcterms:W3CDTF">2021-06-01T20:07:14Z</dcterms:created>
  <dcterms:modified xsi:type="dcterms:W3CDTF">2022-04-06T05:55:47Z</dcterms:modified>
</cp:coreProperties>
</file>