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DFD9-58DB-4D53-A9C8-8704246E793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2BA87C-8C75-4836-BD2F-D62301111E38}">
      <dgm:prSet/>
      <dgm:spPr/>
      <dgm:t>
        <a:bodyPr/>
        <a:lstStyle/>
        <a:p>
          <a:pPr>
            <a:defRPr b="1"/>
          </a:pPr>
          <a:r>
            <a:rPr lang="en-US"/>
            <a:t>9:00</a:t>
          </a:r>
        </a:p>
      </dgm:t>
    </dgm:pt>
    <dgm:pt modelId="{35C56E35-DF31-4D45-A29E-B27E3F3ACCCE}" type="parTrans" cxnId="{5830825D-B1E2-483E-8C03-B7A31C9974B4}">
      <dgm:prSet/>
      <dgm:spPr/>
      <dgm:t>
        <a:bodyPr/>
        <a:lstStyle/>
        <a:p>
          <a:endParaRPr lang="en-US"/>
        </a:p>
      </dgm:t>
    </dgm:pt>
    <dgm:pt modelId="{6650D2E8-E145-492A-842A-9ED7925EAEAF}" type="sibTrans" cxnId="{5830825D-B1E2-483E-8C03-B7A31C9974B4}">
      <dgm:prSet/>
      <dgm:spPr/>
      <dgm:t>
        <a:bodyPr/>
        <a:lstStyle/>
        <a:p>
          <a:endParaRPr lang="en-US"/>
        </a:p>
      </dgm:t>
    </dgm:pt>
    <dgm:pt modelId="{10C20018-9F11-4A55-942F-426D1FB92890}">
      <dgm:prSet/>
      <dgm:spPr/>
      <dgm:t>
        <a:bodyPr/>
        <a:lstStyle/>
        <a:p>
          <a:r>
            <a:rPr lang="en-US"/>
            <a:t>npm start</a:t>
          </a:r>
        </a:p>
      </dgm:t>
    </dgm:pt>
    <dgm:pt modelId="{3DE4D15D-A034-4BAF-9735-2B19F08F990C}" type="parTrans" cxnId="{EE1322E8-0833-41C0-8164-C732A251D9AD}">
      <dgm:prSet/>
      <dgm:spPr/>
      <dgm:t>
        <a:bodyPr/>
        <a:lstStyle/>
        <a:p>
          <a:endParaRPr lang="en-US"/>
        </a:p>
      </dgm:t>
    </dgm:pt>
    <dgm:pt modelId="{74589A56-11E4-468E-BD5E-0C74539039D1}" type="sibTrans" cxnId="{EE1322E8-0833-41C0-8164-C732A251D9AD}">
      <dgm:prSet/>
      <dgm:spPr/>
      <dgm:t>
        <a:bodyPr/>
        <a:lstStyle/>
        <a:p>
          <a:endParaRPr lang="en-US"/>
        </a:p>
      </dgm:t>
    </dgm:pt>
    <dgm:pt modelId="{21075E5A-A4DE-4B81-A790-07F8C37C6891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4987580C-758E-4995-9D66-124EFFA10BE1}" type="parTrans" cxnId="{FDE7528F-0B57-49FD-8899-7022C4D7387A}">
      <dgm:prSet/>
      <dgm:spPr/>
      <dgm:t>
        <a:bodyPr/>
        <a:lstStyle/>
        <a:p>
          <a:endParaRPr lang="en-US"/>
        </a:p>
      </dgm:t>
    </dgm:pt>
    <dgm:pt modelId="{D5AAE692-F186-4512-8F52-FE2F38D80447}" type="sibTrans" cxnId="{FDE7528F-0B57-49FD-8899-7022C4D7387A}">
      <dgm:prSet/>
      <dgm:spPr/>
      <dgm:t>
        <a:bodyPr/>
        <a:lstStyle/>
        <a:p>
          <a:endParaRPr lang="en-US"/>
        </a:p>
      </dgm:t>
    </dgm:pt>
    <dgm:pt modelId="{AD4660F4-DBFA-4944-A361-17D656BC1B9F}">
      <dgm:prSet/>
      <dgm:spPr/>
      <dgm:t>
        <a:bodyPr/>
        <a:lstStyle/>
        <a:p>
          <a:r>
            <a:rPr lang="en-US"/>
            <a:t>Loading Coffee</a:t>
          </a:r>
        </a:p>
      </dgm:t>
    </dgm:pt>
    <dgm:pt modelId="{2CBDFA0B-3BED-4A99-B6B7-69775DF25628}" type="parTrans" cxnId="{6583A9AE-F109-4F6E-92D5-7009A60430FC}">
      <dgm:prSet/>
      <dgm:spPr/>
      <dgm:t>
        <a:bodyPr/>
        <a:lstStyle/>
        <a:p>
          <a:endParaRPr lang="en-US"/>
        </a:p>
      </dgm:t>
    </dgm:pt>
    <dgm:pt modelId="{6B6C3F3E-3A7D-4106-ADFA-CE7F82C37215}" type="sibTrans" cxnId="{6583A9AE-F109-4F6E-92D5-7009A60430FC}">
      <dgm:prSet/>
      <dgm:spPr/>
      <dgm:t>
        <a:bodyPr/>
        <a:lstStyle/>
        <a:p>
          <a:endParaRPr lang="en-US"/>
        </a:p>
      </dgm:t>
    </dgm:pt>
    <dgm:pt modelId="{645C37B9-FB0D-46ED-A894-7812C9C73DC4}">
      <dgm:prSet/>
      <dgm:spPr/>
      <dgm:t>
        <a:bodyPr/>
        <a:lstStyle/>
        <a:p>
          <a:pPr>
            <a:defRPr b="1"/>
          </a:pPr>
          <a:r>
            <a:rPr lang="he-IL" dirty="0"/>
            <a:t>10:45</a:t>
          </a:r>
          <a:r>
            <a:rPr lang="en-US" dirty="0"/>
            <a:t> – </a:t>
          </a:r>
          <a:r>
            <a:rPr lang="he-IL" dirty="0"/>
            <a:t>12:30</a:t>
          </a:r>
          <a:endParaRPr lang="en-US" dirty="0"/>
        </a:p>
      </dgm:t>
    </dgm:pt>
    <dgm:pt modelId="{314EDCB9-2AE3-4A5A-A951-CEE437A67CD2}" type="parTrans" cxnId="{D9DB7C25-27F5-4866-B27B-9F3B2DB9B0F5}">
      <dgm:prSet/>
      <dgm:spPr/>
      <dgm:t>
        <a:bodyPr/>
        <a:lstStyle/>
        <a:p>
          <a:endParaRPr lang="en-US"/>
        </a:p>
      </dgm:t>
    </dgm:pt>
    <dgm:pt modelId="{3DE9504B-5C1C-441D-919C-A4E770C2F4D0}" type="sibTrans" cxnId="{D9DB7C25-27F5-4866-B27B-9F3B2DB9B0F5}">
      <dgm:prSet/>
      <dgm:spPr/>
      <dgm:t>
        <a:bodyPr/>
        <a:lstStyle/>
        <a:p>
          <a:endParaRPr lang="en-US"/>
        </a:p>
      </dgm:t>
    </dgm:pt>
    <dgm:pt modelId="{7A368938-847A-4672-A554-5A28AAD3DE1B}">
      <dgm:prSet/>
      <dgm:spPr/>
      <dgm:t>
        <a:bodyPr/>
        <a:lstStyle/>
        <a:p>
          <a:r>
            <a:rPr lang="en-US"/>
            <a:t>Lecture</a:t>
          </a:r>
        </a:p>
      </dgm:t>
    </dgm:pt>
    <dgm:pt modelId="{A4190666-7412-484A-BE4F-E7D6CF659778}" type="parTrans" cxnId="{FF75DDE1-3598-486D-B641-CB14A5F60DB6}">
      <dgm:prSet/>
      <dgm:spPr/>
      <dgm:t>
        <a:bodyPr/>
        <a:lstStyle/>
        <a:p>
          <a:endParaRPr lang="en-US"/>
        </a:p>
      </dgm:t>
    </dgm:pt>
    <dgm:pt modelId="{D6284565-94D6-40AA-AA91-60D52BD4E92A}" type="sibTrans" cxnId="{FF75DDE1-3598-486D-B641-CB14A5F60DB6}">
      <dgm:prSet/>
      <dgm:spPr/>
      <dgm:t>
        <a:bodyPr/>
        <a:lstStyle/>
        <a:p>
          <a:endParaRPr lang="en-US"/>
        </a:p>
      </dgm:t>
    </dgm:pt>
    <dgm:pt modelId="{F728929B-6F54-43E7-9728-698290F1ADC8}">
      <dgm:prSet/>
      <dgm:spPr/>
      <dgm:t>
        <a:bodyPr/>
        <a:lstStyle/>
        <a:p>
          <a:pPr>
            <a:defRPr b="1"/>
          </a:pPr>
          <a:r>
            <a:rPr lang="he-IL" dirty="0"/>
            <a:t>12</a:t>
          </a:r>
          <a:r>
            <a:rPr lang="en-US" dirty="0"/>
            <a:t>:</a:t>
          </a:r>
          <a:r>
            <a:rPr lang="he-IL" dirty="0"/>
            <a:t>30</a:t>
          </a:r>
          <a:r>
            <a:rPr lang="en-US" dirty="0"/>
            <a:t> – </a:t>
          </a:r>
          <a:r>
            <a:rPr lang="he-IL" dirty="0"/>
            <a:t>13:30</a:t>
          </a:r>
          <a:endParaRPr lang="en-US" dirty="0"/>
        </a:p>
      </dgm:t>
    </dgm:pt>
    <dgm:pt modelId="{9657FC78-0974-41C8-8533-6E96F7E647A5}" type="parTrans" cxnId="{0F7BB6B4-C214-4475-ADCB-7473544DBBD6}">
      <dgm:prSet/>
      <dgm:spPr/>
      <dgm:t>
        <a:bodyPr/>
        <a:lstStyle/>
        <a:p>
          <a:endParaRPr lang="en-US"/>
        </a:p>
      </dgm:t>
    </dgm:pt>
    <dgm:pt modelId="{CE76967F-B1C4-44C5-AD14-8D76E567BAB7}" type="sibTrans" cxnId="{0F7BB6B4-C214-4475-ADCB-7473544DBBD6}">
      <dgm:prSet/>
      <dgm:spPr/>
      <dgm:t>
        <a:bodyPr/>
        <a:lstStyle/>
        <a:p>
          <a:endParaRPr lang="en-US"/>
        </a:p>
      </dgm:t>
    </dgm:pt>
    <dgm:pt modelId="{E2CBE308-9C97-47C3-9224-717285C6CE7F}">
      <dgm:prSet/>
      <dgm:spPr/>
      <dgm:t>
        <a:bodyPr/>
        <a:lstStyle/>
        <a:p>
          <a:r>
            <a:rPr lang="en-US" dirty="0"/>
            <a:t>lunch</a:t>
          </a:r>
        </a:p>
      </dgm:t>
    </dgm:pt>
    <dgm:pt modelId="{48762776-FAD8-4B85-9D38-16979F32B6D7}" type="parTrans" cxnId="{0C782060-EF11-4E9C-9ADF-D6C8BEDE40E5}">
      <dgm:prSet/>
      <dgm:spPr/>
      <dgm:t>
        <a:bodyPr/>
        <a:lstStyle/>
        <a:p>
          <a:endParaRPr lang="en-US"/>
        </a:p>
      </dgm:t>
    </dgm:pt>
    <dgm:pt modelId="{F8DC204C-F26A-4620-8803-91AAE9DA8BA8}" type="sibTrans" cxnId="{0C782060-EF11-4E9C-9ADF-D6C8BEDE40E5}">
      <dgm:prSet/>
      <dgm:spPr/>
      <dgm:t>
        <a:bodyPr/>
        <a:lstStyle/>
        <a:p>
          <a:endParaRPr lang="en-US"/>
        </a:p>
      </dgm:t>
    </dgm:pt>
    <dgm:pt modelId="{EEC9D0FD-4085-4194-AFFD-CDD6DC3063F4}">
      <dgm:prSet/>
      <dgm:spPr/>
      <dgm:t>
        <a:bodyPr/>
        <a:lstStyle/>
        <a:p>
          <a:pPr>
            <a:defRPr b="1"/>
          </a:pPr>
          <a:r>
            <a:rPr lang="en-US" dirty="0"/>
            <a:t>13:30 – 15:00</a:t>
          </a:r>
        </a:p>
      </dgm:t>
    </dgm:pt>
    <dgm:pt modelId="{137D2588-9A21-4145-B6D1-7E27ED242C5A}" type="parTrans" cxnId="{B4EDB7A2-762A-45B1-8B4C-A485E3767190}">
      <dgm:prSet/>
      <dgm:spPr/>
      <dgm:t>
        <a:bodyPr/>
        <a:lstStyle/>
        <a:p>
          <a:endParaRPr lang="en-US"/>
        </a:p>
      </dgm:t>
    </dgm:pt>
    <dgm:pt modelId="{D59C3272-110C-44B3-8FF0-8D6B6DF053A8}" type="sibTrans" cxnId="{B4EDB7A2-762A-45B1-8B4C-A485E3767190}">
      <dgm:prSet/>
      <dgm:spPr/>
      <dgm:t>
        <a:bodyPr/>
        <a:lstStyle/>
        <a:p>
          <a:endParaRPr lang="en-US"/>
        </a:p>
      </dgm:t>
    </dgm:pt>
    <dgm:pt modelId="{6C3F0B03-2E01-4795-8B42-138707AF67B5}">
      <dgm:prSet/>
      <dgm:spPr/>
      <dgm:t>
        <a:bodyPr/>
        <a:lstStyle/>
        <a:p>
          <a:r>
            <a:rPr lang="en-US"/>
            <a:t>Lecture</a:t>
          </a:r>
        </a:p>
      </dgm:t>
    </dgm:pt>
    <dgm:pt modelId="{A9CC9708-1D57-435B-AA0E-F1DFE0E43FF8}" type="parTrans" cxnId="{DC13B959-1DC0-49C8-A404-3CB962990EE6}">
      <dgm:prSet/>
      <dgm:spPr/>
      <dgm:t>
        <a:bodyPr/>
        <a:lstStyle/>
        <a:p>
          <a:endParaRPr lang="en-US"/>
        </a:p>
      </dgm:t>
    </dgm:pt>
    <dgm:pt modelId="{192B4AC5-6B3B-4B68-B3F4-7087C70A227A}" type="sibTrans" cxnId="{DC13B959-1DC0-49C8-A404-3CB962990EE6}">
      <dgm:prSet/>
      <dgm:spPr/>
      <dgm:t>
        <a:bodyPr/>
        <a:lstStyle/>
        <a:p>
          <a:endParaRPr lang="en-US"/>
        </a:p>
      </dgm:t>
    </dgm:pt>
    <dgm:pt modelId="{23C47567-1119-4530-8BCD-B67173F62580}">
      <dgm:prSet/>
      <dgm:spPr/>
      <dgm:t>
        <a:bodyPr/>
        <a:lstStyle/>
        <a:p>
          <a:pPr>
            <a:defRPr b="1"/>
          </a:pPr>
          <a:r>
            <a:rPr lang="en-US" dirty="0"/>
            <a:t>15:00 – 15:20</a:t>
          </a:r>
        </a:p>
      </dgm:t>
    </dgm:pt>
    <dgm:pt modelId="{96474DC4-EEF3-461F-BB8D-C83A1553B1EA}" type="parTrans" cxnId="{71ED1CB9-FB1B-4C0A-91C6-8B0CC6DB94F7}">
      <dgm:prSet/>
      <dgm:spPr/>
      <dgm:t>
        <a:bodyPr/>
        <a:lstStyle/>
        <a:p>
          <a:endParaRPr lang="en-US"/>
        </a:p>
      </dgm:t>
    </dgm:pt>
    <dgm:pt modelId="{2A738FFE-388B-4620-8E6F-92C9A9D8052C}" type="sibTrans" cxnId="{71ED1CB9-FB1B-4C0A-91C6-8B0CC6DB94F7}">
      <dgm:prSet/>
      <dgm:spPr/>
      <dgm:t>
        <a:bodyPr/>
        <a:lstStyle/>
        <a:p>
          <a:endParaRPr lang="en-US"/>
        </a:p>
      </dgm:t>
    </dgm:pt>
    <dgm:pt modelId="{A4C63E20-5C60-4D26-AC76-72919FD8FA6A}">
      <dgm:prSet/>
      <dgm:spPr/>
      <dgm:t>
        <a:bodyPr/>
        <a:lstStyle/>
        <a:p>
          <a:r>
            <a:rPr lang="en-US" dirty="0"/>
            <a:t>Sweet Break</a:t>
          </a:r>
        </a:p>
      </dgm:t>
    </dgm:pt>
    <dgm:pt modelId="{D1C9C338-3178-4327-8580-B0A133272D94}" type="parTrans" cxnId="{77FE4A7C-5FD6-48B0-9BC5-B1A1190C5BE1}">
      <dgm:prSet/>
      <dgm:spPr/>
      <dgm:t>
        <a:bodyPr/>
        <a:lstStyle/>
        <a:p>
          <a:endParaRPr lang="en-US"/>
        </a:p>
      </dgm:t>
    </dgm:pt>
    <dgm:pt modelId="{CB177CC5-2E65-402E-80CF-EEC8A9516BF2}" type="sibTrans" cxnId="{77FE4A7C-5FD6-48B0-9BC5-B1A1190C5BE1}">
      <dgm:prSet/>
      <dgm:spPr/>
      <dgm:t>
        <a:bodyPr/>
        <a:lstStyle/>
        <a:p>
          <a:endParaRPr lang="en-US"/>
        </a:p>
      </dgm:t>
    </dgm:pt>
    <dgm:pt modelId="{D3FA3401-D2ED-4F8F-AC3D-2DF4EFA75534}">
      <dgm:prSet/>
      <dgm:spPr/>
      <dgm:t>
        <a:bodyPr/>
        <a:lstStyle/>
        <a:p>
          <a:pPr>
            <a:defRPr b="1"/>
          </a:pPr>
          <a:r>
            <a:rPr lang="en-US" dirty="0"/>
            <a:t>15:20 – 16:30</a:t>
          </a:r>
        </a:p>
      </dgm:t>
    </dgm:pt>
    <dgm:pt modelId="{D544A6C9-FDD1-4263-AF16-418547ECC33B}" type="parTrans" cxnId="{0DCC1A6E-0C2C-4E6A-B5DA-664A38FF7414}">
      <dgm:prSet/>
      <dgm:spPr/>
      <dgm:t>
        <a:bodyPr/>
        <a:lstStyle/>
        <a:p>
          <a:endParaRPr lang="en-US"/>
        </a:p>
      </dgm:t>
    </dgm:pt>
    <dgm:pt modelId="{532B5F2D-DB4E-4F67-99E7-6A2A82FE7324}" type="sibTrans" cxnId="{0DCC1A6E-0C2C-4E6A-B5DA-664A38FF7414}">
      <dgm:prSet/>
      <dgm:spPr/>
      <dgm:t>
        <a:bodyPr/>
        <a:lstStyle/>
        <a:p>
          <a:endParaRPr lang="en-US"/>
        </a:p>
      </dgm:t>
    </dgm:pt>
    <dgm:pt modelId="{1BC13825-9555-4EE7-BB95-A86D1C66A7B1}">
      <dgm:prSet/>
      <dgm:spPr/>
      <dgm:t>
        <a:bodyPr/>
        <a:lstStyle/>
        <a:p>
          <a:r>
            <a:rPr lang="en-US"/>
            <a:t>Lecture</a:t>
          </a:r>
        </a:p>
      </dgm:t>
    </dgm:pt>
    <dgm:pt modelId="{D7E979FB-35FA-4C86-B610-A6F815B0D77C}" type="parTrans" cxnId="{67FF27D9-CF61-41CF-878B-1E618FEABCE2}">
      <dgm:prSet/>
      <dgm:spPr/>
      <dgm:t>
        <a:bodyPr/>
        <a:lstStyle/>
        <a:p>
          <a:endParaRPr lang="en-US"/>
        </a:p>
      </dgm:t>
    </dgm:pt>
    <dgm:pt modelId="{3438D8CC-87E5-4FF7-AD4A-655D375F4E35}" type="sibTrans" cxnId="{67FF27D9-CF61-41CF-878B-1E618FEABCE2}">
      <dgm:prSet/>
      <dgm:spPr/>
      <dgm:t>
        <a:bodyPr/>
        <a:lstStyle/>
        <a:p>
          <a:endParaRPr lang="en-US"/>
        </a:p>
      </dgm:t>
    </dgm:pt>
    <dgm:pt modelId="{CE9AE3EA-6ED1-5D4D-AF3E-5D8E4C5A47AB}" type="pres">
      <dgm:prSet presAssocID="{325CDFD9-58DB-4D53-A9C8-8704246E793B}" presName="root" presStyleCnt="0">
        <dgm:presLayoutVars>
          <dgm:chMax/>
          <dgm:chPref/>
          <dgm:animLvl val="lvl"/>
        </dgm:presLayoutVars>
      </dgm:prSet>
      <dgm:spPr/>
    </dgm:pt>
    <dgm:pt modelId="{787254AD-B8D2-F44C-9863-EC67C036F085}" type="pres">
      <dgm:prSet presAssocID="{325CDFD9-58DB-4D53-A9C8-8704246E793B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1532E7-765F-2340-8439-9CC20440094A}" type="pres">
      <dgm:prSet presAssocID="{325CDFD9-58DB-4D53-A9C8-8704246E793B}" presName="nodes" presStyleCnt="0">
        <dgm:presLayoutVars>
          <dgm:chMax/>
          <dgm:chPref/>
          <dgm:animLvl val="lvl"/>
        </dgm:presLayoutVars>
      </dgm:prSet>
      <dgm:spPr/>
    </dgm:pt>
    <dgm:pt modelId="{7811C356-A1DC-9D46-86EA-3104344916C1}" type="pres">
      <dgm:prSet presAssocID="{572BA87C-8C75-4836-BD2F-D62301111E38}" presName="composite" presStyleCnt="0"/>
      <dgm:spPr/>
    </dgm:pt>
    <dgm:pt modelId="{2ECC9084-ADE6-0D47-A6BB-AC3AE9D20C9D}" type="pres">
      <dgm:prSet presAssocID="{572BA87C-8C75-4836-BD2F-D62301111E38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554116-CD80-FD40-9620-EE6B03F3A5A9}" type="pres">
      <dgm:prSet presAssocID="{572BA87C-8C75-4836-BD2F-D62301111E38}" presName="DropPinPlaceHolder" presStyleCnt="0"/>
      <dgm:spPr/>
    </dgm:pt>
    <dgm:pt modelId="{26D0E1BF-0334-054F-9F87-43652E77B150}" type="pres">
      <dgm:prSet presAssocID="{572BA87C-8C75-4836-BD2F-D62301111E38}" presName="DropPin" presStyleLbl="alignNode1" presStyleIdx="0" presStyleCnt="7"/>
      <dgm:spPr/>
    </dgm:pt>
    <dgm:pt modelId="{E44A0288-871E-964E-9BAF-EA9D23DD10B3}" type="pres">
      <dgm:prSet presAssocID="{572BA87C-8C75-4836-BD2F-D62301111E38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B6D7C77-E69A-344D-8165-CD7BB07570D6}" type="pres">
      <dgm:prSet presAssocID="{572BA87C-8C75-4836-BD2F-D62301111E38}" presName="L2TextContainer" presStyleLbl="revTx" presStyleIdx="0" presStyleCnt="14">
        <dgm:presLayoutVars>
          <dgm:bulletEnabled val="1"/>
        </dgm:presLayoutVars>
      </dgm:prSet>
      <dgm:spPr/>
    </dgm:pt>
    <dgm:pt modelId="{74EBF5BC-3D3A-DE44-868F-2F1A60032AD0}" type="pres">
      <dgm:prSet presAssocID="{572BA87C-8C75-4836-BD2F-D62301111E38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CB6EAF52-C09A-AB47-AABD-1608F99A1F34}" type="pres">
      <dgm:prSet presAssocID="{572BA87C-8C75-4836-BD2F-D62301111E38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1A24628-397C-DD4F-A290-02693E032CF2}" type="pres">
      <dgm:prSet presAssocID="{572BA87C-8C75-4836-BD2F-D62301111E38}" presName="EmptyPlaceHolder" presStyleCnt="0"/>
      <dgm:spPr/>
    </dgm:pt>
    <dgm:pt modelId="{580E7B5D-CCFE-2245-A589-43732A27748E}" type="pres">
      <dgm:prSet presAssocID="{6650D2E8-E145-492A-842A-9ED7925EAEAF}" presName="spaceBetweenRectangles" presStyleCnt="0"/>
      <dgm:spPr/>
    </dgm:pt>
    <dgm:pt modelId="{3E035691-F4ED-6143-BD70-CC5A8740EF6C}" type="pres">
      <dgm:prSet presAssocID="{21075E5A-A4DE-4B81-A790-07F8C37C6891}" presName="composite" presStyleCnt="0"/>
      <dgm:spPr/>
    </dgm:pt>
    <dgm:pt modelId="{4E9FB9D8-A5DA-2942-9E51-7A82707264A0}" type="pres">
      <dgm:prSet presAssocID="{21075E5A-A4DE-4B81-A790-07F8C37C6891}" presName="ConnectorPoint" presStyleLbl="lnNode1" presStyleIdx="1" presStyleCnt="7"/>
      <dgm:spPr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513AD44-71B3-0344-B75D-9BEFAC7D5D88}" type="pres">
      <dgm:prSet presAssocID="{21075E5A-A4DE-4B81-A790-07F8C37C6891}" presName="DropPinPlaceHolder" presStyleCnt="0"/>
      <dgm:spPr/>
    </dgm:pt>
    <dgm:pt modelId="{A1196D44-F297-5F47-AC94-E56096F47FA8}" type="pres">
      <dgm:prSet presAssocID="{21075E5A-A4DE-4B81-A790-07F8C37C6891}" presName="DropPin" presStyleLbl="alignNode1" presStyleIdx="1" presStyleCnt="7"/>
      <dgm:spPr/>
    </dgm:pt>
    <dgm:pt modelId="{07ED74BC-1B7E-6241-B7D1-B2C1A66FA573}" type="pres">
      <dgm:prSet presAssocID="{21075E5A-A4DE-4B81-A790-07F8C37C6891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AD6B296-4AD3-6240-8786-1920E925E66A}" type="pres">
      <dgm:prSet presAssocID="{21075E5A-A4DE-4B81-A790-07F8C37C6891}" presName="L2TextContainer" presStyleLbl="revTx" presStyleIdx="2" presStyleCnt="14">
        <dgm:presLayoutVars>
          <dgm:bulletEnabled val="1"/>
        </dgm:presLayoutVars>
      </dgm:prSet>
      <dgm:spPr/>
    </dgm:pt>
    <dgm:pt modelId="{E606B61F-2D2C-394C-BBCC-E798C27ECB18}" type="pres">
      <dgm:prSet presAssocID="{21075E5A-A4DE-4B81-A790-07F8C37C6891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6AD6EF60-26D1-1544-8AF4-1CB3EE13D9E5}" type="pres">
      <dgm:prSet presAssocID="{21075E5A-A4DE-4B81-A790-07F8C37C6891}" presName="ConnectLine" presStyleLbl="sibTrans1D1" presStyleIdx="1" presStyleCnt="7"/>
      <dgm:spPr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gm:spPr>
    </dgm:pt>
    <dgm:pt modelId="{EFBEB61A-DA5A-E640-B096-1BBFD30DB6CF}" type="pres">
      <dgm:prSet presAssocID="{21075E5A-A4DE-4B81-A790-07F8C37C6891}" presName="EmptyPlaceHolder" presStyleCnt="0"/>
      <dgm:spPr/>
    </dgm:pt>
    <dgm:pt modelId="{B9C1FA95-556A-FD4A-8838-D9490156BE67}" type="pres">
      <dgm:prSet presAssocID="{D5AAE692-F186-4512-8F52-FE2F38D80447}" presName="spaceBetweenRectangles" presStyleCnt="0"/>
      <dgm:spPr/>
    </dgm:pt>
    <dgm:pt modelId="{C3C370A1-EAA1-7642-A6C3-783214E86BF6}" type="pres">
      <dgm:prSet presAssocID="{645C37B9-FB0D-46ED-A894-7812C9C73DC4}" presName="composite" presStyleCnt="0"/>
      <dgm:spPr/>
    </dgm:pt>
    <dgm:pt modelId="{7E85E229-7118-9F44-980F-7336DE42AFFA}" type="pres">
      <dgm:prSet presAssocID="{645C37B9-FB0D-46ED-A894-7812C9C73DC4}" presName="ConnectorPoint" presStyleLbl="lnNode1" presStyleIdx="2" presStyleCnt="7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63A935D-41DF-F54D-A472-3ECE7DA59CE9}" type="pres">
      <dgm:prSet presAssocID="{645C37B9-FB0D-46ED-A894-7812C9C73DC4}" presName="DropPinPlaceHolder" presStyleCnt="0"/>
      <dgm:spPr/>
    </dgm:pt>
    <dgm:pt modelId="{641D9E0C-E902-C84B-A526-442847F0CF0D}" type="pres">
      <dgm:prSet presAssocID="{645C37B9-FB0D-46ED-A894-7812C9C73DC4}" presName="DropPin" presStyleLbl="alignNode1" presStyleIdx="2" presStyleCnt="7"/>
      <dgm:spPr/>
    </dgm:pt>
    <dgm:pt modelId="{EAE2FF0F-F004-6548-91A5-49DC4AC348F7}" type="pres">
      <dgm:prSet presAssocID="{645C37B9-FB0D-46ED-A894-7812C9C73DC4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64B89A9-1DB7-9244-A4B4-A97CC488E338}" type="pres">
      <dgm:prSet presAssocID="{645C37B9-FB0D-46ED-A894-7812C9C73DC4}" presName="L2TextContainer" presStyleLbl="revTx" presStyleIdx="4" presStyleCnt="14">
        <dgm:presLayoutVars>
          <dgm:bulletEnabled val="1"/>
        </dgm:presLayoutVars>
      </dgm:prSet>
      <dgm:spPr/>
    </dgm:pt>
    <dgm:pt modelId="{9EA93F11-663B-6947-B59C-BDC0C2383A47}" type="pres">
      <dgm:prSet presAssocID="{645C37B9-FB0D-46ED-A894-7812C9C73DC4}" presName="L1TextContainer" presStyleLbl="revTx" presStyleIdx="5" presStyleCnt="14" custScaleX="100337">
        <dgm:presLayoutVars>
          <dgm:chMax val="1"/>
          <dgm:chPref val="1"/>
          <dgm:bulletEnabled val="1"/>
        </dgm:presLayoutVars>
      </dgm:prSet>
      <dgm:spPr/>
    </dgm:pt>
    <dgm:pt modelId="{9CA45B9C-6694-2E41-B86A-D1563480BC57}" type="pres">
      <dgm:prSet presAssocID="{645C37B9-FB0D-46ED-A894-7812C9C73DC4}" presName="ConnectLine" presStyleLbl="sibTrans1D1" presStyleIdx="2" presStyleCnt="7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8AAF81D6-2FE9-4A44-B959-320C4C52D516}" type="pres">
      <dgm:prSet presAssocID="{645C37B9-FB0D-46ED-A894-7812C9C73DC4}" presName="EmptyPlaceHolder" presStyleCnt="0"/>
      <dgm:spPr/>
    </dgm:pt>
    <dgm:pt modelId="{6DABAC6C-25FE-A742-AE23-766C18545578}" type="pres">
      <dgm:prSet presAssocID="{3DE9504B-5C1C-441D-919C-A4E770C2F4D0}" presName="spaceBetweenRectangles" presStyleCnt="0"/>
      <dgm:spPr/>
    </dgm:pt>
    <dgm:pt modelId="{AA04BAE1-3356-3344-A60A-F88875747E3E}" type="pres">
      <dgm:prSet presAssocID="{F728929B-6F54-43E7-9728-698290F1ADC8}" presName="composite" presStyleCnt="0"/>
      <dgm:spPr/>
    </dgm:pt>
    <dgm:pt modelId="{D5DE01F6-1520-4B44-86B5-E3E02836B7E8}" type="pres">
      <dgm:prSet presAssocID="{F728929B-6F54-43E7-9728-698290F1ADC8}" presName="ConnectorPoint" presStyleLbl="lnNode1" presStyleIdx="3" presStyleCnt="7"/>
      <dgm:spPr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E8C69F9-0A7D-DE46-A729-758982A5DA34}" type="pres">
      <dgm:prSet presAssocID="{F728929B-6F54-43E7-9728-698290F1ADC8}" presName="DropPinPlaceHolder" presStyleCnt="0"/>
      <dgm:spPr/>
    </dgm:pt>
    <dgm:pt modelId="{9AF43EB0-F382-7E4E-9D8E-C86BB7024E9D}" type="pres">
      <dgm:prSet presAssocID="{F728929B-6F54-43E7-9728-698290F1ADC8}" presName="DropPin" presStyleLbl="alignNode1" presStyleIdx="3" presStyleCnt="7"/>
      <dgm:spPr/>
    </dgm:pt>
    <dgm:pt modelId="{0320452E-0B3F-7041-976D-E21F69C05D89}" type="pres">
      <dgm:prSet presAssocID="{F728929B-6F54-43E7-9728-698290F1ADC8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3A35492-1E57-EE4C-81ED-1A88D82A9369}" type="pres">
      <dgm:prSet presAssocID="{F728929B-6F54-43E7-9728-698290F1ADC8}" presName="L2TextContainer" presStyleLbl="revTx" presStyleIdx="6" presStyleCnt="14">
        <dgm:presLayoutVars>
          <dgm:bulletEnabled val="1"/>
        </dgm:presLayoutVars>
      </dgm:prSet>
      <dgm:spPr/>
    </dgm:pt>
    <dgm:pt modelId="{4737721F-E295-254C-B278-5ECAE344DD02}" type="pres">
      <dgm:prSet presAssocID="{F728929B-6F54-43E7-9728-698290F1ADC8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21BDE407-699F-9144-B40B-9056C9853309}" type="pres">
      <dgm:prSet presAssocID="{F728929B-6F54-43E7-9728-698290F1ADC8}" presName="ConnectLine" presStyleLbl="sibTrans1D1" presStyleIdx="3" presStyleCnt="7"/>
      <dgm:spPr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gm:spPr>
    </dgm:pt>
    <dgm:pt modelId="{80860463-AEA7-1B42-A697-AA1620653D17}" type="pres">
      <dgm:prSet presAssocID="{F728929B-6F54-43E7-9728-698290F1ADC8}" presName="EmptyPlaceHolder" presStyleCnt="0"/>
      <dgm:spPr/>
    </dgm:pt>
    <dgm:pt modelId="{A7AEDF2C-163A-D544-A1CC-469128EAB35A}" type="pres">
      <dgm:prSet presAssocID="{CE76967F-B1C4-44C5-AD14-8D76E567BAB7}" presName="spaceBetweenRectangles" presStyleCnt="0"/>
      <dgm:spPr/>
    </dgm:pt>
    <dgm:pt modelId="{ADA443EF-E356-CF4C-B86E-A6D21E89166A}" type="pres">
      <dgm:prSet presAssocID="{EEC9D0FD-4085-4194-AFFD-CDD6DC3063F4}" presName="composite" presStyleCnt="0"/>
      <dgm:spPr/>
    </dgm:pt>
    <dgm:pt modelId="{1E1B0923-8708-8049-98D9-59671292551D}" type="pres">
      <dgm:prSet presAssocID="{EEC9D0FD-4085-4194-AFFD-CDD6DC3063F4}" presName="ConnectorPoint" presStyleLbl="lnNode1" presStyleIdx="4" presStyleCnt="7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91FE22-62A2-1340-8195-5026CCAC027B}" type="pres">
      <dgm:prSet presAssocID="{EEC9D0FD-4085-4194-AFFD-CDD6DC3063F4}" presName="DropPinPlaceHolder" presStyleCnt="0"/>
      <dgm:spPr/>
    </dgm:pt>
    <dgm:pt modelId="{DC73AF30-EE22-FF4D-AF2D-55B6556AB7C3}" type="pres">
      <dgm:prSet presAssocID="{EEC9D0FD-4085-4194-AFFD-CDD6DC3063F4}" presName="DropPin" presStyleLbl="alignNode1" presStyleIdx="4" presStyleCnt="7"/>
      <dgm:spPr/>
    </dgm:pt>
    <dgm:pt modelId="{C14BF088-244D-924F-A24E-B1F768260914}" type="pres">
      <dgm:prSet presAssocID="{EEC9D0FD-4085-4194-AFFD-CDD6DC3063F4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21C4C54-E649-B54F-83E2-DAE2F5EA3EFC}" type="pres">
      <dgm:prSet presAssocID="{EEC9D0FD-4085-4194-AFFD-CDD6DC3063F4}" presName="L2TextContainer" presStyleLbl="revTx" presStyleIdx="8" presStyleCnt="14">
        <dgm:presLayoutVars>
          <dgm:bulletEnabled val="1"/>
        </dgm:presLayoutVars>
      </dgm:prSet>
      <dgm:spPr/>
    </dgm:pt>
    <dgm:pt modelId="{7CF8E21C-3E9F-BD48-8F81-256880573BE1}" type="pres">
      <dgm:prSet presAssocID="{EEC9D0FD-4085-4194-AFFD-CDD6DC3063F4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51733ECE-1CB5-2E4A-84A2-E49F9AE8015A}" type="pres">
      <dgm:prSet presAssocID="{EEC9D0FD-4085-4194-AFFD-CDD6DC3063F4}" presName="ConnectLine" presStyleLbl="sibTrans1D1" presStyleIdx="4" presStyleCnt="7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1EE75CE2-C7AE-B542-971C-BFDE01220855}" type="pres">
      <dgm:prSet presAssocID="{EEC9D0FD-4085-4194-AFFD-CDD6DC3063F4}" presName="EmptyPlaceHolder" presStyleCnt="0"/>
      <dgm:spPr/>
    </dgm:pt>
    <dgm:pt modelId="{A91648C2-B407-C54A-9E9D-75296C24BDF3}" type="pres">
      <dgm:prSet presAssocID="{D59C3272-110C-44B3-8FF0-8D6B6DF053A8}" presName="spaceBetweenRectangles" presStyleCnt="0"/>
      <dgm:spPr/>
    </dgm:pt>
    <dgm:pt modelId="{1FEB554C-8FBB-0B4F-B3C0-4F024256FC4B}" type="pres">
      <dgm:prSet presAssocID="{23C47567-1119-4530-8BCD-B67173F62580}" presName="composite" presStyleCnt="0"/>
      <dgm:spPr/>
    </dgm:pt>
    <dgm:pt modelId="{B54A52C3-B0DD-7946-BD9D-931F22FFCDF6}" type="pres">
      <dgm:prSet presAssocID="{23C47567-1119-4530-8BCD-B67173F62580}" presName="ConnectorPoint" presStyleLbl="lnNode1" presStyleIdx="5" presStyleCnt="7"/>
      <dgm:spPr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A20A98A-EB05-8C48-BA63-CC31E273931C}" type="pres">
      <dgm:prSet presAssocID="{23C47567-1119-4530-8BCD-B67173F62580}" presName="DropPinPlaceHolder" presStyleCnt="0"/>
      <dgm:spPr/>
    </dgm:pt>
    <dgm:pt modelId="{D47DE7DA-466A-9746-99E6-A72E9724B5A9}" type="pres">
      <dgm:prSet presAssocID="{23C47567-1119-4530-8BCD-B67173F62580}" presName="DropPin" presStyleLbl="alignNode1" presStyleIdx="5" presStyleCnt="7"/>
      <dgm:spPr/>
    </dgm:pt>
    <dgm:pt modelId="{31F55695-051B-0F44-9313-84182F868FDD}" type="pres">
      <dgm:prSet presAssocID="{23C47567-1119-4530-8BCD-B67173F62580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3D728E5-D13B-074E-B29F-F57C69C2C7BB}" type="pres">
      <dgm:prSet presAssocID="{23C47567-1119-4530-8BCD-B67173F62580}" presName="L2TextContainer" presStyleLbl="revTx" presStyleIdx="10" presStyleCnt="14">
        <dgm:presLayoutVars>
          <dgm:bulletEnabled val="1"/>
        </dgm:presLayoutVars>
      </dgm:prSet>
      <dgm:spPr/>
    </dgm:pt>
    <dgm:pt modelId="{22418AC2-A367-B54D-BF3C-454AA1B36487}" type="pres">
      <dgm:prSet presAssocID="{23C47567-1119-4530-8BCD-B67173F62580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6093B22D-4734-9840-B7D0-02C6F1543744}" type="pres">
      <dgm:prSet presAssocID="{23C47567-1119-4530-8BCD-B67173F62580}" presName="ConnectLine" presStyleLbl="sibTrans1D1" presStyleIdx="5" presStyleCnt="7"/>
      <dgm:spPr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gm:spPr>
    </dgm:pt>
    <dgm:pt modelId="{756D983A-A40E-D343-8B44-B7A5EE37F8C7}" type="pres">
      <dgm:prSet presAssocID="{23C47567-1119-4530-8BCD-B67173F62580}" presName="EmptyPlaceHolder" presStyleCnt="0"/>
      <dgm:spPr/>
    </dgm:pt>
    <dgm:pt modelId="{B0A5E924-9F41-E544-9157-38FACF7DFC16}" type="pres">
      <dgm:prSet presAssocID="{2A738FFE-388B-4620-8E6F-92C9A9D8052C}" presName="spaceBetweenRectangles" presStyleCnt="0"/>
      <dgm:spPr/>
    </dgm:pt>
    <dgm:pt modelId="{77765093-E0D2-AB4A-868D-378C121B6609}" type="pres">
      <dgm:prSet presAssocID="{D3FA3401-D2ED-4F8F-AC3D-2DF4EFA75534}" presName="composite" presStyleCnt="0"/>
      <dgm:spPr/>
    </dgm:pt>
    <dgm:pt modelId="{209F1405-3BFD-BA48-95C1-CAB3FC1B31B4}" type="pres">
      <dgm:prSet presAssocID="{D3FA3401-D2ED-4F8F-AC3D-2DF4EFA75534}" presName="ConnectorPoint" presStyleLbl="lnNode1" presStyleIdx="6" presStyleCnt="7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F08F627-120A-CA47-9B61-305B8A52A671}" type="pres">
      <dgm:prSet presAssocID="{D3FA3401-D2ED-4F8F-AC3D-2DF4EFA75534}" presName="DropPinPlaceHolder" presStyleCnt="0"/>
      <dgm:spPr/>
    </dgm:pt>
    <dgm:pt modelId="{FE29966F-4359-834E-9496-2075B66E1821}" type="pres">
      <dgm:prSet presAssocID="{D3FA3401-D2ED-4F8F-AC3D-2DF4EFA75534}" presName="DropPin" presStyleLbl="alignNode1" presStyleIdx="6" presStyleCnt="7"/>
      <dgm:spPr/>
    </dgm:pt>
    <dgm:pt modelId="{09C071A6-316F-BB43-AC61-089A0C0365B4}" type="pres">
      <dgm:prSet presAssocID="{D3FA3401-D2ED-4F8F-AC3D-2DF4EFA75534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977F2B4-C8ED-CC4D-A34C-B1ADDFD6707C}" type="pres">
      <dgm:prSet presAssocID="{D3FA3401-D2ED-4F8F-AC3D-2DF4EFA75534}" presName="L2TextContainer" presStyleLbl="revTx" presStyleIdx="12" presStyleCnt="14">
        <dgm:presLayoutVars>
          <dgm:bulletEnabled val="1"/>
        </dgm:presLayoutVars>
      </dgm:prSet>
      <dgm:spPr/>
    </dgm:pt>
    <dgm:pt modelId="{66AF863D-D841-994F-8B30-8150BB19F4DC}" type="pres">
      <dgm:prSet presAssocID="{D3FA3401-D2ED-4F8F-AC3D-2DF4EFA75534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29EAB404-89B6-2747-99F1-D7FFD073EED5}" type="pres">
      <dgm:prSet presAssocID="{D3FA3401-D2ED-4F8F-AC3D-2DF4EFA75534}" presName="ConnectLine" presStyleLbl="sibTrans1D1" presStyleIdx="6" presStyleCnt="7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38099100-0F6A-3148-AF56-6845D3179AA9}" type="pres">
      <dgm:prSet presAssocID="{D3FA3401-D2ED-4F8F-AC3D-2DF4EFA75534}" presName="EmptyPlaceHolder" presStyleCnt="0"/>
      <dgm:spPr/>
    </dgm:pt>
  </dgm:ptLst>
  <dgm:cxnLst>
    <dgm:cxn modelId="{0CE3A41E-6AE7-B94F-A4B3-BEA533758C0D}" type="presOf" srcId="{1BC13825-9555-4EE7-BB95-A86D1C66A7B1}" destId="{2977F2B4-C8ED-CC4D-A34C-B1ADDFD6707C}" srcOrd="0" destOrd="0" presId="urn:microsoft.com/office/officeart/2017/3/layout/DropPinTimeline"/>
    <dgm:cxn modelId="{D9DB7C25-27F5-4866-B27B-9F3B2DB9B0F5}" srcId="{325CDFD9-58DB-4D53-A9C8-8704246E793B}" destId="{645C37B9-FB0D-46ED-A894-7812C9C73DC4}" srcOrd="2" destOrd="0" parTransId="{314EDCB9-2AE3-4A5A-A951-CEE437A67CD2}" sibTransId="{3DE9504B-5C1C-441D-919C-A4E770C2F4D0}"/>
    <dgm:cxn modelId="{0C5E1457-6E34-0D44-AC5E-E74A5E76A560}" type="presOf" srcId="{23C47567-1119-4530-8BCD-B67173F62580}" destId="{22418AC2-A367-B54D-BF3C-454AA1B36487}" srcOrd="0" destOrd="0" presId="urn:microsoft.com/office/officeart/2017/3/layout/DropPinTimeline"/>
    <dgm:cxn modelId="{DC13B959-1DC0-49C8-A404-3CB962990EE6}" srcId="{EEC9D0FD-4085-4194-AFFD-CDD6DC3063F4}" destId="{6C3F0B03-2E01-4795-8B42-138707AF67B5}" srcOrd="0" destOrd="0" parTransId="{A9CC9708-1D57-435B-AA0E-F1DFE0E43FF8}" sibTransId="{192B4AC5-6B3B-4B68-B3F4-7087C70A227A}"/>
    <dgm:cxn modelId="{616D0F5C-3C00-764E-A389-AF1DBD6BEF1B}" type="presOf" srcId="{645C37B9-FB0D-46ED-A894-7812C9C73DC4}" destId="{9EA93F11-663B-6947-B59C-BDC0C2383A47}" srcOrd="0" destOrd="0" presId="urn:microsoft.com/office/officeart/2017/3/layout/DropPinTimeline"/>
    <dgm:cxn modelId="{5830825D-B1E2-483E-8C03-B7A31C9974B4}" srcId="{325CDFD9-58DB-4D53-A9C8-8704246E793B}" destId="{572BA87C-8C75-4836-BD2F-D62301111E38}" srcOrd="0" destOrd="0" parTransId="{35C56E35-DF31-4D45-A29E-B27E3F3ACCCE}" sibTransId="{6650D2E8-E145-492A-842A-9ED7925EAEAF}"/>
    <dgm:cxn modelId="{0C782060-EF11-4E9C-9ADF-D6C8BEDE40E5}" srcId="{F728929B-6F54-43E7-9728-698290F1ADC8}" destId="{E2CBE308-9C97-47C3-9224-717285C6CE7F}" srcOrd="0" destOrd="0" parTransId="{48762776-FAD8-4B85-9D38-16979F32B6D7}" sibTransId="{F8DC204C-F26A-4620-8803-91AAE9DA8BA8}"/>
    <dgm:cxn modelId="{9DCD1566-1CFD-144A-A926-971704E075EB}" type="presOf" srcId="{325CDFD9-58DB-4D53-A9C8-8704246E793B}" destId="{CE9AE3EA-6ED1-5D4D-AF3E-5D8E4C5A47AB}" srcOrd="0" destOrd="0" presId="urn:microsoft.com/office/officeart/2017/3/layout/DropPinTimeline"/>
    <dgm:cxn modelId="{1F14C967-FB87-424C-BE79-9A28C01A9155}" type="presOf" srcId="{6C3F0B03-2E01-4795-8B42-138707AF67B5}" destId="{521C4C54-E649-B54F-83E2-DAE2F5EA3EFC}" srcOrd="0" destOrd="0" presId="urn:microsoft.com/office/officeart/2017/3/layout/DropPinTimeline"/>
    <dgm:cxn modelId="{0DCC1A6E-0C2C-4E6A-B5DA-664A38FF7414}" srcId="{325CDFD9-58DB-4D53-A9C8-8704246E793B}" destId="{D3FA3401-D2ED-4F8F-AC3D-2DF4EFA75534}" srcOrd="6" destOrd="0" parTransId="{D544A6C9-FDD1-4263-AF16-418547ECC33B}" sibTransId="{532B5F2D-DB4E-4F67-99E7-6A2A82FE7324}"/>
    <dgm:cxn modelId="{77FE4A7C-5FD6-48B0-9BC5-B1A1190C5BE1}" srcId="{23C47567-1119-4530-8BCD-B67173F62580}" destId="{A4C63E20-5C60-4D26-AC76-72919FD8FA6A}" srcOrd="0" destOrd="0" parTransId="{D1C9C338-3178-4327-8580-B0A133272D94}" sibTransId="{CB177CC5-2E65-402E-80CF-EEC8A9516BF2}"/>
    <dgm:cxn modelId="{9B361E7F-C13D-0242-89C4-FDF4CE96633C}" type="presOf" srcId="{21075E5A-A4DE-4B81-A790-07F8C37C6891}" destId="{E606B61F-2D2C-394C-BBCC-E798C27ECB18}" srcOrd="0" destOrd="0" presId="urn:microsoft.com/office/officeart/2017/3/layout/DropPinTimeline"/>
    <dgm:cxn modelId="{39C24A82-6779-AD49-99F8-9A8CA945CD6A}" type="presOf" srcId="{EEC9D0FD-4085-4194-AFFD-CDD6DC3063F4}" destId="{7CF8E21C-3E9F-BD48-8F81-256880573BE1}" srcOrd="0" destOrd="0" presId="urn:microsoft.com/office/officeart/2017/3/layout/DropPinTimeline"/>
    <dgm:cxn modelId="{FDE7528F-0B57-49FD-8899-7022C4D7387A}" srcId="{325CDFD9-58DB-4D53-A9C8-8704246E793B}" destId="{21075E5A-A4DE-4B81-A790-07F8C37C6891}" srcOrd="1" destOrd="0" parTransId="{4987580C-758E-4995-9D66-124EFFA10BE1}" sibTransId="{D5AAE692-F186-4512-8F52-FE2F38D80447}"/>
    <dgm:cxn modelId="{330ADD91-8B26-6C4C-8F4B-3948855B2E3C}" type="presOf" srcId="{D3FA3401-D2ED-4F8F-AC3D-2DF4EFA75534}" destId="{66AF863D-D841-994F-8B30-8150BB19F4DC}" srcOrd="0" destOrd="0" presId="urn:microsoft.com/office/officeart/2017/3/layout/DropPinTimeline"/>
    <dgm:cxn modelId="{B4EDB7A2-762A-45B1-8B4C-A485E3767190}" srcId="{325CDFD9-58DB-4D53-A9C8-8704246E793B}" destId="{EEC9D0FD-4085-4194-AFFD-CDD6DC3063F4}" srcOrd="4" destOrd="0" parTransId="{137D2588-9A21-4145-B6D1-7E27ED242C5A}" sibTransId="{D59C3272-110C-44B3-8FF0-8D6B6DF053A8}"/>
    <dgm:cxn modelId="{D81F05A4-906C-6F4A-9776-FC5D88606787}" type="presOf" srcId="{7A368938-847A-4672-A554-5A28AAD3DE1B}" destId="{864B89A9-1DB7-9244-A4B4-A97CC488E338}" srcOrd="0" destOrd="0" presId="urn:microsoft.com/office/officeart/2017/3/layout/DropPinTimeline"/>
    <dgm:cxn modelId="{6583A9AE-F109-4F6E-92D5-7009A60430FC}" srcId="{21075E5A-A4DE-4B81-A790-07F8C37C6891}" destId="{AD4660F4-DBFA-4944-A361-17D656BC1B9F}" srcOrd="0" destOrd="0" parTransId="{2CBDFA0B-3BED-4A99-B6B7-69775DF25628}" sibTransId="{6B6C3F3E-3A7D-4106-ADFA-CE7F82C37215}"/>
    <dgm:cxn modelId="{0F7BB6B4-C214-4475-ADCB-7473544DBBD6}" srcId="{325CDFD9-58DB-4D53-A9C8-8704246E793B}" destId="{F728929B-6F54-43E7-9728-698290F1ADC8}" srcOrd="3" destOrd="0" parTransId="{9657FC78-0974-41C8-8533-6E96F7E647A5}" sibTransId="{CE76967F-B1C4-44C5-AD14-8D76E567BAB7}"/>
    <dgm:cxn modelId="{143BFDB5-B2D9-134E-83ED-7E8832F6BB2E}" type="presOf" srcId="{572BA87C-8C75-4836-BD2F-D62301111E38}" destId="{74EBF5BC-3D3A-DE44-868F-2F1A60032AD0}" srcOrd="0" destOrd="0" presId="urn:microsoft.com/office/officeart/2017/3/layout/DropPinTimeline"/>
    <dgm:cxn modelId="{71ED1CB9-FB1B-4C0A-91C6-8B0CC6DB94F7}" srcId="{325CDFD9-58DB-4D53-A9C8-8704246E793B}" destId="{23C47567-1119-4530-8BCD-B67173F62580}" srcOrd="5" destOrd="0" parTransId="{96474DC4-EEF3-461F-BB8D-C83A1553B1EA}" sibTransId="{2A738FFE-388B-4620-8E6F-92C9A9D8052C}"/>
    <dgm:cxn modelId="{22316DBB-F0ED-D14C-8012-2BC54D905142}" type="presOf" srcId="{10C20018-9F11-4A55-942F-426D1FB92890}" destId="{CB6D7C77-E69A-344D-8165-CD7BB07570D6}" srcOrd="0" destOrd="0" presId="urn:microsoft.com/office/officeart/2017/3/layout/DropPinTimeline"/>
    <dgm:cxn modelId="{F8D5F0C2-0F64-6447-B4E5-D1E1422F141D}" type="presOf" srcId="{A4C63E20-5C60-4D26-AC76-72919FD8FA6A}" destId="{A3D728E5-D13B-074E-B29F-F57C69C2C7BB}" srcOrd="0" destOrd="0" presId="urn:microsoft.com/office/officeart/2017/3/layout/DropPinTimeline"/>
    <dgm:cxn modelId="{4FF4BDCE-09BF-514A-8924-F348C3921BB7}" type="presOf" srcId="{E2CBE308-9C97-47C3-9224-717285C6CE7F}" destId="{C3A35492-1E57-EE4C-81ED-1A88D82A9369}" srcOrd="0" destOrd="0" presId="urn:microsoft.com/office/officeart/2017/3/layout/DropPinTimeline"/>
    <dgm:cxn modelId="{67FF27D9-CF61-41CF-878B-1E618FEABCE2}" srcId="{D3FA3401-D2ED-4F8F-AC3D-2DF4EFA75534}" destId="{1BC13825-9555-4EE7-BB95-A86D1C66A7B1}" srcOrd="0" destOrd="0" parTransId="{D7E979FB-35FA-4C86-B610-A6F815B0D77C}" sibTransId="{3438D8CC-87E5-4FF7-AD4A-655D375F4E35}"/>
    <dgm:cxn modelId="{FF75DDE1-3598-486D-B641-CB14A5F60DB6}" srcId="{645C37B9-FB0D-46ED-A894-7812C9C73DC4}" destId="{7A368938-847A-4672-A554-5A28AAD3DE1B}" srcOrd="0" destOrd="0" parTransId="{A4190666-7412-484A-BE4F-E7D6CF659778}" sibTransId="{D6284565-94D6-40AA-AA91-60D52BD4E92A}"/>
    <dgm:cxn modelId="{EE1322E8-0833-41C0-8164-C732A251D9AD}" srcId="{572BA87C-8C75-4836-BD2F-D62301111E38}" destId="{10C20018-9F11-4A55-942F-426D1FB92890}" srcOrd="0" destOrd="0" parTransId="{3DE4D15D-A034-4BAF-9735-2B19F08F990C}" sibTransId="{74589A56-11E4-468E-BD5E-0C74539039D1}"/>
    <dgm:cxn modelId="{EB8D06F5-5A19-C14A-BE33-3C0A30375A4C}" type="presOf" srcId="{AD4660F4-DBFA-4944-A361-17D656BC1B9F}" destId="{2AD6B296-4AD3-6240-8786-1920E925E66A}" srcOrd="0" destOrd="0" presId="urn:microsoft.com/office/officeart/2017/3/layout/DropPinTimeline"/>
    <dgm:cxn modelId="{923038F8-FA71-4E49-B866-C9FD3547E18E}" type="presOf" srcId="{F728929B-6F54-43E7-9728-698290F1ADC8}" destId="{4737721F-E295-254C-B278-5ECAE344DD02}" srcOrd="0" destOrd="0" presId="urn:microsoft.com/office/officeart/2017/3/layout/DropPinTimeline"/>
    <dgm:cxn modelId="{85F9C082-2ABA-2F43-8A8D-01D8D3715F6D}" type="presParOf" srcId="{CE9AE3EA-6ED1-5D4D-AF3E-5D8E4C5A47AB}" destId="{787254AD-B8D2-F44C-9863-EC67C036F085}" srcOrd="0" destOrd="0" presId="urn:microsoft.com/office/officeart/2017/3/layout/DropPinTimeline"/>
    <dgm:cxn modelId="{6D347697-009C-DD40-8365-ACA3F0B65AA1}" type="presParOf" srcId="{CE9AE3EA-6ED1-5D4D-AF3E-5D8E4C5A47AB}" destId="{E61532E7-765F-2340-8439-9CC20440094A}" srcOrd="1" destOrd="0" presId="urn:microsoft.com/office/officeart/2017/3/layout/DropPinTimeline"/>
    <dgm:cxn modelId="{DBC2D24E-4E9B-4B4D-8CD8-D8D3D19ABCEB}" type="presParOf" srcId="{E61532E7-765F-2340-8439-9CC20440094A}" destId="{7811C356-A1DC-9D46-86EA-3104344916C1}" srcOrd="0" destOrd="0" presId="urn:microsoft.com/office/officeart/2017/3/layout/DropPinTimeline"/>
    <dgm:cxn modelId="{682B81E3-CC46-5140-A432-9E5DAC4662D8}" type="presParOf" srcId="{7811C356-A1DC-9D46-86EA-3104344916C1}" destId="{2ECC9084-ADE6-0D47-A6BB-AC3AE9D20C9D}" srcOrd="0" destOrd="0" presId="urn:microsoft.com/office/officeart/2017/3/layout/DropPinTimeline"/>
    <dgm:cxn modelId="{3AFB1D4B-7490-044D-85B8-A36A3C2121C0}" type="presParOf" srcId="{7811C356-A1DC-9D46-86EA-3104344916C1}" destId="{05554116-CD80-FD40-9620-EE6B03F3A5A9}" srcOrd="1" destOrd="0" presId="urn:microsoft.com/office/officeart/2017/3/layout/DropPinTimeline"/>
    <dgm:cxn modelId="{97CA5A6B-96B1-E744-AF5A-14B41B804E0F}" type="presParOf" srcId="{05554116-CD80-FD40-9620-EE6B03F3A5A9}" destId="{26D0E1BF-0334-054F-9F87-43652E77B150}" srcOrd="0" destOrd="0" presId="urn:microsoft.com/office/officeart/2017/3/layout/DropPinTimeline"/>
    <dgm:cxn modelId="{6257E754-E15C-E44F-9D45-5660BE6DC375}" type="presParOf" srcId="{05554116-CD80-FD40-9620-EE6B03F3A5A9}" destId="{E44A0288-871E-964E-9BAF-EA9D23DD10B3}" srcOrd="1" destOrd="0" presId="urn:microsoft.com/office/officeart/2017/3/layout/DropPinTimeline"/>
    <dgm:cxn modelId="{8B745867-2F50-0B45-82B6-F716D0945439}" type="presParOf" srcId="{7811C356-A1DC-9D46-86EA-3104344916C1}" destId="{CB6D7C77-E69A-344D-8165-CD7BB07570D6}" srcOrd="2" destOrd="0" presId="urn:microsoft.com/office/officeart/2017/3/layout/DropPinTimeline"/>
    <dgm:cxn modelId="{9257C953-FE7B-D74D-B84E-C30A86818F64}" type="presParOf" srcId="{7811C356-A1DC-9D46-86EA-3104344916C1}" destId="{74EBF5BC-3D3A-DE44-868F-2F1A60032AD0}" srcOrd="3" destOrd="0" presId="urn:microsoft.com/office/officeart/2017/3/layout/DropPinTimeline"/>
    <dgm:cxn modelId="{DC2B643E-F28D-614E-B86C-953D715EDF61}" type="presParOf" srcId="{7811C356-A1DC-9D46-86EA-3104344916C1}" destId="{CB6EAF52-C09A-AB47-AABD-1608F99A1F34}" srcOrd="4" destOrd="0" presId="urn:microsoft.com/office/officeart/2017/3/layout/DropPinTimeline"/>
    <dgm:cxn modelId="{5AF9F90A-A0C5-E340-BFDA-EEBF853B9725}" type="presParOf" srcId="{7811C356-A1DC-9D46-86EA-3104344916C1}" destId="{41A24628-397C-DD4F-A290-02693E032CF2}" srcOrd="5" destOrd="0" presId="urn:microsoft.com/office/officeart/2017/3/layout/DropPinTimeline"/>
    <dgm:cxn modelId="{3A28ACCE-6530-4D43-BA8B-065AD257260B}" type="presParOf" srcId="{E61532E7-765F-2340-8439-9CC20440094A}" destId="{580E7B5D-CCFE-2245-A589-43732A27748E}" srcOrd="1" destOrd="0" presId="urn:microsoft.com/office/officeart/2017/3/layout/DropPinTimeline"/>
    <dgm:cxn modelId="{C1AE0E8D-3E0B-884C-83DA-A70086000ACB}" type="presParOf" srcId="{E61532E7-765F-2340-8439-9CC20440094A}" destId="{3E035691-F4ED-6143-BD70-CC5A8740EF6C}" srcOrd="2" destOrd="0" presId="urn:microsoft.com/office/officeart/2017/3/layout/DropPinTimeline"/>
    <dgm:cxn modelId="{FEAFAE27-2951-984C-9BB6-371A05F24CB2}" type="presParOf" srcId="{3E035691-F4ED-6143-BD70-CC5A8740EF6C}" destId="{4E9FB9D8-A5DA-2942-9E51-7A82707264A0}" srcOrd="0" destOrd="0" presId="urn:microsoft.com/office/officeart/2017/3/layout/DropPinTimeline"/>
    <dgm:cxn modelId="{72902284-EFCE-F34E-BB23-00AD6ED7AE1A}" type="presParOf" srcId="{3E035691-F4ED-6143-BD70-CC5A8740EF6C}" destId="{1513AD44-71B3-0344-B75D-9BEFAC7D5D88}" srcOrd="1" destOrd="0" presId="urn:microsoft.com/office/officeart/2017/3/layout/DropPinTimeline"/>
    <dgm:cxn modelId="{6726947B-85FA-9A49-9FF3-BC79A313F242}" type="presParOf" srcId="{1513AD44-71B3-0344-B75D-9BEFAC7D5D88}" destId="{A1196D44-F297-5F47-AC94-E56096F47FA8}" srcOrd="0" destOrd="0" presId="urn:microsoft.com/office/officeart/2017/3/layout/DropPinTimeline"/>
    <dgm:cxn modelId="{C3BA0C57-3B04-2842-84AA-D5BF0EDD2152}" type="presParOf" srcId="{1513AD44-71B3-0344-B75D-9BEFAC7D5D88}" destId="{07ED74BC-1B7E-6241-B7D1-B2C1A66FA573}" srcOrd="1" destOrd="0" presId="urn:microsoft.com/office/officeart/2017/3/layout/DropPinTimeline"/>
    <dgm:cxn modelId="{6094178F-F5DA-EC4F-B192-789A82FC55E8}" type="presParOf" srcId="{3E035691-F4ED-6143-BD70-CC5A8740EF6C}" destId="{2AD6B296-4AD3-6240-8786-1920E925E66A}" srcOrd="2" destOrd="0" presId="urn:microsoft.com/office/officeart/2017/3/layout/DropPinTimeline"/>
    <dgm:cxn modelId="{5BF01BFF-57B9-0147-95BF-36B31A0FD648}" type="presParOf" srcId="{3E035691-F4ED-6143-BD70-CC5A8740EF6C}" destId="{E606B61F-2D2C-394C-BBCC-E798C27ECB18}" srcOrd="3" destOrd="0" presId="urn:microsoft.com/office/officeart/2017/3/layout/DropPinTimeline"/>
    <dgm:cxn modelId="{13A86ED4-4E3F-4C46-9E04-D4A44B084A91}" type="presParOf" srcId="{3E035691-F4ED-6143-BD70-CC5A8740EF6C}" destId="{6AD6EF60-26D1-1544-8AF4-1CB3EE13D9E5}" srcOrd="4" destOrd="0" presId="urn:microsoft.com/office/officeart/2017/3/layout/DropPinTimeline"/>
    <dgm:cxn modelId="{148B31CC-0621-3344-A156-A6AEC0982FA7}" type="presParOf" srcId="{3E035691-F4ED-6143-BD70-CC5A8740EF6C}" destId="{EFBEB61A-DA5A-E640-B096-1BBFD30DB6CF}" srcOrd="5" destOrd="0" presId="urn:microsoft.com/office/officeart/2017/3/layout/DropPinTimeline"/>
    <dgm:cxn modelId="{09D5DDE7-285D-534D-AF35-F7E034CB301C}" type="presParOf" srcId="{E61532E7-765F-2340-8439-9CC20440094A}" destId="{B9C1FA95-556A-FD4A-8838-D9490156BE67}" srcOrd="3" destOrd="0" presId="urn:microsoft.com/office/officeart/2017/3/layout/DropPinTimeline"/>
    <dgm:cxn modelId="{2036AFD7-7A00-C145-A128-92C866B83959}" type="presParOf" srcId="{E61532E7-765F-2340-8439-9CC20440094A}" destId="{C3C370A1-EAA1-7642-A6C3-783214E86BF6}" srcOrd="4" destOrd="0" presId="urn:microsoft.com/office/officeart/2017/3/layout/DropPinTimeline"/>
    <dgm:cxn modelId="{3594DC7D-DA40-944B-A6FE-F3F31D0DC22E}" type="presParOf" srcId="{C3C370A1-EAA1-7642-A6C3-783214E86BF6}" destId="{7E85E229-7118-9F44-980F-7336DE42AFFA}" srcOrd="0" destOrd="0" presId="urn:microsoft.com/office/officeart/2017/3/layout/DropPinTimeline"/>
    <dgm:cxn modelId="{EDBE6A2C-52F4-1F4B-83E1-B75D7BADA7A5}" type="presParOf" srcId="{C3C370A1-EAA1-7642-A6C3-783214E86BF6}" destId="{163A935D-41DF-F54D-A472-3ECE7DA59CE9}" srcOrd="1" destOrd="0" presId="urn:microsoft.com/office/officeart/2017/3/layout/DropPinTimeline"/>
    <dgm:cxn modelId="{19614E8F-36C9-6443-A93E-2D193A41B0F5}" type="presParOf" srcId="{163A935D-41DF-F54D-A472-3ECE7DA59CE9}" destId="{641D9E0C-E902-C84B-A526-442847F0CF0D}" srcOrd="0" destOrd="0" presId="urn:microsoft.com/office/officeart/2017/3/layout/DropPinTimeline"/>
    <dgm:cxn modelId="{05A9EDD3-9290-9A4B-9D04-B4520D05295D}" type="presParOf" srcId="{163A935D-41DF-F54D-A472-3ECE7DA59CE9}" destId="{EAE2FF0F-F004-6548-91A5-49DC4AC348F7}" srcOrd="1" destOrd="0" presId="urn:microsoft.com/office/officeart/2017/3/layout/DropPinTimeline"/>
    <dgm:cxn modelId="{52198914-FF18-6744-B86A-3423CE4B29E4}" type="presParOf" srcId="{C3C370A1-EAA1-7642-A6C3-783214E86BF6}" destId="{864B89A9-1DB7-9244-A4B4-A97CC488E338}" srcOrd="2" destOrd="0" presId="urn:microsoft.com/office/officeart/2017/3/layout/DropPinTimeline"/>
    <dgm:cxn modelId="{AC3D5E78-1511-8346-AE9E-6BB5E4CCA8D0}" type="presParOf" srcId="{C3C370A1-EAA1-7642-A6C3-783214E86BF6}" destId="{9EA93F11-663B-6947-B59C-BDC0C2383A47}" srcOrd="3" destOrd="0" presId="urn:microsoft.com/office/officeart/2017/3/layout/DropPinTimeline"/>
    <dgm:cxn modelId="{6EA8A0D1-3156-E041-8FB4-88FA4C115797}" type="presParOf" srcId="{C3C370A1-EAA1-7642-A6C3-783214E86BF6}" destId="{9CA45B9C-6694-2E41-B86A-D1563480BC57}" srcOrd="4" destOrd="0" presId="urn:microsoft.com/office/officeart/2017/3/layout/DropPinTimeline"/>
    <dgm:cxn modelId="{7F81D5B6-50CB-7449-9F68-F997AFD4484E}" type="presParOf" srcId="{C3C370A1-EAA1-7642-A6C3-783214E86BF6}" destId="{8AAF81D6-2FE9-4A44-B959-320C4C52D516}" srcOrd="5" destOrd="0" presId="urn:microsoft.com/office/officeart/2017/3/layout/DropPinTimeline"/>
    <dgm:cxn modelId="{4CBEF4A5-8981-2A45-A1AE-800839B83A2A}" type="presParOf" srcId="{E61532E7-765F-2340-8439-9CC20440094A}" destId="{6DABAC6C-25FE-A742-AE23-766C18545578}" srcOrd="5" destOrd="0" presId="urn:microsoft.com/office/officeart/2017/3/layout/DropPinTimeline"/>
    <dgm:cxn modelId="{31FD2EFD-C0AE-2242-A350-3CB37B29A932}" type="presParOf" srcId="{E61532E7-765F-2340-8439-9CC20440094A}" destId="{AA04BAE1-3356-3344-A60A-F88875747E3E}" srcOrd="6" destOrd="0" presId="urn:microsoft.com/office/officeart/2017/3/layout/DropPinTimeline"/>
    <dgm:cxn modelId="{8DBB7391-F55C-8E45-B72D-0E30007CF66B}" type="presParOf" srcId="{AA04BAE1-3356-3344-A60A-F88875747E3E}" destId="{D5DE01F6-1520-4B44-86B5-E3E02836B7E8}" srcOrd="0" destOrd="0" presId="urn:microsoft.com/office/officeart/2017/3/layout/DropPinTimeline"/>
    <dgm:cxn modelId="{E214AD61-C02E-694C-A65C-E21B3ADA5249}" type="presParOf" srcId="{AA04BAE1-3356-3344-A60A-F88875747E3E}" destId="{5E8C69F9-0A7D-DE46-A729-758982A5DA34}" srcOrd="1" destOrd="0" presId="urn:microsoft.com/office/officeart/2017/3/layout/DropPinTimeline"/>
    <dgm:cxn modelId="{EF92E049-6EF7-CD41-BACD-77F031FCDA29}" type="presParOf" srcId="{5E8C69F9-0A7D-DE46-A729-758982A5DA34}" destId="{9AF43EB0-F382-7E4E-9D8E-C86BB7024E9D}" srcOrd="0" destOrd="0" presId="urn:microsoft.com/office/officeart/2017/3/layout/DropPinTimeline"/>
    <dgm:cxn modelId="{7EAD383F-290E-3D43-BD9A-741643F0F3A0}" type="presParOf" srcId="{5E8C69F9-0A7D-DE46-A729-758982A5DA34}" destId="{0320452E-0B3F-7041-976D-E21F69C05D89}" srcOrd="1" destOrd="0" presId="urn:microsoft.com/office/officeart/2017/3/layout/DropPinTimeline"/>
    <dgm:cxn modelId="{035A7D2E-01A4-8645-AD11-A3154F6FE78E}" type="presParOf" srcId="{AA04BAE1-3356-3344-A60A-F88875747E3E}" destId="{C3A35492-1E57-EE4C-81ED-1A88D82A9369}" srcOrd="2" destOrd="0" presId="urn:microsoft.com/office/officeart/2017/3/layout/DropPinTimeline"/>
    <dgm:cxn modelId="{44C362CB-8C98-814E-A06C-9FEDA08EABA7}" type="presParOf" srcId="{AA04BAE1-3356-3344-A60A-F88875747E3E}" destId="{4737721F-E295-254C-B278-5ECAE344DD02}" srcOrd="3" destOrd="0" presId="urn:microsoft.com/office/officeart/2017/3/layout/DropPinTimeline"/>
    <dgm:cxn modelId="{3FC92DDD-C890-9543-A556-27D9BAF00839}" type="presParOf" srcId="{AA04BAE1-3356-3344-A60A-F88875747E3E}" destId="{21BDE407-699F-9144-B40B-9056C9853309}" srcOrd="4" destOrd="0" presId="urn:microsoft.com/office/officeart/2017/3/layout/DropPinTimeline"/>
    <dgm:cxn modelId="{BE0BED1D-90FC-9E4B-B92A-CD9BCC176148}" type="presParOf" srcId="{AA04BAE1-3356-3344-A60A-F88875747E3E}" destId="{80860463-AEA7-1B42-A697-AA1620653D17}" srcOrd="5" destOrd="0" presId="urn:microsoft.com/office/officeart/2017/3/layout/DropPinTimeline"/>
    <dgm:cxn modelId="{692F92BE-E972-B34F-9D02-1573829E8CC2}" type="presParOf" srcId="{E61532E7-765F-2340-8439-9CC20440094A}" destId="{A7AEDF2C-163A-D544-A1CC-469128EAB35A}" srcOrd="7" destOrd="0" presId="urn:microsoft.com/office/officeart/2017/3/layout/DropPinTimeline"/>
    <dgm:cxn modelId="{39C28FD4-771D-4B49-B9A7-67C4071F3921}" type="presParOf" srcId="{E61532E7-765F-2340-8439-9CC20440094A}" destId="{ADA443EF-E356-CF4C-B86E-A6D21E89166A}" srcOrd="8" destOrd="0" presId="urn:microsoft.com/office/officeart/2017/3/layout/DropPinTimeline"/>
    <dgm:cxn modelId="{D6465106-D471-D846-ADD9-9F7A7F0D323A}" type="presParOf" srcId="{ADA443EF-E356-CF4C-B86E-A6D21E89166A}" destId="{1E1B0923-8708-8049-98D9-59671292551D}" srcOrd="0" destOrd="0" presId="urn:microsoft.com/office/officeart/2017/3/layout/DropPinTimeline"/>
    <dgm:cxn modelId="{6552F1CE-921E-524E-B283-2848037EBFA7}" type="presParOf" srcId="{ADA443EF-E356-CF4C-B86E-A6D21E89166A}" destId="{CF91FE22-62A2-1340-8195-5026CCAC027B}" srcOrd="1" destOrd="0" presId="urn:microsoft.com/office/officeart/2017/3/layout/DropPinTimeline"/>
    <dgm:cxn modelId="{382968B0-5332-0042-85A0-8B9C84FAB53E}" type="presParOf" srcId="{CF91FE22-62A2-1340-8195-5026CCAC027B}" destId="{DC73AF30-EE22-FF4D-AF2D-55B6556AB7C3}" srcOrd="0" destOrd="0" presId="urn:microsoft.com/office/officeart/2017/3/layout/DropPinTimeline"/>
    <dgm:cxn modelId="{2FD35470-561B-854B-A6B6-A04736ECDDBE}" type="presParOf" srcId="{CF91FE22-62A2-1340-8195-5026CCAC027B}" destId="{C14BF088-244D-924F-A24E-B1F768260914}" srcOrd="1" destOrd="0" presId="urn:microsoft.com/office/officeart/2017/3/layout/DropPinTimeline"/>
    <dgm:cxn modelId="{5BC6FEB9-2BD2-394B-9238-EFA0106D067E}" type="presParOf" srcId="{ADA443EF-E356-CF4C-B86E-A6D21E89166A}" destId="{521C4C54-E649-B54F-83E2-DAE2F5EA3EFC}" srcOrd="2" destOrd="0" presId="urn:microsoft.com/office/officeart/2017/3/layout/DropPinTimeline"/>
    <dgm:cxn modelId="{9C8C4F12-9160-C44F-8AEC-EC84B8D1BC0D}" type="presParOf" srcId="{ADA443EF-E356-CF4C-B86E-A6D21E89166A}" destId="{7CF8E21C-3E9F-BD48-8F81-256880573BE1}" srcOrd="3" destOrd="0" presId="urn:microsoft.com/office/officeart/2017/3/layout/DropPinTimeline"/>
    <dgm:cxn modelId="{A132DE93-BB5A-7440-AAE0-03D0FB28C515}" type="presParOf" srcId="{ADA443EF-E356-CF4C-B86E-A6D21E89166A}" destId="{51733ECE-1CB5-2E4A-84A2-E49F9AE8015A}" srcOrd="4" destOrd="0" presId="urn:microsoft.com/office/officeart/2017/3/layout/DropPinTimeline"/>
    <dgm:cxn modelId="{2BCEF44A-04A1-C545-898D-594228A70ECB}" type="presParOf" srcId="{ADA443EF-E356-CF4C-B86E-A6D21E89166A}" destId="{1EE75CE2-C7AE-B542-971C-BFDE01220855}" srcOrd="5" destOrd="0" presId="urn:microsoft.com/office/officeart/2017/3/layout/DropPinTimeline"/>
    <dgm:cxn modelId="{A59A4600-BBDE-C042-A8A4-1EF46D967D35}" type="presParOf" srcId="{E61532E7-765F-2340-8439-9CC20440094A}" destId="{A91648C2-B407-C54A-9E9D-75296C24BDF3}" srcOrd="9" destOrd="0" presId="urn:microsoft.com/office/officeart/2017/3/layout/DropPinTimeline"/>
    <dgm:cxn modelId="{FA36A13D-068F-9141-9B60-F9F6D425CA4E}" type="presParOf" srcId="{E61532E7-765F-2340-8439-9CC20440094A}" destId="{1FEB554C-8FBB-0B4F-B3C0-4F024256FC4B}" srcOrd="10" destOrd="0" presId="urn:microsoft.com/office/officeart/2017/3/layout/DropPinTimeline"/>
    <dgm:cxn modelId="{5D64EEF0-9E66-5C46-87C8-40A2AFAB2221}" type="presParOf" srcId="{1FEB554C-8FBB-0B4F-B3C0-4F024256FC4B}" destId="{B54A52C3-B0DD-7946-BD9D-931F22FFCDF6}" srcOrd="0" destOrd="0" presId="urn:microsoft.com/office/officeart/2017/3/layout/DropPinTimeline"/>
    <dgm:cxn modelId="{BB1A2A0E-254B-944F-96CF-37423D736D84}" type="presParOf" srcId="{1FEB554C-8FBB-0B4F-B3C0-4F024256FC4B}" destId="{0A20A98A-EB05-8C48-BA63-CC31E273931C}" srcOrd="1" destOrd="0" presId="urn:microsoft.com/office/officeart/2017/3/layout/DropPinTimeline"/>
    <dgm:cxn modelId="{9BBB3995-AB64-B540-8CFF-A6B8C3F8CABB}" type="presParOf" srcId="{0A20A98A-EB05-8C48-BA63-CC31E273931C}" destId="{D47DE7DA-466A-9746-99E6-A72E9724B5A9}" srcOrd="0" destOrd="0" presId="urn:microsoft.com/office/officeart/2017/3/layout/DropPinTimeline"/>
    <dgm:cxn modelId="{E506C56C-965F-CD4C-A094-F8000B38DD0F}" type="presParOf" srcId="{0A20A98A-EB05-8C48-BA63-CC31E273931C}" destId="{31F55695-051B-0F44-9313-84182F868FDD}" srcOrd="1" destOrd="0" presId="urn:microsoft.com/office/officeart/2017/3/layout/DropPinTimeline"/>
    <dgm:cxn modelId="{005DCBC4-AA62-7345-87B9-EA21CE68CFB2}" type="presParOf" srcId="{1FEB554C-8FBB-0B4F-B3C0-4F024256FC4B}" destId="{A3D728E5-D13B-074E-B29F-F57C69C2C7BB}" srcOrd="2" destOrd="0" presId="urn:microsoft.com/office/officeart/2017/3/layout/DropPinTimeline"/>
    <dgm:cxn modelId="{5A8A5FF8-395E-9144-8973-8DD857A0972C}" type="presParOf" srcId="{1FEB554C-8FBB-0B4F-B3C0-4F024256FC4B}" destId="{22418AC2-A367-B54D-BF3C-454AA1B36487}" srcOrd="3" destOrd="0" presId="urn:microsoft.com/office/officeart/2017/3/layout/DropPinTimeline"/>
    <dgm:cxn modelId="{23460596-5ABE-994B-A1BF-0B4E8E6F96D0}" type="presParOf" srcId="{1FEB554C-8FBB-0B4F-B3C0-4F024256FC4B}" destId="{6093B22D-4734-9840-B7D0-02C6F1543744}" srcOrd="4" destOrd="0" presId="urn:microsoft.com/office/officeart/2017/3/layout/DropPinTimeline"/>
    <dgm:cxn modelId="{DAF11AFE-E45B-3545-A449-48D03F32E55B}" type="presParOf" srcId="{1FEB554C-8FBB-0B4F-B3C0-4F024256FC4B}" destId="{756D983A-A40E-D343-8B44-B7A5EE37F8C7}" srcOrd="5" destOrd="0" presId="urn:microsoft.com/office/officeart/2017/3/layout/DropPinTimeline"/>
    <dgm:cxn modelId="{A1A78D65-3556-1B4A-9702-D28FC3C4ACBC}" type="presParOf" srcId="{E61532E7-765F-2340-8439-9CC20440094A}" destId="{B0A5E924-9F41-E544-9157-38FACF7DFC16}" srcOrd="11" destOrd="0" presId="urn:microsoft.com/office/officeart/2017/3/layout/DropPinTimeline"/>
    <dgm:cxn modelId="{2305F26C-069C-4E45-A2BF-95EBBF9205F8}" type="presParOf" srcId="{E61532E7-765F-2340-8439-9CC20440094A}" destId="{77765093-E0D2-AB4A-868D-378C121B6609}" srcOrd="12" destOrd="0" presId="urn:microsoft.com/office/officeart/2017/3/layout/DropPinTimeline"/>
    <dgm:cxn modelId="{FA4AAFF1-2948-3640-8525-5AE95DE8C9F1}" type="presParOf" srcId="{77765093-E0D2-AB4A-868D-378C121B6609}" destId="{209F1405-3BFD-BA48-95C1-CAB3FC1B31B4}" srcOrd="0" destOrd="0" presId="urn:microsoft.com/office/officeart/2017/3/layout/DropPinTimeline"/>
    <dgm:cxn modelId="{6943DA1D-95A6-1242-9E04-B69EF0335FB8}" type="presParOf" srcId="{77765093-E0D2-AB4A-868D-378C121B6609}" destId="{8F08F627-120A-CA47-9B61-305B8A52A671}" srcOrd="1" destOrd="0" presId="urn:microsoft.com/office/officeart/2017/3/layout/DropPinTimeline"/>
    <dgm:cxn modelId="{8BA6D144-39E9-D34D-97E8-86EB4A724844}" type="presParOf" srcId="{8F08F627-120A-CA47-9B61-305B8A52A671}" destId="{FE29966F-4359-834E-9496-2075B66E1821}" srcOrd="0" destOrd="0" presId="urn:microsoft.com/office/officeart/2017/3/layout/DropPinTimeline"/>
    <dgm:cxn modelId="{7A8EB16F-1287-BA45-9981-2A003CACED4D}" type="presParOf" srcId="{8F08F627-120A-CA47-9B61-305B8A52A671}" destId="{09C071A6-316F-BB43-AC61-089A0C0365B4}" srcOrd="1" destOrd="0" presId="urn:microsoft.com/office/officeart/2017/3/layout/DropPinTimeline"/>
    <dgm:cxn modelId="{8C60FC63-4C6F-1343-B0CF-9830EE492BAF}" type="presParOf" srcId="{77765093-E0D2-AB4A-868D-378C121B6609}" destId="{2977F2B4-C8ED-CC4D-A34C-B1ADDFD6707C}" srcOrd="2" destOrd="0" presId="urn:microsoft.com/office/officeart/2017/3/layout/DropPinTimeline"/>
    <dgm:cxn modelId="{C0B3D967-5574-0A4B-A9B5-A63965C4B262}" type="presParOf" srcId="{77765093-E0D2-AB4A-868D-378C121B6609}" destId="{66AF863D-D841-994F-8B30-8150BB19F4DC}" srcOrd="3" destOrd="0" presId="urn:microsoft.com/office/officeart/2017/3/layout/DropPinTimeline"/>
    <dgm:cxn modelId="{67906268-B08F-8C43-AF43-135CD69F299C}" type="presParOf" srcId="{77765093-E0D2-AB4A-868D-378C121B6609}" destId="{29EAB404-89B6-2747-99F1-D7FFD073EED5}" srcOrd="4" destOrd="0" presId="urn:microsoft.com/office/officeart/2017/3/layout/DropPinTimeline"/>
    <dgm:cxn modelId="{1468EF31-1A15-7547-A182-930F2C13CC6A}" type="presParOf" srcId="{77765093-E0D2-AB4A-868D-378C121B6609}" destId="{38099100-0F6A-3148-AF56-6845D3179AA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254AD-B8D2-F44C-9863-EC67C036F08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0E1BF-0334-054F-9F87-43652E77B150}">
      <dsp:nvSpPr>
        <dsp:cNvPr id="0" name=""/>
        <dsp:cNvSpPr/>
      </dsp:nvSpPr>
      <dsp:spPr>
        <a:xfrm rot="8100000">
          <a:off x="69215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A0288-871E-964E-9BAF-EA9D23DD10B3}">
      <dsp:nvSpPr>
        <dsp:cNvPr id="0" name=""/>
        <dsp:cNvSpPr/>
      </dsp:nvSpPr>
      <dsp:spPr>
        <a:xfrm>
          <a:off x="104700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7C77-E69A-344D-8165-CD7BB07570D6}">
      <dsp:nvSpPr>
        <dsp:cNvPr id="0" name=""/>
        <dsp:cNvSpPr/>
      </dsp:nvSpPr>
      <dsp:spPr>
        <a:xfrm>
          <a:off x="454787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npm start</a:t>
          </a:r>
        </a:p>
      </dsp:txBody>
      <dsp:txXfrm>
        <a:off x="454787" y="887672"/>
        <a:ext cx="2182375" cy="1287996"/>
      </dsp:txXfrm>
    </dsp:sp>
    <dsp:sp modelId="{74EBF5BC-3D3A-DE44-868F-2F1A60032AD0}">
      <dsp:nvSpPr>
        <dsp:cNvPr id="0" name=""/>
        <dsp:cNvSpPr/>
      </dsp:nvSpPr>
      <dsp:spPr>
        <a:xfrm>
          <a:off x="454787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9:00</a:t>
          </a:r>
        </a:p>
      </dsp:txBody>
      <dsp:txXfrm>
        <a:off x="454787" y="435133"/>
        <a:ext cx="2182375" cy="452539"/>
      </dsp:txXfrm>
    </dsp:sp>
    <dsp:sp modelId="{CB6EAF52-C09A-AB47-AABD-1608F99A1F34}">
      <dsp:nvSpPr>
        <dsp:cNvPr id="0" name=""/>
        <dsp:cNvSpPr/>
      </dsp:nvSpPr>
      <dsp:spPr>
        <a:xfrm>
          <a:off x="2289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C9084-ADE6-0D47-A6BB-AC3AE9D20C9D}">
      <dsp:nvSpPr>
        <dsp:cNvPr id="0" name=""/>
        <dsp:cNvSpPr/>
      </dsp:nvSpPr>
      <dsp:spPr>
        <a:xfrm>
          <a:off x="188676" y="2134940"/>
          <a:ext cx="81310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96D44-F297-5F47-AC94-E56096F47FA8}">
      <dsp:nvSpPr>
        <dsp:cNvPr id="0" name=""/>
        <dsp:cNvSpPr/>
      </dsp:nvSpPr>
      <dsp:spPr>
        <a:xfrm rot="18900000">
          <a:off x="1381165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74BC-1B7E-6241-B7D1-B2C1A66FA573}">
      <dsp:nvSpPr>
        <dsp:cNvPr id="0" name=""/>
        <dsp:cNvSpPr/>
      </dsp:nvSpPr>
      <dsp:spPr>
        <a:xfrm>
          <a:off x="1416649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6B296-4AD3-6240-8786-1920E925E66A}">
      <dsp:nvSpPr>
        <dsp:cNvPr id="0" name=""/>
        <dsp:cNvSpPr/>
      </dsp:nvSpPr>
      <dsp:spPr>
        <a:xfrm>
          <a:off x="1766737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Loading Coffee</a:t>
          </a:r>
        </a:p>
      </dsp:txBody>
      <dsp:txXfrm>
        <a:off x="1766737" y="2175669"/>
        <a:ext cx="2182375" cy="1287996"/>
      </dsp:txXfrm>
    </dsp:sp>
    <dsp:sp modelId="{E606B61F-2D2C-394C-BBCC-E798C27ECB18}">
      <dsp:nvSpPr>
        <dsp:cNvPr id="0" name=""/>
        <dsp:cNvSpPr/>
      </dsp:nvSpPr>
      <dsp:spPr>
        <a:xfrm>
          <a:off x="1766737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6737" y="3463665"/>
        <a:ext cx="2182375" cy="452539"/>
      </dsp:txXfrm>
    </dsp:sp>
    <dsp:sp modelId="{6AD6EF60-26D1-1544-8AF4-1CB3EE13D9E5}">
      <dsp:nvSpPr>
        <dsp:cNvPr id="0" name=""/>
        <dsp:cNvSpPr/>
      </dsp:nvSpPr>
      <dsp:spPr>
        <a:xfrm>
          <a:off x="154087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FB9D8-A5DA-2942-9E51-7A82707264A0}">
      <dsp:nvSpPr>
        <dsp:cNvPr id="0" name=""/>
        <dsp:cNvSpPr/>
      </dsp:nvSpPr>
      <dsp:spPr>
        <a:xfrm>
          <a:off x="1500625" y="2134940"/>
          <a:ext cx="81310" cy="81457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D9E0C-E902-C84B-A526-442847F0CF0D}">
      <dsp:nvSpPr>
        <dsp:cNvPr id="0" name=""/>
        <dsp:cNvSpPr/>
      </dsp:nvSpPr>
      <dsp:spPr>
        <a:xfrm rot="8100000">
          <a:off x="2693114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2FF0F-F004-6548-91A5-49DC4AC348F7}">
      <dsp:nvSpPr>
        <dsp:cNvPr id="0" name=""/>
        <dsp:cNvSpPr/>
      </dsp:nvSpPr>
      <dsp:spPr>
        <a:xfrm>
          <a:off x="2728599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89A9-1DB7-9244-A4B4-A97CC488E338}">
      <dsp:nvSpPr>
        <dsp:cNvPr id="0" name=""/>
        <dsp:cNvSpPr/>
      </dsp:nvSpPr>
      <dsp:spPr>
        <a:xfrm>
          <a:off x="3075009" y="887672"/>
          <a:ext cx="2189730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3075009" y="887672"/>
        <a:ext cx="2189730" cy="1287996"/>
      </dsp:txXfrm>
    </dsp:sp>
    <dsp:sp modelId="{9EA93F11-663B-6947-B59C-BDC0C2383A47}">
      <dsp:nvSpPr>
        <dsp:cNvPr id="0" name=""/>
        <dsp:cNvSpPr/>
      </dsp:nvSpPr>
      <dsp:spPr>
        <a:xfrm>
          <a:off x="3075009" y="435133"/>
          <a:ext cx="2189730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10:45</a:t>
          </a:r>
          <a:r>
            <a:rPr lang="en-US" sz="2000" kern="1200" dirty="0"/>
            <a:t> – </a:t>
          </a:r>
          <a:r>
            <a:rPr lang="he-IL" sz="2000" kern="1200" dirty="0"/>
            <a:t>12:30</a:t>
          </a:r>
          <a:endParaRPr lang="en-US" sz="2000" kern="1200" dirty="0"/>
        </a:p>
      </dsp:txBody>
      <dsp:txXfrm>
        <a:off x="3075009" y="435133"/>
        <a:ext cx="2189730" cy="452539"/>
      </dsp:txXfrm>
    </dsp:sp>
    <dsp:sp modelId="{9CA45B9C-6694-2E41-B86A-D1563480BC57}">
      <dsp:nvSpPr>
        <dsp:cNvPr id="0" name=""/>
        <dsp:cNvSpPr/>
      </dsp:nvSpPr>
      <dsp:spPr>
        <a:xfrm>
          <a:off x="285282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5E229-7118-9F44-980F-7336DE42AFFA}">
      <dsp:nvSpPr>
        <dsp:cNvPr id="0" name=""/>
        <dsp:cNvSpPr/>
      </dsp:nvSpPr>
      <dsp:spPr>
        <a:xfrm>
          <a:off x="2812575" y="2134940"/>
          <a:ext cx="81310" cy="8145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3EB0-F382-7E4E-9D8E-C86BB7024E9D}">
      <dsp:nvSpPr>
        <dsp:cNvPr id="0" name=""/>
        <dsp:cNvSpPr/>
      </dsp:nvSpPr>
      <dsp:spPr>
        <a:xfrm rot="18900000">
          <a:off x="4008741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452E-0B3F-7041-976D-E21F69C05D89}">
      <dsp:nvSpPr>
        <dsp:cNvPr id="0" name=""/>
        <dsp:cNvSpPr/>
      </dsp:nvSpPr>
      <dsp:spPr>
        <a:xfrm>
          <a:off x="4044226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5492-1E57-EE4C-81ED-1A88D82A9369}">
      <dsp:nvSpPr>
        <dsp:cNvPr id="0" name=""/>
        <dsp:cNvSpPr/>
      </dsp:nvSpPr>
      <dsp:spPr>
        <a:xfrm>
          <a:off x="43943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lunch</a:t>
          </a:r>
        </a:p>
      </dsp:txBody>
      <dsp:txXfrm>
        <a:off x="4394313" y="2175669"/>
        <a:ext cx="2182375" cy="1287996"/>
      </dsp:txXfrm>
    </dsp:sp>
    <dsp:sp modelId="{4737721F-E295-254C-B278-5ECAE344DD02}">
      <dsp:nvSpPr>
        <dsp:cNvPr id="0" name=""/>
        <dsp:cNvSpPr/>
      </dsp:nvSpPr>
      <dsp:spPr>
        <a:xfrm>
          <a:off x="43943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2000" kern="1200" dirty="0"/>
            <a:t>12</a:t>
          </a:r>
          <a:r>
            <a:rPr lang="en-US" sz="2000" kern="1200" dirty="0"/>
            <a:t>:</a:t>
          </a:r>
          <a:r>
            <a:rPr lang="he-IL" sz="2000" kern="1200" dirty="0"/>
            <a:t>30</a:t>
          </a:r>
          <a:r>
            <a:rPr lang="en-US" sz="2000" kern="1200" dirty="0"/>
            <a:t> – </a:t>
          </a:r>
          <a:r>
            <a:rPr lang="he-IL" sz="2000" kern="1200" dirty="0"/>
            <a:t>13:30</a:t>
          </a:r>
          <a:endParaRPr lang="en-US" sz="2000" kern="1200" dirty="0"/>
        </a:p>
      </dsp:txBody>
      <dsp:txXfrm>
        <a:off x="4394313" y="3463665"/>
        <a:ext cx="2182375" cy="452539"/>
      </dsp:txXfrm>
    </dsp:sp>
    <dsp:sp modelId="{21BDE407-699F-9144-B40B-9056C9853309}">
      <dsp:nvSpPr>
        <dsp:cNvPr id="0" name=""/>
        <dsp:cNvSpPr/>
      </dsp:nvSpPr>
      <dsp:spPr>
        <a:xfrm>
          <a:off x="41684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1F6-1520-4B44-86B5-E3E02836B7E8}">
      <dsp:nvSpPr>
        <dsp:cNvPr id="0" name=""/>
        <dsp:cNvSpPr/>
      </dsp:nvSpPr>
      <dsp:spPr>
        <a:xfrm>
          <a:off x="4128202" y="2134940"/>
          <a:ext cx="81310" cy="8145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3AF30-EE22-FF4D-AF2D-55B6556AB7C3}">
      <dsp:nvSpPr>
        <dsp:cNvPr id="0" name=""/>
        <dsp:cNvSpPr/>
      </dsp:nvSpPr>
      <dsp:spPr>
        <a:xfrm rot="8100000">
          <a:off x="5320691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F088-244D-924F-A24E-B1F768260914}">
      <dsp:nvSpPr>
        <dsp:cNvPr id="0" name=""/>
        <dsp:cNvSpPr/>
      </dsp:nvSpPr>
      <dsp:spPr>
        <a:xfrm>
          <a:off x="53561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4C54-E649-B54F-83E2-DAE2F5EA3EFC}">
      <dsp:nvSpPr>
        <dsp:cNvPr id="0" name=""/>
        <dsp:cNvSpPr/>
      </dsp:nvSpPr>
      <dsp:spPr>
        <a:xfrm>
          <a:off x="5706263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5706263" y="887672"/>
        <a:ext cx="2182375" cy="1287996"/>
      </dsp:txXfrm>
    </dsp:sp>
    <dsp:sp modelId="{7CF8E21C-3E9F-BD48-8F81-256880573BE1}">
      <dsp:nvSpPr>
        <dsp:cNvPr id="0" name=""/>
        <dsp:cNvSpPr/>
      </dsp:nvSpPr>
      <dsp:spPr>
        <a:xfrm>
          <a:off x="5706263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15:00</a:t>
          </a:r>
        </a:p>
      </dsp:txBody>
      <dsp:txXfrm>
        <a:off x="5706263" y="435133"/>
        <a:ext cx="2182375" cy="452539"/>
      </dsp:txXfrm>
    </dsp:sp>
    <dsp:sp modelId="{51733ECE-1CB5-2E4A-84A2-E49F9AE8015A}">
      <dsp:nvSpPr>
        <dsp:cNvPr id="0" name=""/>
        <dsp:cNvSpPr/>
      </dsp:nvSpPr>
      <dsp:spPr>
        <a:xfrm>
          <a:off x="5480400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B0923-8708-8049-98D9-59671292551D}">
      <dsp:nvSpPr>
        <dsp:cNvPr id="0" name=""/>
        <dsp:cNvSpPr/>
      </dsp:nvSpPr>
      <dsp:spPr>
        <a:xfrm>
          <a:off x="5440151" y="2134940"/>
          <a:ext cx="81310" cy="8145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DE7DA-466A-9746-99E6-A72E9724B5A9}">
      <dsp:nvSpPr>
        <dsp:cNvPr id="0" name=""/>
        <dsp:cNvSpPr/>
      </dsp:nvSpPr>
      <dsp:spPr>
        <a:xfrm rot="18900000">
          <a:off x="6632640" y="3530225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5695-051B-0F44-9313-84182F868FDD}">
      <dsp:nvSpPr>
        <dsp:cNvPr id="0" name=""/>
        <dsp:cNvSpPr/>
      </dsp:nvSpPr>
      <dsp:spPr>
        <a:xfrm>
          <a:off x="6668125" y="3565709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28E5-D13B-074E-B29F-F57C69C2C7BB}">
      <dsp:nvSpPr>
        <dsp:cNvPr id="0" name=""/>
        <dsp:cNvSpPr/>
      </dsp:nvSpPr>
      <dsp:spPr>
        <a:xfrm>
          <a:off x="7018213" y="2175669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Sweet Break</a:t>
          </a:r>
        </a:p>
      </dsp:txBody>
      <dsp:txXfrm>
        <a:off x="7018213" y="2175669"/>
        <a:ext cx="2182375" cy="1287996"/>
      </dsp:txXfrm>
    </dsp:sp>
    <dsp:sp modelId="{22418AC2-A367-B54D-BF3C-454AA1B36487}">
      <dsp:nvSpPr>
        <dsp:cNvPr id="0" name=""/>
        <dsp:cNvSpPr/>
      </dsp:nvSpPr>
      <dsp:spPr>
        <a:xfrm>
          <a:off x="7018213" y="3463665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15:00 – 15:20</a:t>
          </a:r>
        </a:p>
      </dsp:txBody>
      <dsp:txXfrm>
        <a:off x="7018213" y="3463665"/>
        <a:ext cx="2182375" cy="452539"/>
      </dsp:txXfrm>
    </dsp:sp>
    <dsp:sp modelId="{6093B22D-4734-9840-B7D0-02C6F1543744}">
      <dsp:nvSpPr>
        <dsp:cNvPr id="0" name=""/>
        <dsp:cNvSpPr/>
      </dsp:nvSpPr>
      <dsp:spPr>
        <a:xfrm>
          <a:off x="6792350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A52C3-B0DD-7946-BD9D-931F22FFCDF6}">
      <dsp:nvSpPr>
        <dsp:cNvPr id="0" name=""/>
        <dsp:cNvSpPr/>
      </dsp:nvSpPr>
      <dsp:spPr>
        <a:xfrm>
          <a:off x="6752101" y="2134940"/>
          <a:ext cx="81310" cy="81457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966F-4359-834E-9496-2075B66E1821}">
      <dsp:nvSpPr>
        <dsp:cNvPr id="0" name=""/>
        <dsp:cNvSpPr/>
      </dsp:nvSpPr>
      <dsp:spPr>
        <a:xfrm rot="8100000">
          <a:off x="7944590" y="501694"/>
          <a:ext cx="319418" cy="319418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71A6-316F-BB43-AC61-089A0C0365B4}">
      <dsp:nvSpPr>
        <dsp:cNvPr id="0" name=""/>
        <dsp:cNvSpPr/>
      </dsp:nvSpPr>
      <dsp:spPr>
        <a:xfrm>
          <a:off x="7980075" y="537178"/>
          <a:ext cx="248449" cy="24844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F2B4-C8ED-CC4D-A34C-B1ADDFD6707C}">
      <dsp:nvSpPr>
        <dsp:cNvPr id="0" name=""/>
        <dsp:cNvSpPr/>
      </dsp:nvSpPr>
      <dsp:spPr>
        <a:xfrm>
          <a:off x="8330162" y="887672"/>
          <a:ext cx="218237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Lecture</a:t>
          </a:r>
        </a:p>
      </dsp:txBody>
      <dsp:txXfrm>
        <a:off x="8330162" y="887672"/>
        <a:ext cx="2182375" cy="1287996"/>
      </dsp:txXfrm>
    </dsp:sp>
    <dsp:sp modelId="{66AF863D-D841-994F-8B30-8150BB19F4DC}">
      <dsp:nvSpPr>
        <dsp:cNvPr id="0" name=""/>
        <dsp:cNvSpPr/>
      </dsp:nvSpPr>
      <dsp:spPr>
        <a:xfrm>
          <a:off x="8330162" y="435133"/>
          <a:ext cx="218237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15:20 – 16:30</a:t>
          </a:r>
        </a:p>
      </dsp:txBody>
      <dsp:txXfrm>
        <a:off x="8330162" y="435133"/>
        <a:ext cx="2182375" cy="452539"/>
      </dsp:txXfrm>
    </dsp:sp>
    <dsp:sp modelId="{29EAB404-89B6-2747-99F1-D7FFD073EED5}">
      <dsp:nvSpPr>
        <dsp:cNvPr id="0" name=""/>
        <dsp:cNvSpPr/>
      </dsp:nvSpPr>
      <dsp:spPr>
        <a:xfrm>
          <a:off x="8104299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1405-3BFD-BA48-95C1-CAB3FC1B31B4}">
      <dsp:nvSpPr>
        <dsp:cNvPr id="0" name=""/>
        <dsp:cNvSpPr/>
      </dsp:nvSpPr>
      <dsp:spPr>
        <a:xfrm>
          <a:off x="8064050" y="2134940"/>
          <a:ext cx="81310" cy="8145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4A1-6FC9-0247-BB0E-0752BA11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5F5CE-7E4B-314F-883E-773BE976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323-7880-7842-B08E-CDA20C0A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2D6A-5FE8-C746-9BF3-78B9AB6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184A-B841-4040-B55E-EE7957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03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8C-41C4-504F-B799-76DB04EA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1E35-9F11-2F4A-9E6F-57C8FBA4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8583-F0A1-534E-B5F6-F16F423E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7F37-584D-0745-9350-E780F89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8CE3-0A62-2A4C-984F-7745709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1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9FD9E-9AC2-5F4E-BB09-147EDBB88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058A-61F5-DF4A-B394-E319DCBD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6C79-8757-5347-823A-FA5920D2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00B0-0208-0740-92C7-A0BC1246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E30-A2F5-4648-81E6-9520803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2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8E8D-1124-1241-ABE5-D6394B67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89EA-43FC-344A-9C7F-FD3868A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94EB-8916-DA49-915E-FF407B23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A8E3-DAB1-674C-AE18-06443863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DDAF-D817-D14C-91D2-3919213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92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60B5-7476-DA4E-B218-073B8441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3FA3-74A6-1C4C-A26F-36C464DF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5F44-C047-B749-A2F1-29E84908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3EC0-D677-8C41-B133-2B95357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859A-80D1-A44E-BD78-9F677707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B61-783A-7A49-BB65-F3779527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18FE-DB64-1046-8BC3-1E7608D3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1211-60BC-134F-9C9A-9F28482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4929-325B-9E4C-A08D-967023E7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C0AB-12F8-E44F-BB59-9DE5554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AE17-A7F2-ED4F-8248-4EBB348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C0A8-9B66-5342-9FD4-C1C0C9B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8E80-93B2-E941-8900-1191831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11DF-ACCC-1E45-A262-A038F384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7E4A-525E-7E49-A755-52ED668F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8D09F-1103-524D-AF99-92D016844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A7E9F-BCBD-1943-9AC8-37AF40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907-7534-8343-91E3-A7AF0C2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23FE-9462-4C45-B7B9-AF689126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BB2-381C-A54B-9270-B521564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F828-1130-624C-8C28-F1129E1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5F67-BE8F-B146-99DC-864CEF9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FE49-0F92-B84C-960B-B81C0EF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6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B59CD-F748-B946-AB4E-E4A2CE79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462C-1F97-7B41-BBE7-67E3C5A8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6F6B-0332-C14C-B659-FBDCCAA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3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492-4297-7142-8E99-66B974A0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39C1-B360-9A4D-8073-E63F0088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BECD-7405-C64F-8C66-1CAAF4F5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AE72-D1AA-AF40-87C4-CDAC9F8B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CB2A-D1C7-094E-8CD1-A1847C50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29350-65A0-5E4B-9EC0-A7ABB17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603-5548-8D48-A404-F8C877B0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AA867-4650-1B4F-80DD-9074697AB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6209-D79D-314D-9926-D2E2C2DB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E106-E9B3-CE43-AEA5-3D809570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D5B-DBA5-9E4D-A590-D1D67CE6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80AB-AD95-974C-9F51-F87D00A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CE910-5D1D-364A-8293-65D83881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40D8-D544-2242-9454-CE6C43BB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0C89-C7B2-B940-95E3-618CE6A6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FEF4-92CA-1A4A-91C3-19A22C8A5349}" type="datetimeFigureOut">
              <a:rPr lang="en-IL" smtClean="0"/>
              <a:t>26/06/2022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FFD6-83CF-6F4A-858D-C6E8841F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0DD2-0EDC-1140-AB97-8806B55E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DC95-8648-C849-9611-6AF409E7478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2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BC558-BC39-784A-A83E-98C5C1BE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IL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17B8-DA3E-1C43-9673-51845179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I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 Amouyal</a:t>
            </a:r>
          </a:p>
          <a:p>
            <a:endParaRPr lang="en-IL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Reconciliation?</a:t>
            </a:r>
          </a:p>
        </p:txBody>
      </p:sp>
    </p:spTree>
    <p:extLst>
      <p:ext uri="{BB962C8B-B14F-4D97-AF65-F5344CB8AC3E}">
        <p14:creationId xmlns:p14="http://schemas.microsoft.com/office/powerpoint/2010/main" val="8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E9835-CF3D-BE45-9377-2CCEA85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2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 </a:t>
            </a:r>
          </a:p>
          <a:p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FullStack Developer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leader IBM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Trusteer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Active Lecture in John Bryce </a:t>
            </a:r>
            <a:endParaRPr lang="en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49172-D183-1846-9886-259AD7B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L"/>
              <a:t>Contact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B37B5F-39DF-F84D-8223-E14E827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L" sz="2000" dirty="0"/>
              <a:t>galamouyal88@gmail.com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/in/gal-amouyal-a8707092/</a:t>
            </a:r>
            <a:endParaRPr lang="en-IL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galamo</a:t>
            </a:r>
            <a:r>
              <a:rPr lang="en-US" sz="2000" dirty="0"/>
              <a:t>  </a:t>
            </a:r>
            <a:endParaRPr lang="en-IL" sz="2000" dirty="0"/>
          </a:p>
          <a:p>
            <a:pPr marL="0" indent="0">
              <a:buNone/>
            </a:pPr>
            <a:r>
              <a:rPr lang="en-IL" sz="2000" dirty="0"/>
              <a:t> </a:t>
            </a:r>
          </a:p>
          <a:p>
            <a:pPr lvl="1"/>
            <a:endParaRPr lang="en-IL" sz="2000" dirty="0"/>
          </a:p>
          <a:p>
            <a:pPr lvl="1"/>
            <a:endParaRPr lang="en-IL" sz="2000" dirty="0"/>
          </a:p>
        </p:txBody>
      </p:sp>
      <p:pic>
        <p:nvPicPr>
          <p:cNvPr id="24" name="Graphic 6" descr="Email">
            <a:extLst>
              <a:ext uri="{FF2B5EF4-FFF2-40B4-BE49-F238E27FC236}">
                <a16:creationId xmlns:a16="http://schemas.microsoft.com/office/drawing/2014/main" id="{B4AFC75D-4199-4172-AC04-BACD7AA1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8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D31F-76C7-8343-BF38-5A20789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L" sz="3600"/>
              <a:t>Time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DA64379-82D7-428C-B4EF-0E9C0D94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47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7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DE442-8D38-6646-9EE2-2DE8E1D97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0899-B90D-9447-84E7-A722382A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Before we start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3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9959-AC7D-E749-BF7F-A2178226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b="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8508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Hooks?</a:t>
            </a:r>
          </a:p>
        </p:txBody>
      </p:sp>
    </p:spTree>
    <p:extLst>
      <p:ext uri="{BB962C8B-B14F-4D97-AF65-F5344CB8AC3E}">
        <p14:creationId xmlns:p14="http://schemas.microsoft.com/office/powerpoint/2010/main" val="408529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82FD4-5D4D-484C-BC7F-A01B8B8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HOC?</a:t>
            </a:r>
          </a:p>
        </p:txBody>
      </p:sp>
    </p:spTree>
    <p:extLst>
      <p:ext uri="{BB962C8B-B14F-4D97-AF65-F5344CB8AC3E}">
        <p14:creationId xmlns:p14="http://schemas.microsoft.com/office/powerpoint/2010/main" val="32802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</vt:lpstr>
      <vt:lpstr>About me</vt:lpstr>
      <vt:lpstr>Contact</vt:lpstr>
      <vt:lpstr>Time</vt:lpstr>
      <vt:lpstr>Before we start</vt:lpstr>
      <vt:lpstr>PowerPoint Presentation</vt:lpstr>
      <vt:lpstr>React</vt:lpstr>
      <vt:lpstr>Hooks?</vt:lpstr>
      <vt:lpstr>HOC?</vt:lpstr>
      <vt:lpstr>Reconciliation?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Gal Amouyal</dc:creator>
  <cp:lastModifiedBy>Gal Amouyal</cp:lastModifiedBy>
  <cp:revision>14</cp:revision>
  <dcterms:created xsi:type="dcterms:W3CDTF">2021-06-01T20:07:14Z</dcterms:created>
  <dcterms:modified xsi:type="dcterms:W3CDTF">2022-06-26T05:46:15Z</dcterms:modified>
</cp:coreProperties>
</file>