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7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6"/>
    <p:restoredTop sz="96327"/>
  </p:normalViewPr>
  <p:slideViewPr>
    <p:cSldViewPr snapToGrid="0" snapToObjects="1">
      <p:cViewPr varScale="1">
        <p:scale>
          <a:sx n="80" d="100"/>
          <a:sy n="80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5CDFD9-58DB-4D53-A9C8-8704246E793B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72BA87C-8C75-4836-BD2F-D62301111E38}">
      <dgm:prSet/>
      <dgm:spPr/>
      <dgm:t>
        <a:bodyPr/>
        <a:lstStyle/>
        <a:p>
          <a:pPr>
            <a:defRPr b="1"/>
          </a:pPr>
          <a:r>
            <a:rPr lang="en-US"/>
            <a:t>9:00</a:t>
          </a:r>
        </a:p>
      </dgm:t>
    </dgm:pt>
    <dgm:pt modelId="{35C56E35-DF31-4D45-A29E-B27E3F3ACCCE}" type="parTrans" cxnId="{5830825D-B1E2-483E-8C03-B7A31C9974B4}">
      <dgm:prSet/>
      <dgm:spPr/>
      <dgm:t>
        <a:bodyPr/>
        <a:lstStyle/>
        <a:p>
          <a:endParaRPr lang="en-US"/>
        </a:p>
      </dgm:t>
    </dgm:pt>
    <dgm:pt modelId="{6650D2E8-E145-492A-842A-9ED7925EAEAF}" type="sibTrans" cxnId="{5830825D-B1E2-483E-8C03-B7A31C9974B4}">
      <dgm:prSet/>
      <dgm:spPr/>
      <dgm:t>
        <a:bodyPr/>
        <a:lstStyle/>
        <a:p>
          <a:endParaRPr lang="en-US"/>
        </a:p>
      </dgm:t>
    </dgm:pt>
    <dgm:pt modelId="{10C20018-9F11-4A55-942F-426D1FB92890}">
      <dgm:prSet/>
      <dgm:spPr/>
      <dgm:t>
        <a:bodyPr/>
        <a:lstStyle/>
        <a:p>
          <a:r>
            <a:rPr lang="en-US"/>
            <a:t>npm start</a:t>
          </a:r>
        </a:p>
      </dgm:t>
    </dgm:pt>
    <dgm:pt modelId="{3DE4D15D-A034-4BAF-9735-2B19F08F990C}" type="parTrans" cxnId="{EE1322E8-0833-41C0-8164-C732A251D9AD}">
      <dgm:prSet/>
      <dgm:spPr/>
      <dgm:t>
        <a:bodyPr/>
        <a:lstStyle/>
        <a:p>
          <a:endParaRPr lang="en-US"/>
        </a:p>
      </dgm:t>
    </dgm:pt>
    <dgm:pt modelId="{74589A56-11E4-468E-BD5E-0C74539039D1}" type="sibTrans" cxnId="{EE1322E8-0833-41C0-8164-C732A251D9AD}">
      <dgm:prSet/>
      <dgm:spPr/>
      <dgm:t>
        <a:bodyPr/>
        <a:lstStyle/>
        <a:p>
          <a:endParaRPr lang="en-US"/>
        </a:p>
      </dgm:t>
    </dgm:pt>
    <dgm:pt modelId="{21075E5A-A4DE-4B81-A790-07F8C37C6891}">
      <dgm:prSet/>
      <dgm:spPr/>
      <dgm:t>
        <a:bodyPr/>
        <a:lstStyle/>
        <a:p>
          <a:pPr>
            <a:defRPr b="1"/>
          </a:pPr>
          <a:r>
            <a:rPr lang="en-US"/>
            <a:t>10:30 – 10:45</a:t>
          </a:r>
        </a:p>
      </dgm:t>
    </dgm:pt>
    <dgm:pt modelId="{4987580C-758E-4995-9D66-124EFFA10BE1}" type="parTrans" cxnId="{FDE7528F-0B57-49FD-8899-7022C4D7387A}">
      <dgm:prSet/>
      <dgm:spPr/>
      <dgm:t>
        <a:bodyPr/>
        <a:lstStyle/>
        <a:p>
          <a:endParaRPr lang="en-US"/>
        </a:p>
      </dgm:t>
    </dgm:pt>
    <dgm:pt modelId="{D5AAE692-F186-4512-8F52-FE2F38D80447}" type="sibTrans" cxnId="{FDE7528F-0B57-49FD-8899-7022C4D7387A}">
      <dgm:prSet/>
      <dgm:spPr/>
      <dgm:t>
        <a:bodyPr/>
        <a:lstStyle/>
        <a:p>
          <a:endParaRPr lang="en-US"/>
        </a:p>
      </dgm:t>
    </dgm:pt>
    <dgm:pt modelId="{AD4660F4-DBFA-4944-A361-17D656BC1B9F}">
      <dgm:prSet/>
      <dgm:spPr/>
      <dgm:t>
        <a:bodyPr/>
        <a:lstStyle/>
        <a:p>
          <a:r>
            <a:rPr lang="en-US"/>
            <a:t>Loading Coffee</a:t>
          </a:r>
        </a:p>
      </dgm:t>
    </dgm:pt>
    <dgm:pt modelId="{2CBDFA0B-3BED-4A99-B6B7-69775DF25628}" type="parTrans" cxnId="{6583A9AE-F109-4F6E-92D5-7009A60430FC}">
      <dgm:prSet/>
      <dgm:spPr/>
      <dgm:t>
        <a:bodyPr/>
        <a:lstStyle/>
        <a:p>
          <a:endParaRPr lang="en-US"/>
        </a:p>
      </dgm:t>
    </dgm:pt>
    <dgm:pt modelId="{6B6C3F3E-3A7D-4106-ADFA-CE7F82C37215}" type="sibTrans" cxnId="{6583A9AE-F109-4F6E-92D5-7009A60430FC}">
      <dgm:prSet/>
      <dgm:spPr/>
      <dgm:t>
        <a:bodyPr/>
        <a:lstStyle/>
        <a:p>
          <a:endParaRPr lang="en-US"/>
        </a:p>
      </dgm:t>
    </dgm:pt>
    <dgm:pt modelId="{645C37B9-FB0D-46ED-A894-7812C9C73DC4}">
      <dgm:prSet/>
      <dgm:spPr/>
      <dgm:t>
        <a:bodyPr/>
        <a:lstStyle/>
        <a:p>
          <a:pPr>
            <a:defRPr b="1"/>
          </a:pPr>
          <a:r>
            <a:rPr lang="he-IL" dirty="0"/>
            <a:t>10:45</a:t>
          </a:r>
          <a:r>
            <a:rPr lang="en-US" dirty="0"/>
            <a:t> – </a:t>
          </a:r>
          <a:r>
            <a:rPr lang="he-IL" dirty="0"/>
            <a:t>12:30</a:t>
          </a:r>
          <a:endParaRPr lang="en-US" dirty="0"/>
        </a:p>
      </dgm:t>
    </dgm:pt>
    <dgm:pt modelId="{314EDCB9-2AE3-4A5A-A951-CEE437A67CD2}" type="parTrans" cxnId="{D9DB7C25-27F5-4866-B27B-9F3B2DB9B0F5}">
      <dgm:prSet/>
      <dgm:spPr/>
      <dgm:t>
        <a:bodyPr/>
        <a:lstStyle/>
        <a:p>
          <a:endParaRPr lang="en-US"/>
        </a:p>
      </dgm:t>
    </dgm:pt>
    <dgm:pt modelId="{3DE9504B-5C1C-441D-919C-A4E770C2F4D0}" type="sibTrans" cxnId="{D9DB7C25-27F5-4866-B27B-9F3B2DB9B0F5}">
      <dgm:prSet/>
      <dgm:spPr/>
      <dgm:t>
        <a:bodyPr/>
        <a:lstStyle/>
        <a:p>
          <a:endParaRPr lang="en-US"/>
        </a:p>
      </dgm:t>
    </dgm:pt>
    <dgm:pt modelId="{7A368938-847A-4672-A554-5A28AAD3DE1B}">
      <dgm:prSet/>
      <dgm:spPr/>
      <dgm:t>
        <a:bodyPr/>
        <a:lstStyle/>
        <a:p>
          <a:r>
            <a:rPr lang="en-US"/>
            <a:t>Lecture</a:t>
          </a:r>
        </a:p>
      </dgm:t>
    </dgm:pt>
    <dgm:pt modelId="{A4190666-7412-484A-BE4F-E7D6CF659778}" type="parTrans" cxnId="{FF75DDE1-3598-486D-B641-CB14A5F60DB6}">
      <dgm:prSet/>
      <dgm:spPr/>
      <dgm:t>
        <a:bodyPr/>
        <a:lstStyle/>
        <a:p>
          <a:endParaRPr lang="en-US"/>
        </a:p>
      </dgm:t>
    </dgm:pt>
    <dgm:pt modelId="{D6284565-94D6-40AA-AA91-60D52BD4E92A}" type="sibTrans" cxnId="{FF75DDE1-3598-486D-B641-CB14A5F60DB6}">
      <dgm:prSet/>
      <dgm:spPr/>
      <dgm:t>
        <a:bodyPr/>
        <a:lstStyle/>
        <a:p>
          <a:endParaRPr lang="en-US"/>
        </a:p>
      </dgm:t>
    </dgm:pt>
    <dgm:pt modelId="{F728929B-6F54-43E7-9728-698290F1ADC8}">
      <dgm:prSet/>
      <dgm:spPr/>
      <dgm:t>
        <a:bodyPr/>
        <a:lstStyle/>
        <a:p>
          <a:pPr>
            <a:defRPr b="1"/>
          </a:pPr>
          <a:r>
            <a:rPr lang="he-IL" dirty="0"/>
            <a:t>12</a:t>
          </a:r>
          <a:r>
            <a:rPr lang="en-US" dirty="0"/>
            <a:t>:</a:t>
          </a:r>
          <a:r>
            <a:rPr lang="he-IL" dirty="0"/>
            <a:t>30</a:t>
          </a:r>
          <a:r>
            <a:rPr lang="en-US" dirty="0"/>
            <a:t> – </a:t>
          </a:r>
          <a:r>
            <a:rPr lang="he-IL" dirty="0"/>
            <a:t>13:30</a:t>
          </a:r>
          <a:endParaRPr lang="en-US" dirty="0"/>
        </a:p>
      </dgm:t>
    </dgm:pt>
    <dgm:pt modelId="{9657FC78-0974-41C8-8533-6E96F7E647A5}" type="parTrans" cxnId="{0F7BB6B4-C214-4475-ADCB-7473544DBBD6}">
      <dgm:prSet/>
      <dgm:spPr/>
      <dgm:t>
        <a:bodyPr/>
        <a:lstStyle/>
        <a:p>
          <a:endParaRPr lang="en-US"/>
        </a:p>
      </dgm:t>
    </dgm:pt>
    <dgm:pt modelId="{CE76967F-B1C4-44C5-AD14-8D76E567BAB7}" type="sibTrans" cxnId="{0F7BB6B4-C214-4475-ADCB-7473544DBBD6}">
      <dgm:prSet/>
      <dgm:spPr/>
      <dgm:t>
        <a:bodyPr/>
        <a:lstStyle/>
        <a:p>
          <a:endParaRPr lang="en-US"/>
        </a:p>
      </dgm:t>
    </dgm:pt>
    <dgm:pt modelId="{E2CBE308-9C97-47C3-9224-717285C6CE7F}">
      <dgm:prSet/>
      <dgm:spPr/>
      <dgm:t>
        <a:bodyPr/>
        <a:lstStyle/>
        <a:p>
          <a:r>
            <a:rPr lang="en-US" dirty="0"/>
            <a:t>lunch</a:t>
          </a:r>
        </a:p>
      </dgm:t>
    </dgm:pt>
    <dgm:pt modelId="{48762776-FAD8-4B85-9D38-16979F32B6D7}" type="parTrans" cxnId="{0C782060-EF11-4E9C-9ADF-D6C8BEDE40E5}">
      <dgm:prSet/>
      <dgm:spPr/>
      <dgm:t>
        <a:bodyPr/>
        <a:lstStyle/>
        <a:p>
          <a:endParaRPr lang="en-US"/>
        </a:p>
      </dgm:t>
    </dgm:pt>
    <dgm:pt modelId="{F8DC204C-F26A-4620-8803-91AAE9DA8BA8}" type="sibTrans" cxnId="{0C782060-EF11-4E9C-9ADF-D6C8BEDE40E5}">
      <dgm:prSet/>
      <dgm:spPr/>
      <dgm:t>
        <a:bodyPr/>
        <a:lstStyle/>
        <a:p>
          <a:endParaRPr lang="en-US"/>
        </a:p>
      </dgm:t>
    </dgm:pt>
    <dgm:pt modelId="{EEC9D0FD-4085-4194-AFFD-CDD6DC3063F4}">
      <dgm:prSet/>
      <dgm:spPr/>
      <dgm:t>
        <a:bodyPr/>
        <a:lstStyle/>
        <a:p>
          <a:pPr>
            <a:defRPr b="1"/>
          </a:pPr>
          <a:r>
            <a:rPr lang="en-US" dirty="0"/>
            <a:t>13:30 – 15:00</a:t>
          </a:r>
        </a:p>
      </dgm:t>
    </dgm:pt>
    <dgm:pt modelId="{137D2588-9A21-4145-B6D1-7E27ED242C5A}" type="parTrans" cxnId="{B4EDB7A2-762A-45B1-8B4C-A485E3767190}">
      <dgm:prSet/>
      <dgm:spPr/>
      <dgm:t>
        <a:bodyPr/>
        <a:lstStyle/>
        <a:p>
          <a:endParaRPr lang="en-US"/>
        </a:p>
      </dgm:t>
    </dgm:pt>
    <dgm:pt modelId="{D59C3272-110C-44B3-8FF0-8D6B6DF053A8}" type="sibTrans" cxnId="{B4EDB7A2-762A-45B1-8B4C-A485E3767190}">
      <dgm:prSet/>
      <dgm:spPr/>
      <dgm:t>
        <a:bodyPr/>
        <a:lstStyle/>
        <a:p>
          <a:endParaRPr lang="en-US"/>
        </a:p>
      </dgm:t>
    </dgm:pt>
    <dgm:pt modelId="{6C3F0B03-2E01-4795-8B42-138707AF67B5}">
      <dgm:prSet/>
      <dgm:spPr/>
      <dgm:t>
        <a:bodyPr/>
        <a:lstStyle/>
        <a:p>
          <a:r>
            <a:rPr lang="en-US"/>
            <a:t>Lecture</a:t>
          </a:r>
        </a:p>
      </dgm:t>
    </dgm:pt>
    <dgm:pt modelId="{A9CC9708-1D57-435B-AA0E-F1DFE0E43FF8}" type="parTrans" cxnId="{DC13B959-1DC0-49C8-A404-3CB962990EE6}">
      <dgm:prSet/>
      <dgm:spPr/>
      <dgm:t>
        <a:bodyPr/>
        <a:lstStyle/>
        <a:p>
          <a:endParaRPr lang="en-US"/>
        </a:p>
      </dgm:t>
    </dgm:pt>
    <dgm:pt modelId="{192B4AC5-6B3B-4B68-B3F4-7087C70A227A}" type="sibTrans" cxnId="{DC13B959-1DC0-49C8-A404-3CB962990EE6}">
      <dgm:prSet/>
      <dgm:spPr/>
      <dgm:t>
        <a:bodyPr/>
        <a:lstStyle/>
        <a:p>
          <a:endParaRPr lang="en-US"/>
        </a:p>
      </dgm:t>
    </dgm:pt>
    <dgm:pt modelId="{23C47567-1119-4530-8BCD-B67173F62580}">
      <dgm:prSet/>
      <dgm:spPr/>
      <dgm:t>
        <a:bodyPr/>
        <a:lstStyle/>
        <a:p>
          <a:pPr>
            <a:defRPr b="1"/>
          </a:pPr>
          <a:r>
            <a:rPr lang="en-US" dirty="0"/>
            <a:t>15:00 – 15:20</a:t>
          </a:r>
        </a:p>
      </dgm:t>
    </dgm:pt>
    <dgm:pt modelId="{96474DC4-EEF3-461F-BB8D-C83A1553B1EA}" type="parTrans" cxnId="{71ED1CB9-FB1B-4C0A-91C6-8B0CC6DB94F7}">
      <dgm:prSet/>
      <dgm:spPr/>
      <dgm:t>
        <a:bodyPr/>
        <a:lstStyle/>
        <a:p>
          <a:endParaRPr lang="en-US"/>
        </a:p>
      </dgm:t>
    </dgm:pt>
    <dgm:pt modelId="{2A738FFE-388B-4620-8E6F-92C9A9D8052C}" type="sibTrans" cxnId="{71ED1CB9-FB1B-4C0A-91C6-8B0CC6DB94F7}">
      <dgm:prSet/>
      <dgm:spPr/>
      <dgm:t>
        <a:bodyPr/>
        <a:lstStyle/>
        <a:p>
          <a:endParaRPr lang="en-US"/>
        </a:p>
      </dgm:t>
    </dgm:pt>
    <dgm:pt modelId="{A4C63E20-5C60-4D26-AC76-72919FD8FA6A}">
      <dgm:prSet/>
      <dgm:spPr/>
      <dgm:t>
        <a:bodyPr/>
        <a:lstStyle/>
        <a:p>
          <a:r>
            <a:rPr lang="en-US" dirty="0"/>
            <a:t>Sweet Break</a:t>
          </a:r>
        </a:p>
      </dgm:t>
    </dgm:pt>
    <dgm:pt modelId="{D1C9C338-3178-4327-8580-B0A133272D94}" type="parTrans" cxnId="{77FE4A7C-5FD6-48B0-9BC5-B1A1190C5BE1}">
      <dgm:prSet/>
      <dgm:spPr/>
      <dgm:t>
        <a:bodyPr/>
        <a:lstStyle/>
        <a:p>
          <a:endParaRPr lang="en-US"/>
        </a:p>
      </dgm:t>
    </dgm:pt>
    <dgm:pt modelId="{CB177CC5-2E65-402E-80CF-EEC8A9516BF2}" type="sibTrans" cxnId="{77FE4A7C-5FD6-48B0-9BC5-B1A1190C5BE1}">
      <dgm:prSet/>
      <dgm:spPr/>
      <dgm:t>
        <a:bodyPr/>
        <a:lstStyle/>
        <a:p>
          <a:endParaRPr lang="en-US"/>
        </a:p>
      </dgm:t>
    </dgm:pt>
    <dgm:pt modelId="{D3FA3401-D2ED-4F8F-AC3D-2DF4EFA75534}">
      <dgm:prSet/>
      <dgm:spPr/>
      <dgm:t>
        <a:bodyPr/>
        <a:lstStyle/>
        <a:p>
          <a:pPr>
            <a:defRPr b="1"/>
          </a:pPr>
          <a:r>
            <a:rPr lang="en-US" dirty="0"/>
            <a:t>15:20 – 16:30</a:t>
          </a:r>
        </a:p>
      </dgm:t>
    </dgm:pt>
    <dgm:pt modelId="{D544A6C9-FDD1-4263-AF16-418547ECC33B}" type="parTrans" cxnId="{0DCC1A6E-0C2C-4E6A-B5DA-664A38FF7414}">
      <dgm:prSet/>
      <dgm:spPr/>
      <dgm:t>
        <a:bodyPr/>
        <a:lstStyle/>
        <a:p>
          <a:endParaRPr lang="en-US"/>
        </a:p>
      </dgm:t>
    </dgm:pt>
    <dgm:pt modelId="{532B5F2D-DB4E-4F67-99E7-6A2A82FE7324}" type="sibTrans" cxnId="{0DCC1A6E-0C2C-4E6A-B5DA-664A38FF7414}">
      <dgm:prSet/>
      <dgm:spPr/>
      <dgm:t>
        <a:bodyPr/>
        <a:lstStyle/>
        <a:p>
          <a:endParaRPr lang="en-US"/>
        </a:p>
      </dgm:t>
    </dgm:pt>
    <dgm:pt modelId="{1BC13825-9555-4EE7-BB95-A86D1C66A7B1}">
      <dgm:prSet/>
      <dgm:spPr/>
      <dgm:t>
        <a:bodyPr/>
        <a:lstStyle/>
        <a:p>
          <a:r>
            <a:rPr lang="en-US"/>
            <a:t>Lecture</a:t>
          </a:r>
        </a:p>
      </dgm:t>
    </dgm:pt>
    <dgm:pt modelId="{D7E979FB-35FA-4C86-B610-A6F815B0D77C}" type="parTrans" cxnId="{67FF27D9-CF61-41CF-878B-1E618FEABCE2}">
      <dgm:prSet/>
      <dgm:spPr/>
      <dgm:t>
        <a:bodyPr/>
        <a:lstStyle/>
        <a:p>
          <a:endParaRPr lang="en-US"/>
        </a:p>
      </dgm:t>
    </dgm:pt>
    <dgm:pt modelId="{3438D8CC-87E5-4FF7-AD4A-655D375F4E35}" type="sibTrans" cxnId="{67FF27D9-CF61-41CF-878B-1E618FEABCE2}">
      <dgm:prSet/>
      <dgm:spPr/>
      <dgm:t>
        <a:bodyPr/>
        <a:lstStyle/>
        <a:p>
          <a:endParaRPr lang="en-US"/>
        </a:p>
      </dgm:t>
    </dgm:pt>
    <dgm:pt modelId="{CE9AE3EA-6ED1-5D4D-AF3E-5D8E4C5A47AB}" type="pres">
      <dgm:prSet presAssocID="{325CDFD9-58DB-4D53-A9C8-8704246E793B}" presName="root" presStyleCnt="0">
        <dgm:presLayoutVars>
          <dgm:chMax/>
          <dgm:chPref/>
          <dgm:animLvl val="lvl"/>
        </dgm:presLayoutVars>
      </dgm:prSet>
      <dgm:spPr/>
      <dgm:t>
        <a:bodyPr/>
        <a:lstStyle/>
        <a:p>
          <a:pPr rtl="1"/>
          <a:endParaRPr lang="he-IL"/>
        </a:p>
      </dgm:t>
    </dgm:pt>
    <dgm:pt modelId="{787254AD-B8D2-F44C-9863-EC67C036F085}" type="pres">
      <dgm:prSet presAssocID="{325CDFD9-58DB-4D53-A9C8-8704246E793B}" presName="divider" presStyleLbl="fgAcc1" presStyleIdx="0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1532E7-765F-2340-8439-9CC20440094A}" type="pres">
      <dgm:prSet presAssocID="{325CDFD9-58DB-4D53-A9C8-8704246E793B}" presName="nodes" presStyleCnt="0">
        <dgm:presLayoutVars>
          <dgm:chMax/>
          <dgm:chPref/>
          <dgm:animLvl val="lvl"/>
        </dgm:presLayoutVars>
      </dgm:prSet>
      <dgm:spPr/>
    </dgm:pt>
    <dgm:pt modelId="{7811C356-A1DC-9D46-86EA-3104344916C1}" type="pres">
      <dgm:prSet presAssocID="{572BA87C-8C75-4836-BD2F-D62301111E38}" presName="composite" presStyleCnt="0"/>
      <dgm:spPr/>
    </dgm:pt>
    <dgm:pt modelId="{2ECC9084-ADE6-0D47-A6BB-AC3AE9D20C9D}" type="pres">
      <dgm:prSet presAssocID="{572BA87C-8C75-4836-BD2F-D62301111E38}" presName="ConnectorPoint" presStyleLbl="lnNode1" presStyleIdx="0" presStyleCnt="7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5554116-CD80-FD40-9620-EE6B03F3A5A9}" type="pres">
      <dgm:prSet presAssocID="{572BA87C-8C75-4836-BD2F-D62301111E38}" presName="DropPinPlaceHolder" presStyleCnt="0"/>
      <dgm:spPr/>
    </dgm:pt>
    <dgm:pt modelId="{26D0E1BF-0334-054F-9F87-43652E77B150}" type="pres">
      <dgm:prSet presAssocID="{572BA87C-8C75-4836-BD2F-D62301111E38}" presName="DropPin" presStyleLbl="alignNode1" presStyleIdx="0" presStyleCnt="7"/>
      <dgm:spPr/>
    </dgm:pt>
    <dgm:pt modelId="{E44A0288-871E-964E-9BAF-EA9D23DD10B3}" type="pres">
      <dgm:prSet presAssocID="{572BA87C-8C75-4836-BD2F-D62301111E38}" presName="Ellipse" presStyleLbl="fgAcc1" presStyleIdx="1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CB6D7C77-E69A-344D-8165-CD7BB07570D6}" type="pres">
      <dgm:prSet presAssocID="{572BA87C-8C75-4836-BD2F-D62301111E38}" presName="L2TextContainer" presStyleLbl="revTx" presStyleIdx="0" presStyleCnt="1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4EBF5BC-3D3A-DE44-868F-2F1A60032AD0}" type="pres">
      <dgm:prSet presAssocID="{572BA87C-8C75-4836-BD2F-D62301111E38}" presName="L1TextContainer" presStyleLbl="revTx" presStyleIdx="1" presStyleCnt="1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CB6EAF52-C09A-AB47-AABD-1608F99A1F34}" type="pres">
      <dgm:prSet presAssocID="{572BA87C-8C75-4836-BD2F-D62301111E38}" presName="ConnectLine" presStyleLbl="sibTrans1D1" presStyleIdx="0" presStyleCnt="7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1A24628-397C-DD4F-A290-02693E032CF2}" type="pres">
      <dgm:prSet presAssocID="{572BA87C-8C75-4836-BD2F-D62301111E38}" presName="EmptyPlaceHolder" presStyleCnt="0"/>
      <dgm:spPr/>
    </dgm:pt>
    <dgm:pt modelId="{580E7B5D-CCFE-2245-A589-43732A27748E}" type="pres">
      <dgm:prSet presAssocID="{6650D2E8-E145-492A-842A-9ED7925EAEAF}" presName="spaceBetweenRectangles" presStyleCnt="0"/>
      <dgm:spPr/>
    </dgm:pt>
    <dgm:pt modelId="{3E035691-F4ED-6143-BD70-CC5A8740EF6C}" type="pres">
      <dgm:prSet presAssocID="{21075E5A-A4DE-4B81-A790-07F8C37C6891}" presName="composite" presStyleCnt="0"/>
      <dgm:spPr/>
    </dgm:pt>
    <dgm:pt modelId="{4E9FB9D8-A5DA-2942-9E51-7A82707264A0}" type="pres">
      <dgm:prSet presAssocID="{21075E5A-A4DE-4B81-A790-07F8C37C6891}" presName="ConnectorPoint" presStyleLbl="lnNode1" presStyleIdx="1" presStyleCnt="7"/>
      <dgm:spPr>
        <a:solidFill>
          <a:schemeClr val="accent2">
            <a:hueOff val="-242561"/>
            <a:satOff val="-13988"/>
            <a:lumOff val="143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513AD44-71B3-0344-B75D-9BEFAC7D5D88}" type="pres">
      <dgm:prSet presAssocID="{21075E5A-A4DE-4B81-A790-07F8C37C6891}" presName="DropPinPlaceHolder" presStyleCnt="0"/>
      <dgm:spPr/>
    </dgm:pt>
    <dgm:pt modelId="{A1196D44-F297-5F47-AC94-E56096F47FA8}" type="pres">
      <dgm:prSet presAssocID="{21075E5A-A4DE-4B81-A790-07F8C37C6891}" presName="DropPin" presStyleLbl="alignNode1" presStyleIdx="1" presStyleCnt="7"/>
      <dgm:spPr/>
    </dgm:pt>
    <dgm:pt modelId="{07ED74BC-1B7E-6241-B7D1-B2C1A66FA573}" type="pres">
      <dgm:prSet presAssocID="{21075E5A-A4DE-4B81-A790-07F8C37C6891}" presName="Ellipse" presStyleLbl="fgAcc1" presStyleIdx="2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AD6B296-4AD3-6240-8786-1920E925E66A}" type="pres">
      <dgm:prSet presAssocID="{21075E5A-A4DE-4B81-A790-07F8C37C6891}" presName="L2TextContainer" presStyleLbl="revTx" presStyleIdx="2" presStyleCnt="1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606B61F-2D2C-394C-BBCC-E798C27ECB18}" type="pres">
      <dgm:prSet presAssocID="{21075E5A-A4DE-4B81-A790-07F8C37C6891}" presName="L1TextContainer" presStyleLbl="revTx" presStyleIdx="3" presStyleCnt="1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6AD6EF60-26D1-1544-8AF4-1CB3EE13D9E5}" type="pres">
      <dgm:prSet presAssocID="{21075E5A-A4DE-4B81-A790-07F8C37C6891}" presName="ConnectLine" presStyleLbl="sibTrans1D1" presStyleIdx="1" presStyleCnt="7"/>
      <dgm:spPr>
        <a:noFill/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dash"/>
          <a:miter lim="800000"/>
        </a:ln>
        <a:effectLst/>
      </dgm:spPr>
    </dgm:pt>
    <dgm:pt modelId="{EFBEB61A-DA5A-E640-B096-1BBFD30DB6CF}" type="pres">
      <dgm:prSet presAssocID="{21075E5A-A4DE-4B81-A790-07F8C37C6891}" presName="EmptyPlaceHolder" presStyleCnt="0"/>
      <dgm:spPr/>
    </dgm:pt>
    <dgm:pt modelId="{B9C1FA95-556A-FD4A-8838-D9490156BE67}" type="pres">
      <dgm:prSet presAssocID="{D5AAE692-F186-4512-8F52-FE2F38D80447}" presName="spaceBetweenRectangles" presStyleCnt="0"/>
      <dgm:spPr/>
    </dgm:pt>
    <dgm:pt modelId="{C3C370A1-EAA1-7642-A6C3-783214E86BF6}" type="pres">
      <dgm:prSet presAssocID="{645C37B9-FB0D-46ED-A894-7812C9C73DC4}" presName="composite" presStyleCnt="0"/>
      <dgm:spPr/>
    </dgm:pt>
    <dgm:pt modelId="{7E85E229-7118-9F44-980F-7336DE42AFFA}" type="pres">
      <dgm:prSet presAssocID="{645C37B9-FB0D-46ED-A894-7812C9C73DC4}" presName="ConnectorPoint" presStyleLbl="lnNode1" presStyleIdx="2" presStyleCnt="7"/>
      <dgm:spPr>
        <a:solidFill>
          <a:schemeClr val="accent2">
            <a:hueOff val="-485121"/>
            <a:satOff val="-27976"/>
            <a:lumOff val="287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63A935D-41DF-F54D-A472-3ECE7DA59CE9}" type="pres">
      <dgm:prSet presAssocID="{645C37B9-FB0D-46ED-A894-7812C9C73DC4}" presName="DropPinPlaceHolder" presStyleCnt="0"/>
      <dgm:spPr/>
    </dgm:pt>
    <dgm:pt modelId="{641D9E0C-E902-C84B-A526-442847F0CF0D}" type="pres">
      <dgm:prSet presAssocID="{645C37B9-FB0D-46ED-A894-7812C9C73DC4}" presName="DropPin" presStyleLbl="alignNode1" presStyleIdx="2" presStyleCnt="7"/>
      <dgm:spPr/>
    </dgm:pt>
    <dgm:pt modelId="{EAE2FF0F-F004-6548-91A5-49DC4AC348F7}" type="pres">
      <dgm:prSet presAssocID="{645C37B9-FB0D-46ED-A894-7812C9C73DC4}" presName="Ellipse" presStyleLbl="fgAcc1" presStyleIdx="3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864B89A9-1DB7-9244-A4B4-A97CC488E338}" type="pres">
      <dgm:prSet presAssocID="{645C37B9-FB0D-46ED-A894-7812C9C73DC4}" presName="L2TextContainer" presStyleLbl="revTx" presStyleIdx="4" presStyleCnt="1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9EA93F11-663B-6947-B59C-BDC0C2383A47}" type="pres">
      <dgm:prSet presAssocID="{645C37B9-FB0D-46ED-A894-7812C9C73DC4}" presName="L1TextContainer" presStyleLbl="revTx" presStyleIdx="5" presStyleCnt="14" custScaleX="10033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9CA45B9C-6694-2E41-B86A-D1563480BC57}" type="pres">
      <dgm:prSet presAssocID="{645C37B9-FB0D-46ED-A894-7812C9C73DC4}" presName="ConnectLine" presStyleLbl="sibTrans1D1" presStyleIdx="2" presStyleCnt="7"/>
      <dgm:spPr>
        <a:noFill/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dash"/>
          <a:miter lim="800000"/>
        </a:ln>
        <a:effectLst/>
      </dgm:spPr>
    </dgm:pt>
    <dgm:pt modelId="{8AAF81D6-2FE9-4A44-B959-320C4C52D516}" type="pres">
      <dgm:prSet presAssocID="{645C37B9-FB0D-46ED-A894-7812C9C73DC4}" presName="EmptyPlaceHolder" presStyleCnt="0"/>
      <dgm:spPr/>
    </dgm:pt>
    <dgm:pt modelId="{6DABAC6C-25FE-A742-AE23-766C18545578}" type="pres">
      <dgm:prSet presAssocID="{3DE9504B-5C1C-441D-919C-A4E770C2F4D0}" presName="spaceBetweenRectangles" presStyleCnt="0"/>
      <dgm:spPr/>
    </dgm:pt>
    <dgm:pt modelId="{AA04BAE1-3356-3344-A60A-F88875747E3E}" type="pres">
      <dgm:prSet presAssocID="{F728929B-6F54-43E7-9728-698290F1ADC8}" presName="composite" presStyleCnt="0"/>
      <dgm:spPr/>
    </dgm:pt>
    <dgm:pt modelId="{D5DE01F6-1520-4B44-86B5-E3E02836B7E8}" type="pres">
      <dgm:prSet presAssocID="{F728929B-6F54-43E7-9728-698290F1ADC8}" presName="ConnectorPoint" presStyleLbl="lnNode1" presStyleIdx="3" presStyleCnt="7"/>
      <dgm:spPr>
        <a:solidFill>
          <a:schemeClr val="accent2">
            <a:hueOff val="-727682"/>
            <a:satOff val="-41964"/>
            <a:lumOff val="431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E8C69F9-0A7D-DE46-A729-758982A5DA34}" type="pres">
      <dgm:prSet presAssocID="{F728929B-6F54-43E7-9728-698290F1ADC8}" presName="DropPinPlaceHolder" presStyleCnt="0"/>
      <dgm:spPr/>
    </dgm:pt>
    <dgm:pt modelId="{9AF43EB0-F382-7E4E-9D8E-C86BB7024E9D}" type="pres">
      <dgm:prSet presAssocID="{F728929B-6F54-43E7-9728-698290F1ADC8}" presName="DropPin" presStyleLbl="alignNode1" presStyleIdx="3" presStyleCnt="7"/>
      <dgm:spPr/>
    </dgm:pt>
    <dgm:pt modelId="{0320452E-0B3F-7041-976D-E21F69C05D89}" type="pres">
      <dgm:prSet presAssocID="{F728929B-6F54-43E7-9728-698290F1ADC8}" presName="Ellipse" presStyleLbl="fgAcc1" presStyleIdx="4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C3A35492-1E57-EE4C-81ED-1A88D82A9369}" type="pres">
      <dgm:prSet presAssocID="{F728929B-6F54-43E7-9728-698290F1ADC8}" presName="L2TextContainer" presStyleLbl="revTx" presStyleIdx="6" presStyleCnt="1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737721F-E295-254C-B278-5ECAE344DD02}" type="pres">
      <dgm:prSet presAssocID="{F728929B-6F54-43E7-9728-698290F1ADC8}" presName="L1TextContainer" presStyleLbl="revTx" presStyleIdx="7" presStyleCnt="1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1BDE407-699F-9144-B40B-9056C9853309}" type="pres">
      <dgm:prSet presAssocID="{F728929B-6F54-43E7-9728-698290F1ADC8}" presName="ConnectLine" presStyleLbl="sibTrans1D1" presStyleIdx="3" presStyleCnt="7"/>
      <dgm:spPr>
        <a:noFill/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dash"/>
          <a:miter lim="800000"/>
        </a:ln>
        <a:effectLst/>
      </dgm:spPr>
    </dgm:pt>
    <dgm:pt modelId="{80860463-AEA7-1B42-A697-AA1620653D17}" type="pres">
      <dgm:prSet presAssocID="{F728929B-6F54-43E7-9728-698290F1ADC8}" presName="EmptyPlaceHolder" presStyleCnt="0"/>
      <dgm:spPr/>
    </dgm:pt>
    <dgm:pt modelId="{A7AEDF2C-163A-D544-A1CC-469128EAB35A}" type="pres">
      <dgm:prSet presAssocID="{CE76967F-B1C4-44C5-AD14-8D76E567BAB7}" presName="spaceBetweenRectangles" presStyleCnt="0"/>
      <dgm:spPr/>
    </dgm:pt>
    <dgm:pt modelId="{ADA443EF-E356-CF4C-B86E-A6D21E89166A}" type="pres">
      <dgm:prSet presAssocID="{EEC9D0FD-4085-4194-AFFD-CDD6DC3063F4}" presName="composite" presStyleCnt="0"/>
      <dgm:spPr/>
    </dgm:pt>
    <dgm:pt modelId="{1E1B0923-8708-8049-98D9-59671292551D}" type="pres">
      <dgm:prSet presAssocID="{EEC9D0FD-4085-4194-AFFD-CDD6DC3063F4}" presName="ConnectorPoint" presStyleLbl="lnNode1" presStyleIdx="4" presStyleCnt="7"/>
      <dgm:spPr>
        <a:solidFill>
          <a:schemeClr val="accent2">
            <a:hueOff val="-970242"/>
            <a:satOff val="-55952"/>
            <a:lumOff val="575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F91FE22-62A2-1340-8195-5026CCAC027B}" type="pres">
      <dgm:prSet presAssocID="{EEC9D0FD-4085-4194-AFFD-CDD6DC3063F4}" presName="DropPinPlaceHolder" presStyleCnt="0"/>
      <dgm:spPr/>
    </dgm:pt>
    <dgm:pt modelId="{DC73AF30-EE22-FF4D-AF2D-55B6556AB7C3}" type="pres">
      <dgm:prSet presAssocID="{EEC9D0FD-4085-4194-AFFD-CDD6DC3063F4}" presName="DropPin" presStyleLbl="alignNode1" presStyleIdx="4" presStyleCnt="7"/>
      <dgm:spPr/>
    </dgm:pt>
    <dgm:pt modelId="{C14BF088-244D-924F-A24E-B1F768260914}" type="pres">
      <dgm:prSet presAssocID="{EEC9D0FD-4085-4194-AFFD-CDD6DC3063F4}" presName="Ellipse" presStyleLbl="fgAcc1" presStyleIdx="5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21C4C54-E649-B54F-83E2-DAE2F5EA3EFC}" type="pres">
      <dgm:prSet presAssocID="{EEC9D0FD-4085-4194-AFFD-CDD6DC3063F4}" presName="L2TextContainer" presStyleLbl="revTx" presStyleIdx="8" presStyleCnt="1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CF8E21C-3E9F-BD48-8F81-256880573BE1}" type="pres">
      <dgm:prSet presAssocID="{EEC9D0FD-4085-4194-AFFD-CDD6DC3063F4}" presName="L1TextContainer" presStyleLbl="revTx" presStyleIdx="9" presStyleCnt="1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51733ECE-1CB5-2E4A-84A2-E49F9AE8015A}" type="pres">
      <dgm:prSet presAssocID="{EEC9D0FD-4085-4194-AFFD-CDD6DC3063F4}" presName="ConnectLine" presStyleLbl="sibTrans1D1" presStyleIdx="4" presStyleCnt="7"/>
      <dgm:spPr>
        <a:noFill/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dash"/>
          <a:miter lim="800000"/>
        </a:ln>
        <a:effectLst/>
      </dgm:spPr>
    </dgm:pt>
    <dgm:pt modelId="{1EE75CE2-C7AE-B542-971C-BFDE01220855}" type="pres">
      <dgm:prSet presAssocID="{EEC9D0FD-4085-4194-AFFD-CDD6DC3063F4}" presName="EmptyPlaceHolder" presStyleCnt="0"/>
      <dgm:spPr/>
    </dgm:pt>
    <dgm:pt modelId="{A91648C2-B407-C54A-9E9D-75296C24BDF3}" type="pres">
      <dgm:prSet presAssocID="{D59C3272-110C-44B3-8FF0-8D6B6DF053A8}" presName="spaceBetweenRectangles" presStyleCnt="0"/>
      <dgm:spPr/>
    </dgm:pt>
    <dgm:pt modelId="{1FEB554C-8FBB-0B4F-B3C0-4F024256FC4B}" type="pres">
      <dgm:prSet presAssocID="{23C47567-1119-4530-8BCD-B67173F62580}" presName="composite" presStyleCnt="0"/>
      <dgm:spPr/>
    </dgm:pt>
    <dgm:pt modelId="{B54A52C3-B0DD-7946-BD9D-931F22FFCDF6}" type="pres">
      <dgm:prSet presAssocID="{23C47567-1119-4530-8BCD-B67173F62580}" presName="ConnectorPoint" presStyleLbl="lnNode1" presStyleIdx="5" presStyleCnt="7"/>
      <dgm:spPr>
        <a:solidFill>
          <a:schemeClr val="accent2">
            <a:hueOff val="-1212803"/>
            <a:satOff val="-69940"/>
            <a:lumOff val="719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A20A98A-EB05-8C48-BA63-CC31E273931C}" type="pres">
      <dgm:prSet presAssocID="{23C47567-1119-4530-8BCD-B67173F62580}" presName="DropPinPlaceHolder" presStyleCnt="0"/>
      <dgm:spPr/>
    </dgm:pt>
    <dgm:pt modelId="{D47DE7DA-466A-9746-99E6-A72E9724B5A9}" type="pres">
      <dgm:prSet presAssocID="{23C47567-1119-4530-8BCD-B67173F62580}" presName="DropPin" presStyleLbl="alignNode1" presStyleIdx="5" presStyleCnt="7"/>
      <dgm:spPr/>
    </dgm:pt>
    <dgm:pt modelId="{31F55695-051B-0F44-9313-84182F868FDD}" type="pres">
      <dgm:prSet presAssocID="{23C47567-1119-4530-8BCD-B67173F62580}" presName="Ellipse" presStyleLbl="fgAcc1" presStyleIdx="6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A3D728E5-D13B-074E-B29F-F57C69C2C7BB}" type="pres">
      <dgm:prSet presAssocID="{23C47567-1119-4530-8BCD-B67173F62580}" presName="L2TextContainer" presStyleLbl="revTx" presStyleIdx="10" presStyleCnt="1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2418AC2-A367-B54D-BF3C-454AA1B36487}" type="pres">
      <dgm:prSet presAssocID="{23C47567-1119-4530-8BCD-B67173F62580}" presName="L1TextContainer" presStyleLbl="revTx" presStyleIdx="11" presStyleCnt="1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6093B22D-4734-9840-B7D0-02C6F1543744}" type="pres">
      <dgm:prSet presAssocID="{23C47567-1119-4530-8BCD-B67173F62580}" presName="ConnectLine" presStyleLbl="sibTrans1D1" presStyleIdx="5" presStyleCnt="7"/>
      <dgm:spPr>
        <a:noFill/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dash"/>
          <a:miter lim="800000"/>
        </a:ln>
        <a:effectLst/>
      </dgm:spPr>
    </dgm:pt>
    <dgm:pt modelId="{756D983A-A40E-D343-8B44-B7A5EE37F8C7}" type="pres">
      <dgm:prSet presAssocID="{23C47567-1119-4530-8BCD-B67173F62580}" presName="EmptyPlaceHolder" presStyleCnt="0"/>
      <dgm:spPr/>
    </dgm:pt>
    <dgm:pt modelId="{B0A5E924-9F41-E544-9157-38FACF7DFC16}" type="pres">
      <dgm:prSet presAssocID="{2A738FFE-388B-4620-8E6F-92C9A9D8052C}" presName="spaceBetweenRectangles" presStyleCnt="0"/>
      <dgm:spPr/>
    </dgm:pt>
    <dgm:pt modelId="{77765093-E0D2-AB4A-868D-378C121B6609}" type="pres">
      <dgm:prSet presAssocID="{D3FA3401-D2ED-4F8F-AC3D-2DF4EFA75534}" presName="composite" presStyleCnt="0"/>
      <dgm:spPr/>
    </dgm:pt>
    <dgm:pt modelId="{209F1405-3BFD-BA48-95C1-CAB3FC1B31B4}" type="pres">
      <dgm:prSet presAssocID="{D3FA3401-D2ED-4F8F-AC3D-2DF4EFA75534}" presName="ConnectorPoint" presStyleLbl="lnNode1" presStyleIdx="6" presStyleCnt="7"/>
      <dgm:spPr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8F08F627-120A-CA47-9B61-305B8A52A671}" type="pres">
      <dgm:prSet presAssocID="{D3FA3401-D2ED-4F8F-AC3D-2DF4EFA75534}" presName="DropPinPlaceHolder" presStyleCnt="0"/>
      <dgm:spPr/>
    </dgm:pt>
    <dgm:pt modelId="{FE29966F-4359-834E-9496-2075B66E1821}" type="pres">
      <dgm:prSet presAssocID="{D3FA3401-D2ED-4F8F-AC3D-2DF4EFA75534}" presName="DropPin" presStyleLbl="alignNode1" presStyleIdx="6" presStyleCnt="7"/>
      <dgm:spPr/>
    </dgm:pt>
    <dgm:pt modelId="{09C071A6-316F-BB43-AC61-089A0C0365B4}" type="pres">
      <dgm:prSet presAssocID="{D3FA3401-D2ED-4F8F-AC3D-2DF4EFA75534}" presName="Ellipse" presStyleLbl="fgAcc1" presStyleIdx="7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977F2B4-C8ED-CC4D-A34C-B1ADDFD6707C}" type="pres">
      <dgm:prSet presAssocID="{D3FA3401-D2ED-4F8F-AC3D-2DF4EFA75534}" presName="L2TextContainer" presStyleLbl="revTx" presStyleIdx="12" presStyleCnt="1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66AF863D-D841-994F-8B30-8150BB19F4DC}" type="pres">
      <dgm:prSet presAssocID="{D3FA3401-D2ED-4F8F-AC3D-2DF4EFA75534}" presName="L1TextContainer" presStyleLbl="revTx" presStyleIdx="13" presStyleCnt="1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EAB404-89B6-2747-99F1-D7FFD073EED5}" type="pres">
      <dgm:prSet presAssocID="{D3FA3401-D2ED-4F8F-AC3D-2DF4EFA75534}" presName="ConnectLine" presStyleLbl="sibTrans1D1" presStyleIdx="6" presStyleCnt="7"/>
      <dgm:spPr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gm:spPr>
    </dgm:pt>
    <dgm:pt modelId="{38099100-0F6A-3148-AF56-6845D3179AA9}" type="pres">
      <dgm:prSet presAssocID="{D3FA3401-D2ED-4F8F-AC3D-2DF4EFA75534}" presName="EmptyPlaceHolder" presStyleCnt="0"/>
      <dgm:spPr/>
    </dgm:pt>
  </dgm:ptLst>
  <dgm:cxnLst>
    <dgm:cxn modelId="{0F7BB6B4-C214-4475-ADCB-7473544DBBD6}" srcId="{325CDFD9-58DB-4D53-A9C8-8704246E793B}" destId="{F728929B-6F54-43E7-9728-698290F1ADC8}" srcOrd="3" destOrd="0" parTransId="{9657FC78-0974-41C8-8533-6E96F7E647A5}" sibTransId="{CE76967F-B1C4-44C5-AD14-8D76E567BAB7}"/>
    <dgm:cxn modelId="{DC13B959-1DC0-49C8-A404-3CB962990EE6}" srcId="{EEC9D0FD-4085-4194-AFFD-CDD6DC3063F4}" destId="{6C3F0B03-2E01-4795-8B42-138707AF67B5}" srcOrd="0" destOrd="0" parTransId="{A9CC9708-1D57-435B-AA0E-F1DFE0E43FF8}" sibTransId="{192B4AC5-6B3B-4B68-B3F4-7087C70A227A}"/>
    <dgm:cxn modelId="{6583A9AE-F109-4F6E-92D5-7009A60430FC}" srcId="{21075E5A-A4DE-4B81-A790-07F8C37C6891}" destId="{AD4660F4-DBFA-4944-A361-17D656BC1B9F}" srcOrd="0" destOrd="0" parTransId="{2CBDFA0B-3BED-4A99-B6B7-69775DF25628}" sibTransId="{6B6C3F3E-3A7D-4106-ADFA-CE7F82C37215}"/>
    <dgm:cxn modelId="{4FF4BDCE-09BF-514A-8924-F348C3921BB7}" type="presOf" srcId="{E2CBE308-9C97-47C3-9224-717285C6CE7F}" destId="{C3A35492-1E57-EE4C-81ED-1A88D82A9369}" srcOrd="0" destOrd="0" presId="urn:microsoft.com/office/officeart/2017/3/layout/DropPinTimeline"/>
    <dgm:cxn modelId="{0C5E1457-6E34-0D44-AC5E-E74A5E76A560}" type="presOf" srcId="{23C47567-1119-4530-8BCD-B67173F62580}" destId="{22418AC2-A367-B54D-BF3C-454AA1B36487}" srcOrd="0" destOrd="0" presId="urn:microsoft.com/office/officeart/2017/3/layout/DropPinTimeline"/>
    <dgm:cxn modelId="{1F14C967-FB87-424C-BE79-9A28C01A9155}" type="presOf" srcId="{6C3F0B03-2E01-4795-8B42-138707AF67B5}" destId="{521C4C54-E649-B54F-83E2-DAE2F5EA3EFC}" srcOrd="0" destOrd="0" presId="urn:microsoft.com/office/officeart/2017/3/layout/DropPinTimeline"/>
    <dgm:cxn modelId="{22316DBB-F0ED-D14C-8012-2BC54D905142}" type="presOf" srcId="{10C20018-9F11-4A55-942F-426D1FB92890}" destId="{CB6D7C77-E69A-344D-8165-CD7BB07570D6}" srcOrd="0" destOrd="0" presId="urn:microsoft.com/office/officeart/2017/3/layout/DropPinTimeline"/>
    <dgm:cxn modelId="{71ED1CB9-FB1B-4C0A-91C6-8B0CC6DB94F7}" srcId="{325CDFD9-58DB-4D53-A9C8-8704246E793B}" destId="{23C47567-1119-4530-8BCD-B67173F62580}" srcOrd="5" destOrd="0" parTransId="{96474DC4-EEF3-461F-BB8D-C83A1553B1EA}" sibTransId="{2A738FFE-388B-4620-8E6F-92C9A9D8052C}"/>
    <dgm:cxn modelId="{9DCD1566-1CFD-144A-A926-971704E075EB}" type="presOf" srcId="{325CDFD9-58DB-4D53-A9C8-8704246E793B}" destId="{CE9AE3EA-6ED1-5D4D-AF3E-5D8E4C5A47AB}" srcOrd="0" destOrd="0" presId="urn:microsoft.com/office/officeart/2017/3/layout/DropPinTimeline"/>
    <dgm:cxn modelId="{D81F05A4-906C-6F4A-9776-FC5D88606787}" type="presOf" srcId="{7A368938-847A-4672-A554-5A28AAD3DE1B}" destId="{864B89A9-1DB7-9244-A4B4-A97CC488E338}" srcOrd="0" destOrd="0" presId="urn:microsoft.com/office/officeart/2017/3/layout/DropPinTimeline"/>
    <dgm:cxn modelId="{5830825D-B1E2-483E-8C03-B7A31C9974B4}" srcId="{325CDFD9-58DB-4D53-A9C8-8704246E793B}" destId="{572BA87C-8C75-4836-BD2F-D62301111E38}" srcOrd="0" destOrd="0" parTransId="{35C56E35-DF31-4D45-A29E-B27E3F3ACCCE}" sibTransId="{6650D2E8-E145-492A-842A-9ED7925EAEAF}"/>
    <dgm:cxn modelId="{F8D5F0C2-0F64-6447-B4E5-D1E1422F141D}" type="presOf" srcId="{A4C63E20-5C60-4D26-AC76-72919FD8FA6A}" destId="{A3D728E5-D13B-074E-B29F-F57C69C2C7BB}" srcOrd="0" destOrd="0" presId="urn:microsoft.com/office/officeart/2017/3/layout/DropPinTimeline"/>
    <dgm:cxn modelId="{B4EDB7A2-762A-45B1-8B4C-A485E3767190}" srcId="{325CDFD9-58DB-4D53-A9C8-8704246E793B}" destId="{EEC9D0FD-4085-4194-AFFD-CDD6DC3063F4}" srcOrd="4" destOrd="0" parTransId="{137D2588-9A21-4145-B6D1-7E27ED242C5A}" sibTransId="{D59C3272-110C-44B3-8FF0-8D6B6DF053A8}"/>
    <dgm:cxn modelId="{FF75DDE1-3598-486D-B641-CB14A5F60DB6}" srcId="{645C37B9-FB0D-46ED-A894-7812C9C73DC4}" destId="{7A368938-847A-4672-A554-5A28AAD3DE1B}" srcOrd="0" destOrd="0" parTransId="{A4190666-7412-484A-BE4F-E7D6CF659778}" sibTransId="{D6284565-94D6-40AA-AA91-60D52BD4E92A}"/>
    <dgm:cxn modelId="{77FE4A7C-5FD6-48B0-9BC5-B1A1190C5BE1}" srcId="{23C47567-1119-4530-8BCD-B67173F62580}" destId="{A4C63E20-5C60-4D26-AC76-72919FD8FA6A}" srcOrd="0" destOrd="0" parTransId="{D1C9C338-3178-4327-8580-B0A133272D94}" sibTransId="{CB177CC5-2E65-402E-80CF-EEC8A9516BF2}"/>
    <dgm:cxn modelId="{616D0F5C-3C00-764E-A389-AF1DBD6BEF1B}" type="presOf" srcId="{645C37B9-FB0D-46ED-A894-7812C9C73DC4}" destId="{9EA93F11-663B-6947-B59C-BDC0C2383A47}" srcOrd="0" destOrd="0" presId="urn:microsoft.com/office/officeart/2017/3/layout/DropPinTimeline"/>
    <dgm:cxn modelId="{EE1322E8-0833-41C0-8164-C732A251D9AD}" srcId="{572BA87C-8C75-4836-BD2F-D62301111E38}" destId="{10C20018-9F11-4A55-942F-426D1FB92890}" srcOrd="0" destOrd="0" parTransId="{3DE4D15D-A034-4BAF-9735-2B19F08F990C}" sibTransId="{74589A56-11E4-468E-BD5E-0C74539039D1}"/>
    <dgm:cxn modelId="{67FF27D9-CF61-41CF-878B-1E618FEABCE2}" srcId="{D3FA3401-D2ED-4F8F-AC3D-2DF4EFA75534}" destId="{1BC13825-9555-4EE7-BB95-A86D1C66A7B1}" srcOrd="0" destOrd="0" parTransId="{D7E979FB-35FA-4C86-B610-A6F815B0D77C}" sibTransId="{3438D8CC-87E5-4FF7-AD4A-655D375F4E35}"/>
    <dgm:cxn modelId="{923038F8-FA71-4E49-B866-C9FD3547E18E}" type="presOf" srcId="{F728929B-6F54-43E7-9728-698290F1ADC8}" destId="{4737721F-E295-254C-B278-5ECAE344DD02}" srcOrd="0" destOrd="0" presId="urn:microsoft.com/office/officeart/2017/3/layout/DropPinTimeline"/>
    <dgm:cxn modelId="{D9DB7C25-27F5-4866-B27B-9F3B2DB9B0F5}" srcId="{325CDFD9-58DB-4D53-A9C8-8704246E793B}" destId="{645C37B9-FB0D-46ED-A894-7812C9C73DC4}" srcOrd="2" destOrd="0" parTransId="{314EDCB9-2AE3-4A5A-A951-CEE437A67CD2}" sibTransId="{3DE9504B-5C1C-441D-919C-A4E770C2F4D0}"/>
    <dgm:cxn modelId="{0C782060-EF11-4E9C-9ADF-D6C8BEDE40E5}" srcId="{F728929B-6F54-43E7-9728-698290F1ADC8}" destId="{E2CBE308-9C97-47C3-9224-717285C6CE7F}" srcOrd="0" destOrd="0" parTransId="{48762776-FAD8-4B85-9D38-16979F32B6D7}" sibTransId="{F8DC204C-F26A-4620-8803-91AAE9DA8BA8}"/>
    <dgm:cxn modelId="{0DCC1A6E-0C2C-4E6A-B5DA-664A38FF7414}" srcId="{325CDFD9-58DB-4D53-A9C8-8704246E793B}" destId="{D3FA3401-D2ED-4F8F-AC3D-2DF4EFA75534}" srcOrd="6" destOrd="0" parTransId="{D544A6C9-FDD1-4263-AF16-418547ECC33B}" sibTransId="{532B5F2D-DB4E-4F67-99E7-6A2A82FE7324}"/>
    <dgm:cxn modelId="{EB8D06F5-5A19-C14A-BE33-3C0A30375A4C}" type="presOf" srcId="{AD4660F4-DBFA-4944-A361-17D656BC1B9F}" destId="{2AD6B296-4AD3-6240-8786-1920E925E66A}" srcOrd="0" destOrd="0" presId="urn:microsoft.com/office/officeart/2017/3/layout/DropPinTimeline"/>
    <dgm:cxn modelId="{FDE7528F-0B57-49FD-8899-7022C4D7387A}" srcId="{325CDFD9-58DB-4D53-A9C8-8704246E793B}" destId="{21075E5A-A4DE-4B81-A790-07F8C37C6891}" srcOrd="1" destOrd="0" parTransId="{4987580C-758E-4995-9D66-124EFFA10BE1}" sibTransId="{D5AAE692-F186-4512-8F52-FE2F38D80447}"/>
    <dgm:cxn modelId="{143BFDB5-B2D9-134E-83ED-7E8832F6BB2E}" type="presOf" srcId="{572BA87C-8C75-4836-BD2F-D62301111E38}" destId="{74EBF5BC-3D3A-DE44-868F-2F1A60032AD0}" srcOrd="0" destOrd="0" presId="urn:microsoft.com/office/officeart/2017/3/layout/DropPinTimeline"/>
    <dgm:cxn modelId="{0CE3A41E-6AE7-B94F-A4B3-BEA533758C0D}" type="presOf" srcId="{1BC13825-9555-4EE7-BB95-A86D1C66A7B1}" destId="{2977F2B4-C8ED-CC4D-A34C-B1ADDFD6707C}" srcOrd="0" destOrd="0" presId="urn:microsoft.com/office/officeart/2017/3/layout/DropPinTimeline"/>
    <dgm:cxn modelId="{330ADD91-8B26-6C4C-8F4B-3948855B2E3C}" type="presOf" srcId="{D3FA3401-D2ED-4F8F-AC3D-2DF4EFA75534}" destId="{66AF863D-D841-994F-8B30-8150BB19F4DC}" srcOrd="0" destOrd="0" presId="urn:microsoft.com/office/officeart/2017/3/layout/DropPinTimeline"/>
    <dgm:cxn modelId="{9B361E7F-C13D-0242-89C4-FDF4CE96633C}" type="presOf" srcId="{21075E5A-A4DE-4B81-A790-07F8C37C6891}" destId="{E606B61F-2D2C-394C-BBCC-E798C27ECB18}" srcOrd="0" destOrd="0" presId="urn:microsoft.com/office/officeart/2017/3/layout/DropPinTimeline"/>
    <dgm:cxn modelId="{39C24A82-6779-AD49-99F8-9A8CA945CD6A}" type="presOf" srcId="{EEC9D0FD-4085-4194-AFFD-CDD6DC3063F4}" destId="{7CF8E21C-3E9F-BD48-8F81-256880573BE1}" srcOrd="0" destOrd="0" presId="urn:microsoft.com/office/officeart/2017/3/layout/DropPinTimeline"/>
    <dgm:cxn modelId="{85F9C082-2ABA-2F43-8A8D-01D8D3715F6D}" type="presParOf" srcId="{CE9AE3EA-6ED1-5D4D-AF3E-5D8E4C5A47AB}" destId="{787254AD-B8D2-F44C-9863-EC67C036F085}" srcOrd="0" destOrd="0" presId="urn:microsoft.com/office/officeart/2017/3/layout/DropPinTimeline"/>
    <dgm:cxn modelId="{6D347697-009C-DD40-8365-ACA3F0B65AA1}" type="presParOf" srcId="{CE9AE3EA-6ED1-5D4D-AF3E-5D8E4C5A47AB}" destId="{E61532E7-765F-2340-8439-9CC20440094A}" srcOrd="1" destOrd="0" presId="urn:microsoft.com/office/officeart/2017/3/layout/DropPinTimeline"/>
    <dgm:cxn modelId="{DBC2D24E-4E9B-4B4D-8CD8-D8D3D19ABCEB}" type="presParOf" srcId="{E61532E7-765F-2340-8439-9CC20440094A}" destId="{7811C356-A1DC-9D46-86EA-3104344916C1}" srcOrd="0" destOrd="0" presId="urn:microsoft.com/office/officeart/2017/3/layout/DropPinTimeline"/>
    <dgm:cxn modelId="{682B81E3-CC46-5140-A432-9E5DAC4662D8}" type="presParOf" srcId="{7811C356-A1DC-9D46-86EA-3104344916C1}" destId="{2ECC9084-ADE6-0D47-A6BB-AC3AE9D20C9D}" srcOrd="0" destOrd="0" presId="urn:microsoft.com/office/officeart/2017/3/layout/DropPinTimeline"/>
    <dgm:cxn modelId="{3AFB1D4B-7490-044D-85B8-A36A3C2121C0}" type="presParOf" srcId="{7811C356-A1DC-9D46-86EA-3104344916C1}" destId="{05554116-CD80-FD40-9620-EE6B03F3A5A9}" srcOrd="1" destOrd="0" presId="urn:microsoft.com/office/officeart/2017/3/layout/DropPinTimeline"/>
    <dgm:cxn modelId="{97CA5A6B-96B1-E744-AF5A-14B41B804E0F}" type="presParOf" srcId="{05554116-CD80-FD40-9620-EE6B03F3A5A9}" destId="{26D0E1BF-0334-054F-9F87-43652E77B150}" srcOrd="0" destOrd="0" presId="urn:microsoft.com/office/officeart/2017/3/layout/DropPinTimeline"/>
    <dgm:cxn modelId="{6257E754-E15C-E44F-9D45-5660BE6DC375}" type="presParOf" srcId="{05554116-CD80-FD40-9620-EE6B03F3A5A9}" destId="{E44A0288-871E-964E-9BAF-EA9D23DD10B3}" srcOrd="1" destOrd="0" presId="urn:microsoft.com/office/officeart/2017/3/layout/DropPinTimeline"/>
    <dgm:cxn modelId="{8B745867-2F50-0B45-82B6-F716D0945439}" type="presParOf" srcId="{7811C356-A1DC-9D46-86EA-3104344916C1}" destId="{CB6D7C77-E69A-344D-8165-CD7BB07570D6}" srcOrd="2" destOrd="0" presId="urn:microsoft.com/office/officeart/2017/3/layout/DropPinTimeline"/>
    <dgm:cxn modelId="{9257C953-FE7B-D74D-B84E-C30A86818F64}" type="presParOf" srcId="{7811C356-A1DC-9D46-86EA-3104344916C1}" destId="{74EBF5BC-3D3A-DE44-868F-2F1A60032AD0}" srcOrd="3" destOrd="0" presId="urn:microsoft.com/office/officeart/2017/3/layout/DropPinTimeline"/>
    <dgm:cxn modelId="{DC2B643E-F28D-614E-B86C-953D715EDF61}" type="presParOf" srcId="{7811C356-A1DC-9D46-86EA-3104344916C1}" destId="{CB6EAF52-C09A-AB47-AABD-1608F99A1F34}" srcOrd="4" destOrd="0" presId="urn:microsoft.com/office/officeart/2017/3/layout/DropPinTimeline"/>
    <dgm:cxn modelId="{5AF9F90A-A0C5-E340-BFDA-EEBF853B9725}" type="presParOf" srcId="{7811C356-A1DC-9D46-86EA-3104344916C1}" destId="{41A24628-397C-DD4F-A290-02693E032CF2}" srcOrd="5" destOrd="0" presId="urn:microsoft.com/office/officeart/2017/3/layout/DropPinTimeline"/>
    <dgm:cxn modelId="{3A28ACCE-6530-4D43-BA8B-065AD257260B}" type="presParOf" srcId="{E61532E7-765F-2340-8439-9CC20440094A}" destId="{580E7B5D-CCFE-2245-A589-43732A27748E}" srcOrd="1" destOrd="0" presId="urn:microsoft.com/office/officeart/2017/3/layout/DropPinTimeline"/>
    <dgm:cxn modelId="{C1AE0E8D-3E0B-884C-83DA-A70086000ACB}" type="presParOf" srcId="{E61532E7-765F-2340-8439-9CC20440094A}" destId="{3E035691-F4ED-6143-BD70-CC5A8740EF6C}" srcOrd="2" destOrd="0" presId="urn:microsoft.com/office/officeart/2017/3/layout/DropPinTimeline"/>
    <dgm:cxn modelId="{FEAFAE27-2951-984C-9BB6-371A05F24CB2}" type="presParOf" srcId="{3E035691-F4ED-6143-BD70-CC5A8740EF6C}" destId="{4E9FB9D8-A5DA-2942-9E51-7A82707264A0}" srcOrd="0" destOrd="0" presId="urn:microsoft.com/office/officeart/2017/3/layout/DropPinTimeline"/>
    <dgm:cxn modelId="{72902284-EFCE-F34E-BB23-00AD6ED7AE1A}" type="presParOf" srcId="{3E035691-F4ED-6143-BD70-CC5A8740EF6C}" destId="{1513AD44-71B3-0344-B75D-9BEFAC7D5D88}" srcOrd="1" destOrd="0" presId="urn:microsoft.com/office/officeart/2017/3/layout/DropPinTimeline"/>
    <dgm:cxn modelId="{6726947B-85FA-9A49-9FF3-BC79A313F242}" type="presParOf" srcId="{1513AD44-71B3-0344-B75D-9BEFAC7D5D88}" destId="{A1196D44-F297-5F47-AC94-E56096F47FA8}" srcOrd="0" destOrd="0" presId="urn:microsoft.com/office/officeart/2017/3/layout/DropPinTimeline"/>
    <dgm:cxn modelId="{C3BA0C57-3B04-2842-84AA-D5BF0EDD2152}" type="presParOf" srcId="{1513AD44-71B3-0344-B75D-9BEFAC7D5D88}" destId="{07ED74BC-1B7E-6241-B7D1-B2C1A66FA573}" srcOrd="1" destOrd="0" presId="urn:microsoft.com/office/officeart/2017/3/layout/DropPinTimeline"/>
    <dgm:cxn modelId="{6094178F-F5DA-EC4F-B192-789A82FC55E8}" type="presParOf" srcId="{3E035691-F4ED-6143-BD70-CC5A8740EF6C}" destId="{2AD6B296-4AD3-6240-8786-1920E925E66A}" srcOrd="2" destOrd="0" presId="urn:microsoft.com/office/officeart/2017/3/layout/DropPinTimeline"/>
    <dgm:cxn modelId="{5BF01BFF-57B9-0147-95BF-36B31A0FD648}" type="presParOf" srcId="{3E035691-F4ED-6143-BD70-CC5A8740EF6C}" destId="{E606B61F-2D2C-394C-BBCC-E798C27ECB18}" srcOrd="3" destOrd="0" presId="urn:microsoft.com/office/officeart/2017/3/layout/DropPinTimeline"/>
    <dgm:cxn modelId="{13A86ED4-4E3F-4C46-9E04-D4A44B084A91}" type="presParOf" srcId="{3E035691-F4ED-6143-BD70-CC5A8740EF6C}" destId="{6AD6EF60-26D1-1544-8AF4-1CB3EE13D9E5}" srcOrd="4" destOrd="0" presId="urn:microsoft.com/office/officeart/2017/3/layout/DropPinTimeline"/>
    <dgm:cxn modelId="{148B31CC-0621-3344-A156-A6AEC0982FA7}" type="presParOf" srcId="{3E035691-F4ED-6143-BD70-CC5A8740EF6C}" destId="{EFBEB61A-DA5A-E640-B096-1BBFD30DB6CF}" srcOrd="5" destOrd="0" presId="urn:microsoft.com/office/officeart/2017/3/layout/DropPinTimeline"/>
    <dgm:cxn modelId="{09D5DDE7-285D-534D-AF35-F7E034CB301C}" type="presParOf" srcId="{E61532E7-765F-2340-8439-9CC20440094A}" destId="{B9C1FA95-556A-FD4A-8838-D9490156BE67}" srcOrd="3" destOrd="0" presId="urn:microsoft.com/office/officeart/2017/3/layout/DropPinTimeline"/>
    <dgm:cxn modelId="{2036AFD7-7A00-C145-A128-92C866B83959}" type="presParOf" srcId="{E61532E7-765F-2340-8439-9CC20440094A}" destId="{C3C370A1-EAA1-7642-A6C3-783214E86BF6}" srcOrd="4" destOrd="0" presId="urn:microsoft.com/office/officeart/2017/3/layout/DropPinTimeline"/>
    <dgm:cxn modelId="{3594DC7D-DA40-944B-A6FE-F3F31D0DC22E}" type="presParOf" srcId="{C3C370A1-EAA1-7642-A6C3-783214E86BF6}" destId="{7E85E229-7118-9F44-980F-7336DE42AFFA}" srcOrd="0" destOrd="0" presId="urn:microsoft.com/office/officeart/2017/3/layout/DropPinTimeline"/>
    <dgm:cxn modelId="{EDBE6A2C-52F4-1F4B-83E1-B75D7BADA7A5}" type="presParOf" srcId="{C3C370A1-EAA1-7642-A6C3-783214E86BF6}" destId="{163A935D-41DF-F54D-A472-3ECE7DA59CE9}" srcOrd="1" destOrd="0" presId="urn:microsoft.com/office/officeart/2017/3/layout/DropPinTimeline"/>
    <dgm:cxn modelId="{19614E8F-36C9-6443-A93E-2D193A41B0F5}" type="presParOf" srcId="{163A935D-41DF-F54D-A472-3ECE7DA59CE9}" destId="{641D9E0C-E902-C84B-A526-442847F0CF0D}" srcOrd="0" destOrd="0" presId="urn:microsoft.com/office/officeart/2017/3/layout/DropPinTimeline"/>
    <dgm:cxn modelId="{05A9EDD3-9290-9A4B-9D04-B4520D05295D}" type="presParOf" srcId="{163A935D-41DF-F54D-A472-3ECE7DA59CE9}" destId="{EAE2FF0F-F004-6548-91A5-49DC4AC348F7}" srcOrd="1" destOrd="0" presId="urn:microsoft.com/office/officeart/2017/3/layout/DropPinTimeline"/>
    <dgm:cxn modelId="{52198914-FF18-6744-B86A-3423CE4B29E4}" type="presParOf" srcId="{C3C370A1-EAA1-7642-A6C3-783214E86BF6}" destId="{864B89A9-1DB7-9244-A4B4-A97CC488E338}" srcOrd="2" destOrd="0" presId="urn:microsoft.com/office/officeart/2017/3/layout/DropPinTimeline"/>
    <dgm:cxn modelId="{AC3D5E78-1511-8346-AE9E-6BB5E4CCA8D0}" type="presParOf" srcId="{C3C370A1-EAA1-7642-A6C3-783214E86BF6}" destId="{9EA93F11-663B-6947-B59C-BDC0C2383A47}" srcOrd="3" destOrd="0" presId="urn:microsoft.com/office/officeart/2017/3/layout/DropPinTimeline"/>
    <dgm:cxn modelId="{6EA8A0D1-3156-E041-8FB4-88FA4C115797}" type="presParOf" srcId="{C3C370A1-EAA1-7642-A6C3-783214E86BF6}" destId="{9CA45B9C-6694-2E41-B86A-D1563480BC57}" srcOrd="4" destOrd="0" presId="urn:microsoft.com/office/officeart/2017/3/layout/DropPinTimeline"/>
    <dgm:cxn modelId="{7F81D5B6-50CB-7449-9F68-F997AFD4484E}" type="presParOf" srcId="{C3C370A1-EAA1-7642-A6C3-783214E86BF6}" destId="{8AAF81D6-2FE9-4A44-B959-320C4C52D516}" srcOrd="5" destOrd="0" presId="urn:microsoft.com/office/officeart/2017/3/layout/DropPinTimeline"/>
    <dgm:cxn modelId="{4CBEF4A5-8981-2A45-A1AE-800839B83A2A}" type="presParOf" srcId="{E61532E7-765F-2340-8439-9CC20440094A}" destId="{6DABAC6C-25FE-A742-AE23-766C18545578}" srcOrd="5" destOrd="0" presId="urn:microsoft.com/office/officeart/2017/3/layout/DropPinTimeline"/>
    <dgm:cxn modelId="{31FD2EFD-C0AE-2242-A350-3CB37B29A932}" type="presParOf" srcId="{E61532E7-765F-2340-8439-9CC20440094A}" destId="{AA04BAE1-3356-3344-A60A-F88875747E3E}" srcOrd="6" destOrd="0" presId="urn:microsoft.com/office/officeart/2017/3/layout/DropPinTimeline"/>
    <dgm:cxn modelId="{8DBB7391-F55C-8E45-B72D-0E30007CF66B}" type="presParOf" srcId="{AA04BAE1-3356-3344-A60A-F88875747E3E}" destId="{D5DE01F6-1520-4B44-86B5-E3E02836B7E8}" srcOrd="0" destOrd="0" presId="urn:microsoft.com/office/officeart/2017/3/layout/DropPinTimeline"/>
    <dgm:cxn modelId="{E214AD61-C02E-694C-A65C-E21B3ADA5249}" type="presParOf" srcId="{AA04BAE1-3356-3344-A60A-F88875747E3E}" destId="{5E8C69F9-0A7D-DE46-A729-758982A5DA34}" srcOrd="1" destOrd="0" presId="urn:microsoft.com/office/officeart/2017/3/layout/DropPinTimeline"/>
    <dgm:cxn modelId="{EF92E049-6EF7-CD41-BACD-77F031FCDA29}" type="presParOf" srcId="{5E8C69F9-0A7D-DE46-A729-758982A5DA34}" destId="{9AF43EB0-F382-7E4E-9D8E-C86BB7024E9D}" srcOrd="0" destOrd="0" presId="urn:microsoft.com/office/officeart/2017/3/layout/DropPinTimeline"/>
    <dgm:cxn modelId="{7EAD383F-290E-3D43-BD9A-741643F0F3A0}" type="presParOf" srcId="{5E8C69F9-0A7D-DE46-A729-758982A5DA34}" destId="{0320452E-0B3F-7041-976D-E21F69C05D89}" srcOrd="1" destOrd="0" presId="urn:microsoft.com/office/officeart/2017/3/layout/DropPinTimeline"/>
    <dgm:cxn modelId="{035A7D2E-01A4-8645-AD11-A3154F6FE78E}" type="presParOf" srcId="{AA04BAE1-3356-3344-A60A-F88875747E3E}" destId="{C3A35492-1E57-EE4C-81ED-1A88D82A9369}" srcOrd="2" destOrd="0" presId="urn:microsoft.com/office/officeart/2017/3/layout/DropPinTimeline"/>
    <dgm:cxn modelId="{44C362CB-8C98-814E-A06C-9FEDA08EABA7}" type="presParOf" srcId="{AA04BAE1-3356-3344-A60A-F88875747E3E}" destId="{4737721F-E295-254C-B278-5ECAE344DD02}" srcOrd="3" destOrd="0" presId="urn:microsoft.com/office/officeart/2017/3/layout/DropPinTimeline"/>
    <dgm:cxn modelId="{3FC92DDD-C890-9543-A556-27D9BAF00839}" type="presParOf" srcId="{AA04BAE1-3356-3344-A60A-F88875747E3E}" destId="{21BDE407-699F-9144-B40B-9056C9853309}" srcOrd="4" destOrd="0" presId="urn:microsoft.com/office/officeart/2017/3/layout/DropPinTimeline"/>
    <dgm:cxn modelId="{BE0BED1D-90FC-9E4B-B92A-CD9BCC176148}" type="presParOf" srcId="{AA04BAE1-3356-3344-A60A-F88875747E3E}" destId="{80860463-AEA7-1B42-A697-AA1620653D17}" srcOrd="5" destOrd="0" presId="urn:microsoft.com/office/officeart/2017/3/layout/DropPinTimeline"/>
    <dgm:cxn modelId="{692F92BE-E972-B34F-9D02-1573829E8CC2}" type="presParOf" srcId="{E61532E7-765F-2340-8439-9CC20440094A}" destId="{A7AEDF2C-163A-D544-A1CC-469128EAB35A}" srcOrd="7" destOrd="0" presId="urn:microsoft.com/office/officeart/2017/3/layout/DropPinTimeline"/>
    <dgm:cxn modelId="{39C28FD4-771D-4B49-B9A7-67C4071F3921}" type="presParOf" srcId="{E61532E7-765F-2340-8439-9CC20440094A}" destId="{ADA443EF-E356-CF4C-B86E-A6D21E89166A}" srcOrd="8" destOrd="0" presId="urn:microsoft.com/office/officeart/2017/3/layout/DropPinTimeline"/>
    <dgm:cxn modelId="{D6465106-D471-D846-ADD9-9F7A7F0D323A}" type="presParOf" srcId="{ADA443EF-E356-CF4C-B86E-A6D21E89166A}" destId="{1E1B0923-8708-8049-98D9-59671292551D}" srcOrd="0" destOrd="0" presId="urn:microsoft.com/office/officeart/2017/3/layout/DropPinTimeline"/>
    <dgm:cxn modelId="{6552F1CE-921E-524E-B283-2848037EBFA7}" type="presParOf" srcId="{ADA443EF-E356-CF4C-B86E-A6D21E89166A}" destId="{CF91FE22-62A2-1340-8195-5026CCAC027B}" srcOrd="1" destOrd="0" presId="urn:microsoft.com/office/officeart/2017/3/layout/DropPinTimeline"/>
    <dgm:cxn modelId="{382968B0-5332-0042-85A0-8B9C84FAB53E}" type="presParOf" srcId="{CF91FE22-62A2-1340-8195-5026CCAC027B}" destId="{DC73AF30-EE22-FF4D-AF2D-55B6556AB7C3}" srcOrd="0" destOrd="0" presId="urn:microsoft.com/office/officeart/2017/3/layout/DropPinTimeline"/>
    <dgm:cxn modelId="{2FD35470-561B-854B-A6B6-A04736ECDDBE}" type="presParOf" srcId="{CF91FE22-62A2-1340-8195-5026CCAC027B}" destId="{C14BF088-244D-924F-A24E-B1F768260914}" srcOrd="1" destOrd="0" presId="urn:microsoft.com/office/officeart/2017/3/layout/DropPinTimeline"/>
    <dgm:cxn modelId="{5BC6FEB9-2BD2-394B-9238-EFA0106D067E}" type="presParOf" srcId="{ADA443EF-E356-CF4C-B86E-A6D21E89166A}" destId="{521C4C54-E649-B54F-83E2-DAE2F5EA3EFC}" srcOrd="2" destOrd="0" presId="urn:microsoft.com/office/officeart/2017/3/layout/DropPinTimeline"/>
    <dgm:cxn modelId="{9C8C4F12-9160-C44F-8AEC-EC84B8D1BC0D}" type="presParOf" srcId="{ADA443EF-E356-CF4C-B86E-A6D21E89166A}" destId="{7CF8E21C-3E9F-BD48-8F81-256880573BE1}" srcOrd="3" destOrd="0" presId="urn:microsoft.com/office/officeart/2017/3/layout/DropPinTimeline"/>
    <dgm:cxn modelId="{A132DE93-BB5A-7440-AAE0-03D0FB28C515}" type="presParOf" srcId="{ADA443EF-E356-CF4C-B86E-A6D21E89166A}" destId="{51733ECE-1CB5-2E4A-84A2-E49F9AE8015A}" srcOrd="4" destOrd="0" presId="urn:microsoft.com/office/officeart/2017/3/layout/DropPinTimeline"/>
    <dgm:cxn modelId="{2BCEF44A-04A1-C545-898D-594228A70ECB}" type="presParOf" srcId="{ADA443EF-E356-CF4C-B86E-A6D21E89166A}" destId="{1EE75CE2-C7AE-B542-971C-BFDE01220855}" srcOrd="5" destOrd="0" presId="urn:microsoft.com/office/officeart/2017/3/layout/DropPinTimeline"/>
    <dgm:cxn modelId="{A59A4600-BBDE-C042-A8A4-1EF46D967D35}" type="presParOf" srcId="{E61532E7-765F-2340-8439-9CC20440094A}" destId="{A91648C2-B407-C54A-9E9D-75296C24BDF3}" srcOrd="9" destOrd="0" presId="urn:microsoft.com/office/officeart/2017/3/layout/DropPinTimeline"/>
    <dgm:cxn modelId="{FA36A13D-068F-9141-9B60-F9F6D425CA4E}" type="presParOf" srcId="{E61532E7-765F-2340-8439-9CC20440094A}" destId="{1FEB554C-8FBB-0B4F-B3C0-4F024256FC4B}" srcOrd="10" destOrd="0" presId="urn:microsoft.com/office/officeart/2017/3/layout/DropPinTimeline"/>
    <dgm:cxn modelId="{5D64EEF0-9E66-5C46-87C8-40A2AFAB2221}" type="presParOf" srcId="{1FEB554C-8FBB-0B4F-B3C0-4F024256FC4B}" destId="{B54A52C3-B0DD-7946-BD9D-931F22FFCDF6}" srcOrd="0" destOrd="0" presId="urn:microsoft.com/office/officeart/2017/3/layout/DropPinTimeline"/>
    <dgm:cxn modelId="{BB1A2A0E-254B-944F-96CF-37423D736D84}" type="presParOf" srcId="{1FEB554C-8FBB-0B4F-B3C0-4F024256FC4B}" destId="{0A20A98A-EB05-8C48-BA63-CC31E273931C}" srcOrd="1" destOrd="0" presId="urn:microsoft.com/office/officeart/2017/3/layout/DropPinTimeline"/>
    <dgm:cxn modelId="{9BBB3995-AB64-B540-8CFF-A6B8C3F8CABB}" type="presParOf" srcId="{0A20A98A-EB05-8C48-BA63-CC31E273931C}" destId="{D47DE7DA-466A-9746-99E6-A72E9724B5A9}" srcOrd="0" destOrd="0" presId="urn:microsoft.com/office/officeart/2017/3/layout/DropPinTimeline"/>
    <dgm:cxn modelId="{E506C56C-965F-CD4C-A094-F8000B38DD0F}" type="presParOf" srcId="{0A20A98A-EB05-8C48-BA63-CC31E273931C}" destId="{31F55695-051B-0F44-9313-84182F868FDD}" srcOrd="1" destOrd="0" presId="urn:microsoft.com/office/officeart/2017/3/layout/DropPinTimeline"/>
    <dgm:cxn modelId="{005DCBC4-AA62-7345-87B9-EA21CE68CFB2}" type="presParOf" srcId="{1FEB554C-8FBB-0B4F-B3C0-4F024256FC4B}" destId="{A3D728E5-D13B-074E-B29F-F57C69C2C7BB}" srcOrd="2" destOrd="0" presId="urn:microsoft.com/office/officeart/2017/3/layout/DropPinTimeline"/>
    <dgm:cxn modelId="{5A8A5FF8-395E-9144-8973-8DD857A0972C}" type="presParOf" srcId="{1FEB554C-8FBB-0B4F-B3C0-4F024256FC4B}" destId="{22418AC2-A367-B54D-BF3C-454AA1B36487}" srcOrd="3" destOrd="0" presId="urn:microsoft.com/office/officeart/2017/3/layout/DropPinTimeline"/>
    <dgm:cxn modelId="{23460596-5ABE-994B-A1BF-0B4E8E6F96D0}" type="presParOf" srcId="{1FEB554C-8FBB-0B4F-B3C0-4F024256FC4B}" destId="{6093B22D-4734-9840-B7D0-02C6F1543744}" srcOrd="4" destOrd="0" presId="urn:microsoft.com/office/officeart/2017/3/layout/DropPinTimeline"/>
    <dgm:cxn modelId="{DAF11AFE-E45B-3545-A449-48D03F32E55B}" type="presParOf" srcId="{1FEB554C-8FBB-0B4F-B3C0-4F024256FC4B}" destId="{756D983A-A40E-D343-8B44-B7A5EE37F8C7}" srcOrd="5" destOrd="0" presId="urn:microsoft.com/office/officeart/2017/3/layout/DropPinTimeline"/>
    <dgm:cxn modelId="{A1A78D65-3556-1B4A-9702-D28FC3C4ACBC}" type="presParOf" srcId="{E61532E7-765F-2340-8439-9CC20440094A}" destId="{B0A5E924-9F41-E544-9157-38FACF7DFC16}" srcOrd="11" destOrd="0" presId="urn:microsoft.com/office/officeart/2017/3/layout/DropPinTimeline"/>
    <dgm:cxn modelId="{2305F26C-069C-4E45-A2BF-95EBBF9205F8}" type="presParOf" srcId="{E61532E7-765F-2340-8439-9CC20440094A}" destId="{77765093-E0D2-AB4A-868D-378C121B6609}" srcOrd="12" destOrd="0" presId="urn:microsoft.com/office/officeart/2017/3/layout/DropPinTimeline"/>
    <dgm:cxn modelId="{FA4AAFF1-2948-3640-8525-5AE95DE8C9F1}" type="presParOf" srcId="{77765093-E0D2-AB4A-868D-378C121B6609}" destId="{209F1405-3BFD-BA48-95C1-CAB3FC1B31B4}" srcOrd="0" destOrd="0" presId="urn:microsoft.com/office/officeart/2017/3/layout/DropPinTimeline"/>
    <dgm:cxn modelId="{6943DA1D-95A6-1242-9E04-B69EF0335FB8}" type="presParOf" srcId="{77765093-E0D2-AB4A-868D-378C121B6609}" destId="{8F08F627-120A-CA47-9B61-305B8A52A671}" srcOrd="1" destOrd="0" presId="urn:microsoft.com/office/officeart/2017/3/layout/DropPinTimeline"/>
    <dgm:cxn modelId="{8BA6D144-39E9-D34D-97E8-86EB4A724844}" type="presParOf" srcId="{8F08F627-120A-CA47-9B61-305B8A52A671}" destId="{FE29966F-4359-834E-9496-2075B66E1821}" srcOrd="0" destOrd="0" presId="urn:microsoft.com/office/officeart/2017/3/layout/DropPinTimeline"/>
    <dgm:cxn modelId="{7A8EB16F-1287-BA45-9981-2A003CACED4D}" type="presParOf" srcId="{8F08F627-120A-CA47-9B61-305B8A52A671}" destId="{09C071A6-316F-BB43-AC61-089A0C0365B4}" srcOrd="1" destOrd="0" presId="urn:microsoft.com/office/officeart/2017/3/layout/DropPinTimeline"/>
    <dgm:cxn modelId="{8C60FC63-4C6F-1343-B0CF-9830EE492BAF}" type="presParOf" srcId="{77765093-E0D2-AB4A-868D-378C121B6609}" destId="{2977F2B4-C8ED-CC4D-A34C-B1ADDFD6707C}" srcOrd="2" destOrd="0" presId="urn:microsoft.com/office/officeart/2017/3/layout/DropPinTimeline"/>
    <dgm:cxn modelId="{C0B3D967-5574-0A4B-A9B5-A63965C4B262}" type="presParOf" srcId="{77765093-E0D2-AB4A-868D-378C121B6609}" destId="{66AF863D-D841-994F-8B30-8150BB19F4DC}" srcOrd="3" destOrd="0" presId="urn:microsoft.com/office/officeart/2017/3/layout/DropPinTimeline"/>
    <dgm:cxn modelId="{67906268-B08F-8C43-AF43-135CD69F299C}" type="presParOf" srcId="{77765093-E0D2-AB4A-868D-378C121B6609}" destId="{29EAB404-89B6-2747-99F1-D7FFD073EED5}" srcOrd="4" destOrd="0" presId="urn:microsoft.com/office/officeart/2017/3/layout/DropPinTimeline"/>
    <dgm:cxn modelId="{1468EF31-1A15-7547-A182-930F2C13CC6A}" type="presParOf" srcId="{77765093-E0D2-AB4A-868D-378C121B6609}" destId="{38099100-0F6A-3148-AF56-6845D3179AA9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254AD-B8D2-F44C-9863-EC67C036F085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0E1BF-0334-054F-9F87-43652E77B150}">
      <dsp:nvSpPr>
        <dsp:cNvPr id="0" name=""/>
        <dsp:cNvSpPr/>
      </dsp:nvSpPr>
      <dsp:spPr>
        <a:xfrm rot="8100000">
          <a:off x="69215" y="501694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A0288-871E-964E-9BAF-EA9D23DD10B3}">
      <dsp:nvSpPr>
        <dsp:cNvPr id="0" name=""/>
        <dsp:cNvSpPr/>
      </dsp:nvSpPr>
      <dsp:spPr>
        <a:xfrm>
          <a:off x="104700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D7C77-E69A-344D-8165-CD7BB07570D6}">
      <dsp:nvSpPr>
        <dsp:cNvPr id="0" name=""/>
        <dsp:cNvSpPr/>
      </dsp:nvSpPr>
      <dsp:spPr>
        <a:xfrm>
          <a:off x="454787" y="887672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npm start</a:t>
          </a:r>
        </a:p>
      </dsp:txBody>
      <dsp:txXfrm>
        <a:off x="454787" y="887672"/>
        <a:ext cx="2182375" cy="1287996"/>
      </dsp:txXfrm>
    </dsp:sp>
    <dsp:sp modelId="{74EBF5BC-3D3A-DE44-868F-2F1A60032AD0}">
      <dsp:nvSpPr>
        <dsp:cNvPr id="0" name=""/>
        <dsp:cNvSpPr/>
      </dsp:nvSpPr>
      <dsp:spPr>
        <a:xfrm>
          <a:off x="454787" y="435133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000" kern="1200"/>
            <a:t>9:00</a:t>
          </a:r>
        </a:p>
      </dsp:txBody>
      <dsp:txXfrm>
        <a:off x="454787" y="435133"/>
        <a:ext cx="2182375" cy="452539"/>
      </dsp:txXfrm>
    </dsp:sp>
    <dsp:sp modelId="{CB6EAF52-C09A-AB47-AABD-1608F99A1F34}">
      <dsp:nvSpPr>
        <dsp:cNvPr id="0" name=""/>
        <dsp:cNvSpPr/>
      </dsp:nvSpPr>
      <dsp:spPr>
        <a:xfrm>
          <a:off x="228924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C9084-ADE6-0D47-A6BB-AC3AE9D20C9D}">
      <dsp:nvSpPr>
        <dsp:cNvPr id="0" name=""/>
        <dsp:cNvSpPr/>
      </dsp:nvSpPr>
      <dsp:spPr>
        <a:xfrm>
          <a:off x="188676" y="2134940"/>
          <a:ext cx="81310" cy="814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96D44-F297-5F47-AC94-E56096F47FA8}">
      <dsp:nvSpPr>
        <dsp:cNvPr id="0" name=""/>
        <dsp:cNvSpPr/>
      </dsp:nvSpPr>
      <dsp:spPr>
        <a:xfrm rot="18900000">
          <a:off x="1381165" y="3530225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D74BC-1B7E-6241-B7D1-B2C1A66FA573}">
      <dsp:nvSpPr>
        <dsp:cNvPr id="0" name=""/>
        <dsp:cNvSpPr/>
      </dsp:nvSpPr>
      <dsp:spPr>
        <a:xfrm>
          <a:off x="1416649" y="3565709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6B296-4AD3-6240-8786-1920E925E66A}">
      <dsp:nvSpPr>
        <dsp:cNvPr id="0" name=""/>
        <dsp:cNvSpPr/>
      </dsp:nvSpPr>
      <dsp:spPr>
        <a:xfrm>
          <a:off x="1766737" y="2175669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Loading Coffee</a:t>
          </a:r>
        </a:p>
      </dsp:txBody>
      <dsp:txXfrm>
        <a:off x="1766737" y="2175669"/>
        <a:ext cx="2182375" cy="1287996"/>
      </dsp:txXfrm>
    </dsp:sp>
    <dsp:sp modelId="{E606B61F-2D2C-394C-BBCC-E798C27ECB18}">
      <dsp:nvSpPr>
        <dsp:cNvPr id="0" name=""/>
        <dsp:cNvSpPr/>
      </dsp:nvSpPr>
      <dsp:spPr>
        <a:xfrm>
          <a:off x="1766737" y="3463665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000" kern="1200"/>
            <a:t>10:30 – 10:45</a:t>
          </a:r>
        </a:p>
      </dsp:txBody>
      <dsp:txXfrm>
        <a:off x="1766737" y="3463665"/>
        <a:ext cx="2182375" cy="452539"/>
      </dsp:txXfrm>
    </dsp:sp>
    <dsp:sp modelId="{6AD6EF60-26D1-1544-8AF4-1CB3EE13D9E5}">
      <dsp:nvSpPr>
        <dsp:cNvPr id="0" name=""/>
        <dsp:cNvSpPr/>
      </dsp:nvSpPr>
      <dsp:spPr>
        <a:xfrm>
          <a:off x="1540874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FB9D8-A5DA-2942-9E51-7A82707264A0}">
      <dsp:nvSpPr>
        <dsp:cNvPr id="0" name=""/>
        <dsp:cNvSpPr/>
      </dsp:nvSpPr>
      <dsp:spPr>
        <a:xfrm>
          <a:off x="1500625" y="2134940"/>
          <a:ext cx="81310" cy="81457"/>
        </a:xfrm>
        <a:prstGeom prst="ellips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D9E0C-E902-C84B-A526-442847F0CF0D}">
      <dsp:nvSpPr>
        <dsp:cNvPr id="0" name=""/>
        <dsp:cNvSpPr/>
      </dsp:nvSpPr>
      <dsp:spPr>
        <a:xfrm rot="8100000">
          <a:off x="2693114" y="501694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2FF0F-F004-6548-91A5-49DC4AC348F7}">
      <dsp:nvSpPr>
        <dsp:cNvPr id="0" name=""/>
        <dsp:cNvSpPr/>
      </dsp:nvSpPr>
      <dsp:spPr>
        <a:xfrm>
          <a:off x="2728599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B89A9-1DB7-9244-A4B4-A97CC488E338}">
      <dsp:nvSpPr>
        <dsp:cNvPr id="0" name=""/>
        <dsp:cNvSpPr/>
      </dsp:nvSpPr>
      <dsp:spPr>
        <a:xfrm>
          <a:off x="3075009" y="887672"/>
          <a:ext cx="2189730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Lecture</a:t>
          </a:r>
        </a:p>
      </dsp:txBody>
      <dsp:txXfrm>
        <a:off x="3075009" y="887672"/>
        <a:ext cx="2189730" cy="1287996"/>
      </dsp:txXfrm>
    </dsp:sp>
    <dsp:sp modelId="{9EA93F11-663B-6947-B59C-BDC0C2383A47}">
      <dsp:nvSpPr>
        <dsp:cNvPr id="0" name=""/>
        <dsp:cNvSpPr/>
      </dsp:nvSpPr>
      <dsp:spPr>
        <a:xfrm>
          <a:off x="3075009" y="435133"/>
          <a:ext cx="2189730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he-IL" sz="2000" kern="1200" dirty="0"/>
            <a:t>10:45</a:t>
          </a:r>
          <a:r>
            <a:rPr lang="en-US" sz="2000" kern="1200" dirty="0"/>
            <a:t> – </a:t>
          </a:r>
          <a:r>
            <a:rPr lang="he-IL" sz="2000" kern="1200" dirty="0"/>
            <a:t>12:30</a:t>
          </a:r>
          <a:endParaRPr lang="en-US" sz="2000" kern="1200" dirty="0"/>
        </a:p>
      </dsp:txBody>
      <dsp:txXfrm>
        <a:off x="3075009" y="435133"/>
        <a:ext cx="2189730" cy="452539"/>
      </dsp:txXfrm>
    </dsp:sp>
    <dsp:sp modelId="{9CA45B9C-6694-2E41-B86A-D1563480BC57}">
      <dsp:nvSpPr>
        <dsp:cNvPr id="0" name=""/>
        <dsp:cNvSpPr/>
      </dsp:nvSpPr>
      <dsp:spPr>
        <a:xfrm>
          <a:off x="2852824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85E229-7118-9F44-980F-7336DE42AFFA}">
      <dsp:nvSpPr>
        <dsp:cNvPr id="0" name=""/>
        <dsp:cNvSpPr/>
      </dsp:nvSpPr>
      <dsp:spPr>
        <a:xfrm>
          <a:off x="2812575" y="2134940"/>
          <a:ext cx="81310" cy="81457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43EB0-F382-7E4E-9D8E-C86BB7024E9D}">
      <dsp:nvSpPr>
        <dsp:cNvPr id="0" name=""/>
        <dsp:cNvSpPr/>
      </dsp:nvSpPr>
      <dsp:spPr>
        <a:xfrm rot="18900000">
          <a:off x="4008741" y="3530225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0452E-0B3F-7041-976D-E21F69C05D89}">
      <dsp:nvSpPr>
        <dsp:cNvPr id="0" name=""/>
        <dsp:cNvSpPr/>
      </dsp:nvSpPr>
      <dsp:spPr>
        <a:xfrm>
          <a:off x="4044226" y="3565709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35492-1E57-EE4C-81ED-1A88D82A9369}">
      <dsp:nvSpPr>
        <dsp:cNvPr id="0" name=""/>
        <dsp:cNvSpPr/>
      </dsp:nvSpPr>
      <dsp:spPr>
        <a:xfrm>
          <a:off x="4394313" y="2175669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lunch</a:t>
          </a:r>
        </a:p>
      </dsp:txBody>
      <dsp:txXfrm>
        <a:off x="4394313" y="2175669"/>
        <a:ext cx="2182375" cy="1287996"/>
      </dsp:txXfrm>
    </dsp:sp>
    <dsp:sp modelId="{4737721F-E295-254C-B278-5ECAE344DD02}">
      <dsp:nvSpPr>
        <dsp:cNvPr id="0" name=""/>
        <dsp:cNvSpPr/>
      </dsp:nvSpPr>
      <dsp:spPr>
        <a:xfrm>
          <a:off x="4394313" y="3463665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he-IL" sz="2000" kern="1200" dirty="0"/>
            <a:t>12</a:t>
          </a:r>
          <a:r>
            <a:rPr lang="en-US" sz="2000" kern="1200" dirty="0"/>
            <a:t>:</a:t>
          </a:r>
          <a:r>
            <a:rPr lang="he-IL" sz="2000" kern="1200" dirty="0"/>
            <a:t>30</a:t>
          </a:r>
          <a:r>
            <a:rPr lang="en-US" sz="2000" kern="1200" dirty="0"/>
            <a:t> – </a:t>
          </a:r>
          <a:r>
            <a:rPr lang="he-IL" sz="2000" kern="1200" dirty="0"/>
            <a:t>13:30</a:t>
          </a:r>
          <a:endParaRPr lang="en-US" sz="2000" kern="1200" dirty="0"/>
        </a:p>
      </dsp:txBody>
      <dsp:txXfrm>
        <a:off x="4394313" y="3463665"/>
        <a:ext cx="2182375" cy="452539"/>
      </dsp:txXfrm>
    </dsp:sp>
    <dsp:sp modelId="{21BDE407-699F-9144-B40B-9056C9853309}">
      <dsp:nvSpPr>
        <dsp:cNvPr id="0" name=""/>
        <dsp:cNvSpPr/>
      </dsp:nvSpPr>
      <dsp:spPr>
        <a:xfrm>
          <a:off x="4168450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E01F6-1520-4B44-86B5-E3E02836B7E8}">
      <dsp:nvSpPr>
        <dsp:cNvPr id="0" name=""/>
        <dsp:cNvSpPr/>
      </dsp:nvSpPr>
      <dsp:spPr>
        <a:xfrm>
          <a:off x="4128202" y="2134940"/>
          <a:ext cx="81310" cy="81457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3AF30-EE22-FF4D-AF2D-55B6556AB7C3}">
      <dsp:nvSpPr>
        <dsp:cNvPr id="0" name=""/>
        <dsp:cNvSpPr/>
      </dsp:nvSpPr>
      <dsp:spPr>
        <a:xfrm rot="8100000">
          <a:off x="5320691" y="501694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BF088-244D-924F-A24E-B1F768260914}">
      <dsp:nvSpPr>
        <dsp:cNvPr id="0" name=""/>
        <dsp:cNvSpPr/>
      </dsp:nvSpPr>
      <dsp:spPr>
        <a:xfrm>
          <a:off x="5356175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C4C54-E649-B54F-83E2-DAE2F5EA3EFC}">
      <dsp:nvSpPr>
        <dsp:cNvPr id="0" name=""/>
        <dsp:cNvSpPr/>
      </dsp:nvSpPr>
      <dsp:spPr>
        <a:xfrm>
          <a:off x="5706263" y="887672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Lecture</a:t>
          </a:r>
        </a:p>
      </dsp:txBody>
      <dsp:txXfrm>
        <a:off x="5706263" y="887672"/>
        <a:ext cx="2182375" cy="1287996"/>
      </dsp:txXfrm>
    </dsp:sp>
    <dsp:sp modelId="{7CF8E21C-3E9F-BD48-8F81-256880573BE1}">
      <dsp:nvSpPr>
        <dsp:cNvPr id="0" name=""/>
        <dsp:cNvSpPr/>
      </dsp:nvSpPr>
      <dsp:spPr>
        <a:xfrm>
          <a:off x="5706263" y="435133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000" kern="1200" dirty="0"/>
            <a:t>13:30 – 15:00</a:t>
          </a:r>
        </a:p>
      </dsp:txBody>
      <dsp:txXfrm>
        <a:off x="5706263" y="435133"/>
        <a:ext cx="2182375" cy="452539"/>
      </dsp:txXfrm>
    </dsp:sp>
    <dsp:sp modelId="{51733ECE-1CB5-2E4A-84A2-E49F9AE8015A}">
      <dsp:nvSpPr>
        <dsp:cNvPr id="0" name=""/>
        <dsp:cNvSpPr/>
      </dsp:nvSpPr>
      <dsp:spPr>
        <a:xfrm>
          <a:off x="5480400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B0923-8708-8049-98D9-59671292551D}">
      <dsp:nvSpPr>
        <dsp:cNvPr id="0" name=""/>
        <dsp:cNvSpPr/>
      </dsp:nvSpPr>
      <dsp:spPr>
        <a:xfrm>
          <a:off x="5440151" y="2134940"/>
          <a:ext cx="81310" cy="81457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DE7DA-466A-9746-99E6-A72E9724B5A9}">
      <dsp:nvSpPr>
        <dsp:cNvPr id="0" name=""/>
        <dsp:cNvSpPr/>
      </dsp:nvSpPr>
      <dsp:spPr>
        <a:xfrm rot="18900000">
          <a:off x="6632640" y="3530225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55695-051B-0F44-9313-84182F868FDD}">
      <dsp:nvSpPr>
        <dsp:cNvPr id="0" name=""/>
        <dsp:cNvSpPr/>
      </dsp:nvSpPr>
      <dsp:spPr>
        <a:xfrm>
          <a:off x="6668125" y="3565709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728E5-D13B-074E-B29F-F57C69C2C7BB}">
      <dsp:nvSpPr>
        <dsp:cNvPr id="0" name=""/>
        <dsp:cNvSpPr/>
      </dsp:nvSpPr>
      <dsp:spPr>
        <a:xfrm>
          <a:off x="7018213" y="2175669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Sweet Break</a:t>
          </a:r>
        </a:p>
      </dsp:txBody>
      <dsp:txXfrm>
        <a:off x="7018213" y="2175669"/>
        <a:ext cx="2182375" cy="1287996"/>
      </dsp:txXfrm>
    </dsp:sp>
    <dsp:sp modelId="{22418AC2-A367-B54D-BF3C-454AA1B36487}">
      <dsp:nvSpPr>
        <dsp:cNvPr id="0" name=""/>
        <dsp:cNvSpPr/>
      </dsp:nvSpPr>
      <dsp:spPr>
        <a:xfrm>
          <a:off x="7018213" y="3463665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000" kern="1200" dirty="0"/>
            <a:t>15:00 – 15:20</a:t>
          </a:r>
        </a:p>
      </dsp:txBody>
      <dsp:txXfrm>
        <a:off x="7018213" y="3463665"/>
        <a:ext cx="2182375" cy="452539"/>
      </dsp:txXfrm>
    </dsp:sp>
    <dsp:sp modelId="{6093B22D-4734-9840-B7D0-02C6F1543744}">
      <dsp:nvSpPr>
        <dsp:cNvPr id="0" name=""/>
        <dsp:cNvSpPr/>
      </dsp:nvSpPr>
      <dsp:spPr>
        <a:xfrm>
          <a:off x="6792350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A52C3-B0DD-7946-BD9D-931F22FFCDF6}">
      <dsp:nvSpPr>
        <dsp:cNvPr id="0" name=""/>
        <dsp:cNvSpPr/>
      </dsp:nvSpPr>
      <dsp:spPr>
        <a:xfrm>
          <a:off x="6752101" y="2134940"/>
          <a:ext cx="81310" cy="81457"/>
        </a:xfrm>
        <a:prstGeom prst="ellips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9966F-4359-834E-9496-2075B66E1821}">
      <dsp:nvSpPr>
        <dsp:cNvPr id="0" name=""/>
        <dsp:cNvSpPr/>
      </dsp:nvSpPr>
      <dsp:spPr>
        <a:xfrm rot="8100000">
          <a:off x="7944590" y="501694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071A6-316F-BB43-AC61-089A0C0365B4}">
      <dsp:nvSpPr>
        <dsp:cNvPr id="0" name=""/>
        <dsp:cNvSpPr/>
      </dsp:nvSpPr>
      <dsp:spPr>
        <a:xfrm>
          <a:off x="7980075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7F2B4-C8ED-CC4D-A34C-B1ADDFD6707C}">
      <dsp:nvSpPr>
        <dsp:cNvPr id="0" name=""/>
        <dsp:cNvSpPr/>
      </dsp:nvSpPr>
      <dsp:spPr>
        <a:xfrm>
          <a:off x="8330162" y="887672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Lecture</a:t>
          </a:r>
        </a:p>
      </dsp:txBody>
      <dsp:txXfrm>
        <a:off x="8330162" y="887672"/>
        <a:ext cx="2182375" cy="1287996"/>
      </dsp:txXfrm>
    </dsp:sp>
    <dsp:sp modelId="{66AF863D-D841-994F-8B30-8150BB19F4DC}">
      <dsp:nvSpPr>
        <dsp:cNvPr id="0" name=""/>
        <dsp:cNvSpPr/>
      </dsp:nvSpPr>
      <dsp:spPr>
        <a:xfrm>
          <a:off x="8330162" y="435133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000" kern="1200" dirty="0"/>
            <a:t>15:20 – 16:30</a:t>
          </a:r>
        </a:p>
      </dsp:txBody>
      <dsp:txXfrm>
        <a:off x="8330162" y="435133"/>
        <a:ext cx="2182375" cy="452539"/>
      </dsp:txXfrm>
    </dsp:sp>
    <dsp:sp modelId="{29EAB404-89B6-2747-99F1-D7FFD073EED5}">
      <dsp:nvSpPr>
        <dsp:cNvPr id="0" name=""/>
        <dsp:cNvSpPr/>
      </dsp:nvSpPr>
      <dsp:spPr>
        <a:xfrm>
          <a:off x="8104299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F1405-3BFD-BA48-95C1-CAB3FC1B31B4}">
      <dsp:nvSpPr>
        <dsp:cNvPr id="0" name=""/>
        <dsp:cNvSpPr/>
      </dsp:nvSpPr>
      <dsp:spPr>
        <a:xfrm>
          <a:off x="8064050" y="2134940"/>
          <a:ext cx="81310" cy="81457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 xmlns="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 xmlns="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 xmlns="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 xmlns="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 xmlns="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 xmlns="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 xmlns="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 xmlns="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A4A1-6FC9-0247-BB0E-0752BA119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5F5CE-7E4B-314F-883E-773BE976C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0D323-7880-7842-B08E-CDA20C0A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06/26/2022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12D6A-5FE8-C746-9BF3-78B9AB6B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184A-B841-4040-B55E-EE795781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6037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D28C-41C4-504F-B799-76DB04EA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41E35-9F11-2F4A-9E6F-57C8FBA42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38583-F0A1-534E-B5F6-F16F423E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06/26/2022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07F37-584D-0745-9350-E780F89A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68CE3-0A62-2A4C-984F-7745709C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16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9FD9E-9AC2-5F4E-BB09-147EDBB88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8058A-61F5-DF4A-B394-E319DCBDE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E6C79-8757-5347-823A-FA5920D2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06/26/2022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00B0-0208-0740-92C7-A0BC1246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EDE30-A2F5-4648-81E6-95208033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720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8E8D-1124-1241-ABE5-D6394B67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189EA-43FC-344A-9C7F-FD3868AE6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194EB-8916-DA49-915E-FF407B23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06/26/2022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A8E3-DAB1-674C-AE18-06443863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4DDAF-D817-D14C-91D2-39192138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092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60B5-7476-DA4E-B218-073B8441D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E3FA3-74A6-1C4C-A26F-36C464DFE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B5F44-C047-B749-A2F1-29E84908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06/26/2022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13EC0-D677-8C41-B133-2B953575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8859A-80D1-A44E-BD78-9F677707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097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FB61-783A-7A49-BB65-F3779527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818FE-DB64-1046-8BC3-1E7608D32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C1211-60BC-134F-9C9A-9F2848297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F4929-325B-9E4C-A08D-967023E7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06/26/2022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8C0AB-12F8-E44F-BB59-9DE55544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9AE17-A7F2-ED4F-8248-4EBB3483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53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C0A8-9B66-5342-9FD4-C1C0C9BD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08E80-93B2-E941-8900-11918315A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811DF-ACCC-1E45-A262-A038F3847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7E4A-525E-7E49-A755-52ED668F3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8D09F-1103-524D-AF99-92D016844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A7E9F-BCBD-1943-9AC8-37AF40BA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06/26/2022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8E907-7534-8343-91E3-A7AF0C2A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523FE-9462-4C45-B7B9-AF689126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70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9BB2-381C-A54B-9270-B521564D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CF828-1130-624C-8C28-F1129E16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06/26/2022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55F67-BE8F-B146-99DC-864CEF98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3FE49-0F92-B84C-960B-B81C0EF2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263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B59CD-F748-B946-AB4E-E4A2CE79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06/26/2022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3462C-1F97-7B41-BBE7-67E3C5A8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46F6B-0332-C14C-B659-FBDCCAA4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436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7492-4297-7142-8E99-66B974A04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C39C1-B360-9A4D-8073-E63F00883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FBECD-7405-C64F-8C66-1CAAF4F58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4AE72-D1AA-AF40-87C4-CDAC9F8B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06/26/2022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ACB2A-D1C7-094E-8CD1-A1847C50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29350-65A0-5E4B-9EC0-A7ABB178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481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A603-5548-8D48-A404-F8C877B08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7AA867-4650-1B4F-80DD-9074697AB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16209-D79D-314D-9926-D2E2C2DB9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2E106-E9B3-CE43-AEA5-3D809570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06/26/2022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3ED5B-DBA5-9E4D-A590-D1D67CE6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180AB-AD95-974C-9F51-F87D00AE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0395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CE910-5D1D-364A-8293-65D83881D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40D8-D544-2242-9454-CE6C43BBE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50C89-C7B2-B940-95E3-618CE6A65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5FEF4-92CA-1A4A-91C3-19A22C8A5349}" type="datetimeFigureOut">
              <a:rPr lang="en-IL" smtClean="0"/>
              <a:t>06/26/2022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BFFD6-83CF-6F4A-858D-C6E8841F1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F0DD2-0EDC-1140-AB97-8806B55EC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126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C8586D2-469F-400A-AEA2-B4413CA533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9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B1E6055-EE9A-48F8-B919-F7B48792ED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158" y="4182"/>
            <a:ext cx="12198158" cy="5134096"/>
          </a:xfrm>
          <a:custGeom>
            <a:avLst/>
            <a:gdLst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2000 w 12217206"/>
              <a:gd name="connsiteY4" fmla="*/ 2864054 h 4977304"/>
              <a:gd name="connsiteX5" fmla="*/ 12192000 w 12217206"/>
              <a:gd name="connsiteY5" fmla="*/ 3315068 h 4977304"/>
              <a:gd name="connsiteX6" fmla="*/ 12198158 w 12217206"/>
              <a:gd name="connsiteY6" fmla="*/ 3664565 h 4977304"/>
              <a:gd name="connsiteX7" fmla="*/ 12132764 w 12217206"/>
              <a:gd name="connsiteY7" fmla="*/ 3748492 h 4977304"/>
              <a:gd name="connsiteX8" fmla="*/ 12053056 w 12217206"/>
              <a:gd name="connsiteY8" fmla="*/ 3749753 h 4977304"/>
              <a:gd name="connsiteX9" fmla="*/ 11938513 w 12217206"/>
              <a:gd name="connsiteY9" fmla="*/ 3754367 h 4977304"/>
              <a:gd name="connsiteX10" fmla="*/ 11853342 w 12217206"/>
              <a:gd name="connsiteY10" fmla="*/ 3782688 h 4977304"/>
              <a:gd name="connsiteX11" fmla="*/ 11704569 w 12217206"/>
              <a:gd name="connsiteY11" fmla="*/ 3839336 h 4977304"/>
              <a:gd name="connsiteX12" fmla="*/ 11577641 w 12217206"/>
              <a:gd name="connsiteY12" fmla="*/ 3885996 h 4977304"/>
              <a:gd name="connsiteX13" fmla="*/ 11508791 w 12217206"/>
              <a:gd name="connsiteY13" fmla="*/ 3969283 h 4977304"/>
              <a:gd name="connsiteX14" fmla="*/ 11388373 w 12217206"/>
              <a:gd name="connsiteY14" fmla="*/ 4027440 h 4977304"/>
              <a:gd name="connsiteX15" fmla="*/ 11276406 w 12217206"/>
              <a:gd name="connsiteY15" fmla="*/ 4056099 h 4977304"/>
              <a:gd name="connsiteX16" fmla="*/ 11190251 w 12217206"/>
              <a:gd name="connsiteY16" fmla="*/ 4073272 h 4977304"/>
              <a:gd name="connsiteX17" fmla="*/ 11139995 w 12217206"/>
              <a:gd name="connsiteY17" fmla="*/ 4081811 h 4977304"/>
              <a:gd name="connsiteX18" fmla="*/ 11040727 w 12217206"/>
              <a:gd name="connsiteY18" fmla="*/ 4081109 h 4977304"/>
              <a:gd name="connsiteX19" fmla="*/ 10969005 w 12217206"/>
              <a:gd name="connsiteY19" fmla="*/ 4091154 h 4977304"/>
              <a:gd name="connsiteX20" fmla="*/ 10899772 w 12217206"/>
              <a:gd name="connsiteY20" fmla="*/ 4122857 h 4977304"/>
              <a:gd name="connsiteX21" fmla="*/ 10838983 w 12217206"/>
              <a:gd name="connsiteY21" fmla="*/ 4155791 h 4977304"/>
              <a:gd name="connsiteX22" fmla="*/ 10769520 w 12217206"/>
              <a:gd name="connsiteY22" fmla="*/ 4198574 h 4977304"/>
              <a:gd name="connsiteX23" fmla="*/ 10570843 w 12217206"/>
              <a:gd name="connsiteY23" fmla="*/ 4255424 h 4977304"/>
              <a:gd name="connsiteX24" fmla="*/ 10512263 w 12217206"/>
              <a:gd name="connsiteY24" fmla="*/ 4291698 h 4977304"/>
              <a:gd name="connsiteX25" fmla="*/ 10439016 w 12217206"/>
              <a:gd name="connsiteY25" fmla="*/ 4293933 h 4977304"/>
              <a:gd name="connsiteX26" fmla="*/ 10376941 w 12217206"/>
              <a:gd name="connsiteY26" fmla="*/ 4298111 h 4977304"/>
              <a:gd name="connsiteX27" fmla="*/ 10329960 w 12217206"/>
              <a:gd name="connsiteY27" fmla="*/ 4298774 h 4977304"/>
              <a:gd name="connsiteX28" fmla="*/ 10254256 w 12217206"/>
              <a:gd name="connsiteY28" fmla="*/ 4309364 h 4977304"/>
              <a:gd name="connsiteX29" fmla="*/ 10119745 w 12217206"/>
              <a:gd name="connsiteY29" fmla="*/ 4321869 h 4977304"/>
              <a:gd name="connsiteX30" fmla="*/ 10075444 w 12217206"/>
              <a:gd name="connsiteY30" fmla="*/ 4324144 h 4977304"/>
              <a:gd name="connsiteX31" fmla="*/ 10032543 w 12217206"/>
              <a:gd name="connsiteY31" fmla="*/ 4322337 h 4977304"/>
              <a:gd name="connsiteX32" fmla="*/ 9953375 w 12217206"/>
              <a:gd name="connsiteY32" fmla="*/ 4339186 h 4977304"/>
              <a:gd name="connsiteX33" fmla="*/ 9841223 w 12217206"/>
              <a:gd name="connsiteY33" fmla="*/ 4346536 h 4977304"/>
              <a:gd name="connsiteX34" fmla="*/ 9721820 w 12217206"/>
              <a:gd name="connsiteY34" fmla="*/ 4368481 h 4977304"/>
              <a:gd name="connsiteX35" fmla="*/ 9578114 w 12217206"/>
              <a:gd name="connsiteY35" fmla="*/ 4380883 h 4977304"/>
              <a:gd name="connsiteX36" fmla="*/ 9336820 w 12217206"/>
              <a:gd name="connsiteY36" fmla="*/ 4430514 h 4977304"/>
              <a:gd name="connsiteX37" fmla="*/ 9272837 w 12217206"/>
              <a:gd name="connsiteY37" fmla="*/ 4491645 h 4977304"/>
              <a:gd name="connsiteX38" fmla="*/ 9188677 w 12217206"/>
              <a:gd name="connsiteY38" fmla="*/ 4497828 h 4977304"/>
              <a:gd name="connsiteX39" fmla="*/ 9183116 w 12217206"/>
              <a:gd name="connsiteY39" fmla="*/ 4507862 h 4977304"/>
              <a:gd name="connsiteX40" fmla="*/ 9145128 w 12217206"/>
              <a:gd name="connsiteY40" fmla="*/ 4520027 h 4977304"/>
              <a:gd name="connsiteX41" fmla="*/ 9144106 w 12217206"/>
              <a:gd name="connsiteY41" fmla="*/ 4518870 h 4977304"/>
              <a:gd name="connsiteX42" fmla="*/ 9131223 w 12217206"/>
              <a:gd name="connsiteY42" fmla="*/ 4516515 h 4977304"/>
              <a:gd name="connsiteX43" fmla="*/ 9107733 w 12217206"/>
              <a:gd name="connsiteY43" fmla="*/ 4515031 h 4977304"/>
              <a:gd name="connsiteX44" fmla="*/ 9047414 w 12217206"/>
              <a:gd name="connsiteY44" fmla="*/ 4506003 h 4977304"/>
              <a:gd name="connsiteX45" fmla="*/ 8999479 w 12217206"/>
              <a:gd name="connsiteY45" fmla="*/ 4509570 h 4977304"/>
              <a:gd name="connsiteX46" fmla="*/ 8999194 w 12217206"/>
              <a:gd name="connsiteY46" fmla="*/ 4509309 h 4977304"/>
              <a:gd name="connsiteX47" fmla="*/ 8990231 w 12217206"/>
              <a:gd name="connsiteY47" fmla="*/ 4510625 h 4977304"/>
              <a:gd name="connsiteX48" fmla="*/ 8984397 w 12217206"/>
              <a:gd name="connsiteY48" fmla="*/ 4512863 h 4977304"/>
              <a:gd name="connsiteX49" fmla="*/ 8968351 w 12217206"/>
              <a:gd name="connsiteY49" fmla="*/ 4516366 h 4977304"/>
              <a:gd name="connsiteX50" fmla="*/ 8962029 w 12217206"/>
              <a:gd name="connsiteY50" fmla="*/ 4515606 h 4977304"/>
              <a:gd name="connsiteX51" fmla="*/ 8957069 w 12217206"/>
              <a:gd name="connsiteY51" fmla="*/ 4513190 h 4977304"/>
              <a:gd name="connsiteX52" fmla="*/ 8889695 w 12217206"/>
              <a:gd name="connsiteY52" fmla="*/ 4533539 h 4977304"/>
              <a:gd name="connsiteX53" fmla="*/ 8746606 w 12217206"/>
              <a:gd name="connsiteY53" fmla="*/ 4530613 h 4977304"/>
              <a:gd name="connsiteX54" fmla="*/ 8702038 w 12217206"/>
              <a:gd name="connsiteY54" fmla="*/ 4532895 h 4977304"/>
              <a:gd name="connsiteX55" fmla="*/ 8590337 w 12217206"/>
              <a:gd name="connsiteY55" fmla="*/ 4542204 h 4977304"/>
              <a:gd name="connsiteX56" fmla="*/ 8519543 w 12217206"/>
              <a:gd name="connsiteY56" fmla="*/ 4526086 h 4977304"/>
              <a:gd name="connsiteX57" fmla="*/ 8505306 w 12217206"/>
              <a:gd name="connsiteY57" fmla="*/ 4532509 h 4977304"/>
              <a:gd name="connsiteX58" fmla="*/ 8500493 w 12217206"/>
              <a:gd name="connsiteY58" fmla="*/ 4535768 h 4977304"/>
              <a:gd name="connsiteX59" fmla="*/ 8492299 w 12217206"/>
              <a:gd name="connsiteY59" fmla="*/ 4538742 h 4977304"/>
              <a:gd name="connsiteX60" fmla="*/ 8491926 w 12217206"/>
              <a:gd name="connsiteY60" fmla="*/ 4538547 h 4977304"/>
              <a:gd name="connsiteX61" fmla="*/ 8484586 w 12217206"/>
              <a:gd name="connsiteY61" fmla="*/ 4541860 h 4977304"/>
              <a:gd name="connsiteX62" fmla="*/ 8361601 w 12217206"/>
              <a:gd name="connsiteY62" fmla="*/ 4557109 h 4977304"/>
              <a:gd name="connsiteX63" fmla="*/ 8348227 w 12217206"/>
              <a:gd name="connsiteY63" fmla="*/ 4557320 h 4977304"/>
              <a:gd name="connsiteX64" fmla="*/ 8346801 w 12217206"/>
              <a:gd name="connsiteY64" fmla="*/ 4556408 h 4977304"/>
              <a:gd name="connsiteX65" fmla="*/ 8308886 w 12217206"/>
              <a:gd name="connsiteY65" fmla="*/ 4575677 h 4977304"/>
              <a:gd name="connsiteX66" fmla="*/ 8289640 w 12217206"/>
              <a:gd name="connsiteY66" fmla="*/ 4590767 h 4977304"/>
              <a:gd name="connsiteX67" fmla="*/ 8278750 w 12217206"/>
              <a:gd name="connsiteY67" fmla="*/ 4597091 h 4977304"/>
              <a:gd name="connsiteX68" fmla="*/ 8277624 w 12217206"/>
              <a:gd name="connsiteY68" fmla="*/ 4601916 h 4977304"/>
              <a:gd name="connsiteX69" fmla="*/ 8260561 w 12217206"/>
              <a:gd name="connsiteY69" fmla="*/ 4609708 h 4977304"/>
              <a:gd name="connsiteX70" fmla="*/ 8257864 w 12217206"/>
              <a:gd name="connsiteY70" fmla="*/ 4609458 h 4977304"/>
              <a:gd name="connsiteX71" fmla="*/ 8246529 w 12217206"/>
              <a:gd name="connsiteY71" fmla="*/ 4620148 h 4977304"/>
              <a:gd name="connsiteX72" fmla="*/ 8240334 w 12217206"/>
              <a:gd name="connsiteY72" fmla="*/ 4634257 h 4977304"/>
              <a:gd name="connsiteX73" fmla="*/ 8084875 w 12217206"/>
              <a:gd name="connsiteY73" fmla="*/ 4684387 h 4977304"/>
              <a:gd name="connsiteX74" fmla="*/ 7900134 w 12217206"/>
              <a:gd name="connsiteY74" fmla="*/ 4729969 h 4977304"/>
              <a:gd name="connsiteX75" fmla="*/ 7713595 w 12217206"/>
              <a:gd name="connsiteY75" fmla="*/ 4757895 h 4977304"/>
              <a:gd name="connsiteX76" fmla="*/ 7609267 w 12217206"/>
              <a:gd name="connsiteY76" fmla="*/ 4754126 h 4977304"/>
              <a:gd name="connsiteX77" fmla="*/ 7522521 w 12217206"/>
              <a:gd name="connsiteY77" fmla="*/ 4760455 h 4977304"/>
              <a:gd name="connsiteX78" fmla="*/ 7514554 w 12217206"/>
              <a:gd name="connsiteY78" fmla="*/ 4763228 h 4977304"/>
              <a:gd name="connsiteX79" fmla="*/ 7502403 w 12217206"/>
              <a:gd name="connsiteY79" fmla="*/ 4764677 h 4977304"/>
              <a:gd name="connsiteX80" fmla="*/ 7502032 w 12217206"/>
              <a:gd name="connsiteY80" fmla="*/ 4764322 h 4977304"/>
              <a:gd name="connsiteX81" fmla="*/ 7490794 w 12217206"/>
              <a:gd name="connsiteY81" fmla="*/ 4766442 h 4977304"/>
              <a:gd name="connsiteX82" fmla="*/ 7400450 w 12217206"/>
              <a:gd name="connsiteY82" fmla="*/ 4757640 h 4977304"/>
              <a:gd name="connsiteX83" fmla="*/ 7307302 w 12217206"/>
              <a:gd name="connsiteY83" fmla="*/ 4747220 h 4977304"/>
              <a:gd name="connsiteX84" fmla="*/ 7305976 w 12217206"/>
              <a:gd name="connsiteY84" fmla="*/ 4745654 h 4977304"/>
              <a:gd name="connsiteX85" fmla="*/ 7213744 w 12217206"/>
              <a:gd name="connsiteY85" fmla="*/ 4773074 h 4977304"/>
              <a:gd name="connsiteX86" fmla="*/ 7196298 w 12217206"/>
              <a:gd name="connsiteY86" fmla="*/ 4778016 h 4977304"/>
              <a:gd name="connsiteX87" fmla="*/ 7192202 w 12217206"/>
              <a:gd name="connsiteY87" fmla="*/ 4783834 h 4977304"/>
              <a:gd name="connsiteX88" fmla="*/ 7166024 w 12217206"/>
              <a:gd name="connsiteY88" fmla="*/ 4788882 h 4977304"/>
              <a:gd name="connsiteX89" fmla="*/ 7092253 w 12217206"/>
              <a:gd name="connsiteY89" fmla="*/ 4802161 h 4977304"/>
              <a:gd name="connsiteX90" fmla="*/ 7013814 w 12217206"/>
              <a:gd name="connsiteY90" fmla="*/ 4801755 h 4977304"/>
              <a:gd name="connsiteX91" fmla="*/ 6899540 w 12217206"/>
              <a:gd name="connsiteY91" fmla="*/ 4833798 h 4977304"/>
              <a:gd name="connsiteX92" fmla="*/ 6703746 w 12217206"/>
              <a:gd name="connsiteY92" fmla="*/ 4864157 h 4977304"/>
              <a:gd name="connsiteX93" fmla="*/ 6545085 w 12217206"/>
              <a:gd name="connsiteY93" fmla="*/ 4895408 h 4977304"/>
              <a:gd name="connsiteX94" fmla="*/ 6313345 w 12217206"/>
              <a:gd name="connsiteY94" fmla="*/ 4946232 h 4977304"/>
              <a:gd name="connsiteX95" fmla="*/ 6164558 w 12217206"/>
              <a:gd name="connsiteY95" fmla="*/ 4948498 h 4977304"/>
              <a:gd name="connsiteX96" fmla="*/ 6069796 w 12217206"/>
              <a:gd name="connsiteY96" fmla="*/ 4970720 h 4977304"/>
              <a:gd name="connsiteX97" fmla="*/ 6064481 w 12217206"/>
              <a:gd name="connsiteY97" fmla="*/ 4969051 h 4977304"/>
              <a:gd name="connsiteX98" fmla="*/ 6044602 w 12217206"/>
              <a:gd name="connsiteY98" fmla="*/ 4969792 h 4977304"/>
              <a:gd name="connsiteX99" fmla="*/ 6037252 w 12217206"/>
              <a:gd name="connsiteY99" fmla="*/ 4960726 h 4977304"/>
              <a:gd name="connsiteX100" fmla="*/ 6006081 w 12217206"/>
              <a:gd name="connsiteY100" fmla="*/ 4955195 h 4977304"/>
              <a:gd name="connsiteX101" fmla="*/ 5920065 w 12217206"/>
              <a:gd name="connsiteY101" fmla="*/ 4944866 h 4977304"/>
              <a:gd name="connsiteX102" fmla="*/ 5755077 w 12217206"/>
              <a:gd name="connsiteY102" fmla="*/ 4976193 h 4977304"/>
              <a:gd name="connsiteX103" fmla="*/ 5623207 w 12217206"/>
              <a:gd name="connsiteY103" fmla="*/ 4977304 h 4977304"/>
              <a:gd name="connsiteX104" fmla="*/ 5467256 w 12217206"/>
              <a:gd name="connsiteY104" fmla="*/ 4962079 h 4977304"/>
              <a:gd name="connsiteX105" fmla="*/ 5429137 w 12217206"/>
              <a:gd name="connsiteY105" fmla="*/ 4949858 h 4977304"/>
              <a:gd name="connsiteX106" fmla="*/ 5378078 w 12217206"/>
              <a:gd name="connsiteY106" fmla="*/ 4930634 h 4977304"/>
              <a:gd name="connsiteX107" fmla="*/ 5258253 w 12217206"/>
              <a:gd name="connsiteY107" fmla="*/ 4908461 h 4977304"/>
              <a:gd name="connsiteX108" fmla="*/ 5219477 w 12217206"/>
              <a:gd name="connsiteY108" fmla="*/ 4896381 h 4977304"/>
              <a:gd name="connsiteX109" fmla="*/ 5171208 w 12217206"/>
              <a:gd name="connsiteY109" fmla="*/ 4893134 h 4977304"/>
              <a:gd name="connsiteX110" fmla="*/ 5153115 w 12217206"/>
              <a:gd name="connsiteY110" fmla="*/ 4885290 h 4977304"/>
              <a:gd name="connsiteX111" fmla="*/ 5139168 w 12217206"/>
              <a:gd name="connsiteY111" fmla="*/ 4881597 h 4977304"/>
              <a:gd name="connsiteX112" fmla="*/ 5136167 w 12217206"/>
              <a:gd name="connsiteY112" fmla="*/ 4879315 h 4977304"/>
              <a:gd name="connsiteX113" fmla="*/ 5118243 w 12217206"/>
              <a:gd name="connsiteY113" fmla="*/ 4867529 h 4977304"/>
              <a:gd name="connsiteX114" fmla="*/ 5062411 w 12217206"/>
              <a:gd name="connsiteY114" fmla="*/ 4874665 h 4977304"/>
              <a:gd name="connsiteX115" fmla="*/ 5008170 w 12217206"/>
              <a:gd name="connsiteY115" fmla="*/ 4856876 h 4977304"/>
              <a:gd name="connsiteX116" fmla="*/ 4837210 w 12217206"/>
              <a:gd name="connsiteY116" fmla="*/ 4830794 h 4977304"/>
              <a:gd name="connsiteX117" fmla="*/ 4759270 w 12217206"/>
              <a:gd name="connsiteY117" fmla="*/ 4800638 h 4977304"/>
              <a:gd name="connsiteX118" fmla="*/ 4720035 w 12217206"/>
              <a:gd name="connsiteY118" fmla="*/ 4790848 h 4977304"/>
              <a:gd name="connsiteX119" fmla="*/ 4718027 w 12217206"/>
              <a:gd name="connsiteY119" fmla="*/ 4790035 h 4977304"/>
              <a:gd name="connsiteX120" fmla="*/ 4718961 w 12217206"/>
              <a:gd name="connsiteY120" fmla="*/ 4789806 h 4977304"/>
              <a:gd name="connsiteX121" fmla="*/ 4714055 w 12217206"/>
              <a:gd name="connsiteY121" fmla="*/ 4788426 h 4977304"/>
              <a:gd name="connsiteX122" fmla="*/ 4718027 w 12217206"/>
              <a:gd name="connsiteY122" fmla="*/ 4790035 h 4977304"/>
              <a:gd name="connsiteX123" fmla="*/ 4712381 w 12217206"/>
              <a:gd name="connsiteY123" fmla="*/ 4791420 h 4977304"/>
              <a:gd name="connsiteX124" fmla="*/ 4512801 w 12217206"/>
              <a:gd name="connsiteY124" fmla="*/ 4780666 h 4977304"/>
              <a:gd name="connsiteX125" fmla="*/ 4425588 w 12217206"/>
              <a:gd name="connsiteY125" fmla="*/ 4769100 h 4977304"/>
              <a:gd name="connsiteX126" fmla="*/ 4314086 w 12217206"/>
              <a:gd name="connsiteY126" fmla="*/ 4774822 h 4977304"/>
              <a:gd name="connsiteX127" fmla="*/ 4312230 w 12217206"/>
              <a:gd name="connsiteY127" fmla="*/ 4773365 h 4977304"/>
              <a:gd name="connsiteX128" fmla="*/ 4292278 w 12217206"/>
              <a:gd name="connsiteY128" fmla="*/ 4771325 h 4977304"/>
              <a:gd name="connsiteX129" fmla="*/ 4287201 w 12217206"/>
              <a:gd name="connsiteY129" fmla="*/ 4774493 h 4977304"/>
              <a:gd name="connsiteX130" fmla="*/ 4273289 w 12217206"/>
              <a:gd name="connsiteY130" fmla="*/ 4774225 h 4977304"/>
              <a:gd name="connsiteX131" fmla="*/ 4245283 w 12217206"/>
              <a:gd name="connsiteY131" fmla="*/ 4776749 h 4977304"/>
              <a:gd name="connsiteX132" fmla="*/ 4199245 w 12217206"/>
              <a:gd name="connsiteY132" fmla="*/ 4773714 h 4977304"/>
              <a:gd name="connsiteX133" fmla="*/ 4198941 w 12217206"/>
              <a:gd name="connsiteY133" fmla="*/ 4772347 h 4977304"/>
              <a:gd name="connsiteX134" fmla="*/ 4188453 w 12217206"/>
              <a:gd name="connsiteY134" fmla="*/ 4766228 h 4977304"/>
              <a:gd name="connsiteX135" fmla="*/ 4139982 w 12217206"/>
              <a:gd name="connsiteY135" fmla="*/ 4748999 h 4977304"/>
              <a:gd name="connsiteX136" fmla="*/ 4080374 w 12217206"/>
              <a:gd name="connsiteY136" fmla="*/ 4720184 h 4977304"/>
              <a:gd name="connsiteX137" fmla="*/ 4071828 w 12217206"/>
              <a:gd name="connsiteY137" fmla="*/ 4719278 h 4977304"/>
              <a:gd name="connsiteX138" fmla="*/ 4071710 w 12217206"/>
              <a:gd name="connsiteY138" fmla="*/ 4718953 h 4977304"/>
              <a:gd name="connsiteX139" fmla="*/ 4056247 w 12217206"/>
              <a:gd name="connsiteY139" fmla="*/ 4717622 h 4977304"/>
              <a:gd name="connsiteX140" fmla="*/ 4039668 w 12217206"/>
              <a:gd name="connsiteY140" fmla="*/ 4715861 h 4977304"/>
              <a:gd name="connsiteX141" fmla="*/ 4034303 w 12217206"/>
              <a:gd name="connsiteY141" fmla="*/ 4713218 h 4977304"/>
              <a:gd name="connsiteX142" fmla="*/ 4032672 w 12217206"/>
              <a:gd name="connsiteY142" fmla="*/ 4709236 h 4977304"/>
              <a:gd name="connsiteX143" fmla="*/ 4031088 w 12217206"/>
              <a:gd name="connsiteY143" fmla="*/ 4709491 h 4977304"/>
              <a:gd name="connsiteX144" fmla="*/ 4001867 w 12217206"/>
              <a:gd name="connsiteY144" fmla="*/ 4695842 h 4977304"/>
              <a:gd name="connsiteX145" fmla="*/ 3934220 w 12217206"/>
              <a:gd name="connsiteY145" fmla="*/ 4676884 h 4977304"/>
              <a:gd name="connsiteX146" fmla="*/ 3894676 w 12217206"/>
              <a:gd name="connsiteY146" fmla="*/ 4670743 h 4977304"/>
              <a:gd name="connsiteX147" fmla="*/ 3787232 w 12217206"/>
              <a:gd name="connsiteY147" fmla="*/ 4648764 h 4977304"/>
              <a:gd name="connsiteX148" fmla="*/ 3680057 w 12217206"/>
              <a:gd name="connsiteY148" fmla="*/ 4622784 h 4977304"/>
              <a:gd name="connsiteX149" fmla="*/ 3607627 w 12217206"/>
              <a:gd name="connsiteY149" fmla="*/ 4587738 h 4977304"/>
              <a:gd name="connsiteX150" fmla="*/ 3601451 w 12217206"/>
              <a:gd name="connsiteY150" fmla="*/ 4589218 h 4977304"/>
              <a:gd name="connsiteX151" fmla="*/ 3592338 w 12217206"/>
              <a:gd name="connsiteY151" fmla="*/ 4589396 h 4977304"/>
              <a:gd name="connsiteX152" fmla="*/ 3592104 w 12217206"/>
              <a:gd name="connsiteY152" fmla="*/ 4589103 h 4977304"/>
              <a:gd name="connsiteX153" fmla="*/ 3583586 w 12217206"/>
              <a:gd name="connsiteY153" fmla="*/ 4589853 h 4977304"/>
              <a:gd name="connsiteX154" fmla="*/ 3533777 w 12217206"/>
              <a:gd name="connsiteY154" fmla="*/ 4579320 h 4977304"/>
              <a:gd name="connsiteX155" fmla="*/ 3470906 w 12217206"/>
              <a:gd name="connsiteY155" fmla="*/ 4575344 h 4977304"/>
              <a:gd name="connsiteX156" fmla="*/ 3398460 w 12217206"/>
              <a:gd name="connsiteY156" fmla="*/ 4562260 h 4977304"/>
              <a:gd name="connsiteX157" fmla="*/ 3361644 w 12217206"/>
              <a:gd name="connsiteY157" fmla="*/ 4580670 h 4977304"/>
              <a:gd name="connsiteX158" fmla="*/ 3341795 w 12217206"/>
              <a:gd name="connsiteY158" fmla="*/ 4582496 h 4977304"/>
              <a:gd name="connsiteX159" fmla="*/ 3339469 w 12217206"/>
              <a:gd name="connsiteY159" fmla="*/ 4581438 h 4977304"/>
              <a:gd name="connsiteX160" fmla="*/ 3260180 w 12217206"/>
              <a:gd name="connsiteY160" fmla="*/ 4587820 h 4977304"/>
              <a:gd name="connsiteX161" fmla="*/ 3140460 w 12217206"/>
              <a:gd name="connsiteY161" fmla="*/ 4596263 h 4977304"/>
              <a:gd name="connsiteX162" fmla="*/ 3028270 w 12217206"/>
              <a:gd name="connsiteY162" fmla="*/ 4599134 h 4977304"/>
              <a:gd name="connsiteX163" fmla="*/ 2779714 w 12217206"/>
              <a:gd name="connsiteY163" fmla="*/ 4622831 h 4977304"/>
              <a:gd name="connsiteX164" fmla="*/ 2649525 w 12217206"/>
              <a:gd name="connsiteY164" fmla="*/ 4658086 h 4977304"/>
              <a:gd name="connsiteX165" fmla="*/ 2566315 w 12217206"/>
              <a:gd name="connsiteY165" fmla="*/ 4605776 h 4977304"/>
              <a:gd name="connsiteX166" fmla="*/ 2441626 w 12217206"/>
              <a:gd name="connsiteY166" fmla="*/ 4620872 h 4977304"/>
              <a:gd name="connsiteX167" fmla="*/ 2313568 w 12217206"/>
              <a:gd name="connsiteY167" fmla="*/ 4630067 h 4977304"/>
              <a:gd name="connsiteX168" fmla="*/ 2207105 w 12217206"/>
              <a:gd name="connsiteY168" fmla="*/ 4624384 h 4977304"/>
              <a:gd name="connsiteX169" fmla="*/ 2093268 w 12217206"/>
              <a:gd name="connsiteY169" fmla="*/ 4606236 h 4977304"/>
              <a:gd name="connsiteX170" fmla="*/ 1996024 w 12217206"/>
              <a:gd name="connsiteY170" fmla="*/ 4597526 h 4977304"/>
              <a:gd name="connsiteX171" fmla="*/ 1926886 w 12217206"/>
              <a:gd name="connsiteY171" fmla="*/ 4621358 h 4977304"/>
              <a:gd name="connsiteX172" fmla="*/ 1920368 w 12217206"/>
              <a:gd name="connsiteY172" fmla="*/ 4616112 h 4977304"/>
              <a:gd name="connsiteX173" fmla="*/ 1871831 w 12217206"/>
              <a:gd name="connsiteY173" fmla="*/ 4617844 h 4977304"/>
              <a:gd name="connsiteX174" fmla="*/ 1785463 w 12217206"/>
              <a:gd name="connsiteY174" fmla="*/ 4647841 h 4977304"/>
              <a:gd name="connsiteX175" fmla="*/ 1737045 w 12217206"/>
              <a:gd name="connsiteY175" fmla="*/ 4642356 h 4977304"/>
              <a:gd name="connsiteX176" fmla="*/ 1673954 w 12217206"/>
              <a:gd name="connsiteY176" fmla="*/ 4624601 h 4977304"/>
              <a:gd name="connsiteX177" fmla="*/ 1602834 w 12217206"/>
              <a:gd name="connsiteY177" fmla="*/ 4640924 h 4977304"/>
              <a:gd name="connsiteX178" fmla="*/ 1490351 w 12217206"/>
              <a:gd name="connsiteY178" fmla="*/ 4613132 h 4977304"/>
              <a:gd name="connsiteX179" fmla="*/ 1149212 w 12217206"/>
              <a:gd name="connsiteY179" fmla="*/ 4564210 h 4977304"/>
              <a:gd name="connsiteX180" fmla="*/ 938574 w 12217206"/>
              <a:gd name="connsiteY180" fmla="*/ 4566821 h 4977304"/>
              <a:gd name="connsiteX181" fmla="*/ 857697 w 12217206"/>
              <a:gd name="connsiteY181" fmla="*/ 4525391 h 4977304"/>
              <a:gd name="connsiteX182" fmla="*/ 836981 w 12217206"/>
              <a:gd name="connsiteY182" fmla="*/ 4526708 h 4977304"/>
              <a:gd name="connsiteX183" fmla="*/ 816264 w 12217206"/>
              <a:gd name="connsiteY183" fmla="*/ 4524575 h 4977304"/>
              <a:gd name="connsiteX184" fmla="*/ 810965 w 12217206"/>
              <a:gd name="connsiteY184" fmla="*/ 4527718 h 4977304"/>
              <a:gd name="connsiteX185" fmla="*/ 796509 w 12217206"/>
              <a:gd name="connsiteY185" fmla="*/ 4527387 h 4977304"/>
              <a:gd name="connsiteX186" fmla="*/ 767389 w 12217206"/>
              <a:gd name="connsiteY186" fmla="*/ 4529784 h 4977304"/>
              <a:gd name="connsiteX187" fmla="*/ 762544 w 12217206"/>
              <a:gd name="connsiteY187" fmla="*/ 4527372 h 4977304"/>
              <a:gd name="connsiteX188" fmla="*/ 719567 w 12217206"/>
              <a:gd name="connsiteY188" fmla="*/ 4526534 h 4977304"/>
              <a:gd name="connsiteX189" fmla="*/ 719262 w 12217206"/>
              <a:gd name="connsiteY189" fmla="*/ 4525164 h 4977304"/>
              <a:gd name="connsiteX190" fmla="*/ 708402 w 12217206"/>
              <a:gd name="connsiteY190" fmla="*/ 4518999 h 4977304"/>
              <a:gd name="connsiteX191" fmla="*/ 596394 w 12217206"/>
              <a:gd name="connsiteY191" fmla="*/ 4472455 h 4977304"/>
              <a:gd name="connsiteX192" fmla="*/ 578149 w 12217206"/>
              <a:gd name="connsiteY192" fmla="*/ 4469575 h 4977304"/>
              <a:gd name="connsiteX193" fmla="*/ 571336 w 12217206"/>
              <a:gd name="connsiteY193" fmla="*/ 4469781 h 4977304"/>
              <a:gd name="connsiteX194" fmla="*/ 444802 w 12217206"/>
              <a:gd name="connsiteY194" fmla="*/ 4428480 h 4977304"/>
              <a:gd name="connsiteX195" fmla="*/ 403746 w 12217206"/>
              <a:gd name="connsiteY195" fmla="*/ 4422157 h 4977304"/>
              <a:gd name="connsiteX196" fmla="*/ 292240 w 12217206"/>
              <a:gd name="connsiteY196" fmla="*/ 4399681 h 4977304"/>
              <a:gd name="connsiteX197" fmla="*/ 118302 w 12217206"/>
              <a:gd name="connsiteY197" fmla="*/ 4343421 h 4977304"/>
              <a:gd name="connsiteX198" fmla="*/ 15516 w 12217206"/>
              <a:gd name="connsiteY198" fmla="*/ 4340320 h 4977304"/>
              <a:gd name="connsiteX199" fmla="*/ 2 w 12217206"/>
              <a:gd name="connsiteY199" fmla="*/ 4334381 h 4977304"/>
              <a:gd name="connsiteX200" fmla="*/ 2 w 12217206"/>
              <a:gd name="connsiteY200" fmla="*/ 3589361 h 4977304"/>
              <a:gd name="connsiteX201" fmla="*/ 0 w 12217206"/>
              <a:gd name="connsiteY201" fmla="*/ 3589361 h 4977304"/>
              <a:gd name="connsiteX202" fmla="*/ 0 w 12217206"/>
              <a:gd name="connsiteY202" fmla="*/ 3513036 h 4977304"/>
              <a:gd name="connsiteX203" fmla="*/ 0 w 12217206"/>
              <a:gd name="connsiteY203" fmla="*/ 2672265 h 4977304"/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2000 w 12217206"/>
              <a:gd name="connsiteY4" fmla="*/ 2864054 h 4977304"/>
              <a:gd name="connsiteX5" fmla="*/ 12198158 w 12217206"/>
              <a:gd name="connsiteY5" fmla="*/ 3664565 h 4977304"/>
              <a:gd name="connsiteX6" fmla="*/ 12132764 w 12217206"/>
              <a:gd name="connsiteY6" fmla="*/ 3748492 h 4977304"/>
              <a:gd name="connsiteX7" fmla="*/ 12053056 w 12217206"/>
              <a:gd name="connsiteY7" fmla="*/ 3749753 h 4977304"/>
              <a:gd name="connsiteX8" fmla="*/ 11938513 w 12217206"/>
              <a:gd name="connsiteY8" fmla="*/ 3754367 h 4977304"/>
              <a:gd name="connsiteX9" fmla="*/ 11853342 w 12217206"/>
              <a:gd name="connsiteY9" fmla="*/ 3782688 h 4977304"/>
              <a:gd name="connsiteX10" fmla="*/ 11704569 w 12217206"/>
              <a:gd name="connsiteY10" fmla="*/ 3839336 h 4977304"/>
              <a:gd name="connsiteX11" fmla="*/ 11577641 w 12217206"/>
              <a:gd name="connsiteY11" fmla="*/ 3885996 h 4977304"/>
              <a:gd name="connsiteX12" fmla="*/ 11508791 w 12217206"/>
              <a:gd name="connsiteY12" fmla="*/ 3969283 h 4977304"/>
              <a:gd name="connsiteX13" fmla="*/ 11388373 w 12217206"/>
              <a:gd name="connsiteY13" fmla="*/ 4027440 h 4977304"/>
              <a:gd name="connsiteX14" fmla="*/ 11276406 w 12217206"/>
              <a:gd name="connsiteY14" fmla="*/ 4056099 h 4977304"/>
              <a:gd name="connsiteX15" fmla="*/ 11190251 w 12217206"/>
              <a:gd name="connsiteY15" fmla="*/ 4073272 h 4977304"/>
              <a:gd name="connsiteX16" fmla="*/ 11139995 w 12217206"/>
              <a:gd name="connsiteY16" fmla="*/ 4081811 h 4977304"/>
              <a:gd name="connsiteX17" fmla="*/ 11040727 w 12217206"/>
              <a:gd name="connsiteY17" fmla="*/ 4081109 h 4977304"/>
              <a:gd name="connsiteX18" fmla="*/ 10969005 w 12217206"/>
              <a:gd name="connsiteY18" fmla="*/ 4091154 h 4977304"/>
              <a:gd name="connsiteX19" fmla="*/ 10899772 w 12217206"/>
              <a:gd name="connsiteY19" fmla="*/ 4122857 h 4977304"/>
              <a:gd name="connsiteX20" fmla="*/ 10838983 w 12217206"/>
              <a:gd name="connsiteY20" fmla="*/ 4155791 h 4977304"/>
              <a:gd name="connsiteX21" fmla="*/ 10769520 w 12217206"/>
              <a:gd name="connsiteY21" fmla="*/ 4198574 h 4977304"/>
              <a:gd name="connsiteX22" fmla="*/ 10570843 w 12217206"/>
              <a:gd name="connsiteY22" fmla="*/ 4255424 h 4977304"/>
              <a:gd name="connsiteX23" fmla="*/ 10512263 w 12217206"/>
              <a:gd name="connsiteY23" fmla="*/ 4291698 h 4977304"/>
              <a:gd name="connsiteX24" fmla="*/ 10439016 w 12217206"/>
              <a:gd name="connsiteY24" fmla="*/ 4293933 h 4977304"/>
              <a:gd name="connsiteX25" fmla="*/ 10376941 w 12217206"/>
              <a:gd name="connsiteY25" fmla="*/ 4298111 h 4977304"/>
              <a:gd name="connsiteX26" fmla="*/ 10329960 w 12217206"/>
              <a:gd name="connsiteY26" fmla="*/ 4298774 h 4977304"/>
              <a:gd name="connsiteX27" fmla="*/ 10254256 w 12217206"/>
              <a:gd name="connsiteY27" fmla="*/ 4309364 h 4977304"/>
              <a:gd name="connsiteX28" fmla="*/ 10119745 w 12217206"/>
              <a:gd name="connsiteY28" fmla="*/ 4321869 h 4977304"/>
              <a:gd name="connsiteX29" fmla="*/ 10075444 w 12217206"/>
              <a:gd name="connsiteY29" fmla="*/ 4324144 h 4977304"/>
              <a:gd name="connsiteX30" fmla="*/ 10032543 w 12217206"/>
              <a:gd name="connsiteY30" fmla="*/ 4322337 h 4977304"/>
              <a:gd name="connsiteX31" fmla="*/ 9953375 w 12217206"/>
              <a:gd name="connsiteY31" fmla="*/ 4339186 h 4977304"/>
              <a:gd name="connsiteX32" fmla="*/ 9841223 w 12217206"/>
              <a:gd name="connsiteY32" fmla="*/ 4346536 h 4977304"/>
              <a:gd name="connsiteX33" fmla="*/ 9721820 w 12217206"/>
              <a:gd name="connsiteY33" fmla="*/ 4368481 h 4977304"/>
              <a:gd name="connsiteX34" fmla="*/ 9578114 w 12217206"/>
              <a:gd name="connsiteY34" fmla="*/ 4380883 h 4977304"/>
              <a:gd name="connsiteX35" fmla="*/ 9336820 w 12217206"/>
              <a:gd name="connsiteY35" fmla="*/ 4430514 h 4977304"/>
              <a:gd name="connsiteX36" fmla="*/ 9272837 w 12217206"/>
              <a:gd name="connsiteY36" fmla="*/ 4491645 h 4977304"/>
              <a:gd name="connsiteX37" fmla="*/ 9188677 w 12217206"/>
              <a:gd name="connsiteY37" fmla="*/ 4497828 h 4977304"/>
              <a:gd name="connsiteX38" fmla="*/ 9183116 w 12217206"/>
              <a:gd name="connsiteY38" fmla="*/ 4507862 h 4977304"/>
              <a:gd name="connsiteX39" fmla="*/ 9145128 w 12217206"/>
              <a:gd name="connsiteY39" fmla="*/ 4520027 h 4977304"/>
              <a:gd name="connsiteX40" fmla="*/ 9144106 w 12217206"/>
              <a:gd name="connsiteY40" fmla="*/ 4518870 h 4977304"/>
              <a:gd name="connsiteX41" fmla="*/ 9131223 w 12217206"/>
              <a:gd name="connsiteY41" fmla="*/ 4516515 h 4977304"/>
              <a:gd name="connsiteX42" fmla="*/ 9107733 w 12217206"/>
              <a:gd name="connsiteY42" fmla="*/ 4515031 h 4977304"/>
              <a:gd name="connsiteX43" fmla="*/ 9047414 w 12217206"/>
              <a:gd name="connsiteY43" fmla="*/ 4506003 h 4977304"/>
              <a:gd name="connsiteX44" fmla="*/ 8999479 w 12217206"/>
              <a:gd name="connsiteY44" fmla="*/ 4509570 h 4977304"/>
              <a:gd name="connsiteX45" fmla="*/ 8999194 w 12217206"/>
              <a:gd name="connsiteY45" fmla="*/ 4509309 h 4977304"/>
              <a:gd name="connsiteX46" fmla="*/ 8990231 w 12217206"/>
              <a:gd name="connsiteY46" fmla="*/ 4510625 h 4977304"/>
              <a:gd name="connsiteX47" fmla="*/ 8984397 w 12217206"/>
              <a:gd name="connsiteY47" fmla="*/ 4512863 h 4977304"/>
              <a:gd name="connsiteX48" fmla="*/ 8968351 w 12217206"/>
              <a:gd name="connsiteY48" fmla="*/ 4516366 h 4977304"/>
              <a:gd name="connsiteX49" fmla="*/ 8962029 w 12217206"/>
              <a:gd name="connsiteY49" fmla="*/ 4515606 h 4977304"/>
              <a:gd name="connsiteX50" fmla="*/ 8957069 w 12217206"/>
              <a:gd name="connsiteY50" fmla="*/ 4513190 h 4977304"/>
              <a:gd name="connsiteX51" fmla="*/ 8889695 w 12217206"/>
              <a:gd name="connsiteY51" fmla="*/ 4533539 h 4977304"/>
              <a:gd name="connsiteX52" fmla="*/ 8746606 w 12217206"/>
              <a:gd name="connsiteY52" fmla="*/ 4530613 h 4977304"/>
              <a:gd name="connsiteX53" fmla="*/ 8702038 w 12217206"/>
              <a:gd name="connsiteY53" fmla="*/ 4532895 h 4977304"/>
              <a:gd name="connsiteX54" fmla="*/ 8590337 w 12217206"/>
              <a:gd name="connsiteY54" fmla="*/ 4542204 h 4977304"/>
              <a:gd name="connsiteX55" fmla="*/ 8519543 w 12217206"/>
              <a:gd name="connsiteY55" fmla="*/ 4526086 h 4977304"/>
              <a:gd name="connsiteX56" fmla="*/ 8505306 w 12217206"/>
              <a:gd name="connsiteY56" fmla="*/ 4532509 h 4977304"/>
              <a:gd name="connsiteX57" fmla="*/ 8500493 w 12217206"/>
              <a:gd name="connsiteY57" fmla="*/ 4535768 h 4977304"/>
              <a:gd name="connsiteX58" fmla="*/ 8492299 w 12217206"/>
              <a:gd name="connsiteY58" fmla="*/ 4538742 h 4977304"/>
              <a:gd name="connsiteX59" fmla="*/ 8491926 w 12217206"/>
              <a:gd name="connsiteY59" fmla="*/ 4538547 h 4977304"/>
              <a:gd name="connsiteX60" fmla="*/ 8484586 w 12217206"/>
              <a:gd name="connsiteY60" fmla="*/ 4541860 h 4977304"/>
              <a:gd name="connsiteX61" fmla="*/ 8361601 w 12217206"/>
              <a:gd name="connsiteY61" fmla="*/ 4557109 h 4977304"/>
              <a:gd name="connsiteX62" fmla="*/ 8348227 w 12217206"/>
              <a:gd name="connsiteY62" fmla="*/ 4557320 h 4977304"/>
              <a:gd name="connsiteX63" fmla="*/ 8346801 w 12217206"/>
              <a:gd name="connsiteY63" fmla="*/ 4556408 h 4977304"/>
              <a:gd name="connsiteX64" fmla="*/ 8308886 w 12217206"/>
              <a:gd name="connsiteY64" fmla="*/ 4575677 h 4977304"/>
              <a:gd name="connsiteX65" fmla="*/ 8289640 w 12217206"/>
              <a:gd name="connsiteY65" fmla="*/ 4590767 h 4977304"/>
              <a:gd name="connsiteX66" fmla="*/ 8278750 w 12217206"/>
              <a:gd name="connsiteY66" fmla="*/ 4597091 h 4977304"/>
              <a:gd name="connsiteX67" fmla="*/ 8277624 w 12217206"/>
              <a:gd name="connsiteY67" fmla="*/ 4601916 h 4977304"/>
              <a:gd name="connsiteX68" fmla="*/ 8260561 w 12217206"/>
              <a:gd name="connsiteY68" fmla="*/ 4609708 h 4977304"/>
              <a:gd name="connsiteX69" fmla="*/ 8257864 w 12217206"/>
              <a:gd name="connsiteY69" fmla="*/ 4609458 h 4977304"/>
              <a:gd name="connsiteX70" fmla="*/ 8246529 w 12217206"/>
              <a:gd name="connsiteY70" fmla="*/ 4620148 h 4977304"/>
              <a:gd name="connsiteX71" fmla="*/ 8240334 w 12217206"/>
              <a:gd name="connsiteY71" fmla="*/ 4634257 h 4977304"/>
              <a:gd name="connsiteX72" fmla="*/ 8084875 w 12217206"/>
              <a:gd name="connsiteY72" fmla="*/ 4684387 h 4977304"/>
              <a:gd name="connsiteX73" fmla="*/ 7900134 w 12217206"/>
              <a:gd name="connsiteY73" fmla="*/ 4729969 h 4977304"/>
              <a:gd name="connsiteX74" fmla="*/ 7713595 w 12217206"/>
              <a:gd name="connsiteY74" fmla="*/ 4757895 h 4977304"/>
              <a:gd name="connsiteX75" fmla="*/ 7609267 w 12217206"/>
              <a:gd name="connsiteY75" fmla="*/ 4754126 h 4977304"/>
              <a:gd name="connsiteX76" fmla="*/ 7522521 w 12217206"/>
              <a:gd name="connsiteY76" fmla="*/ 4760455 h 4977304"/>
              <a:gd name="connsiteX77" fmla="*/ 7514554 w 12217206"/>
              <a:gd name="connsiteY77" fmla="*/ 4763228 h 4977304"/>
              <a:gd name="connsiteX78" fmla="*/ 7502403 w 12217206"/>
              <a:gd name="connsiteY78" fmla="*/ 4764677 h 4977304"/>
              <a:gd name="connsiteX79" fmla="*/ 7502032 w 12217206"/>
              <a:gd name="connsiteY79" fmla="*/ 4764322 h 4977304"/>
              <a:gd name="connsiteX80" fmla="*/ 7490794 w 12217206"/>
              <a:gd name="connsiteY80" fmla="*/ 4766442 h 4977304"/>
              <a:gd name="connsiteX81" fmla="*/ 7400450 w 12217206"/>
              <a:gd name="connsiteY81" fmla="*/ 4757640 h 4977304"/>
              <a:gd name="connsiteX82" fmla="*/ 7307302 w 12217206"/>
              <a:gd name="connsiteY82" fmla="*/ 4747220 h 4977304"/>
              <a:gd name="connsiteX83" fmla="*/ 7305976 w 12217206"/>
              <a:gd name="connsiteY83" fmla="*/ 4745654 h 4977304"/>
              <a:gd name="connsiteX84" fmla="*/ 7213744 w 12217206"/>
              <a:gd name="connsiteY84" fmla="*/ 4773074 h 4977304"/>
              <a:gd name="connsiteX85" fmla="*/ 7196298 w 12217206"/>
              <a:gd name="connsiteY85" fmla="*/ 4778016 h 4977304"/>
              <a:gd name="connsiteX86" fmla="*/ 7192202 w 12217206"/>
              <a:gd name="connsiteY86" fmla="*/ 4783834 h 4977304"/>
              <a:gd name="connsiteX87" fmla="*/ 7166024 w 12217206"/>
              <a:gd name="connsiteY87" fmla="*/ 4788882 h 4977304"/>
              <a:gd name="connsiteX88" fmla="*/ 7092253 w 12217206"/>
              <a:gd name="connsiteY88" fmla="*/ 4802161 h 4977304"/>
              <a:gd name="connsiteX89" fmla="*/ 7013814 w 12217206"/>
              <a:gd name="connsiteY89" fmla="*/ 4801755 h 4977304"/>
              <a:gd name="connsiteX90" fmla="*/ 6899540 w 12217206"/>
              <a:gd name="connsiteY90" fmla="*/ 4833798 h 4977304"/>
              <a:gd name="connsiteX91" fmla="*/ 6703746 w 12217206"/>
              <a:gd name="connsiteY91" fmla="*/ 4864157 h 4977304"/>
              <a:gd name="connsiteX92" fmla="*/ 6545085 w 12217206"/>
              <a:gd name="connsiteY92" fmla="*/ 4895408 h 4977304"/>
              <a:gd name="connsiteX93" fmla="*/ 6313345 w 12217206"/>
              <a:gd name="connsiteY93" fmla="*/ 4946232 h 4977304"/>
              <a:gd name="connsiteX94" fmla="*/ 6164558 w 12217206"/>
              <a:gd name="connsiteY94" fmla="*/ 4948498 h 4977304"/>
              <a:gd name="connsiteX95" fmla="*/ 6069796 w 12217206"/>
              <a:gd name="connsiteY95" fmla="*/ 4970720 h 4977304"/>
              <a:gd name="connsiteX96" fmla="*/ 6064481 w 12217206"/>
              <a:gd name="connsiteY96" fmla="*/ 4969051 h 4977304"/>
              <a:gd name="connsiteX97" fmla="*/ 6044602 w 12217206"/>
              <a:gd name="connsiteY97" fmla="*/ 4969792 h 4977304"/>
              <a:gd name="connsiteX98" fmla="*/ 6037252 w 12217206"/>
              <a:gd name="connsiteY98" fmla="*/ 4960726 h 4977304"/>
              <a:gd name="connsiteX99" fmla="*/ 6006081 w 12217206"/>
              <a:gd name="connsiteY99" fmla="*/ 4955195 h 4977304"/>
              <a:gd name="connsiteX100" fmla="*/ 5920065 w 12217206"/>
              <a:gd name="connsiteY100" fmla="*/ 4944866 h 4977304"/>
              <a:gd name="connsiteX101" fmla="*/ 5755077 w 12217206"/>
              <a:gd name="connsiteY101" fmla="*/ 4976193 h 4977304"/>
              <a:gd name="connsiteX102" fmla="*/ 5623207 w 12217206"/>
              <a:gd name="connsiteY102" fmla="*/ 4977304 h 4977304"/>
              <a:gd name="connsiteX103" fmla="*/ 5467256 w 12217206"/>
              <a:gd name="connsiteY103" fmla="*/ 4962079 h 4977304"/>
              <a:gd name="connsiteX104" fmla="*/ 5429137 w 12217206"/>
              <a:gd name="connsiteY104" fmla="*/ 4949858 h 4977304"/>
              <a:gd name="connsiteX105" fmla="*/ 5378078 w 12217206"/>
              <a:gd name="connsiteY105" fmla="*/ 4930634 h 4977304"/>
              <a:gd name="connsiteX106" fmla="*/ 5258253 w 12217206"/>
              <a:gd name="connsiteY106" fmla="*/ 4908461 h 4977304"/>
              <a:gd name="connsiteX107" fmla="*/ 5219477 w 12217206"/>
              <a:gd name="connsiteY107" fmla="*/ 4896381 h 4977304"/>
              <a:gd name="connsiteX108" fmla="*/ 5171208 w 12217206"/>
              <a:gd name="connsiteY108" fmla="*/ 4893134 h 4977304"/>
              <a:gd name="connsiteX109" fmla="*/ 5153115 w 12217206"/>
              <a:gd name="connsiteY109" fmla="*/ 4885290 h 4977304"/>
              <a:gd name="connsiteX110" fmla="*/ 5139168 w 12217206"/>
              <a:gd name="connsiteY110" fmla="*/ 4881597 h 4977304"/>
              <a:gd name="connsiteX111" fmla="*/ 5136167 w 12217206"/>
              <a:gd name="connsiteY111" fmla="*/ 4879315 h 4977304"/>
              <a:gd name="connsiteX112" fmla="*/ 5118243 w 12217206"/>
              <a:gd name="connsiteY112" fmla="*/ 4867529 h 4977304"/>
              <a:gd name="connsiteX113" fmla="*/ 5062411 w 12217206"/>
              <a:gd name="connsiteY113" fmla="*/ 4874665 h 4977304"/>
              <a:gd name="connsiteX114" fmla="*/ 5008170 w 12217206"/>
              <a:gd name="connsiteY114" fmla="*/ 4856876 h 4977304"/>
              <a:gd name="connsiteX115" fmla="*/ 4837210 w 12217206"/>
              <a:gd name="connsiteY115" fmla="*/ 4830794 h 4977304"/>
              <a:gd name="connsiteX116" fmla="*/ 4759270 w 12217206"/>
              <a:gd name="connsiteY116" fmla="*/ 4800638 h 4977304"/>
              <a:gd name="connsiteX117" fmla="*/ 4720035 w 12217206"/>
              <a:gd name="connsiteY117" fmla="*/ 4790848 h 4977304"/>
              <a:gd name="connsiteX118" fmla="*/ 4718027 w 12217206"/>
              <a:gd name="connsiteY118" fmla="*/ 4790035 h 4977304"/>
              <a:gd name="connsiteX119" fmla="*/ 4718961 w 12217206"/>
              <a:gd name="connsiteY119" fmla="*/ 4789806 h 4977304"/>
              <a:gd name="connsiteX120" fmla="*/ 4714055 w 12217206"/>
              <a:gd name="connsiteY120" fmla="*/ 4788426 h 4977304"/>
              <a:gd name="connsiteX121" fmla="*/ 4718027 w 12217206"/>
              <a:gd name="connsiteY121" fmla="*/ 4790035 h 4977304"/>
              <a:gd name="connsiteX122" fmla="*/ 4712381 w 12217206"/>
              <a:gd name="connsiteY122" fmla="*/ 4791420 h 4977304"/>
              <a:gd name="connsiteX123" fmla="*/ 4512801 w 12217206"/>
              <a:gd name="connsiteY123" fmla="*/ 4780666 h 4977304"/>
              <a:gd name="connsiteX124" fmla="*/ 4425588 w 12217206"/>
              <a:gd name="connsiteY124" fmla="*/ 4769100 h 4977304"/>
              <a:gd name="connsiteX125" fmla="*/ 4314086 w 12217206"/>
              <a:gd name="connsiteY125" fmla="*/ 4774822 h 4977304"/>
              <a:gd name="connsiteX126" fmla="*/ 4312230 w 12217206"/>
              <a:gd name="connsiteY126" fmla="*/ 4773365 h 4977304"/>
              <a:gd name="connsiteX127" fmla="*/ 4292278 w 12217206"/>
              <a:gd name="connsiteY127" fmla="*/ 4771325 h 4977304"/>
              <a:gd name="connsiteX128" fmla="*/ 4287201 w 12217206"/>
              <a:gd name="connsiteY128" fmla="*/ 4774493 h 4977304"/>
              <a:gd name="connsiteX129" fmla="*/ 4273289 w 12217206"/>
              <a:gd name="connsiteY129" fmla="*/ 4774225 h 4977304"/>
              <a:gd name="connsiteX130" fmla="*/ 4245283 w 12217206"/>
              <a:gd name="connsiteY130" fmla="*/ 4776749 h 4977304"/>
              <a:gd name="connsiteX131" fmla="*/ 4199245 w 12217206"/>
              <a:gd name="connsiteY131" fmla="*/ 4773714 h 4977304"/>
              <a:gd name="connsiteX132" fmla="*/ 4198941 w 12217206"/>
              <a:gd name="connsiteY132" fmla="*/ 4772347 h 4977304"/>
              <a:gd name="connsiteX133" fmla="*/ 4188453 w 12217206"/>
              <a:gd name="connsiteY133" fmla="*/ 4766228 h 4977304"/>
              <a:gd name="connsiteX134" fmla="*/ 4139982 w 12217206"/>
              <a:gd name="connsiteY134" fmla="*/ 4748999 h 4977304"/>
              <a:gd name="connsiteX135" fmla="*/ 4080374 w 12217206"/>
              <a:gd name="connsiteY135" fmla="*/ 4720184 h 4977304"/>
              <a:gd name="connsiteX136" fmla="*/ 4071828 w 12217206"/>
              <a:gd name="connsiteY136" fmla="*/ 4719278 h 4977304"/>
              <a:gd name="connsiteX137" fmla="*/ 4071710 w 12217206"/>
              <a:gd name="connsiteY137" fmla="*/ 4718953 h 4977304"/>
              <a:gd name="connsiteX138" fmla="*/ 4056247 w 12217206"/>
              <a:gd name="connsiteY138" fmla="*/ 4717622 h 4977304"/>
              <a:gd name="connsiteX139" fmla="*/ 4039668 w 12217206"/>
              <a:gd name="connsiteY139" fmla="*/ 4715861 h 4977304"/>
              <a:gd name="connsiteX140" fmla="*/ 4034303 w 12217206"/>
              <a:gd name="connsiteY140" fmla="*/ 4713218 h 4977304"/>
              <a:gd name="connsiteX141" fmla="*/ 4032672 w 12217206"/>
              <a:gd name="connsiteY141" fmla="*/ 4709236 h 4977304"/>
              <a:gd name="connsiteX142" fmla="*/ 4031088 w 12217206"/>
              <a:gd name="connsiteY142" fmla="*/ 4709491 h 4977304"/>
              <a:gd name="connsiteX143" fmla="*/ 4001867 w 12217206"/>
              <a:gd name="connsiteY143" fmla="*/ 4695842 h 4977304"/>
              <a:gd name="connsiteX144" fmla="*/ 3934220 w 12217206"/>
              <a:gd name="connsiteY144" fmla="*/ 4676884 h 4977304"/>
              <a:gd name="connsiteX145" fmla="*/ 3894676 w 12217206"/>
              <a:gd name="connsiteY145" fmla="*/ 4670743 h 4977304"/>
              <a:gd name="connsiteX146" fmla="*/ 3787232 w 12217206"/>
              <a:gd name="connsiteY146" fmla="*/ 4648764 h 4977304"/>
              <a:gd name="connsiteX147" fmla="*/ 3680057 w 12217206"/>
              <a:gd name="connsiteY147" fmla="*/ 4622784 h 4977304"/>
              <a:gd name="connsiteX148" fmla="*/ 3607627 w 12217206"/>
              <a:gd name="connsiteY148" fmla="*/ 4587738 h 4977304"/>
              <a:gd name="connsiteX149" fmla="*/ 3601451 w 12217206"/>
              <a:gd name="connsiteY149" fmla="*/ 4589218 h 4977304"/>
              <a:gd name="connsiteX150" fmla="*/ 3592338 w 12217206"/>
              <a:gd name="connsiteY150" fmla="*/ 4589396 h 4977304"/>
              <a:gd name="connsiteX151" fmla="*/ 3592104 w 12217206"/>
              <a:gd name="connsiteY151" fmla="*/ 4589103 h 4977304"/>
              <a:gd name="connsiteX152" fmla="*/ 3583586 w 12217206"/>
              <a:gd name="connsiteY152" fmla="*/ 4589853 h 4977304"/>
              <a:gd name="connsiteX153" fmla="*/ 3533777 w 12217206"/>
              <a:gd name="connsiteY153" fmla="*/ 4579320 h 4977304"/>
              <a:gd name="connsiteX154" fmla="*/ 3470906 w 12217206"/>
              <a:gd name="connsiteY154" fmla="*/ 4575344 h 4977304"/>
              <a:gd name="connsiteX155" fmla="*/ 3398460 w 12217206"/>
              <a:gd name="connsiteY155" fmla="*/ 4562260 h 4977304"/>
              <a:gd name="connsiteX156" fmla="*/ 3361644 w 12217206"/>
              <a:gd name="connsiteY156" fmla="*/ 4580670 h 4977304"/>
              <a:gd name="connsiteX157" fmla="*/ 3341795 w 12217206"/>
              <a:gd name="connsiteY157" fmla="*/ 4582496 h 4977304"/>
              <a:gd name="connsiteX158" fmla="*/ 3339469 w 12217206"/>
              <a:gd name="connsiteY158" fmla="*/ 4581438 h 4977304"/>
              <a:gd name="connsiteX159" fmla="*/ 3260180 w 12217206"/>
              <a:gd name="connsiteY159" fmla="*/ 4587820 h 4977304"/>
              <a:gd name="connsiteX160" fmla="*/ 3140460 w 12217206"/>
              <a:gd name="connsiteY160" fmla="*/ 4596263 h 4977304"/>
              <a:gd name="connsiteX161" fmla="*/ 3028270 w 12217206"/>
              <a:gd name="connsiteY161" fmla="*/ 4599134 h 4977304"/>
              <a:gd name="connsiteX162" fmla="*/ 2779714 w 12217206"/>
              <a:gd name="connsiteY162" fmla="*/ 4622831 h 4977304"/>
              <a:gd name="connsiteX163" fmla="*/ 2649525 w 12217206"/>
              <a:gd name="connsiteY163" fmla="*/ 4658086 h 4977304"/>
              <a:gd name="connsiteX164" fmla="*/ 2566315 w 12217206"/>
              <a:gd name="connsiteY164" fmla="*/ 4605776 h 4977304"/>
              <a:gd name="connsiteX165" fmla="*/ 2441626 w 12217206"/>
              <a:gd name="connsiteY165" fmla="*/ 4620872 h 4977304"/>
              <a:gd name="connsiteX166" fmla="*/ 2313568 w 12217206"/>
              <a:gd name="connsiteY166" fmla="*/ 4630067 h 4977304"/>
              <a:gd name="connsiteX167" fmla="*/ 2207105 w 12217206"/>
              <a:gd name="connsiteY167" fmla="*/ 4624384 h 4977304"/>
              <a:gd name="connsiteX168" fmla="*/ 2093268 w 12217206"/>
              <a:gd name="connsiteY168" fmla="*/ 4606236 h 4977304"/>
              <a:gd name="connsiteX169" fmla="*/ 1996024 w 12217206"/>
              <a:gd name="connsiteY169" fmla="*/ 4597526 h 4977304"/>
              <a:gd name="connsiteX170" fmla="*/ 1926886 w 12217206"/>
              <a:gd name="connsiteY170" fmla="*/ 4621358 h 4977304"/>
              <a:gd name="connsiteX171" fmla="*/ 1920368 w 12217206"/>
              <a:gd name="connsiteY171" fmla="*/ 4616112 h 4977304"/>
              <a:gd name="connsiteX172" fmla="*/ 1871831 w 12217206"/>
              <a:gd name="connsiteY172" fmla="*/ 4617844 h 4977304"/>
              <a:gd name="connsiteX173" fmla="*/ 1785463 w 12217206"/>
              <a:gd name="connsiteY173" fmla="*/ 4647841 h 4977304"/>
              <a:gd name="connsiteX174" fmla="*/ 1737045 w 12217206"/>
              <a:gd name="connsiteY174" fmla="*/ 4642356 h 4977304"/>
              <a:gd name="connsiteX175" fmla="*/ 1673954 w 12217206"/>
              <a:gd name="connsiteY175" fmla="*/ 4624601 h 4977304"/>
              <a:gd name="connsiteX176" fmla="*/ 1602834 w 12217206"/>
              <a:gd name="connsiteY176" fmla="*/ 4640924 h 4977304"/>
              <a:gd name="connsiteX177" fmla="*/ 1490351 w 12217206"/>
              <a:gd name="connsiteY177" fmla="*/ 4613132 h 4977304"/>
              <a:gd name="connsiteX178" fmla="*/ 1149212 w 12217206"/>
              <a:gd name="connsiteY178" fmla="*/ 4564210 h 4977304"/>
              <a:gd name="connsiteX179" fmla="*/ 938574 w 12217206"/>
              <a:gd name="connsiteY179" fmla="*/ 4566821 h 4977304"/>
              <a:gd name="connsiteX180" fmla="*/ 857697 w 12217206"/>
              <a:gd name="connsiteY180" fmla="*/ 4525391 h 4977304"/>
              <a:gd name="connsiteX181" fmla="*/ 836981 w 12217206"/>
              <a:gd name="connsiteY181" fmla="*/ 4526708 h 4977304"/>
              <a:gd name="connsiteX182" fmla="*/ 816264 w 12217206"/>
              <a:gd name="connsiteY182" fmla="*/ 4524575 h 4977304"/>
              <a:gd name="connsiteX183" fmla="*/ 810965 w 12217206"/>
              <a:gd name="connsiteY183" fmla="*/ 4527718 h 4977304"/>
              <a:gd name="connsiteX184" fmla="*/ 796509 w 12217206"/>
              <a:gd name="connsiteY184" fmla="*/ 4527387 h 4977304"/>
              <a:gd name="connsiteX185" fmla="*/ 767389 w 12217206"/>
              <a:gd name="connsiteY185" fmla="*/ 4529784 h 4977304"/>
              <a:gd name="connsiteX186" fmla="*/ 762544 w 12217206"/>
              <a:gd name="connsiteY186" fmla="*/ 4527372 h 4977304"/>
              <a:gd name="connsiteX187" fmla="*/ 719567 w 12217206"/>
              <a:gd name="connsiteY187" fmla="*/ 4526534 h 4977304"/>
              <a:gd name="connsiteX188" fmla="*/ 719262 w 12217206"/>
              <a:gd name="connsiteY188" fmla="*/ 4525164 h 4977304"/>
              <a:gd name="connsiteX189" fmla="*/ 708402 w 12217206"/>
              <a:gd name="connsiteY189" fmla="*/ 4518999 h 4977304"/>
              <a:gd name="connsiteX190" fmla="*/ 596394 w 12217206"/>
              <a:gd name="connsiteY190" fmla="*/ 4472455 h 4977304"/>
              <a:gd name="connsiteX191" fmla="*/ 578149 w 12217206"/>
              <a:gd name="connsiteY191" fmla="*/ 4469575 h 4977304"/>
              <a:gd name="connsiteX192" fmla="*/ 571336 w 12217206"/>
              <a:gd name="connsiteY192" fmla="*/ 4469781 h 4977304"/>
              <a:gd name="connsiteX193" fmla="*/ 444802 w 12217206"/>
              <a:gd name="connsiteY193" fmla="*/ 4428480 h 4977304"/>
              <a:gd name="connsiteX194" fmla="*/ 403746 w 12217206"/>
              <a:gd name="connsiteY194" fmla="*/ 4422157 h 4977304"/>
              <a:gd name="connsiteX195" fmla="*/ 292240 w 12217206"/>
              <a:gd name="connsiteY195" fmla="*/ 4399681 h 4977304"/>
              <a:gd name="connsiteX196" fmla="*/ 118302 w 12217206"/>
              <a:gd name="connsiteY196" fmla="*/ 4343421 h 4977304"/>
              <a:gd name="connsiteX197" fmla="*/ 15516 w 12217206"/>
              <a:gd name="connsiteY197" fmla="*/ 4340320 h 4977304"/>
              <a:gd name="connsiteX198" fmla="*/ 2 w 12217206"/>
              <a:gd name="connsiteY198" fmla="*/ 4334381 h 4977304"/>
              <a:gd name="connsiteX199" fmla="*/ 2 w 12217206"/>
              <a:gd name="connsiteY199" fmla="*/ 3589361 h 4977304"/>
              <a:gd name="connsiteX200" fmla="*/ 0 w 12217206"/>
              <a:gd name="connsiteY200" fmla="*/ 3589361 h 4977304"/>
              <a:gd name="connsiteX201" fmla="*/ 0 w 12217206"/>
              <a:gd name="connsiteY201" fmla="*/ 3513036 h 4977304"/>
              <a:gd name="connsiteX202" fmla="*/ 0 w 12217206"/>
              <a:gd name="connsiteY202" fmla="*/ 2672265 h 4977304"/>
              <a:gd name="connsiteX203" fmla="*/ 0 w 12217206"/>
              <a:gd name="connsiteY203" fmla="*/ 0 h 4977304"/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8158 w 12217206"/>
              <a:gd name="connsiteY4" fmla="*/ 3664565 h 4977304"/>
              <a:gd name="connsiteX5" fmla="*/ 12132764 w 12217206"/>
              <a:gd name="connsiteY5" fmla="*/ 3748492 h 4977304"/>
              <a:gd name="connsiteX6" fmla="*/ 12053056 w 12217206"/>
              <a:gd name="connsiteY6" fmla="*/ 3749753 h 4977304"/>
              <a:gd name="connsiteX7" fmla="*/ 11938513 w 12217206"/>
              <a:gd name="connsiteY7" fmla="*/ 3754367 h 4977304"/>
              <a:gd name="connsiteX8" fmla="*/ 11853342 w 12217206"/>
              <a:gd name="connsiteY8" fmla="*/ 3782688 h 4977304"/>
              <a:gd name="connsiteX9" fmla="*/ 11704569 w 12217206"/>
              <a:gd name="connsiteY9" fmla="*/ 3839336 h 4977304"/>
              <a:gd name="connsiteX10" fmla="*/ 11577641 w 12217206"/>
              <a:gd name="connsiteY10" fmla="*/ 3885996 h 4977304"/>
              <a:gd name="connsiteX11" fmla="*/ 11508791 w 12217206"/>
              <a:gd name="connsiteY11" fmla="*/ 3969283 h 4977304"/>
              <a:gd name="connsiteX12" fmla="*/ 11388373 w 12217206"/>
              <a:gd name="connsiteY12" fmla="*/ 4027440 h 4977304"/>
              <a:gd name="connsiteX13" fmla="*/ 11276406 w 12217206"/>
              <a:gd name="connsiteY13" fmla="*/ 4056099 h 4977304"/>
              <a:gd name="connsiteX14" fmla="*/ 11190251 w 12217206"/>
              <a:gd name="connsiteY14" fmla="*/ 4073272 h 4977304"/>
              <a:gd name="connsiteX15" fmla="*/ 11139995 w 12217206"/>
              <a:gd name="connsiteY15" fmla="*/ 4081811 h 4977304"/>
              <a:gd name="connsiteX16" fmla="*/ 11040727 w 12217206"/>
              <a:gd name="connsiteY16" fmla="*/ 4081109 h 4977304"/>
              <a:gd name="connsiteX17" fmla="*/ 10969005 w 12217206"/>
              <a:gd name="connsiteY17" fmla="*/ 4091154 h 4977304"/>
              <a:gd name="connsiteX18" fmla="*/ 10899772 w 12217206"/>
              <a:gd name="connsiteY18" fmla="*/ 4122857 h 4977304"/>
              <a:gd name="connsiteX19" fmla="*/ 10838983 w 12217206"/>
              <a:gd name="connsiteY19" fmla="*/ 4155791 h 4977304"/>
              <a:gd name="connsiteX20" fmla="*/ 10769520 w 12217206"/>
              <a:gd name="connsiteY20" fmla="*/ 4198574 h 4977304"/>
              <a:gd name="connsiteX21" fmla="*/ 10570843 w 12217206"/>
              <a:gd name="connsiteY21" fmla="*/ 4255424 h 4977304"/>
              <a:gd name="connsiteX22" fmla="*/ 10512263 w 12217206"/>
              <a:gd name="connsiteY22" fmla="*/ 4291698 h 4977304"/>
              <a:gd name="connsiteX23" fmla="*/ 10439016 w 12217206"/>
              <a:gd name="connsiteY23" fmla="*/ 4293933 h 4977304"/>
              <a:gd name="connsiteX24" fmla="*/ 10376941 w 12217206"/>
              <a:gd name="connsiteY24" fmla="*/ 4298111 h 4977304"/>
              <a:gd name="connsiteX25" fmla="*/ 10329960 w 12217206"/>
              <a:gd name="connsiteY25" fmla="*/ 4298774 h 4977304"/>
              <a:gd name="connsiteX26" fmla="*/ 10254256 w 12217206"/>
              <a:gd name="connsiteY26" fmla="*/ 4309364 h 4977304"/>
              <a:gd name="connsiteX27" fmla="*/ 10119745 w 12217206"/>
              <a:gd name="connsiteY27" fmla="*/ 4321869 h 4977304"/>
              <a:gd name="connsiteX28" fmla="*/ 10075444 w 12217206"/>
              <a:gd name="connsiteY28" fmla="*/ 4324144 h 4977304"/>
              <a:gd name="connsiteX29" fmla="*/ 10032543 w 12217206"/>
              <a:gd name="connsiteY29" fmla="*/ 4322337 h 4977304"/>
              <a:gd name="connsiteX30" fmla="*/ 9953375 w 12217206"/>
              <a:gd name="connsiteY30" fmla="*/ 4339186 h 4977304"/>
              <a:gd name="connsiteX31" fmla="*/ 9841223 w 12217206"/>
              <a:gd name="connsiteY31" fmla="*/ 4346536 h 4977304"/>
              <a:gd name="connsiteX32" fmla="*/ 9721820 w 12217206"/>
              <a:gd name="connsiteY32" fmla="*/ 4368481 h 4977304"/>
              <a:gd name="connsiteX33" fmla="*/ 9578114 w 12217206"/>
              <a:gd name="connsiteY33" fmla="*/ 4380883 h 4977304"/>
              <a:gd name="connsiteX34" fmla="*/ 9336820 w 12217206"/>
              <a:gd name="connsiteY34" fmla="*/ 4430514 h 4977304"/>
              <a:gd name="connsiteX35" fmla="*/ 9272837 w 12217206"/>
              <a:gd name="connsiteY35" fmla="*/ 4491645 h 4977304"/>
              <a:gd name="connsiteX36" fmla="*/ 9188677 w 12217206"/>
              <a:gd name="connsiteY36" fmla="*/ 4497828 h 4977304"/>
              <a:gd name="connsiteX37" fmla="*/ 9183116 w 12217206"/>
              <a:gd name="connsiteY37" fmla="*/ 4507862 h 4977304"/>
              <a:gd name="connsiteX38" fmla="*/ 9145128 w 12217206"/>
              <a:gd name="connsiteY38" fmla="*/ 4520027 h 4977304"/>
              <a:gd name="connsiteX39" fmla="*/ 9144106 w 12217206"/>
              <a:gd name="connsiteY39" fmla="*/ 4518870 h 4977304"/>
              <a:gd name="connsiteX40" fmla="*/ 9131223 w 12217206"/>
              <a:gd name="connsiteY40" fmla="*/ 4516515 h 4977304"/>
              <a:gd name="connsiteX41" fmla="*/ 9107733 w 12217206"/>
              <a:gd name="connsiteY41" fmla="*/ 4515031 h 4977304"/>
              <a:gd name="connsiteX42" fmla="*/ 9047414 w 12217206"/>
              <a:gd name="connsiteY42" fmla="*/ 4506003 h 4977304"/>
              <a:gd name="connsiteX43" fmla="*/ 8999479 w 12217206"/>
              <a:gd name="connsiteY43" fmla="*/ 4509570 h 4977304"/>
              <a:gd name="connsiteX44" fmla="*/ 8999194 w 12217206"/>
              <a:gd name="connsiteY44" fmla="*/ 4509309 h 4977304"/>
              <a:gd name="connsiteX45" fmla="*/ 8990231 w 12217206"/>
              <a:gd name="connsiteY45" fmla="*/ 4510625 h 4977304"/>
              <a:gd name="connsiteX46" fmla="*/ 8984397 w 12217206"/>
              <a:gd name="connsiteY46" fmla="*/ 4512863 h 4977304"/>
              <a:gd name="connsiteX47" fmla="*/ 8968351 w 12217206"/>
              <a:gd name="connsiteY47" fmla="*/ 4516366 h 4977304"/>
              <a:gd name="connsiteX48" fmla="*/ 8962029 w 12217206"/>
              <a:gd name="connsiteY48" fmla="*/ 4515606 h 4977304"/>
              <a:gd name="connsiteX49" fmla="*/ 8957069 w 12217206"/>
              <a:gd name="connsiteY49" fmla="*/ 4513190 h 4977304"/>
              <a:gd name="connsiteX50" fmla="*/ 8889695 w 12217206"/>
              <a:gd name="connsiteY50" fmla="*/ 4533539 h 4977304"/>
              <a:gd name="connsiteX51" fmla="*/ 8746606 w 12217206"/>
              <a:gd name="connsiteY51" fmla="*/ 4530613 h 4977304"/>
              <a:gd name="connsiteX52" fmla="*/ 8702038 w 12217206"/>
              <a:gd name="connsiteY52" fmla="*/ 4532895 h 4977304"/>
              <a:gd name="connsiteX53" fmla="*/ 8590337 w 12217206"/>
              <a:gd name="connsiteY53" fmla="*/ 4542204 h 4977304"/>
              <a:gd name="connsiteX54" fmla="*/ 8519543 w 12217206"/>
              <a:gd name="connsiteY54" fmla="*/ 4526086 h 4977304"/>
              <a:gd name="connsiteX55" fmla="*/ 8505306 w 12217206"/>
              <a:gd name="connsiteY55" fmla="*/ 4532509 h 4977304"/>
              <a:gd name="connsiteX56" fmla="*/ 8500493 w 12217206"/>
              <a:gd name="connsiteY56" fmla="*/ 4535768 h 4977304"/>
              <a:gd name="connsiteX57" fmla="*/ 8492299 w 12217206"/>
              <a:gd name="connsiteY57" fmla="*/ 4538742 h 4977304"/>
              <a:gd name="connsiteX58" fmla="*/ 8491926 w 12217206"/>
              <a:gd name="connsiteY58" fmla="*/ 4538547 h 4977304"/>
              <a:gd name="connsiteX59" fmla="*/ 8484586 w 12217206"/>
              <a:gd name="connsiteY59" fmla="*/ 4541860 h 4977304"/>
              <a:gd name="connsiteX60" fmla="*/ 8361601 w 12217206"/>
              <a:gd name="connsiteY60" fmla="*/ 4557109 h 4977304"/>
              <a:gd name="connsiteX61" fmla="*/ 8348227 w 12217206"/>
              <a:gd name="connsiteY61" fmla="*/ 4557320 h 4977304"/>
              <a:gd name="connsiteX62" fmla="*/ 8346801 w 12217206"/>
              <a:gd name="connsiteY62" fmla="*/ 4556408 h 4977304"/>
              <a:gd name="connsiteX63" fmla="*/ 8308886 w 12217206"/>
              <a:gd name="connsiteY63" fmla="*/ 4575677 h 4977304"/>
              <a:gd name="connsiteX64" fmla="*/ 8289640 w 12217206"/>
              <a:gd name="connsiteY64" fmla="*/ 4590767 h 4977304"/>
              <a:gd name="connsiteX65" fmla="*/ 8278750 w 12217206"/>
              <a:gd name="connsiteY65" fmla="*/ 4597091 h 4977304"/>
              <a:gd name="connsiteX66" fmla="*/ 8277624 w 12217206"/>
              <a:gd name="connsiteY66" fmla="*/ 4601916 h 4977304"/>
              <a:gd name="connsiteX67" fmla="*/ 8260561 w 12217206"/>
              <a:gd name="connsiteY67" fmla="*/ 4609708 h 4977304"/>
              <a:gd name="connsiteX68" fmla="*/ 8257864 w 12217206"/>
              <a:gd name="connsiteY68" fmla="*/ 4609458 h 4977304"/>
              <a:gd name="connsiteX69" fmla="*/ 8246529 w 12217206"/>
              <a:gd name="connsiteY69" fmla="*/ 4620148 h 4977304"/>
              <a:gd name="connsiteX70" fmla="*/ 8240334 w 12217206"/>
              <a:gd name="connsiteY70" fmla="*/ 4634257 h 4977304"/>
              <a:gd name="connsiteX71" fmla="*/ 8084875 w 12217206"/>
              <a:gd name="connsiteY71" fmla="*/ 4684387 h 4977304"/>
              <a:gd name="connsiteX72" fmla="*/ 7900134 w 12217206"/>
              <a:gd name="connsiteY72" fmla="*/ 4729969 h 4977304"/>
              <a:gd name="connsiteX73" fmla="*/ 7713595 w 12217206"/>
              <a:gd name="connsiteY73" fmla="*/ 4757895 h 4977304"/>
              <a:gd name="connsiteX74" fmla="*/ 7609267 w 12217206"/>
              <a:gd name="connsiteY74" fmla="*/ 4754126 h 4977304"/>
              <a:gd name="connsiteX75" fmla="*/ 7522521 w 12217206"/>
              <a:gd name="connsiteY75" fmla="*/ 4760455 h 4977304"/>
              <a:gd name="connsiteX76" fmla="*/ 7514554 w 12217206"/>
              <a:gd name="connsiteY76" fmla="*/ 4763228 h 4977304"/>
              <a:gd name="connsiteX77" fmla="*/ 7502403 w 12217206"/>
              <a:gd name="connsiteY77" fmla="*/ 4764677 h 4977304"/>
              <a:gd name="connsiteX78" fmla="*/ 7502032 w 12217206"/>
              <a:gd name="connsiteY78" fmla="*/ 4764322 h 4977304"/>
              <a:gd name="connsiteX79" fmla="*/ 7490794 w 12217206"/>
              <a:gd name="connsiteY79" fmla="*/ 4766442 h 4977304"/>
              <a:gd name="connsiteX80" fmla="*/ 7400450 w 12217206"/>
              <a:gd name="connsiteY80" fmla="*/ 4757640 h 4977304"/>
              <a:gd name="connsiteX81" fmla="*/ 7307302 w 12217206"/>
              <a:gd name="connsiteY81" fmla="*/ 4747220 h 4977304"/>
              <a:gd name="connsiteX82" fmla="*/ 7305976 w 12217206"/>
              <a:gd name="connsiteY82" fmla="*/ 4745654 h 4977304"/>
              <a:gd name="connsiteX83" fmla="*/ 7213744 w 12217206"/>
              <a:gd name="connsiteY83" fmla="*/ 4773074 h 4977304"/>
              <a:gd name="connsiteX84" fmla="*/ 7196298 w 12217206"/>
              <a:gd name="connsiteY84" fmla="*/ 4778016 h 4977304"/>
              <a:gd name="connsiteX85" fmla="*/ 7192202 w 12217206"/>
              <a:gd name="connsiteY85" fmla="*/ 4783834 h 4977304"/>
              <a:gd name="connsiteX86" fmla="*/ 7166024 w 12217206"/>
              <a:gd name="connsiteY86" fmla="*/ 4788882 h 4977304"/>
              <a:gd name="connsiteX87" fmla="*/ 7092253 w 12217206"/>
              <a:gd name="connsiteY87" fmla="*/ 4802161 h 4977304"/>
              <a:gd name="connsiteX88" fmla="*/ 7013814 w 12217206"/>
              <a:gd name="connsiteY88" fmla="*/ 4801755 h 4977304"/>
              <a:gd name="connsiteX89" fmla="*/ 6899540 w 12217206"/>
              <a:gd name="connsiteY89" fmla="*/ 4833798 h 4977304"/>
              <a:gd name="connsiteX90" fmla="*/ 6703746 w 12217206"/>
              <a:gd name="connsiteY90" fmla="*/ 4864157 h 4977304"/>
              <a:gd name="connsiteX91" fmla="*/ 6545085 w 12217206"/>
              <a:gd name="connsiteY91" fmla="*/ 4895408 h 4977304"/>
              <a:gd name="connsiteX92" fmla="*/ 6313345 w 12217206"/>
              <a:gd name="connsiteY92" fmla="*/ 4946232 h 4977304"/>
              <a:gd name="connsiteX93" fmla="*/ 6164558 w 12217206"/>
              <a:gd name="connsiteY93" fmla="*/ 4948498 h 4977304"/>
              <a:gd name="connsiteX94" fmla="*/ 6069796 w 12217206"/>
              <a:gd name="connsiteY94" fmla="*/ 4970720 h 4977304"/>
              <a:gd name="connsiteX95" fmla="*/ 6064481 w 12217206"/>
              <a:gd name="connsiteY95" fmla="*/ 4969051 h 4977304"/>
              <a:gd name="connsiteX96" fmla="*/ 6044602 w 12217206"/>
              <a:gd name="connsiteY96" fmla="*/ 4969792 h 4977304"/>
              <a:gd name="connsiteX97" fmla="*/ 6037252 w 12217206"/>
              <a:gd name="connsiteY97" fmla="*/ 4960726 h 4977304"/>
              <a:gd name="connsiteX98" fmla="*/ 6006081 w 12217206"/>
              <a:gd name="connsiteY98" fmla="*/ 4955195 h 4977304"/>
              <a:gd name="connsiteX99" fmla="*/ 5920065 w 12217206"/>
              <a:gd name="connsiteY99" fmla="*/ 4944866 h 4977304"/>
              <a:gd name="connsiteX100" fmla="*/ 5755077 w 12217206"/>
              <a:gd name="connsiteY100" fmla="*/ 4976193 h 4977304"/>
              <a:gd name="connsiteX101" fmla="*/ 5623207 w 12217206"/>
              <a:gd name="connsiteY101" fmla="*/ 4977304 h 4977304"/>
              <a:gd name="connsiteX102" fmla="*/ 5467256 w 12217206"/>
              <a:gd name="connsiteY102" fmla="*/ 4962079 h 4977304"/>
              <a:gd name="connsiteX103" fmla="*/ 5429137 w 12217206"/>
              <a:gd name="connsiteY103" fmla="*/ 4949858 h 4977304"/>
              <a:gd name="connsiteX104" fmla="*/ 5378078 w 12217206"/>
              <a:gd name="connsiteY104" fmla="*/ 4930634 h 4977304"/>
              <a:gd name="connsiteX105" fmla="*/ 5258253 w 12217206"/>
              <a:gd name="connsiteY105" fmla="*/ 4908461 h 4977304"/>
              <a:gd name="connsiteX106" fmla="*/ 5219477 w 12217206"/>
              <a:gd name="connsiteY106" fmla="*/ 4896381 h 4977304"/>
              <a:gd name="connsiteX107" fmla="*/ 5171208 w 12217206"/>
              <a:gd name="connsiteY107" fmla="*/ 4893134 h 4977304"/>
              <a:gd name="connsiteX108" fmla="*/ 5153115 w 12217206"/>
              <a:gd name="connsiteY108" fmla="*/ 4885290 h 4977304"/>
              <a:gd name="connsiteX109" fmla="*/ 5139168 w 12217206"/>
              <a:gd name="connsiteY109" fmla="*/ 4881597 h 4977304"/>
              <a:gd name="connsiteX110" fmla="*/ 5136167 w 12217206"/>
              <a:gd name="connsiteY110" fmla="*/ 4879315 h 4977304"/>
              <a:gd name="connsiteX111" fmla="*/ 5118243 w 12217206"/>
              <a:gd name="connsiteY111" fmla="*/ 4867529 h 4977304"/>
              <a:gd name="connsiteX112" fmla="*/ 5062411 w 12217206"/>
              <a:gd name="connsiteY112" fmla="*/ 4874665 h 4977304"/>
              <a:gd name="connsiteX113" fmla="*/ 5008170 w 12217206"/>
              <a:gd name="connsiteY113" fmla="*/ 4856876 h 4977304"/>
              <a:gd name="connsiteX114" fmla="*/ 4837210 w 12217206"/>
              <a:gd name="connsiteY114" fmla="*/ 4830794 h 4977304"/>
              <a:gd name="connsiteX115" fmla="*/ 4759270 w 12217206"/>
              <a:gd name="connsiteY115" fmla="*/ 4800638 h 4977304"/>
              <a:gd name="connsiteX116" fmla="*/ 4720035 w 12217206"/>
              <a:gd name="connsiteY116" fmla="*/ 4790848 h 4977304"/>
              <a:gd name="connsiteX117" fmla="*/ 4718027 w 12217206"/>
              <a:gd name="connsiteY117" fmla="*/ 4790035 h 4977304"/>
              <a:gd name="connsiteX118" fmla="*/ 4718961 w 12217206"/>
              <a:gd name="connsiteY118" fmla="*/ 4789806 h 4977304"/>
              <a:gd name="connsiteX119" fmla="*/ 4714055 w 12217206"/>
              <a:gd name="connsiteY119" fmla="*/ 4788426 h 4977304"/>
              <a:gd name="connsiteX120" fmla="*/ 4718027 w 12217206"/>
              <a:gd name="connsiteY120" fmla="*/ 4790035 h 4977304"/>
              <a:gd name="connsiteX121" fmla="*/ 4712381 w 12217206"/>
              <a:gd name="connsiteY121" fmla="*/ 4791420 h 4977304"/>
              <a:gd name="connsiteX122" fmla="*/ 4512801 w 12217206"/>
              <a:gd name="connsiteY122" fmla="*/ 4780666 h 4977304"/>
              <a:gd name="connsiteX123" fmla="*/ 4425588 w 12217206"/>
              <a:gd name="connsiteY123" fmla="*/ 4769100 h 4977304"/>
              <a:gd name="connsiteX124" fmla="*/ 4314086 w 12217206"/>
              <a:gd name="connsiteY124" fmla="*/ 4774822 h 4977304"/>
              <a:gd name="connsiteX125" fmla="*/ 4312230 w 12217206"/>
              <a:gd name="connsiteY125" fmla="*/ 4773365 h 4977304"/>
              <a:gd name="connsiteX126" fmla="*/ 4292278 w 12217206"/>
              <a:gd name="connsiteY126" fmla="*/ 4771325 h 4977304"/>
              <a:gd name="connsiteX127" fmla="*/ 4287201 w 12217206"/>
              <a:gd name="connsiteY127" fmla="*/ 4774493 h 4977304"/>
              <a:gd name="connsiteX128" fmla="*/ 4273289 w 12217206"/>
              <a:gd name="connsiteY128" fmla="*/ 4774225 h 4977304"/>
              <a:gd name="connsiteX129" fmla="*/ 4245283 w 12217206"/>
              <a:gd name="connsiteY129" fmla="*/ 4776749 h 4977304"/>
              <a:gd name="connsiteX130" fmla="*/ 4199245 w 12217206"/>
              <a:gd name="connsiteY130" fmla="*/ 4773714 h 4977304"/>
              <a:gd name="connsiteX131" fmla="*/ 4198941 w 12217206"/>
              <a:gd name="connsiteY131" fmla="*/ 4772347 h 4977304"/>
              <a:gd name="connsiteX132" fmla="*/ 4188453 w 12217206"/>
              <a:gd name="connsiteY132" fmla="*/ 4766228 h 4977304"/>
              <a:gd name="connsiteX133" fmla="*/ 4139982 w 12217206"/>
              <a:gd name="connsiteY133" fmla="*/ 4748999 h 4977304"/>
              <a:gd name="connsiteX134" fmla="*/ 4080374 w 12217206"/>
              <a:gd name="connsiteY134" fmla="*/ 4720184 h 4977304"/>
              <a:gd name="connsiteX135" fmla="*/ 4071828 w 12217206"/>
              <a:gd name="connsiteY135" fmla="*/ 4719278 h 4977304"/>
              <a:gd name="connsiteX136" fmla="*/ 4071710 w 12217206"/>
              <a:gd name="connsiteY136" fmla="*/ 4718953 h 4977304"/>
              <a:gd name="connsiteX137" fmla="*/ 4056247 w 12217206"/>
              <a:gd name="connsiteY137" fmla="*/ 4717622 h 4977304"/>
              <a:gd name="connsiteX138" fmla="*/ 4039668 w 12217206"/>
              <a:gd name="connsiteY138" fmla="*/ 4715861 h 4977304"/>
              <a:gd name="connsiteX139" fmla="*/ 4034303 w 12217206"/>
              <a:gd name="connsiteY139" fmla="*/ 4713218 h 4977304"/>
              <a:gd name="connsiteX140" fmla="*/ 4032672 w 12217206"/>
              <a:gd name="connsiteY140" fmla="*/ 4709236 h 4977304"/>
              <a:gd name="connsiteX141" fmla="*/ 4031088 w 12217206"/>
              <a:gd name="connsiteY141" fmla="*/ 4709491 h 4977304"/>
              <a:gd name="connsiteX142" fmla="*/ 4001867 w 12217206"/>
              <a:gd name="connsiteY142" fmla="*/ 4695842 h 4977304"/>
              <a:gd name="connsiteX143" fmla="*/ 3934220 w 12217206"/>
              <a:gd name="connsiteY143" fmla="*/ 4676884 h 4977304"/>
              <a:gd name="connsiteX144" fmla="*/ 3894676 w 12217206"/>
              <a:gd name="connsiteY144" fmla="*/ 4670743 h 4977304"/>
              <a:gd name="connsiteX145" fmla="*/ 3787232 w 12217206"/>
              <a:gd name="connsiteY145" fmla="*/ 4648764 h 4977304"/>
              <a:gd name="connsiteX146" fmla="*/ 3680057 w 12217206"/>
              <a:gd name="connsiteY146" fmla="*/ 4622784 h 4977304"/>
              <a:gd name="connsiteX147" fmla="*/ 3607627 w 12217206"/>
              <a:gd name="connsiteY147" fmla="*/ 4587738 h 4977304"/>
              <a:gd name="connsiteX148" fmla="*/ 3601451 w 12217206"/>
              <a:gd name="connsiteY148" fmla="*/ 4589218 h 4977304"/>
              <a:gd name="connsiteX149" fmla="*/ 3592338 w 12217206"/>
              <a:gd name="connsiteY149" fmla="*/ 4589396 h 4977304"/>
              <a:gd name="connsiteX150" fmla="*/ 3592104 w 12217206"/>
              <a:gd name="connsiteY150" fmla="*/ 4589103 h 4977304"/>
              <a:gd name="connsiteX151" fmla="*/ 3583586 w 12217206"/>
              <a:gd name="connsiteY151" fmla="*/ 4589853 h 4977304"/>
              <a:gd name="connsiteX152" fmla="*/ 3533777 w 12217206"/>
              <a:gd name="connsiteY152" fmla="*/ 4579320 h 4977304"/>
              <a:gd name="connsiteX153" fmla="*/ 3470906 w 12217206"/>
              <a:gd name="connsiteY153" fmla="*/ 4575344 h 4977304"/>
              <a:gd name="connsiteX154" fmla="*/ 3398460 w 12217206"/>
              <a:gd name="connsiteY154" fmla="*/ 4562260 h 4977304"/>
              <a:gd name="connsiteX155" fmla="*/ 3361644 w 12217206"/>
              <a:gd name="connsiteY155" fmla="*/ 4580670 h 4977304"/>
              <a:gd name="connsiteX156" fmla="*/ 3341795 w 12217206"/>
              <a:gd name="connsiteY156" fmla="*/ 4582496 h 4977304"/>
              <a:gd name="connsiteX157" fmla="*/ 3339469 w 12217206"/>
              <a:gd name="connsiteY157" fmla="*/ 4581438 h 4977304"/>
              <a:gd name="connsiteX158" fmla="*/ 3260180 w 12217206"/>
              <a:gd name="connsiteY158" fmla="*/ 4587820 h 4977304"/>
              <a:gd name="connsiteX159" fmla="*/ 3140460 w 12217206"/>
              <a:gd name="connsiteY159" fmla="*/ 4596263 h 4977304"/>
              <a:gd name="connsiteX160" fmla="*/ 3028270 w 12217206"/>
              <a:gd name="connsiteY160" fmla="*/ 4599134 h 4977304"/>
              <a:gd name="connsiteX161" fmla="*/ 2779714 w 12217206"/>
              <a:gd name="connsiteY161" fmla="*/ 4622831 h 4977304"/>
              <a:gd name="connsiteX162" fmla="*/ 2649525 w 12217206"/>
              <a:gd name="connsiteY162" fmla="*/ 4658086 h 4977304"/>
              <a:gd name="connsiteX163" fmla="*/ 2566315 w 12217206"/>
              <a:gd name="connsiteY163" fmla="*/ 4605776 h 4977304"/>
              <a:gd name="connsiteX164" fmla="*/ 2441626 w 12217206"/>
              <a:gd name="connsiteY164" fmla="*/ 4620872 h 4977304"/>
              <a:gd name="connsiteX165" fmla="*/ 2313568 w 12217206"/>
              <a:gd name="connsiteY165" fmla="*/ 4630067 h 4977304"/>
              <a:gd name="connsiteX166" fmla="*/ 2207105 w 12217206"/>
              <a:gd name="connsiteY166" fmla="*/ 4624384 h 4977304"/>
              <a:gd name="connsiteX167" fmla="*/ 2093268 w 12217206"/>
              <a:gd name="connsiteY167" fmla="*/ 4606236 h 4977304"/>
              <a:gd name="connsiteX168" fmla="*/ 1996024 w 12217206"/>
              <a:gd name="connsiteY168" fmla="*/ 4597526 h 4977304"/>
              <a:gd name="connsiteX169" fmla="*/ 1926886 w 12217206"/>
              <a:gd name="connsiteY169" fmla="*/ 4621358 h 4977304"/>
              <a:gd name="connsiteX170" fmla="*/ 1920368 w 12217206"/>
              <a:gd name="connsiteY170" fmla="*/ 4616112 h 4977304"/>
              <a:gd name="connsiteX171" fmla="*/ 1871831 w 12217206"/>
              <a:gd name="connsiteY171" fmla="*/ 4617844 h 4977304"/>
              <a:gd name="connsiteX172" fmla="*/ 1785463 w 12217206"/>
              <a:gd name="connsiteY172" fmla="*/ 4647841 h 4977304"/>
              <a:gd name="connsiteX173" fmla="*/ 1737045 w 12217206"/>
              <a:gd name="connsiteY173" fmla="*/ 4642356 h 4977304"/>
              <a:gd name="connsiteX174" fmla="*/ 1673954 w 12217206"/>
              <a:gd name="connsiteY174" fmla="*/ 4624601 h 4977304"/>
              <a:gd name="connsiteX175" fmla="*/ 1602834 w 12217206"/>
              <a:gd name="connsiteY175" fmla="*/ 4640924 h 4977304"/>
              <a:gd name="connsiteX176" fmla="*/ 1490351 w 12217206"/>
              <a:gd name="connsiteY176" fmla="*/ 4613132 h 4977304"/>
              <a:gd name="connsiteX177" fmla="*/ 1149212 w 12217206"/>
              <a:gd name="connsiteY177" fmla="*/ 4564210 h 4977304"/>
              <a:gd name="connsiteX178" fmla="*/ 938574 w 12217206"/>
              <a:gd name="connsiteY178" fmla="*/ 4566821 h 4977304"/>
              <a:gd name="connsiteX179" fmla="*/ 857697 w 12217206"/>
              <a:gd name="connsiteY179" fmla="*/ 4525391 h 4977304"/>
              <a:gd name="connsiteX180" fmla="*/ 836981 w 12217206"/>
              <a:gd name="connsiteY180" fmla="*/ 4526708 h 4977304"/>
              <a:gd name="connsiteX181" fmla="*/ 816264 w 12217206"/>
              <a:gd name="connsiteY181" fmla="*/ 4524575 h 4977304"/>
              <a:gd name="connsiteX182" fmla="*/ 810965 w 12217206"/>
              <a:gd name="connsiteY182" fmla="*/ 4527718 h 4977304"/>
              <a:gd name="connsiteX183" fmla="*/ 796509 w 12217206"/>
              <a:gd name="connsiteY183" fmla="*/ 4527387 h 4977304"/>
              <a:gd name="connsiteX184" fmla="*/ 767389 w 12217206"/>
              <a:gd name="connsiteY184" fmla="*/ 4529784 h 4977304"/>
              <a:gd name="connsiteX185" fmla="*/ 762544 w 12217206"/>
              <a:gd name="connsiteY185" fmla="*/ 4527372 h 4977304"/>
              <a:gd name="connsiteX186" fmla="*/ 719567 w 12217206"/>
              <a:gd name="connsiteY186" fmla="*/ 4526534 h 4977304"/>
              <a:gd name="connsiteX187" fmla="*/ 719262 w 12217206"/>
              <a:gd name="connsiteY187" fmla="*/ 4525164 h 4977304"/>
              <a:gd name="connsiteX188" fmla="*/ 708402 w 12217206"/>
              <a:gd name="connsiteY188" fmla="*/ 4518999 h 4977304"/>
              <a:gd name="connsiteX189" fmla="*/ 596394 w 12217206"/>
              <a:gd name="connsiteY189" fmla="*/ 4472455 h 4977304"/>
              <a:gd name="connsiteX190" fmla="*/ 578149 w 12217206"/>
              <a:gd name="connsiteY190" fmla="*/ 4469575 h 4977304"/>
              <a:gd name="connsiteX191" fmla="*/ 571336 w 12217206"/>
              <a:gd name="connsiteY191" fmla="*/ 4469781 h 4977304"/>
              <a:gd name="connsiteX192" fmla="*/ 444802 w 12217206"/>
              <a:gd name="connsiteY192" fmla="*/ 4428480 h 4977304"/>
              <a:gd name="connsiteX193" fmla="*/ 403746 w 12217206"/>
              <a:gd name="connsiteY193" fmla="*/ 4422157 h 4977304"/>
              <a:gd name="connsiteX194" fmla="*/ 292240 w 12217206"/>
              <a:gd name="connsiteY194" fmla="*/ 4399681 h 4977304"/>
              <a:gd name="connsiteX195" fmla="*/ 118302 w 12217206"/>
              <a:gd name="connsiteY195" fmla="*/ 4343421 h 4977304"/>
              <a:gd name="connsiteX196" fmla="*/ 15516 w 12217206"/>
              <a:gd name="connsiteY196" fmla="*/ 4340320 h 4977304"/>
              <a:gd name="connsiteX197" fmla="*/ 2 w 12217206"/>
              <a:gd name="connsiteY197" fmla="*/ 4334381 h 4977304"/>
              <a:gd name="connsiteX198" fmla="*/ 2 w 12217206"/>
              <a:gd name="connsiteY198" fmla="*/ 3589361 h 4977304"/>
              <a:gd name="connsiteX199" fmla="*/ 0 w 12217206"/>
              <a:gd name="connsiteY199" fmla="*/ 3589361 h 4977304"/>
              <a:gd name="connsiteX200" fmla="*/ 0 w 12217206"/>
              <a:gd name="connsiteY200" fmla="*/ 3513036 h 4977304"/>
              <a:gd name="connsiteX201" fmla="*/ 0 w 12217206"/>
              <a:gd name="connsiteY201" fmla="*/ 2672265 h 4977304"/>
              <a:gd name="connsiteX202" fmla="*/ 0 w 12217206"/>
              <a:gd name="connsiteY202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2000 w 12198158"/>
              <a:gd name="connsiteY2" fmla="*/ 2726958 h 4977304"/>
              <a:gd name="connsiteX3" fmla="*/ 12198158 w 12198158"/>
              <a:gd name="connsiteY3" fmla="*/ 3664565 h 4977304"/>
              <a:gd name="connsiteX4" fmla="*/ 12132764 w 12198158"/>
              <a:gd name="connsiteY4" fmla="*/ 3748492 h 4977304"/>
              <a:gd name="connsiteX5" fmla="*/ 12053056 w 12198158"/>
              <a:gd name="connsiteY5" fmla="*/ 3749753 h 4977304"/>
              <a:gd name="connsiteX6" fmla="*/ 11938513 w 12198158"/>
              <a:gd name="connsiteY6" fmla="*/ 3754367 h 4977304"/>
              <a:gd name="connsiteX7" fmla="*/ 11853342 w 12198158"/>
              <a:gd name="connsiteY7" fmla="*/ 3782688 h 4977304"/>
              <a:gd name="connsiteX8" fmla="*/ 11704569 w 12198158"/>
              <a:gd name="connsiteY8" fmla="*/ 3839336 h 4977304"/>
              <a:gd name="connsiteX9" fmla="*/ 11577641 w 12198158"/>
              <a:gd name="connsiteY9" fmla="*/ 3885996 h 4977304"/>
              <a:gd name="connsiteX10" fmla="*/ 11508791 w 12198158"/>
              <a:gd name="connsiteY10" fmla="*/ 3969283 h 4977304"/>
              <a:gd name="connsiteX11" fmla="*/ 11388373 w 12198158"/>
              <a:gd name="connsiteY11" fmla="*/ 4027440 h 4977304"/>
              <a:gd name="connsiteX12" fmla="*/ 11276406 w 12198158"/>
              <a:gd name="connsiteY12" fmla="*/ 4056099 h 4977304"/>
              <a:gd name="connsiteX13" fmla="*/ 11190251 w 12198158"/>
              <a:gd name="connsiteY13" fmla="*/ 4073272 h 4977304"/>
              <a:gd name="connsiteX14" fmla="*/ 11139995 w 12198158"/>
              <a:gd name="connsiteY14" fmla="*/ 4081811 h 4977304"/>
              <a:gd name="connsiteX15" fmla="*/ 11040727 w 12198158"/>
              <a:gd name="connsiteY15" fmla="*/ 4081109 h 4977304"/>
              <a:gd name="connsiteX16" fmla="*/ 10969005 w 12198158"/>
              <a:gd name="connsiteY16" fmla="*/ 4091154 h 4977304"/>
              <a:gd name="connsiteX17" fmla="*/ 10899772 w 12198158"/>
              <a:gd name="connsiteY17" fmla="*/ 4122857 h 4977304"/>
              <a:gd name="connsiteX18" fmla="*/ 10838983 w 12198158"/>
              <a:gd name="connsiteY18" fmla="*/ 4155791 h 4977304"/>
              <a:gd name="connsiteX19" fmla="*/ 10769520 w 12198158"/>
              <a:gd name="connsiteY19" fmla="*/ 4198574 h 4977304"/>
              <a:gd name="connsiteX20" fmla="*/ 10570843 w 12198158"/>
              <a:gd name="connsiteY20" fmla="*/ 4255424 h 4977304"/>
              <a:gd name="connsiteX21" fmla="*/ 10512263 w 12198158"/>
              <a:gd name="connsiteY21" fmla="*/ 4291698 h 4977304"/>
              <a:gd name="connsiteX22" fmla="*/ 10439016 w 12198158"/>
              <a:gd name="connsiteY22" fmla="*/ 4293933 h 4977304"/>
              <a:gd name="connsiteX23" fmla="*/ 10376941 w 12198158"/>
              <a:gd name="connsiteY23" fmla="*/ 4298111 h 4977304"/>
              <a:gd name="connsiteX24" fmla="*/ 10329960 w 12198158"/>
              <a:gd name="connsiteY24" fmla="*/ 4298774 h 4977304"/>
              <a:gd name="connsiteX25" fmla="*/ 10254256 w 12198158"/>
              <a:gd name="connsiteY25" fmla="*/ 4309364 h 4977304"/>
              <a:gd name="connsiteX26" fmla="*/ 10119745 w 12198158"/>
              <a:gd name="connsiteY26" fmla="*/ 4321869 h 4977304"/>
              <a:gd name="connsiteX27" fmla="*/ 10075444 w 12198158"/>
              <a:gd name="connsiteY27" fmla="*/ 4324144 h 4977304"/>
              <a:gd name="connsiteX28" fmla="*/ 10032543 w 12198158"/>
              <a:gd name="connsiteY28" fmla="*/ 4322337 h 4977304"/>
              <a:gd name="connsiteX29" fmla="*/ 9953375 w 12198158"/>
              <a:gd name="connsiteY29" fmla="*/ 4339186 h 4977304"/>
              <a:gd name="connsiteX30" fmla="*/ 9841223 w 12198158"/>
              <a:gd name="connsiteY30" fmla="*/ 4346536 h 4977304"/>
              <a:gd name="connsiteX31" fmla="*/ 9721820 w 12198158"/>
              <a:gd name="connsiteY31" fmla="*/ 4368481 h 4977304"/>
              <a:gd name="connsiteX32" fmla="*/ 9578114 w 12198158"/>
              <a:gd name="connsiteY32" fmla="*/ 4380883 h 4977304"/>
              <a:gd name="connsiteX33" fmla="*/ 9336820 w 12198158"/>
              <a:gd name="connsiteY33" fmla="*/ 4430514 h 4977304"/>
              <a:gd name="connsiteX34" fmla="*/ 9272837 w 12198158"/>
              <a:gd name="connsiteY34" fmla="*/ 4491645 h 4977304"/>
              <a:gd name="connsiteX35" fmla="*/ 9188677 w 12198158"/>
              <a:gd name="connsiteY35" fmla="*/ 4497828 h 4977304"/>
              <a:gd name="connsiteX36" fmla="*/ 9183116 w 12198158"/>
              <a:gd name="connsiteY36" fmla="*/ 4507862 h 4977304"/>
              <a:gd name="connsiteX37" fmla="*/ 9145128 w 12198158"/>
              <a:gd name="connsiteY37" fmla="*/ 4520027 h 4977304"/>
              <a:gd name="connsiteX38" fmla="*/ 9144106 w 12198158"/>
              <a:gd name="connsiteY38" fmla="*/ 4518870 h 4977304"/>
              <a:gd name="connsiteX39" fmla="*/ 9131223 w 12198158"/>
              <a:gd name="connsiteY39" fmla="*/ 4516515 h 4977304"/>
              <a:gd name="connsiteX40" fmla="*/ 9107733 w 12198158"/>
              <a:gd name="connsiteY40" fmla="*/ 4515031 h 4977304"/>
              <a:gd name="connsiteX41" fmla="*/ 9047414 w 12198158"/>
              <a:gd name="connsiteY41" fmla="*/ 4506003 h 4977304"/>
              <a:gd name="connsiteX42" fmla="*/ 8999479 w 12198158"/>
              <a:gd name="connsiteY42" fmla="*/ 4509570 h 4977304"/>
              <a:gd name="connsiteX43" fmla="*/ 8999194 w 12198158"/>
              <a:gd name="connsiteY43" fmla="*/ 4509309 h 4977304"/>
              <a:gd name="connsiteX44" fmla="*/ 8990231 w 12198158"/>
              <a:gd name="connsiteY44" fmla="*/ 4510625 h 4977304"/>
              <a:gd name="connsiteX45" fmla="*/ 8984397 w 12198158"/>
              <a:gd name="connsiteY45" fmla="*/ 4512863 h 4977304"/>
              <a:gd name="connsiteX46" fmla="*/ 8968351 w 12198158"/>
              <a:gd name="connsiteY46" fmla="*/ 4516366 h 4977304"/>
              <a:gd name="connsiteX47" fmla="*/ 8962029 w 12198158"/>
              <a:gd name="connsiteY47" fmla="*/ 4515606 h 4977304"/>
              <a:gd name="connsiteX48" fmla="*/ 8957069 w 12198158"/>
              <a:gd name="connsiteY48" fmla="*/ 4513190 h 4977304"/>
              <a:gd name="connsiteX49" fmla="*/ 8889695 w 12198158"/>
              <a:gd name="connsiteY49" fmla="*/ 4533539 h 4977304"/>
              <a:gd name="connsiteX50" fmla="*/ 8746606 w 12198158"/>
              <a:gd name="connsiteY50" fmla="*/ 4530613 h 4977304"/>
              <a:gd name="connsiteX51" fmla="*/ 8702038 w 12198158"/>
              <a:gd name="connsiteY51" fmla="*/ 4532895 h 4977304"/>
              <a:gd name="connsiteX52" fmla="*/ 8590337 w 12198158"/>
              <a:gd name="connsiteY52" fmla="*/ 4542204 h 4977304"/>
              <a:gd name="connsiteX53" fmla="*/ 8519543 w 12198158"/>
              <a:gd name="connsiteY53" fmla="*/ 4526086 h 4977304"/>
              <a:gd name="connsiteX54" fmla="*/ 8505306 w 12198158"/>
              <a:gd name="connsiteY54" fmla="*/ 4532509 h 4977304"/>
              <a:gd name="connsiteX55" fmla="*/ 8500493 w 12198158"/>
              <a:gd name="connsiteY55" fmla="*/ 4535768 h 4977304"/>
              <a:gd name="connsiteX56" fmla="*/ 8492299 w 12198158"/>
              <a:gd name="connsiteY56" fmla="*/ 4538742 h 4977304"/>
              <a:gd name="connsiteX57" fmla="*/ 8491926 w 12198158"/>
              <a:gd name="connsiteY57" fmla="*/ 4538547 h 4977304"/>
              <a:gd name="connsiteX58" fmla="*/ 8484586 w 12198158"/>
              <a:gd name="connsiteY58" fmla="*/ 4541860 h 4977304"/>
              <a:gd name="connsiteX59" fmla="*/ 8361601 w 12198158"/>
              <a:gd name="connsiteY59" fmla="*/ 4557109 h 4977304"/>
              <a:gd name="connsiteX60" fmla="*/ 8348227 w 12198158"/>
              <a:gd name="connsiteY60" fmla="*/ 4557320 h 4977304"/>
              <a:gd name="connsiteX61" fmla="*/ 8346801 w 12198158"/>
              <a:gd name="connsiteY61" fmla="*/ 4556408 h 4977304"/>
              <a:gd name="connsiteX62" fmla="*/ 8308886 w 12198158"/>
              <a:gd name="connsiteY62" fmla="*/ 4575677 h 4977304"/>
              <a:gd name="connsiteX63" fmla="*/ 8289640 w 12198158"/>
              <a:gd name="connsiteY63" fmla="*/ 4590767 h 4977304"/>
              <a:gd name="connsiteX64" fmla="*/ 8278750 w 12198158"/>
              <a:gd name="connsiteY64" fmla="*/ 4597091 h 4977304"/>
              <a:gd name="connsiteX65" fmla="*/ 8277624 w 12198158"/>
              <a:gd name="connsiteY65" fmla="*/ 4601916 h 4977304"/>
              <a:gd name="connsiteX66" fmla="*/ 8260561 w 12198158"/>
              <a:gd name="connsiteY66" fmla="*/ 4609708 h 4977304"/>
              <a:gd name="connsiteX67" fmla="*/ 8257864 w 12198158"/>
              <a:gd name="connsiteY67" fmla="*/ 4609458 h 4977304"/>
              <a:gd name="connsiteX68" fmla="*/ 8246529 w 12198158"/>
              <a:gd name="connsiteY68" fmla="*/ 4620148 h 4977304"/>
              <a:gd name="connsiteX69" fmla="*/ 8240334 w 12198158"/>
              <a:gd name="connsiteY69" fmla="*/ 4634257 h 4977304"/>
              <a:gd name="connsiteX70" fmla="*/ 8084875 w 12198158"/>
              <a:gd name="connsiteY70" fmla="*/ 4684387 h 4977304"/>
              <a:gd name="connsiteX71" fmla="*/ 7900134 w 12198158"/>
              <a:gd name="connsiteY71" fmla="*/ 4729969 h 4977304"/>
              <a:gd name="connsiteX72" fmla="*/ 7713595 w 12198158"/>
              <a:gd name="connsiteY72" fmla="*/ 4757895 h 4977304"/>
              <a:gd name="connsiteX73" fmla="*/ 7609267 w 12198158"/>
              <a:gd name="connsiteY73" fmla="*/ 4754126 h 4977304"/>
              <a:gd name="connsiteX74" fmla="*/ 7522521 w 12198158"/>
              <a:gd name="connsiteY74" fmla="*/ 4760455 h 4977304"/>
              <a:gd name="connsiteX75" fmla="*/ 7514554 w 12198158"/>
              <a:gd name="connsiteY75" fmla="*/ 4763228 h 4977304"/>
              <a:gd name="connsiteX76" fmla="*/ 7502403 w 12198158"/>
              <a:gd name="connsiteY76" fmla="*/ 4764677 h 4977304"/>
              <a:gd name="connsiteX77" fmla="*/ 7502032 w 12198158"/>
              <a:gd name="connsiteY77" fmla="*/ 4764322 h 4977304"/>
              <a:gd name="connsiteX78" fmla="*/ 7490794 w 12198158"/>
              <a:gd name="connsiteY78" fmla="*/ 4766442 h 4977304"/>
              <a:gd name="connsiteX79" fmla="*/ 7400450 w 12198158"/>
              <a:gd name="connsiteY79" fmla="*/ 4757640 h 4977304"/>
              <a:gd name="connsiteX80" fmla="*/ 7307302 w 12198158"/>
              <a:gd name="connsiteY80" fmla="*/ 4747220 h 4977304"/>
              <a:gd name="connsiteX81" fmla="*/ 7305976 w 12198158"/>
              <a:gd name="connsiteY81" fmla="*/ 4745654 h 4977304"/>
              <a:gd name="connsiteX82" fmla="*/ 7213744 w 12198158"/>
              <a:gd name="connsiteY82" fmla="*/ 4773074 h 4977304"/>
              <a:gd name="connsiteX83" fmla="*/ 7196298 w 12198158"/>
              <a:gd name="connsiteY83" fmla="*/ 4778016 h 4977304"/>
              <a:gd name="connsiteX84" fmla="*/ 7192202 w 12198158"/>
              <a:gd name="connsiteY84" fmla="*/ 4783834 h 4977304"/>
              <a:gd name="connsiteX85" fmla="*/ 7166024 w 12198158"/>
              <a:gd name="connsiteY85" fmla="*/ 4788882 h 4977304"/>
              <a:gd name="connsiteX86" fmla="*/ 7092253 w 12198158"/>
              <a:gd name="connsiteY86" fmla="*/ 4802161 h 4977304"/>
              <a:gd name="connsiteX87" fmla="*/ 7013814 w 12198158"/>
              <a:gd name="connsiteY87" fmla="*/ 4801755 h 4977304"/>
              <a:gd name="connsiteX88" fmla="*/ 6899540 w 12198158"/>
              <a:gd name="connsiteY88" fmla="*/ 4833798 h 4977304"/>
              <a:gd name="connsiteX89" fmla="*/ 6703746 w 12198158"/>
              <a:gd name="connsiteY89" fmla="*/ 4864157 h 4977304"/>
              <a:gd name="connsiteX90" fmla="*/ 6545085 w 12198158"/>
              <a:gd name="connsiteY90" fmla="*/ 4895408 h 4977304"/>
              <a:gd name="connsiteX91" fmla="*/ 6313345 w 12198158"/>
              <a:gd name="connsiteY91" fmla="*/ 4946232 h 4977304"/>
              <a:gd name="connsiteX92" fmla="*/ 6164558 w 12198158"/>
              <a:gd name="connsiteY92" fmla="*/ 4948498 h 4977304"/>
              <a:gd name="connsiteX93" fmla="*/ 6069796 w 12198158"/>
              <a:gd name="connsiteY93" fmla="*/ 4970720 h 4977304"/>
              <a:gd name="connsiteX94" fmla="*/ 6064481 w 12198158"/>
              <a:gd name="connsiteY94" fmla="*/ 4969051 h 4977304"/>
              <a:gd name="connsiteX95" fmla="*/ 6044602 w 12198158"/>
              <a:gd name="connsiteY95" fmla="*/ 4969792 h 4977304"/>
              <a:gd name="connsiteX96" fmla="*/ 6037252 w 12198158"/>
              <a:gd name="connsiteY96" fmla="*/ 4960726 h 4977304"/>
              <a:gd name="connsiteX97" fmla="*/ 6006081 w 12198158"/>
              <a:gd name="connsiteY97" fmla="*/ 4955195 h 4977304"/>
              <a:gd name="connsiteX98" fmla="*/ 5920065 w 12198158"/>
              <a:gd name="connsiteY98" fmla="*/ 4944866 h 4977304"/>
              <a:gd name="connsiteX99" fmla="*/ 5755077 w 12198158"/>
              <a:gd name="connsiteY99" fmla="*/ 4976193 h 4977304"/>
              <a:gd name="connsiteX100" fmla="*/ 5623207 w 12198158"/>
              <a:gd name="connsiteY100" fmla="*/ 4977304 h 4977304"/>
              <a:gd name="connsiteX101" fmla="*/ 5467256 w 12198158"/>
              <a:gd name="connsiteY101" fmla="*/ 4962079 h 4977304"/>
              <a:gd name="connsiteX102" fmla="*/ 5429137 w 12198158"/>
              <a:gd name="connsiteY102" fmla="*/ 4949858 h 4977304"/>
              <a:gd name="connsiteX103" fmla="*/ 5378078 w 12198158"/>
              <a:gd name="connsiteY103" fmla="*/ 4930634 h 4977304"/>
              <a:gd name="connsiteX104" fmla="*/ 5258253 w 12198158"/>
              <a:gd name="connsiteY104" fmla="*/ 4908461 h 4977304"/>
              <a:gd name="connsiteX105" fmla="*/ 5219477 w 12198158"/>
              <a:gd name="connsiteY105" fmla="*/ 4896381 h 4977304"/>
              <a:gd name="connsiteX106" fmla="*/ 5171208 w 12198158"/>
              <a:gd name="connsiteY106" fmla="*/ 4893134 h 4977304"/>
              <a:gd name="connsiteX107" fmla="*/ 5153115 w 12198158"/>
              <a:gd name="connsiteY107" fmla="*/ 4885290 h 4977304"/>
              <a:gd name="connsiteX108" fmla="*/ 5139168 w 12198158"/>
              <a:gd name="connsiteY108" fmla="*/ 4881597 h 4977304"/>
              <a:gd name="connsiteX109" fmla="*/ 5136167 w 12198158"/>
              <a:gd name="connsiteY109" fmla="*/ 4879315 h 4977304"/>
              <a:gd name="connsiteX110" fmla="*/ 5118243 w 12198158"/>
              <a:gd name="connsiteY110" fmla="*/ 4867529 h 4977304"/>
              <a:gd name="connsiteX111" fmla="*/ 5062411 w 12198158"/>
              <a:gd name="connsiteY111" fmla="*/ 4874665 h 4977304"/>
              <a:gd name="connsiteX112" fmla="*/ 5008170 w 12198158"/>
              <a:gd name="connsiteY112" fmla="*/ 4856876 h 4977304"/>
              <a:gd name="connsiteX113" fmla="*/ 4837210 w 12198158"/>
              <a:gd name="connsiteY113" fmla="*/ 4830794 h 4977304"/>
              <a:gd name="connsiteX114" fmla="*/ 4759270 w 12198158"/>
              <a:gd name="connsiteY114" fmla="*/ 4800638 h 4977304"/>
              <a:gd name="connsiteX115" fmla="*/ 4720035 w 12198158"/>
              <a:gd name="connsiteY115" fmla="*/ 4790848 h 4977304"/>
              <a:gd name="connsiteX116" fmla="*/ 4718027 w 12198158"/>
              <a:gd name="connsiteY116" fmla="*/ 4790035 h 4977304"/>
              <a:gd name="connsiteX117" fmla="*/ 4718961 w 12198158"/>
              <a:gd name="connsiteY117" fmla="*/ 4789806 h 4977304"/>
              <a:gd name="connsiteX118" fmla="*/ 4714055 w 12198158"/>
              <a:gd name="connsiteY118" fmla="*/ 4788426 h 4977304"/>
              <a:gd name="connsiteX119" fmla="*/ 4718027 w 12198158"/>
              <a:gd name="connsiteY119" fmla="*/ 4790035 h 4977304"/>
              <a:gd name="connsiteX120" fmla="*/ 4712381 w 12198158"/>
              <a:gd name="connsiteY120" fmla="*/ 4791420 h 4977304"/>
              <a:gd name="connsiteX121" fmla="*/ 4512801 w 12198158"/>
              <a:gd name="connsiteY121" fmla="*/ 4780666 h 4977304"/>
              <a:gd name="connsiteX122" fmla="*/ 4425588 w 12198158"/>
              <a:gd name="connsiteY122" fmla="*/ 4769100 h 4977304"/>
              <a:gd name="connsiteX123" fmla="*/ 4314086 w 12198158"/>
              <a:gd name="connsiteY123" fmla="*/ 4774822 h 4977304"/>
              <a:gd name="connsiteX124" fmla="*/ 4312230 w 12198158"/>
              <a:gd name="connsiteY124" fmla="*/ 4773365 h 4977304"/>
              <a:gd name="connsiteX125" fmla="*/ 4292278 w 12198158"/>
              <a:gd name="connsiteY125" fmla="*/ 4771325 h 4977304"/>
              <a:gd name="connsiteX126" fmla="*/ 4287201 w 12198158"/>
              <a:gd name="connsiteY126" fmla="*/ 4774493 h 4977304"/>
              <a:gd name="connsiteX127" fmla="*/ 4273289 w 12198158"/>
              <a:gd name="connsiteY127" fmla="*/ 4774225 h 4977304"/>
              <a:gd name="connsiteX128" fmla="*/ 4245283 w 12198158"/>
              <a:gd name="connsiteY128" fmla="*/ 4776749 h 4977304"/>
              <a:gd name="connsiteX129" fmla="*/ 4199245 w 12198158"/>
              <a:gd name="connsiteY129" fmla="*/ 4773714 h 4977304"/>
              <a:gd name="connsiteX130" fmla="*/ 4198941 w 12198158"/>
              <a:gd name="connsiteY130" fmla="*/ 4772347 h 4977304"/>
              <a:gd name="connsiteX131" fmla="*/ 4188453 w 12198158"/>
              <a:gd name="connsiteY131" fmla="*/ 4766228 h 4977304"/>
              <a:gd name="connsiteX132" fmla="*/ 4139982 w 12198158"/>
              <a:gd name="connsiteY132" fmla="*/ 4748999 h 4977304"/>
              <a:gd name="connsiteX133" fmla="*/ 4080374 w 12198158"/>
              <a:gd name="connsiteY133" fmla="*/ 4720184 h 4977304"/>
              <a:gd name="connsiteX134" fmla="*/ 4071828 w 12198158"/>
              <a:gd name="connsiteY134" fmla="*/ 4719278 h 4977304"/>
              <a:gd name="connsiteX135" fmla="*/ 4071710 w 12198158"/>
              <a:gd name="connsiteY135" fmla="*/ 4718953 h 4977304"/>
              <a:gd name="connsiteX136" fmla="*/ 4056247 w 12198158"/>
              <a:gd name="connsiteY136" fmla="*/ 4717622 h 4977304"/>
              <a:gd name="connsiteX137" fmla="*/ 4039668 w 12198158"/>
              <a:gd name="connsiteY137" fmla="*/ 4715861 h 4977304"/>
              <a:gd name="connsiteX138" fmla="*/ 4034303 w 12198158"/>
              <a:gd name="connsiteY138" fmla="*/ 4713218 h 4977304"/>
              <a:gd name="connsiteX139" fmla="*/ 4032672 w 12198158"/>
              <a:gd name="connsiteY139" fmla="*/ 4709236 h 4977304"/>
              <a:gd name="connsiteX140" fmla="*/ 4031088 w 12198158"/>
              <a:gd name="connsiteY140" fmla="*/ 4709491 h 4977304"/>
              <a:gd name="connsiteX141" fmla="*/ 4001867 w 12198158"/>
              <a:gd name="connsiteY141" fmla="*/ 4695842 h 4977304"/>
              <a:gd name="connsiteX142" fmla="*/ 3934220 w 12198158"/>
              <a:gd name="connsiteY142" fmla="*/ 4676884 h 4977304"/>
              <a:gd name="connsiteX143" fmla="*/ 3894676 w 12198158"/>
              <a:gd name="connsiteY143" fmla="*/ 4670743 h 4977304"/>
              <a:gd name="connsiteX144" fmla="*/ 3787232 w 12198158"/>
              <a:gd name="connsiteY144" fmla="*/ 4648764 h 4977304"/>
              <a:gd name="connsiteX145" fmla="*/ 3680057 w 12198158"/>
              <a:gd name="connsiteY145" fmla="*/ 4622784 h 4977304"/>
              <a:gd name="connsiteX146" fmla="*/ 3607627 w 12198158"/>
              <a:gd name="connsiteY146" fmla="*/ 4587738 h 4977304"/>
              <a:gd name="connsiteX147" fmla="*/ 3601451 w 12198158"/>
              <a:gd name="connsiteY147" fmla="*/ 4589218 h 4977304"/>
              <a:gd name="connsiteX148" fmla="*/ 3592338 w 12198158"/>
              <a:gd name="connsiteY148" fmla="*/ 4589396 h 4977304"/>
              <a:gd name="connsiteX149" fmla="*/ 3592104 w 12198158"/>
              <a:gd name="connsiteY149" fmla="*/ 4589103 h 4977304"/>
              <a:gd name="connsiteX150" fmla="*/ 3583586 w 12198158"/>
              <a:gd name="connsiteY150" fmla="*/ 4589853 h 4977304"/>
              <a:gd name="connsiteX151" fmla="*/ 3533777 w 12198158"/>
              <a:gd name="connsiteY151" fmla="*/ 4579320 h 4977304"/>
              <a:gd name="connsiteX152" fmla="*/ 3470906 w 12198158"/>
              <a:gd name="connsiteY152" fmla="*/ 4575344 h 4977304"/>
              <a:gd name="connsiteX153" fmla="*/ 3398460 w 12198158"/>
              <a:gd name="connsiteY153" fmla="*/ 4562260 h 4977304"/>
              <a:gd name="connsiteX154" fmla="*/ 3361644 w 12198158"/>
              <a:gd name="connsiteY154" fmla="*/ 4580670 h 4977304"/>
              <a:gd name="connsiteX155" fmla="*/ 3341795 w 12198158"/>
              <a:gd name="connsiteY155" fmla="*/ 4582496 h 4977304"/>
              <a:gd name="connsiteX156" fmla="*/ 3339469 w 12198158"/>
              <a:gd name="connsiteY156" fmla="*/ 4581438 h 4977304"/>
              <a:gd name="connsiteX157" fmla="*/ 3260180 w 12198158"/>
              <a:gd name="connsiteY157" fmla="*/ 4587820 h 4977304"/>
              <a:gd name="connsiteX158" fmla="*/ 3140460 w 12198158"/>
              <a:gd name="connsiteY158" fmla="*/ 4596263 h 4977304"/>
              <a:gd name="connsiteX159" fmla="*/ 3028270 w 12198158"/>
              <a:gd name="connsiteY159" fmla="*/ 4599134 h 4977304"/>
              <a:gd name="connsiteX160" fmla="*/ 2779714 w 12198158"/>
              <a:gd name="connsiteY160" fmla="*/ 4622831 h 4977304"/>
              <a:gd name="connsiteX161" fmla="*/ 2649525 w 12198158"/>
              <a:gd name="connsiteY161" fmla="*/ 4658086 h 4977304"/>
              <a:gd name="connsiteX162" fmla="*/ 2566315 w 12198158"/>
              <a:gd name="connsiteY162" fmla="*/ 4605776 h 4977304"/>
              <a:gd name="connsiteX163" fmla="*/ 2441626 w 12198158"/>
              <a:gd name="connsiteY163" fmla="*/ 4620872 h 4977304"/>
              <a:gd name="connsiteX164" fmla="*/ 2313568 w 12198158"/>
              <a:gd name="connsiteY164" fmla="*/ 4630067 h 4977304"/>
              <a:gd name="connsiteX165" fmla="*/ 2207105 w 12198158"/>
              <a:gd name="connsiteY165" fmla="*/ 4624384 h 4977304"/>
              <a:gd name="connsiteX166" fmla="*/ 2093268 w 12198158"/>
              <a:gd name="connsiteY166" fmla="*/ 4606236 h 4977304"/>
              <a:gd name="connsiteX167" fmla="*/ 1996024 w 12198158"/>
              <a:gd name="connsiteY167" fmla="*/ 4597526 h 4977304"/>
              <a:gd name="connsiteX168" fmla="*/ 1926886 w 12198158"/>
              <a:gd name="connsiteY168" fmla="*/ 4621358 h 4977304"/>
              <a:gd name="connsiteX169" fmla="*/ 1920368 w 12198158"/>
              <a:gd name="connsiteY169" fmla="*/ 4616112 h 4977304"/>
              <a:gd name="connsiteX170" fmla="*/ 1871831 w 12198158"/>
              <a:gd name="connsiteY170" fmla="*/ 4617844 h 4977304"/>
              <a:gd name="connsiteX171" fmla="*/ 1785463 w 12198158"/>
              <a:gd name="connsiteY171" fmla="*/ 4647841 h 4977304"/>
              <a:gd name="connsiteX172" fmla="*/ 1737045 w 12198158"/>
              <a:gd name="connsiteY172" fmla="*/ 4642356 h 4977304"/>
              <a:gd name="connsiteX173" fmla="*/ 1673954 w 12198158"/>
              <a:gd name="connsiteY173" fmla="*/ 4624601 h 4977304"/>
              <a:gd name="connsiteX174" fmla="*/ 1602834 w 12198158"/>
              <a:gd name="connsiteY174" fmla="*/ 4640924 h 4977304"/>
              <a:gd name="connsiteX175" fmla="*/ 1490351 w 12198158"/>
              <a:gd name="connsiteY175" fmla="*/ 4613132 h 4977304"/>
              <a:gd name="connsiteX176" fmla="*/ 1149212 w 12198158"/>
              <a:gd name="connsiteY176" fmla="*/ 4564210 h 4977304"/>
              <a:gd name="connsiteX177" fmla="*/ 938574 w 12198158"/>
              <a:gd name="connsiteY177" fmla="*/ 4566821 h 4977304"/>
              <a:gd name="connsiteX178" fmla="*/ 857697 w 12198158"/>
              <a:gd name="connsiteY178" fmla="*/ 4525391 h 4977304"/>
              <a:gd name="connsiteX179" fmla="*/ 836981 w 12198158"/>
              <a:gd name="connsiteY179" fmla="*/ 4526708 h 4977304"/>
              <a:gd name="connsiteX180" fmla="*/ 816264 w 12198158"/>
              <a:gd name="connsiteY180" fmla="*/ 4524575 h 4977304"/>
              <a:gd name="connsiteX181" fmla="*/ 810965 w 12198158"/>
              <a:gd name="connsiteY181" fmla="*/ 4527718 h 4977304"/>
              <a:gd name="connsiteX182" fmla="*/ 796509 w 12198158"/>
              <a:gd name="connsiteY182" fmla="*/ 4527387 h 4977304"/>
              <a:gd name="connsiteX183" fmla="*/ 767389 w 12198158"/>
              <a:gd name="connsiteY183" fmla="*/ 4529784 h 4977304"/>
              <a:gd name="connsiteX184" fmla="*/ 762544 w 12198158"/>
              <a:gd name="connsiteY184" fmla="*/ 4527372 h 4977304"/>
              <a:gd name="connsiteX185" fmla="*/ 719567 w 12198158"/>
              <a:gd name="connsiteY185" fmla="*/ 4526534 h 4977304"/>
              <a:gd name="connsiteX186" fmla="*/ 719262 w 12198158"/>
              <a:gd name="connsiteY186" fmla="*/ 4525164 h 4977304"/>
              <a:gd name="connsiteX187" fmla="*/ 708402 w 12198158"/>
              <a:gd name="connsiteY187" fmla="*/ 4518999 h 4977304"/>
              <a:gd name="connsiteX188" fmla="*/ 596394 w 12198158"/>
              <a:gd name="connsiteY188" fmla="*/ 4472455 h 4977304"/>
              <a:gd name="connsiteX189" fmla="*/ 578149 w 12198158"/>
              <a:gd name="connsiteY189" fmla="*/ 4469575 h 4977304"/>
              <a:gd name="connsiteX190" fmla="*/ 571336 w 12198158"/>
              <a:gd name="connsiteY190" fmla="*/ 4469781 h 4977304"/>
              <a:gd name="connsiteX191" fmla="*/ 444802 w 12198158"/>
              <a:gd name="connsiteY191" fmla="*/ 4428480 h 4977304"/>
              <a:gd name="connsiteX192" fmla="*/ 403746 w 12198158"/>
              <a:gd name="connsiteY192" fmla="*/ 4422157 h 4977304"/>
              <a:gd name="connsiteX193" fmla="*/ 292240 w 12198158"/>
              <a:gd name="connsiteY193" fmla="*/ 4399681 h 4977304"/>
              <a:gd name="connsiteX194" fmla="*/ 118302 w 12198158"/>
              <a:gd name="connsiteY194" fmla="*/ 4343421 h 4977304"/>
              <a:gd name="connsiteX195" fmla="*/ 15516 w 12198158"/>
              <a:gd name="connsiteY195" fmla="*/ 4340320 h 4977304"/>
              <a:gd name="connsiteX196" fmla="*/ 2 w 12198158"/>
              <a:gd name="connsiteY196" fmla="*/ 4334381 h 4977304"/>
              <a:gd name="connsiteX197" fmla="*/ 2 w 12198158"/>
              <a:gd name="connsiteY197" fmla="*/ 3589361 h 4977304"/>
              <a:gd name="connsiteX198" fmla="*/ 0 w 12198158"/>
              <a:gd name="connsiteY198" fmla="*/ 3589361 h 4977304"/>
              <a:gd name="connsiteX199" fmla="*/ 0 w 12198158"/>
              <a:gd name="connsiteY199" fmla="*/ 3513036 h 4977304"/>
              <a:gd name="connsiteX200" fmla="*/ 0 w 12198158"/>
              <a:gd name="connsiteY200" fmla="*/ 2672265 h 4977304"/>
              <a:gd name="connsiteX201" fmla="*/ 0 w 12198158"/>
              <a:gd name="connsiteY201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3513036 h 4977304"/>
              <a:gd name="connsiteX199" fmla="*/ 0 w 12198158"/>
              <a:gd name="connsiteY199" fmla="*/ 2672265 h 4977304"/>
              <a:gd name="connsiteX200" fmla="*/ 0 w 12198158"/>
              <a:gd name="connsiteY200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3513036 h 4977304"/>
              <a:gd name="connsiteX199" fmla="*/ 0 w 12198158"/>
              <a:gd name="connsiteY199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0 w 12198158"/>
              <a:gd name="connsiteY196" fmla="*/ 0 h 4977304"/>
              <a:gd name="connsiteX0" fmla="*/ 0 w 12198158"/>
              <a:gd name="connsiteY0" fmla="*/ 0 h 5453385"/>
              <a:gd name="connsiteX1" fmla="*/ 12192000 w 12198158"/>
              <a:gd name="connsiteY1" fmla="*/ 476081 h 5453385"/>
              <a:gd name="connsiteX2" fmla="*/ 12198158 w 12198158"/>
              <a:gd name="connsiteY2" fmla="*/ 4140646 h 5453385"/>
              <a:gd name="connsiteX3" fmla="*/ 12132764 w 12198158"/>
              <a:gd name="connsiteY3" fmla="*/ 4224573 h 5453385"/>
              <a:gd name="connsiteX4" fmla="*/ 12053056 w 12198158"/>
              <a:gd name="connsiteY4" fmla="*/ 4225834 h 5453385"/>
              <a:gd name="connsiteX5" fmla="*/ 11938513 w 12198158"/>
              <a:gd name="connsiteY5" fmla="*/ 4230448 h 5453385"/>
              <a:gd name="connsiteX6" fmla="*/ 11853342 w 12198158"/>
              <a:gd name="connsiteY6" fmla="*/ 4258769 h 5453385"/>
              <a:gd name="connsiteX7" fmla="*/ 11704569 w 12198158"/>
              <a:gd name="connsiteY7" fmla="*/ 4315417 h 5453385"/>
              <a:gd name="connsiteX8" fmla="*/ 11577641 w 12198158"/>
              <a:gd name="connsiteY8" fmla="*/ 4362077 h 5453385"/>
              <a:gd name="connsiteX9" fmla="*/ 11508791 w 12198158"/>
              <a:gd name="connsiteY9" fmla="*/ 4445364 h 5453385"/>
              <a:gd name="connsiteX10" fmla="*/ 11388373 w 12198158"/>
              <a:gd name="connsiteY10" fmla="*/ 4503521 h 5453385"/>
              <a:gd name="connsiteX11" fmla="*/ 11276406 w 12198158"/>
              <a:gd name="connsiteY11" fmla="*/ 4532180 h 5453385"/>
              <a:gd name="connsiteX12" fmla="*/ 11190251 w 12198158"/>
              <a:gd name="connsiteY12" fmla="*/ 4549353 h 5453385"/>
              <a:gd name="connsiteX13" fmla="*/ 11139995 w 12198158"/>
              <a:gd name="connsiteY13" fmla="*/ 4557892 h 5453385"/>
              <a:gd name="connsiteX14" fmla="*/ 11040727 w 12198158"/>
              <a:gd name="connsiteY14" fmla="*/ 4557190 h 5453385"/>
              <a:gd name="connsiteX15" fmla="*/ 10969005 w 12198158"/>
              <a:gd name="connsiteY15" fmla="*/ 4567235 h 5453385"/>
              <a:gd name="connsiteX16" fmla="*/ 10899772 w 12198158"/>
              <a:gd name="connsiteY16" fmla="*/ 4598938 h 5453385"/>
              <a:gd name="connsiteX17" fmla="*/ 10838983 w 12198158"/>
              <a:gd name="connsiteY17" fmla="*/ 4631872 h 5453385"/>
              <a:gd name="connsiteX18" fmla="*/ 10769520 w 12198158"/>
              <a:gd name="connsiteY18" fmla="*/ 4674655 h 5453385"/>
              <a:gd name="connsiteX19" fmla="*/ 10570843 w 12198158"/>
              <a:gd name="connsiteY19" fmla="*/ 4731505 h 5453385"/>
              <a:gd name="connsiteX20" fmla="*/ 10512263 w 12198158"/>
              <a:gd name="connsiteY20" fmla="*/ 4767779 h 5453385"/>
              <a:gd name="connsiteX21" fmla="*/ 10439016 w 12198158"/>
              <a:gd name="connsiteY21" fmla="*/ 4770014 h 5453385"/>
              <a:gd name="connsiteX22" fmla="*/ 10376941 w 12198158"/>
              <a:gd name="connsiteY22" fmla="*/ 4774192 h 5453385"/>
              <a:gd name="connsiteX23" fmla="*/ 10329960 w 12198158"/>
              <a:gd name="connsiteY23" fmla="*/ 4774855 h 5453385"/>
              <a:gd name="connsiteX24" fmla="*/ 10254256 w 12198158"/>
              <a:gd name="connsiteY24" fmla="*/ 4785445 h 5453385"/>
              <a:gd name="connsiteX25" fmla="*/ 10119745 w 12198158"/>
              <a:gd name="connsiteY25" fmla="*/ 4797950 h 5453385"/>
              <a:gd name="connsiteX26" fmla="*/ 10075444 w 12198158"/>
              <a:gd name="connsiteY26" fmla="*/ 4800225 h 5453385"/>
              <a:gd name="connsiteX27" fmla="*/ 10032543 w 12198158"/>
              <a:gd name="connsiteY27" fmla="*/ 4798418 h 5453385"/>
              <a:gd name="connsiteX28" fmla="*/ 9953375 w 12198158"/>
              <a:gd name="connsiteY28" fmla="*/ 4815267 h 5453385"/>
              <a:gd name="connsiteX29" fmla="*/ 9841223 w 12198158"/>
              <a:gd name="connsiteY29" fmla="*/ 4822617 h 5453385"/>
              <a:gd name="connsiteX30" fmla="*/ 9721820 w 12198158"/>
              <a:gd name="connsiteY30" fmla="*/ 4844562 h 5453385"/>
              <a:gd name="connsiteX31" fmla="*/ 9578114 w 12198158"/>
              <a:gd name="connsiteY31" fmla="*/ 4856964 h 5453385"/>
              <a:gd name="connsiteX32" fmla="*/ 9336820 w 12198158"/>
              <a:gd name="connsiteY32" fmla="*/ 4906595 h 5453385"/>
              <a:gd name="connsiteX33" fmla="*/ 9272837 w 12198158"/>
              <a:gd name="connsiteY33" fmla="*/ 4967726 h 5453385"/>
              <a:gd name="connsiteX34" fmla="*/ 9188677 w 12198158"/>
              <a:gd name="connsiteY34" fmla="*/ 4973909 h 5453385"/>
              <a:gd name="connsiteX35" fmla="*/ 9183116 w 12198158"/>
              <a:gd name="connsiteY35" fmla="*/ 4983943 h 5453385"/>
              <a:gd name="connsiteX36" fmla="*/ 9145128 w 12198158"/>
              <a:gd name="connsiteY36" fmla="*/ 4996108 h 5453385"/>
              <a:gd name="connsiteX37" fmla="*/ 9144106 w 12198158"/>
              <a:gd name="connsiteY37" fmla="*/ 4994951 h 5453385"/>
              <a:gd name="connsiteX38" fmla="*/ 9131223 w 12198158"/>
              <a:gd name="connsiteY38" fmla="*/ 4992596 h 5453385"/>
              <a:gd name="connsiteX39" fmla="*/ 9107733 w 12198158"/>
              <a:gd name="connsiteY39" fmla="*/ 4991112 h 5453385"/>
              <a:gd name="connsiteX40" fmla="*/ 9047414 w 12198158"/>
              <a:gd name="connsiteY40" fmla="*/ 4982084 h 5453385"/>
              <a:gd name="connsiteX41" fmla="*/ 8999479 w 12198158"/>
              <a:gd name="connsiteY41" fmla="*/ 4985651 h 5453385"/>
              <a:gd name="connsiteX42" fmla="*/ 8999194 w 12198158"/>
              <a:gd name="connsiteY42" fmla="*/ 4985390 h 5453385"/>
              <a:gd name="connsiteX43" fmla="*/ 8990231 w 12198158"/>
              <a:gd name="connsiteY43" fmla="*/ 4986706 h 5453385"/>
              <a:gd name="connsiteX44" fmla="*/ 8984397 w 12198158"/>
              <a:gd name="connsiteY44" fmla="*/ 4988944 h 5453385"/>
              <a:gd name="connsiteX45" fmla="*/ 8968351 w 12198158"/>
              <a:gd name="connsiteY45" fmla="*/ 4992447 h 5453385"/>
              <a:gd name="connsiteX46" fmla="*/ 8962029 w 12198158"/>
              <a:gd name="connsiteY46" fmla="*/ 4991687 h 5453385"/>
              <a:gd name="connsiteX47" fmla="*/ 8957069 w 12198158"/>
              <a:gd name="connsiteY47" fmla="*/ 4989271 h 5453385"/>
              <a:gd name="connsiteX48" fmla="*/ 8889695 w 12198158"/>
              <a:gd name="connsiteY48" fmla="*/ 5009620 h 5453385"/>
              <a:gd name="connsiteX49" fmla="*/ 8746606 w 12198158"/>
              <a:gd name="connsiteY49" fmla="*/ 5006694 h 5453385"/>
              <a:gd name="connsiteX50" fmla="*/ 8702038 w 12198158"/>
              <a:gd name="connsiteY50" fmla="*/ 5008976 h 5453385"/>
              <a:gd name="connsiteX51" fmla="*/ 8590337 w 12198158"/>
              <a:gd name="connsiteY51" fmla="*/ 5018285 h 5453385"/>
              <a:gd name="connsiteX52" fmla="*/ 8519543 w 12198158"/>
              <a:gd name="connsiteY52" fmla="*/ 5002167 h 5453385"/>
              <a:gd name="connsiteX53" fmla="*/ 8505306 w 12198158"/>
              <a:gd name="connsiteY53" fmla="*/ 5008590 h 5453385"/>
              <a:gd name="connsiteX54" fmla="*/ 8500493 w 12198158"/>
              <a:gd name="connsiteY54" fmla="*/ 5011849 h 5453385"/>
              <a:gd name="connsiteX55" fmla="*/ 8492299 w 12198158"/>
              <a:gd name="connsiteY55" fmla="*/ 5014823 h 5453385"/>
              <a:gd name="connsiteX56" fmla="*/ 8491926 w 12198158"/>
              <a:gd name="connsiteY56" fmla="*/ 5014628 h 5453385"/>
              <a:gd name="connsiteX57" fmla="*/ 8484586 w 12198158"/>
              <a:gd name="connsiteY57" fmla="*/ 5017941 h 5453385"/>
              <a:gd name="connsiteX58" fmla="*/ 8361601 w 12198158"/>
              <a:gd name="connsiteY58" fmla="*/ 5033190 h 5453385"/>
              <a:gd name="connsiteX59" fmla="*/ 8348227 w 12198158"/>
              <a:gd name="connsiteY59" fmla="*/ 5033401 h 5453385"/>
              <a:gd name="connsiteX60" fmla="*/ 8346801 w 12198158"/>
              <a:gd name="connsiteY60" fmla="*/ 5032489 h 5453385"/>
              <a:gd name="connsiteX61" fmla="*/ 8308886 w 12198158"/>
              <a:gd name="connsiteY61" fmla="*/ 5051758 h 5453385"/>
              <a:gd name="connsiteX62" fmla="*/ 8289640 w 12198158"/>
              <a:gd name="connsiteY62" fmla="*/ 5066848 h 5453385"/>
              <a:gd name="connsiteX63" fmla="*/ 8278750 w 12198158"/>
              <a:gd name="connsiteY63" fmla="*/ 5073172 h 5453385"/>
              <a:gd name="connsiteX64" fmla="*/ 8277624 w 12198158"/>
              <a:gd name="connsiteY64" fmla="*/ 5077997 h 5453385"/>
              <a:gd name="connsiteX65" fmla="*/ 8260561 w 12198158"/>
              <a:gd name="connsiteY65" fmla="*/ 5085789 h 5453385"/>
              <a:gd name="connsiteX66" fmla="*/ 8257864 w 12198158"/>
              <a:gd name="connsiteY66" fmla="*/ 5085539 h 5453385"/>
              <a:gd name="connsiteX67" fmla="*/ 8246529 w 12198158"/>
              <a:gd name="connsiteY67" fmla="*/ 5096229 h 5453385"/>
              <a:gd name="connsiteX68" fmla="*/ 8240334 w 12198158"/>
              <a:gd name="connsiteY68" fmla="*/ 5110338 h 5453385"/>
              <a:gd name="connsiteX69" fmla="*/ 8084875 w 12198158"/>
              <a:gd name="connsiteY69" fmla="*/ 5160468 h 5453385"/>
              <a:gd name="connsiteX70" fmla="*/ 7900134 w 12198158"/>
              <a:gd name="connsiteY70" fmla="*/ 5206050 h 5453385"/>
              <a:gd name="connsiteX71" fmla="*/ 7713595 w 12198158"/>
              <a:gd name="connsiteY71" fmla="*/ 5233976 h 5453385"/>
              <a:gd name="connsiteX72" fmla="*/ 7609267 w 12198158"/>
              <a:gd name="connsiteY72" fmla="*/ 5230207 h 5453385"/>
              <a:gd name="connsiteX73" fmla="*/ 7522521 w 12198158"/>
              <a:gd name="connsiteY73" fmla="*/ 5236536 h 5453385"/>
              <a:gd name="connsiteX74" fmla="*/ 7514554 w 12198158"/>
              <a:gd name="connsiteY74" fmla="*/ 5239309 h 5453385"/>
              <a:gd name="connsiteX75" fmla="*/ 7502403 w 12198158"/>
              <a:gd name="connsiteY75" fmla="*/ 5240758 h 5453385"/>
              <a:gd name="connsiteX76" fmla="*/ 7502032 w 12198158"/>
              <a:gd name="connsiteY76" fmla="*/ 5240403 h 5453385"/>
              <a:gd name="connsiteX77" fmla="*/ 7490794 w 12198158"/>
              <a:gd name="connsiteY77" fmla="*/ 5242523 h 5453385"/>
              <a:gd name="connsiteX78" fmla="*/ 7400450 w 12198158"/>
              <a:gd name="connsiteY78" fmla="*/ 5233721 h 5453385"/>
              <a:gd name="connsiteX79" fmla="*/ 7307302 w 12198158"/>
              <a:gd name="connsiteY79" fmla="*/ 5223301 h 5453385"/>
              <a:gd name="connsiteX80" fmla="*/ 7305976 w 12198158"/>
              <a:gd name="connsiteY80" fmla="*/ 5221735 h 5453385"/>
              <a:gd name="connsiteX81" fmla="*/ 7213744 w 12198158"/>
              <a:gd name="connsiteY81" fmla="*/ 5249155 h 5453385"/>
              <a:gd name="connsiteX82" fmla="*/ 7196298 w 12198158"/>
              <a:gd name="connsiteY82" fmla="*/ 5254097 h 5453385"/>
              <a:gd name="connsiteX83" fmla="*/ 7192202 w 12198158"/>
              <a:gd name="connsiteY83" fmla="*/ 5259915 h 5453385"/>
              <a:gd name="connsiteX84" fmla="*/ 7166024 w 12198158"/>
              <a:gd name="connsiteY84" fmla="*/ 5264963 h 5453385"/>
              <a:gd name="connsiteX85" fmla="*/ 7092253 w 12198158"/>
              <a:gd name="connsiteY85" fmla="*/ 5278242 h 5453385"/>
              <a:gd name="connsiteX86" fmla="*/ 7013814 w 12198158"/>
              <a:gd name="connsiteY86" fmla="*/ 5277836 h 5453385"/>
              <a:gd name="connsiteX87" fmla="*/ 6899540 w 12198158"/>
              <a:gd name="connsiteY87" fmla="*/ 5309879 h 5453385"/>
              <a:gd name="connsiteX88" fmla="*/ 6703746 w 12198158"/>
              <a:gd name="connsiteY88" fmla="*/ 5340238 h 5453385"/>
              <a:gd name="connsiteX89" fmla="*/ 6545085 w 12198158"/>
              <a:gd name="connsiteY89" fmla="*/ 5371489 h 5453385"/>
              <a:gd name="connsiteX90" fmla="*/ 6313345 w 12198158"/>
              <a:gd name="connsiteY90" fmla="*/ 5422313 h 5453385"/>
              <a:gd name="connsiteX91" fmla="*/ 6164558 w 12198158"/>
              <a:gd name="connsiteY91" fmla="*/ 5424579 h 5453385"/>
              <a:gd name="connsiteX92" fmla="*/ 6069796 w 12198158"/>
              <a:gd name="connsiteY92" fmla="*/ 5446801 h 5453385"/>
              <a:gd name="connsiteX93" fmla="*/ 6064481 w 12198158"/>
              <a:gd name="connsiteY93" fmla="*/ 5445132 h 5453385"/>
              <a:gd name="connsiteX94" fmla="*/ 6044602 w 12198158"/>
              <a:gd name="connsiteY94" fmla="*/ 5445873 h 5453385"/>
              <a:gd name="connsiteX95" fmla="*/ 6037252 w 12198158"/>
              <a:gd name="connsiteY95" fmla="*/ 5436807 h 5453385"/>
              <a:gd name="connsiteX96" fmla="*/ 6006081 w 12198158"/>
              <a:gd name="connsiteY96" fmla="*/ 5431276 h 5453385"/>
              <a:gd name="connsiteX97" fmla="*/ 5920065 w 12198158"/>
              <a:gd name="connsiteY97" fmla="*/ 5420947 h 5453385"/>
              <a:gd name="connsiteX98" fmla="*/ 5755077 w 12198158"/>
              <a:gd name="connsiteY98" fmla="*/ 5452274 h 5453385"/>
              <a:gd name="connsiteX99" fmla="*/ 5623207 w 12198158"/>
              <a:gd name="connsiteY99" fmla="*/ 5453385 h 5453385"/>
              <a:gd name="connsiteX100" fmla="*/ 5467256 w 12198158"/>
              <a:gd name="connsiteY100" fmla="*/ 5438160 h 5453385"/>
              <a:gd name="connsiteX101" fmla="*/ 5429137 w 12198158"/>
              <a:gd name="connsiteY101" fmla="*/ 5425939 h 5453385"/>
              <a:gd name="connsiteX102" fmla="*/ 5378078 w 12198158"/>
              <a:gd name="connsiteY102" fmla="*/ 5406715 h 5453385"/>
              <a:gd name="connsiteX103" fmla="*/ 5258253 w 12198158"/>
              <a:gd name="connsiteY103" fmla="*/ 5384542 h 5453385"/>
              <a:gd name="connsiteX104" fmla="*/ 5219477 w 12198158"/>
              <a:gd name="connsiteY104" fmla="*/ 5372462 h 5453385"/>
              <a:gd name="connsiteX105" fmla="*/ 5171208 w 12198158"/>
              <a:gd name="connsiteY105" fmla="*/ 5369215 h 5453385"/>
              <a:gd name="connsiteX106" fmla="*/ 5153115 w 12198158"/>
              <a:gd name="connsiteY106" fmla="*/ 5361371 h 5453385"/>
              <a:gd name="connsiteX107" fmla="*/ 5139168 w 12198158"/>
              <a:gd name="connsiteY107" fmla="*/ 5357678 h 5453385"/>
              <a:gd name="connsiteX108" fmla="*/ 5136167 w 12198158"/>
              <a:gd name="connsiteY108" fmla="*/ 5355396 h 5453385"/>
              <a:gd name="connsiteX109" fmla="*/ 5118243 w 12198158"/>
              <a:gd name="connsiteY109" fmla="*/ 5343610 h 5453385"/>
              <a:gd name="connsiteX110" fmla="*/ 5062411 w 12198158"/>
              <a:gd name="connsiteY110" fmla="*/ 5350746 h 5453385"/>
              <a:gd name="connsiteX111" fmla="*/ 5008170 w 12198158"/>
              <a:gd name="connsiteY111" fmla="*/ 5332957 h 5453385"/>
              <a:gd name="connsiteX112" fmla="*/ 4837210 w 12198158"/>
              <a:gd name="connsiteY112" fmla="*/ 5306875 h 5453385"/>
              <a:gd name="connsiteX113" fmla="*/ 4759270 w 12198158"/>
              <a:gd name="connsiteY113" fmla="*/ 5276719 h 5453385"/>
              <a:gd name="connsiteX114" fmla="*/ 4720035 w 12198158"/>
              <a:gd name="connsiteY114" fmla="*/ 5266929 h 5453385"/>
              <a:gd name="connsiteX115" fmla="*/ 4718027 w 12198158"/>
              <a:gd name="connsiteY115" fmla="*/ 5266116 h 5453385"/>
              <a:gd name="connsiteX116" fmla="*/ 4718961 w 12198158"/>
              <a:gd name="connsiteY116" fmla="*/ 5265887 h 5453385"/>
              <a:gd name="connsiteX117" fmla="*/ 4714055 w 12198158"/>
              <a:gd name="connsiteY117" fmla="*/ 5264507 h 5453385"/>
              <a:gd name="connsiteX118" fmla="*/ 4718027 w 12198158"/>
              <a:gd name="connsiteY118" fmla="*/ 5266116 h 5453385"/>
              <a:gd name="connsiteX119" fmla="*/ 4712381 w 12198158"/>
              <a:gd name="connsiteY119" fmla="*/ 5267501 h 5453385"/>
              <a:gd name="connsiteX120" fmla="*/ 4512801 w 12198158"/>
              <a:gd name="connsiteY120" fmla="*/ 5256747 h 5453385"/>
              <a:gd name="connsiteX121" fmla="*/ 4425588 w 12198158"/>
              <a:gd name="connsiteY121" fmla="*/ 5245181 h 5453385"/>
              <a:gd name="connsiteX122" fmla="*/ 4314086 w 12198158"/>
              <a:gd name="connsiteY122" fmla="*/ 5250903 h 5453385"/>
              <a:gd name="connsiteX123" fmla="*/ 4312230 w 12198158"/>
              <a:gd name="connsiteY123" fmla="*/ 5249446 h 5453385"/>
              <a:gd name="connsiteX124" fmla="*/ 4292278 w 12198158"/>
              <a:gd name="connsiteY124" fmla="*/ 5247406 h 5453385"/>
              <a:gd name="connsiteX125" fmla="*/ 4287201 w 12198158"/>
              <a:gd name="connsiteY125" fmla="*/ 5250574 h 5453385"/>
              <a:gd name="connsiteX126" fmla="*/ 4273289 w 12198158"/>
              <a:gd name="connsiteY126" fmla="*/ 5250306 h 5453385"/>
              <a:gd name="connsiteX127" fmla="*/ 4245283 w 12198158"/>
              <a:gd name="connsiteY127" fmla="*/ 5252830 h 5453385"/>
              <a:gd name="connsiteX128" fmla="*/ 4199245 w 12198158"/>
              <a:gd name="connsiteY128" fmla="*/ 5249795 h 5453385"/>
              <a:gd name="connsiteX129" fmla="*/ 4198941 w 12198158"/>
              <a:gd name="connsiteY129" fmla="*/ 5248428 h 5453385"/>
              <a:gd name="connsiteX130" fmla="*/ 4188453 w 12198158"/>
              <a:gd name="connsiteY130" fmla="*/ 5242309 h 5453385"/>
              <a:gd name="connsiteX131" fmla="*/ 4139982 w 12198158"/>
              <a:gd name="connsiteY131" fmla="*/ 5225080 h 5453385"/>
              <a:gd name="connsiteX132" fmla="*/ 4080374 w 12198158"/>
              <a:gd name="connsiteY132" fmla="*/ 5196265 h 5453385"/>
              <a:gd name="connsiteX133" fmla="*/ 4071828 w 12198158"/>
              <a:gd name="connsiteY133" fmla="*/ 5195359 h 5453385"/>
              <a:gd name="connsiteX134" fmla="*/ 4071710 w 12198158"/>
              <a:gd name="connsiteY134" fmla="*/ 5195034 h 5453385"/>
              <a:gd name="connsiteX135" fmla="*/ 4056247 w 12198158"/>
              <a:gd name="connsiteY135" fmla="*/ 5193703 h 5453385"/>
              <a:gd name="connsiteX136" fmla="*/ 4039668 w 12198158"/>
              <a:gd name="connsiteY136" fmla="*/ 5191942 h 5453385"/>
              <a:gd name="connsiteX137" fmla="*/ 4034303 w 12198158"/>
              <a:gd name="connsiteY137" fmla="*/ 5189299 h 5453385"/>
              <a:gd name="connsiteX138" fmla="*/ 4032672 w 12198158"/>
              <a:gd name="connsiteY138" fmla="*/ 5185317 h 5453385"/>
              <a:gd name="connsiteX139" fmla="*/ 4031088 w 12198158"/>
              <a:gd name="connsiteY139" fmla="*/ 5185572 h 5453385"/>
              <a:gd name="connsiteX140" fmla="*/ 4001867 w 12198158"/>
              <a:gd name="connsiteY140" fmla="*/ 5171923 h 5453385"/>
              <a:gd name="connsiteX141" fmla="*/ 3934220 w 12198158"/>
              <a:gd name="connsiteY141" fmla="*/ 5152965 h 5453385"/>
              <a:gd name="connsiteX142" fmla="*/ 3894676 w 12198158"/>
              <a:gd name="connsiteY142" fmla="*/ 5146824 h 5453385"/>
              <a:gd name="connsiteX143" fmla="*/ 3787232 w 12198158"/>
              <a:gd name="connsiteY143" fmla="*/ 5124845 h 5453385"/>
              <a:gd name="connsiteX144" fmla="*/ 3680057 w 12198158"/>
              <a:gd name="connsiteY144" fmla="*/ 5098865 h 5453385"/>
              <a:gd name="connsiteX145" fmla="*/ 3607627 w 12198158"/>
              <a:gd name="connsiteY145" fmla="*/ 5063819 h 5453385"/>
              <a:gd name="connsiteX146" fmla="*/ 3601451 w 12198158"/>
              <a:gd name="connsiteY146" fmla="*/ 5065299 h 5453385"/>
              <a:gd name="connsiteX147" fmla="*/ 3592338 w 12198158"/>
              <a:gd name="connsiteY147" fmla="*/ 5065477 h 5453385"/>
              <a:gd name="connsiteX148" fmla="*/ 3592104 w 12198158"/>
              <a:gd name="connsiteY148" fmla="*/ 5065184 h 5453385"/>
              <a:gd name="connsiteX149" fmla="*/ 3583586 w 12198158"/>
              <a:gd name="connsiteY149" fmla="*/ 5065934 h 5453385"/>
              <a:gd name="connsiteX150" fmla="*/ 3533777 w 12198158"/>
              <a:gd name="connsiteY150" fmla="*/ 5055401 h 5453385"/>
              <a:gd name="connsiteX151" fmla="*/ 3470906 w 12198158"/>
              <a:gd name="connsiteY151" fmla="*/ 5051425 h 5453385"/>
              <a:gd name="connsiteX152" fmla="*/ 3398460 w 12198158"/>
              <a:gd name="connsiteY152" fmla="*/ 5038341 h 5453385"/>
              <a:gd name="connsiteX153" fmla="*/ 3361644 w 12198158"/>
              <a:gd name="connsiteY153" fmla="*/ 5056751 h 5453385"/>
              <a:gd name="connsiteX154" fmla="*/ 3341795 w 12198158"/>
              <a:gd name="connsiteY154" fmla="*/ 5058577 h 5453385"/>
              <a:gd name="connsiteX155" fmla="*/ 3339469 w 12198158"/>
              <a:gd name="connsiteY155" fmla="*/ 5057519 h 5453385"/>
              <a:gd name="connsiteX156" fmla="*/ 3260180 w 12198158"/>
              <a:gd name="connsiteY156" fmla="*/ 5063901 h 5453385"/>
              <a:gd name="connsiteX157" fmla="*/ 3140460 w 12198158"/>
              <a:gd name="connsiteY157" fmla="*/ 5072344 h 5453385"/>
              <a:gd name="connsiteX158" fmla="*/ 3028270 w 12198158"/>
              <a:gd name="connsiteY158" fmla="*/ 5075215 h 5453385"/>
              <a:gd name="connsiteX159" fmla="*/ 2779714 w 12198158"/>
              <a:gd name="connsiteY159" fmla="*/ 5098912 h 5453385"/>
              <a:gd name="connsiteX160" fmla="*/ 2649525 w 12198158"/>
              <a:gd name="connsiteY160" fmla="*/ 5134167 h 5453385"/>
              <a:gd name="connsiteX161" fmla="*/ 2566315 w 12198158"/>
              <a:gd name="connsiteY161" fmla="*/ 5081857 h 5453385"/>
              <a:gd name="connsiteX162" fmla="*/ 2441626 w 12198158"/>
              <a:gd name="connsiteY162" fmla="*/ 5096953 h 5453385"/>
              <a:gd name="connsiteX163" fmla="*/ 2313568 w 12198158"/>
              <a:gd name="connsiteY163" fmla="*/ 5106148 h 5453385"/>
              <a:gd name="connsiteX164" fmla="*/ 2207105 w 12198158"/>
              <a:gd name="connsiteY164" fmla="*/ 5100465 h 5453385"/>
              <a:gd name="connsiteX165" fmla="*/ 2093268 w 12198158"/>
              <a:gd name="connsiteY165" fmla="*/ 5082317 h 5453385"/>
              <a:gd name="connsiteX166" fmla="*/ 1996024 w 12198158"/>
              <a:gd name="connsiteY166" fmla="*/ 5073607 h 5453385"/>
              <a:gd name="connsiteX167" fmla="*/ 1926886 w 12198158"/>
              <a:gd name="connsiteY167" fmla="*/ 5097439 h 5453385"/>
              <a:gd name="connsiteX168" fmla="*/ 1920368 w 12198158"/>
              <a:gd name="connsiteY168" fmla="*/ 5092193 h 5453385"/>
              <a:gd name="connsiteX169" fmla="*/ 1871831 w 12198158"/>
              <a:gd name="connsiteY169" fmla="*/ 5093925 h 5453385"/>
              <a:gd name="connsiteX170" fmla="*/ 1785463 w 12198158"/>
              <a:gd name="connsiteY170" fmla="*/ 5123922 h 5453385"/>
              <a:gd name="connsiteX171" fmla="*/ 1737045 w 12198158"/>
              <a:gd name="connsiteY171" fmla="*/ 5118437 h 5453385"/>
              <a:gd name="connsiteX172" fmla="*/ 1673954 w 12198158"/>
              <a:gd name="connsiteY172" fmla="*/ 5100682 h 5453385"/>
              <a:gd name="connsiteX173" fmla="*/ 1602834 w 12198158"/>
              <a:gd name="connsiteY173" fmla="*/ 5117005 h 5453385"/>
              <a:gd name="connsiteX174" fmla="*/ 1490351 w 12198158"/>
              <a:gd name="connsiteY174" fmla="*/ 5089213 h 5453385"/>
              <a:gd name="connsiteX175" fmla="*/ 1149212 w 12198158"/>
              <a:gd name="connsiteY175" fmla="*/ 5040291 h 5453385"/>
              <a:gd name="connsiteX176" fmla="*/ 938574 w 12198158"/>
              <a:gd name="connsiteY176" fmla="*/ 5042902 h 5453385"/>
              <a:gd name="connsiteX177" fmla="*/ 857697 w 12198158"/>
              <a:gd name="connsiteY177" fmla="*/ 5001472 h 5453385"/>
              <a:gd name="connsiteX178" fmla="*/ 836981 w 12198158"/>
              <a:gd name="connsiteY178" fmla="*/ 5002789 h 5453385"/>
              <a:gd name="connsiteX179" fmla="*/ 816264 w 12198158"/>
              <a:gd name="connsiteY179" fmla="*/ 5000656 h 5453385"/>
              <a:gd name="connsiteX180" fmla="*/ 810965 w 12198158"/>
              <a:gd name="connsiteY180" fmla="*/ 5003799 h 5453385"/>
              <a:gd name="connsiteX181" fmla="*/ 796509 w 12198158"/>
              <a:gd name="connsiteY181" fmla="*/ 5003468 h 5453385"/>
              <a:gd name="connsiteX182" fmla="*/ 767389 w 12198158"/>
              <a:gd name="connsiteY182" fmla="*/ 5005865 h 5453385"/>
              <a:gd name="connsiteX183" fmla="*/ 762544 w 12198158"/>
              <a:gd name="connsiteY183" fmla="*/ 5003453 h 5453385"/>
              <a:gd name="connsiteX184" fmla="*/ 719567 w 12198158"/>
              <a:gd name="connsiteY184" fmla="*/ 5002615 h 5453385"/>
              <a:gd name="connsiteX185" fmla="*/ 719262 w 12198158"/>
              <a:gd name="connsiteY185" fmla="*/ 5001245 h 5453385"/>
              <a:gd name="connsiteX186" fmla="*/ 708402 w 12198158"/>
              <a:gd name="connsiteY186" fmla="*/ 4995080 h 5453385"/>
              <a:gd name="connsiteX187" fmla="*/ 596394 w 12198158"/>
              <a:gd name="connsiteY187" fmla="*/ 4948536 h 5453385"/>
              <a:gd name="connsiteX188" fmla="*/ 578149 w 12198158"/>
              <a:gd name="connsiteY188" fmla="*/ 4945656 h 5453385"/>
              <a:gd name="connsiteX189" fmla="*/ 571336 w 12198158"/>
              <a:gd name="connsiteY189" fmla="*/ 4945862 h 5453385"/>
              <a:gd name="connsiteX190" fmla="*/ 444802 w 12198158"/>
              <a:gd name="connsiteY190" fmla="*/ 4904561 h 5453385"/>
              <a:gd name="connsiteX191" fmla="*/ 403746 w 12198158"/>
              <a:gd name="connsiteY191" fmla="*/ 4898238 h 5453385"/>
              <a:gd name="connsiteX192" fmla="*/ 292240 w 12198158"/>
              <a:gd name="connsiteY192" fmla="*/ 4875762 h 5453385"/>
              <a:gd name="connsiteX193" fmla="*/ 118302 w 12198158"/>
              <a:gd name="connsiteY193" fmla="*/ 4819502 h 5453385"/>
              <a:gd name="connsiteX194" fmla="*/ 15516 w 12198158"/>
              <a:gd name="connsiteY194" fmla="*/ 4816401 h 5453385"/>
              <a:gd name="connsiteX195" fmla="*/ 2 w 12198158"/>
              <a:gd name="connsiteY195" fmla="*/ 4810462 h 5453385"/>
              <a:gd name="connsiteX196" fmla="*/ 0 w 12198158"/>
              <a:gd name="connsiteY196" fmla="*/ 0 h 5453385"/>
              <a:gd name="connsiteX0" fmla="*/ 0 w 12198158"/>
              <a:gd name="connsiteY0" fmla="*/ 0 h 5453385"/>
              <a:gd name="connsiteX1" fmla="*/ 12192000 w 12198158"/>
              <a:gd name="connsiteY1" fmla="*/ 20258 h 5453385"/>
              <a:gd name="connsiteX2" fmla="*/ 12198158 w 12198158"/>
              <a:gd name="connsiteY2" fmla="*/ 4140646 h 5453385"/>
              <a:gd name="connsiteX3" fmla="*/ 12132764 w 12198158"/>
              <a:gd name="connsiteY3" fmla="*/ 4224573 h 5453385"/>
              <a:gd name="connsiteX4" fmla="*/ 12053056 w 12198158"/>
              <a:gd name="connsiteY4" fmla="*/ 4225834 h 5453385"/>
              <a:gd name="connsiteX5" fmla="*/ 11938513 w 12198158"/>
              <a:gd name="connsiteY5" fmla="*/ 4230448 h 5453385"/>
              <a:gd name="connsiteX6" fmla="*/ 11853342 w 12198158"/>
              <a:gd name="connsiteY6" fmla="*/ 4258769 h 5453385"/>
              <a:gd name="connsiteX7" fmla="*/ 11704569 w 12198158"/>
              <a:gd name="connsiteY7" fmla="*/ 4315417 h 5453385"/>
              <a:gd name="connsiteX8" fmla="*/ 11577641 w 12198158"/>
              <a:gd name="connsiteY8" fmla="*/ 4362077 h 5453385"/>
              <a:gd name="connsiteX9" fmla="*/ 11508791 w 12198158"/>
              <a:gd name="connsiteY9" fmla="*/ 4445364 h 5453385"/>
              <a:gd name="connsiteX10" fmla="*/ 11388373 w 12198158"/>
              <a:gd name="connsiteY10" fmla="*/ 4503521 h 5453385"/>
              <a:gd name="connsiteX11" fmla="*/ 11276406 w 12198158"/>
              <a:gd name="connsiteY11" fmla="*/ 4532180 h 5453385"/>
              <a:gd name="connsiteX12" fmla="*/ 11190251 w 12198158"/>
              <a:gd name="connsiteY12" fmla="*/ 4549353 h 5453385"/>
              <a:gd name="connsiteX13" fmla="*/ 11139995 w 12198158"/>
              <a:gd name="connsiteY13" fmla="*/ 4557892 h 5453385"/>
              <a:gd name="connsiteX14" fmla="*/ 11040727 w 12198158"/>
              <a:gd name="connsiteY14" fmla="*/ 4557190 h 5453385"/>
              <a:gd name="connsiteX15" fmla="*/ 10969005 w 12198158"/>
              <a:gd name="connsiteY15" fmla="*/ 4567235 h 5453385"/>
              <a:gd name="connsiteX16" fmla="*/ 10899772 w 12198158"/>
              <a:gd name="connsiteY16" fmla="*/ 4598938 h 5453385"/>
              <a:gd name="connsiteX17" fmla="*/ 10838983 w 12198158"/>
              <a:gd name="connsiteY17" fmla="*/ 4631872 h 5453385"/>
              <a:gd name="connsiteX18" fmla="*/ 10769520 w 12198158"/>
              <a:gd name="connsiteY18" fmla="*/ 4674655 h 5453385"/>
              <a:gd name="connsiteX19" fmla="*/ 10570843 w 12198158"/>
              <a:gd name="connsiteY19" fmla="*/ 4731505 h 5453385"/>
              <a:gd name="connsiteX20" fmla="*/ 10512263 w 12198158"/>
              <a:gd name="connsiteY20" fmla="*/ 4767779 h 5453385"/>
              <a:gd name="connsiteX21" fmla="*/ 10439016 w 12198158"/>
              <a:gd name="connsiteY21" fmla="*/ 4770014 h 5453385"/>
              <a:gd name="connsiteX22" fmla="*/ 10376941 w 12198158"/>
              <a:gd name="connsiteY22" fmla="*/ 4774192 h 5453385"/>
              <a:gd name="connsiteX23" fmla="*/ 10329960 w 12198158"/>
              <a:gd name="connsiteY23" fmla="*/ 4774855 h 5453385"/>
              <a:gd name="connsiteX24" fmla="*/ 10254256 w 12198158"/>
              <a:gd name="connsiteY24" fmla="*/ 4785445 h 5453385"/>
              <a:gd name="connsiteX25" fmla="*/ 10119745 w 12198158"/>
              <a:gd name="connsiteY25" fmla="*/ 4797950 h 5453385"/>
              <a:gd name="connsiteX26" fmla="*/ 10075444 w 12198158"/>
              <a:gd name="connsiteY26" fmla="*/ 4800225 h 5453385"/>
              <a:gd name="connsiteX27" fmla="*/ 10032543 w 12198158"/>
              <a:gd name="connsiteY27" fmla="*/ 4798418 h 5453385"/>
              <a:gd name="connsiteX28" fmla="*/ 9953375 w 12198158"/>
              <a:gd name="connsiteY28" fmla="*/ 4815267 h 5453385"/>
              <a:gd name="connsiteX29" fmla="*/ 9841223 w 12198158"/>
              <a:gd name="connsiteY29" fmla="*/ 4822617 h 5453385"/>
              <a:gd name="connsiteX30" fmla="*/ 9721820 w 12198158"/>
              <a:gd name="connsiteY30" fmla="*/ 4844562 h 5453385"/>
              <a:gd name="connsiteX31" fmla="*/ 9578114 w 12198158"/>
              <a:gd name="connsiteY31" fmla="*/ 4856964 h 5453385"/>
              <a:gd name="connsiteX32" fmla="*/ 9336820 w 12198158"/>
              <a:gd name="connsiteY32" fmla="*/ 4906595 h 5453385"/>
              <a:gd name="connsiteX33" fmla="*/ 9272837 w 12198158"/>
              <a:gd name="connsiteY33" fmla="*/ 4967726 h 5453385"/>
              <a:gd name="connsiteX34" fmla="*/ 9188677 w 12198158"/>
              <a:gd name="connsiteY34" fmla="*/ 4973909 h 5453385"/>
              <a:gd name="connsiteX35" fmla="*/ 9183116 w 12198158"/>
              <a:gd name="connsiteY35" fmla="*/ 4983943 h 5453385"/>
              <a:gd name="connsiteX36" fmla="*/ 9145128 w 12198158"/>
              <a:gd name="connsiteY36" fmla="*/ 4996108 h 5453385"/>
              <a:gd name="connsiteX37" fmla="*/ 9144106 w 12198158"/>
              <a:gd name="connsiteY37" fmla="*/ 4994951 h 5453385"/>
              <a:gd name="connsiteX38" fmla="*/ 9131223 w 12198158"/>
              <a:gd name="connsiteY38" fmla="*/ 4992596 h 5453385"/>
              <a:gd name="connsiteX39" fmla="*/ 9107733 w 12198158"/>
              <a:gd name="connsiteY39" fmla="*/ 4991112 h 5453385"/>
              <a:gd name="connsiteX40" fmla="*/ 9047414 w 12198158"/>
              <a:gd name="connsiteY40" fmla="*/ 4982084 h 5453385"/>
              <a:gd name="connsiteX41" fmla="*/ 8999479 w 12198158"/>
              <a:gd name="connsiteY41" fmla="*/ 4985651 h 5453385"/>
              <a:gd name="connsiteX42" fmla="*/ 8999194 w 12198158"/>
              <a:gd name="connsiteY42" fmla="*/ 4985390 h 5453385"/>
              <a:gd name="connsiteX43" fmla="*/ 8990231 w 12198158"/>
              <a:gd name="connsiteY43" fmla="*/ 4986706 h 5453385"/>
              <a:gd name="connsiteX44" fmla="*/ 8984397 w 12198158"/>
              <a:gd name="connsiteY44" fmla="*/ 4988944 h 5453385"/>
              <a:gd name="connsiteX45" fmla="*/ 8968351 w 12198158"/>
              <a:gd name="connsiteY45" fmla="*/ 4992447 h 5453385"/>
              <a:gd name="connsiteX46" fmla="*/ 8962029 w 12198158"/>
              <a:gd name="connsiteY46" fmla="*/ 4991687 h 5453385"/>
              <a:gd name="connsiteX47" fmla="*/ 8957069 w 12198158"/>
              <a:gd name="connsiteY47" fmla="*/ 4989271 h 5453385"/>
              <a:gd name="connsiteX48" fmla="*/ 8889695 w 12198158"/>
              <a:gd name="connsiteY48" fmla="*/ 5009620 h 5453385"/>
              <a:gd name="connsiteX49" fmla="*/ 8746606 w 12198158"/>
              <a:gd name="connsiteY49" fmla="*/ 5006694 h 5453385"/>
              <a:gd name="connsiteX50" fmla="*/ 8702038 w 12198158"/>
              <a:gd name="connsiteY50" fmla="*/ 5008976 h 5453385"/>
              <a:gd name="connsiteX51" fmla="*/ 8590337 w 12198158"/>
              <a:gd name="connsiteY51" fmla="*/ 5018285 h 5453385"/>
              <a:gd name="connsiteX52" fmla="*/ 8519543 w 12198158"/>
              <a:gd name="connsiteY52" fmla="*/ 5002167 h 5453385"/>
              <a:gd name="connsiteX53" fmla="*/ 8505306 w 12198158"/>
              <a:gd name="connsiteY53" fmla="*/ 5008590 h 5453385"/>
              <a:gd name="connsiteX54" fmla="*/ 8500493 w 12198158"/>
              <a:gd name="connsiteY54" fmla="*/ 5011849 h 5453385"/>
              <a:gd name="connsiteX55" fmla="*/ 8492299 w 12198158"/>
              <a:gd name="connsiteY55" fmla="*/ 5014823 h 5453385"/>
              <a:gd name="connsiteX56" fmla="*/ 8491926 w 12198158"/>
              <a:gd name="connsiteY56" fmla="*/ 5014628 h 5453385"/>
              <a:gd name="connsiteX57" fmla="*/ 8484586 w 12198158"/>
              <a:gd name="connsiteY57" fmla="*/ 5017941 h 5453385"/>
              <a:gd name="connsiteX58" fmla="*/ 8361601 w 12198158"/>
              <a:gd name="connsiteY58" fmla="*/ 5033190 h 5453385"/>
              <a:gd name="connsiteX59" fmla="*/ 8348227 w 12198158"/>
              <a:gd name="connsiteY59" fmla="*/ 5033401 h 5453385"/>
              <a:gd name="connsiteX60" fmla="*/ 8346801 w 12198158"/>
              <a:gd name="connsiteY60" fmla="*/ 5032489 h 5453385"/>
              <a:gd name="connsiteX61" fmla="*/ 8308886 w 12198158"/>
              <a:gd name="connsiteY61" fmla="*/ 5051758 h 5453385"/>
              <a:gd name="connsiteX62" fmla="*/ 8289640 w 12198158"/>
              <a:gd name="connsiteY62" fmla="*/ 5066848 h 5453385"/>
              <a:gd name="connsiteX63" fmla="*/ 8278750 w 12198158"/>
              <a:gd name="connsiteY63" fmla="*/ 5073172 h 5453385"/>
              <a:gd name="connsiteX64" fmla="*/ 8277624 w 12198158"/>
              <a:gd name="connsiteY64" fmla="*/ 5077997 h 5453385"/>
              <a:gd name="connsiteX65" fmla="*/ 8260561 w 12198158"/>
              <a:gd name="connsiteY65" fmla="*/ 5085789 h 5453385"/>
              <a:gd name="connsiteX66" fmla="*/ 8257864 w 12198158"/>
              <a:gd name="connsiteY66" fmla="*/ 5085539 h 5453385"/>
              <a:gd name="connsiteX67" fmla="*/ 8246529 w 12198158"/>
              <a:gd name="connsiteY67" fmla="*/ 5096229 h 5453385"/>
              <a:gd name="connsiteX68" fmla="*/ 8240334 w 12198158"/>
              <a:gd name="connsiteY68" fmla="*/ 5110338 h 5453385"/>
              <a:gd name="connsiteX69" fmla="*/ 8084875 w 12198158"/>
              <a:gd name="connsiteY69" fmla="*/ 5160468 h 5453385"/>
              <a:gd name="connsiteX70" fmla="*/ 7900134 w 12198158"/>
              <a:gd name="connsiteY70" fmla="*/ 5206050 h 5453385"/>
              <a:gd name="connsiteX71" fmla="*/ 7713595 w 12198158"/>
              <a:gd name="connsiteY71" fmla="*/ 5233976 h 5453385"/>
              <a:gd name="connsiteX72" fmla="*/ 7609267 w 12198158"/>
              <a:gd name="connsiteY72" fmla="*/ 5230207 h 5453385"/>
              <a:gd name="connsiteX73" fmla="*/ 7522521 w 12198158"/>
              <a:gd name="connsiteY73" fmla="*/ 5236536 h 5453385"/>
              <a:gd name="connsiteX74" fmla="*/ 7514554 w 12198158"/>
              <a:gd name="connsiteY74" fmla="*/ 5239309 h 5453385"/>
              <a:gd name="connsiteX75" fmla="*/ 7502403 w 12198158"/>
              <a:gd name="connsiteY75" fmla="*/ 5240758 h 5453385"/>
              <a:gd name="connsiteX76" fmla="*/ 7502032 w 12198158"/>
              <a:gd name="connsiteY76" fmla="*/ 5240403 h 5453385"/>
              <a:gd name="connsiteX77" fmla="*/ 7490794 w 12198158"/>
              <a:gd name="connsiteY77" fmla="*/ 5242523 h 5453385"/>
              <a:gd name="connsiteX78" fmla="*/ 7400450 w 12198158"/>
              <a:gd name="connsiteY78" fmla="*/ 5233721 h 5453385"/>
              <a:gd name="connsiteX79" fmla="*/ 7307302 w 12198158"/>
              <a:gd name="connsiteY79" fmla="*/ 5223301 h 5453385"/>
              <a:gd name="connsiteX80" fmla="*/ 7305976 w 12198158"/>
              <a:gd name="connsiteY80" fmla="*/ 5221735 h 5453385"/>
              <a:gd name="connsiteX81" fmla="*/ 7213744 w 12198158"/>
              <a:gd name="connsiteY81" fmla="*/ 5249155 h 5453385"/>
              <a:gd name="connsiteX82" fmla="*/ 7196298 w 12198158"/>
              <a:gd name="connsiteY82" fmla="*/ 5254097 h 5453385"/>
              <a:gd name="connsiteX83" fmla="*/ 7192202 w 12198158"/>
              <a:gd name="connsiteY83" fmla="*/ 5259915 h 5453385"/>
              <a:gd name="connsiteX84" fmla="*/ 7166024 w 12198158"/>
              <a:gd name="connsiteY84" fmla="*/ 5264963 h 5453385"/>
              <a:gd name="connsiteX85" fmla="*/ 7092253 w 12198158"/>
              <a:gd name="connsiteY85" fmla="*/ 5278242 h 5453385"/>
              <a:gd name="connsiteX86" fmla="*/ 7013814 w 12198158"/>
              <a:gd name="connsiteY86" fmla="*/ 5277836 h 5453385"/>
              <a:gd name="connsiteX87" fmla="*/ 6899540 w 12198158"/>
              <a:gd name="connsiteY87" fmla="*/ 5309879 h 5453385"/>
              <a:gd name="connsiteX88" fmla="*/ 6703746 w 12198158"/>
              <a:gd name="connsiteY88" fmla="*/ 5340238 h 5453385"/>
              <a:gd name="connsiteX89" fmla="*/ 6545085 w 12198158"/>
              <a:gd name="connsiteY89" fmla="*/ 5371489 h 5453385"/>
              <a:gd name="connsiteX90" fmla="*/ 6313345 w 12198158"/>
              <a:gd name="connsiteY90" fmla="*/ 5422313 h 5453385"/>
              <a:gd name="connsiteX91" fmla="*/ 6164558 w 12198158"/>
              <a:gd name="connsiteY91" fmla="*/ 5424579 h 5453385"/>
              <a:gd name="connsiteX92" fmla="*/ 6069796 w 12198158"/>
              <a:gd name="connsiteY92" fmla="*/ 5446801 h 5453385"/>
              <a:gd name="connsiteX93" fmla="*/ 6064481 w 12198158"/>
              <a:gd name="connsiteY93" fmla="*/ 5445132 h 5453385"/>
              <a:gd name="connsiteX94" fmla="*/ 6044602 w 12198158"/>
              <a:gd name="connsiteY94" fmla="*/ 5445873 h 5453385"/>
              <a:gd name="connsiteX95" fmla="*/ 6037252 w 12198158"/>
              <a:gd name="connsiteY95" fmla="*/ 5436807 h 5453385"/>
              <a:gd name="connsiteX96" fmla="*/ 6006081 w 12198158"/>
              <a:gd name="connsiteY96" fmla="*/ 5431276 h 5453385"/>
              <a:gd name="connsiteX97" fmla="*/ 5920065 w 12198158"/>
              <a:gd name="connsiteY97" fmla="*/ 5420947 h 5453385"/>
              <a:gd name="connsiteX98" fmla="*/ 5755077 w 12198158"/>
              <a:gd name="connsiteY98" fmla="*/ 5452274 h 5453385"/>
              <a:gd name="connsiteX99" fmla="*/ 5623207 w 12198158"/>
              <a:gd name="connsiteY99" fmla="*/ 5453385 h 5453385"/>
              <a:gd name="connsiteX100" fmla="*/ 5467256 w 12198158"/>
              <a:gd name="connsiteY100" fmla="*/ 5438160 h 5453385"/>
              <a:gd name="connsiteX101" fmla="*/ 5429137 w 12198158"/>
              <a:gd name="connsiteY101" fmla="*/ 5425939 h 5453385"/>
              <a:gd name="connsiteX102" fmla="*/ 5378078 w 12198158"/>
              <a:gd name="connsiteY102" fmla="*/ 5406715 h 5453385"/>
              <a:gd name="connsiteX103" fmla="*/ 5258253 w 12198158"/>
              <a:gd name="connsiteY103" fmla="*/ 5384542 h 5453385"/>
              <a:gd name="connsiteX104" fmla="*/ 5219477 w 12198158"/>
              <a:gd name="connsiteY104" fmla="*/ 5372462 h 5453385"/>
              <a:gd name="connsiteX105" fmla="*/ 5171208 w 12198158"/>
              <a:gd name="connsiteY105" fmla="*/ 5369215 h 5453385"/>
              <a:gd name="connsiteX106" fmla="*/ 5153115 w 12198158"/>
              <a:gd name="connsiteY106" fmla="*/ 5361371 h 5453385"/>
              <a:gd name="connsiteX107" fmla="*/ 5139168 w 12198158"/>
              <a:gd name="connsiteY107" fmla="*/ 5357678 h 5453385"/>
              <a:gd name="connsiteX108" fmla="*/ 5136167 w 12198158"/>
              <a:gd name="connsiteY108" fmla="*/ 5355396 h 5453385"/>
              <a:gd name="connsiteX109" fmla="*/ 5118243 w 12198158"/>
              <a:gd name="connsiteY109" fmla="*/ 5343610 h 5453385"/>
              <a:gd name="connsiteX110" fmla="*/ 5062411 w 12198158"/>
              <a:gd name="connsiteY110" fmla="*/ 5350746 h 5453385"/>
              <a:gd name="connsiteX111" fmla="*/ 5008170 w 12198158"/>
              <a:gd name="connsiteY111" fmla="*/ 5332957 h 5453385"/>
              <a:gd name="connsiteX112" fmla="*/ 4837210 w 12198158"/>
              <a:gd name="connsiteY112" fmla="*/ 5306875 h 5453385"/>
              <a:gd name="connsiteX113" fmla="*/ 4759270 w 12198158"/>
              <a:gd name="connsiteY113" fmla="*/ 5276719 h 5453385"/>
              <a:gd name="connsiteX114" fmla="*/ 4720035 w 12198158"/>
              <a:gd name="connsiteY114" fmla="*/ 5266929 h 5453385"/>
              <a:gd name="connsiteX115" fmla="*/ 4718027 w 12198158"/>
              <a:gd name="connsiteY115" fmla="*/ 5266116 h 5453385"/>
              <a:gd name="connsiteX116" fmla="*/ 4718961 w 12198158"/>
              <a:gd name="connsiteY116" fmla="*/ 5265887 h 5453385"/>
              <a:gd name="connsiteX117" fmla="*/ 4714055 w 12198158"/>
              <a:gd name="connsiteY117" fmla="*/ 5264507 h 5453385"/>
              <a:gd name="connsiteX118" fmla="*/ 4718027 w 12198158"/>
              <a:gd name="connsiteY118" fmla="*/ 5266116 h 5453385"/>
              <a:gd name="connsiteX119" fmla="*/ 4712381 w 12198158"/>
              <a:gd name="connsiteY119" fmla="*/ 5267501 h 5453385"/>
              <a:gd name="connsiteX120" fmla="*/ 4512801 w 12198158"/>
              <a:gd name="connsiteY120" fmla="*/ 5256747 h 5453385"/>
              <a:gd name="connsiteX121" fmla="*/ 4425588 w 12198158"/>
              <a:gd name="connsiteY121" fmla="*/ 5245181 h 5453385"/>
              <a:gd name="connsiteX122" fmla="*/ 4314086 w 12198158"/>
              <a:gd name="connsiteY122" fmla="*/ 5250903 h 5453385"/>
              <a:gd name="connsiteX123" fmla="*/ 4312230 w 12198158"/>
              <a:gd name="connsiteY123" fmla="*/ 5249446 h 5453385"/>
              <a:gd name="connsiteX124" fmla="*/ 4292278 w 12198158"/>
              <a:gd name="connsiteY124" fmla="*/ 5247406 h 5453385"/>
              <a:gd name="connsiteX125" fmla="*/ 4287201 w 12198158"/>
              <a:gd name="connsiteY125" fmla="*/ 5250574 h 5453385"/>
              <a:gd name="connsiteX126" fmla="*/ 4273289 w 12198158"/>
              <a:gd name="connsiteY126" fmla="*/ 5250306 h 5453385"/>
              <a:gd name="connsiteX127" fmla="*/ 4245283 w 12198158"/>
              <a:gd name="connsiteY127" fmla="*/ 5252830 h 5453385"/>
              <a:gd name="connsiteX128" fmla="*/ 4199245 w 12198158"/>
              <a:gd name="connsiteY128" fmla="*/ 5249795 h 5453385"/>
              <a:gd name="connsiteX129" fmla="*/ 4198941 w 12198158"/>
              <a:gd name="connsiteY129" fmla="*/ 5248428 h 5453385"/>
              <a:gd name="connsiteX130" fmla="*/ 4188453 w 12198158"/>
              <a:gd name="connsiteY130" fmla="*/ 5242309 h 5453385"/>
              <a:gd name="connsiteX131" fmla="*/ 4139982 w 12198158"/>
              <a:gd name="connsiteY131" fmla="*/ 5225080 h 5453385"/>
              <a:gd name="connsiteX132" fmla="*/ 4080374 w 12198158"/>
              <a:gd name="connsiteY132" fmla="*/ 5196265 h 5453385"/>
              <a:gd name="connsiteX133" fmla="*/ 4071828 w 12198158"/>
              <a:gd name="connsiteY133" fmla="*/ 5195359 h 5453385"/>
              <a:gd name="connsiteX134" fmla="*/ 4071710 w 12198158"/>
              <a:gd name="connsiteY134" fmla="*/ 5195034 h 5453385"/>
              <a:gd name="connsiteX135" fmla="*/ 4056247 w 12198158"/>
              <a:gd name="connsiteY135" fmla="*/ 5193703 h 5453385"/>
              <a:gd name="connsiteX136" fmla="*/ 4039668 w 12198158"/>
              <a:gd name="connsiteY136" fmla="*/ 5191942 h 5453385"/>
              <a:gd name="connsiteX137" fmla="*/ 4034303 w 12198158"/>
              <a:gd name="connsiteY137" fmla="*/ 5189299 h 5453385"/>
              <a:gd name="connsiteX138" fmla="*/ 4032672 w 12198158"/>
              <a:gd name="connsiteY138" fmla="*/ 5185317 h 5453385"/>
              <a:gd name="connsiteX139" fmla="*/ 4031088 w 12198158"/>
              <a:gd name="connsiteY139" fmla="*/ 5185572 h 5453385"/>
              <a:gd name="connsiteX140" fmla="*/ 4001867 w 12198158"/>
              <a:gd name="connsiteY140" fmla="*/ 5171923 h 5453385"/>
              <a:gd name="connsiteX141" fmla="*/ 3934220 w 12198158"/>
              <a:gd name="connsiteY141" fmla="*/ 5152965 h 5453385"/>
              <a:gd name="connsiteX142" fmla="*/ 3894676 w 12198158"/>
              <a:gd name="connsiteY142" fmla="*/ 5146824 h 5453385"/>
              <a:gd name="connsiteX143" fmla="*/ 3787232 w 12198158"/>
              <a:gd name="connsiteY143" fmla="*/ 5124845 h 5453385"/>
              <a:gd name="connsiteX144" fmla="*/ 3680057 w 12198158"/>
              <a:gd name="connsiteY144" fmla="*/ 5098865 h 5453385"/>
              <a:gd name="connsiteX145" fmla="*/ 3607627 w 12198158"/>
              <a:gd name="connsiteY145" fmla="*/ 5063819 h 5453385"/>
              <a:gd name="connsiteX146" fmla="*/ 3601451 w 12198158"/>
              <a:gd name="connsiteY146" fmla="*/ 5065299 h 5453385"/>
              <a:gd name="connsiteX147" fmla="*/ 3592338 w 12198158"/>
              <a:gd name="connsiteY147" fmla="*/ 5065477 h 5453385"/>
              <a:gd name="connsiteX148" fmla="*/ 3592104 w 12198158"/>
              <a:gd name="connsiteY148" fmla="*/ 5065184 h 5453385"/>
              <a:gd name="connsiteX149" fmla="*/ 3583586 w 12198158"/>
              <a:gd name="connsiteY149" fmla="*/ 5065934 h 5453385"/>
              <a:gd name="connsiteX150" fmla="*/ 3533777 w 12198158"/>
              <a:gd name="connsiteY150" fmla="*/ 5055401 h 5453385"/>
              <a:gd name="connsiteX151" fmla="*/ 3470906 w 12198158"/>
              <a:gd name="connsiteY151" fmla="*/ 5051425 h 5453385"/>
              <a:gd name="connsiteX152" fmla="*/ 3398460 w 12198158"/>
              <a:gd name="connsiteY152" fmla="*/ 5038341 h 5453385"/>
              <a:gd name="connsiteX153" fmla="*/ 3361644 w 12198158"/>
              <a:gd name="connsiteY153" fmla="*/ 5056751 h 5453385"/>
              <a:gd name="connsiteX154" fmla="*/ 3341795 w 12198158"/>
              <a:gd name="connsiteY154" fmla="*/ 5058577 h 5453385"/>
              <a:gd name="connsiteX155" fmla="*/ 3339469 w 12198158"/>
              <a:gd name="connsiteY155" fmla="*/ 5057519 h 5453385"/>
              <a:gd name="connsiteX156" fmla="*/ 3260180 w 12198158"/>
              <a:gd name="connsiteY156" fmla="*/ 5063901 h 5453385"/>
              <a:gd name="connsiteX157" fmla="*/ 3140460 w 12198158"/>
              <a:gd name="connsiteY157" fmla="*/ 5072344 h 5453385"/>
              <a:gd name="connsiteX158" fmla="*/ 3028270 w 12198158"/>
              <a:gd name="connsiteY158" fmla="*/ 5075215 h 5453385"/>
              <a:gd name="connsiteX159" fmla="*/ 2779714 w 12198158"/>
              <a:gd name="connsiteY159" fmla="*/ 5098912 h 5453385"/>
              <a:gd name="connsiteX160" fmla="*/ 2649525 w 12198158"/>
              <a:gd name="connsiteY160" fmla="*/ 5134167 h 5453385"/>
              <a:gd name="connsiteX161" fmla="*/ 2566315 w 12198158"/>
              <a:gd name="connsiteY161" fmla="*/ 5081857 h 5453385"/>
              <a:gd name="connsiteX162" fmla="*/ 2441626 w 12198158"/>
              <a:gd name="connsiteY162" fmla="*/ 5096953 h 5453385"/>
              <a:gd name="connsiteX163" fmla="*/ 2313568 w 12198158"/>
              <a:gd name="connsiteY163" fmla="*/ 5106148 h 5453385"/>
              <a:gd name="connsiteX164" fmla="*/ 2207105 w 12198158"/>
              <a:gd name="connsiteY164" fmla="*/ 5100465 h 5453385"/>
              <a:gd name="connsiteX165" fmla="*/ 2093268 w 12198158"/>
              <a:gd name="connsiteY165" fmla="*/ 5082317 h 5453385"/>
              <a:gd name="connsiteX166" fmla="*/ 1996024 w 12198158"/>
              <a:gd name="connsiteY166" fmla="*/ 5073607 h 5453385"/>
              <a:gd name="connsiteX167" fmla="*/ 1926886 w 12198158"/>
              <a:gd name="connsiteY167" fmla="*/ 5097439 h 5453385"/>
              <a:gd name="connsiteX168" fmla="*/ 1920368 w 12198158"/>
              <a:gd name="connsiteY168" fmla="*/ 5092193 h 5453385"/>
              <a:gd name="connsiteX169" fmla="*/ 1871831 w 12198158"/>
              <a:gd name="connsiteY169" fmla="*/ 5093925 h 5453385"/>
              <a:gd name="connsiteX170" fmla="*/ 1785463 w 12198158"/>
              <a:gd name="connsiteY170" fmla="*/ 5123922 h 5453385"/>
              <a:gd name="connsiteX171" fmla="*/ 1737045 w 12198158"/>
              <a:gd name="connsiteY171" fmla="*/ 5118437 h 5453385"/>
              <a:gd name="connsiteX172" fmla="*/ 1673954 w 12198158"/>
              <a:gd name="connsiteY172" fmla="*/ 5100682 h 5453385"/>
              <a:gd name="connsiteX173" fmla="*/ 1602834 w 12198158"/>
              <a:gd name="connsiteY173" fmla="*/ 5117005 h 5453385"/>
              <a:gd name="connsiteX174" fmla="*/ 1490351 w 12198158"/>
              <a:gd name="connsiteY174" fmla="*/ 5089213 h 5453385"/>
              <a:gd name="connsiteX175" fmla="*/ 1149212 w 12198158"/>
              <a:gd name="connsiteY175" fmla="*/ 5040291 h 5453385"/>
              <a:gd name="connsiteX176" fmla="*/ 938574 w 12198158"/>
              <a:gd name="connsiteY176" fmla="*/ 5042902 h 5453385"/>
              <a:gd name="connsiteX177" fmla="*/ 857697 w 12198158"/>
              <a:gd name="connsiteY177" fmla="*/ 5001472 h 5453385"/>
              <a:gd name="connsiteX178" fmla="*/ 836981 w 12198158"/>
              <a:gd name="connsiteY178" fmla="*/ 5002789 h 5453385"/>
              <a:gd name="connsiteX179" fmla="*/ 816264 w 12198158"/>
              <a:gd name="connsiteY179" fmla="*/ 5000656 h 5453385"/>
              <a:gd name="connsiteX180" fmla="*/ 810965 w 12198158"/>
              <a:gd name="connsiteY180" fmla="*/ 5003799 h 5453385"/>
              <a:gd name="connsiteX181" fmla="*/ 796509 w 12198158"/>
              <a:gd name="connsiteY181" fmla="*/ 5003468 h 5453385"/>
              <a:gd name="connsiteX182" fmla="*/ 767389 w 12198158"/>
              <a:gd name="connsiteY182" fmla="*/ 5005865 h 5453385"/>
              <a:gd name="connsiteX183" fmla="*/ 762544 w 12198158"/>
              <a:gd name="connsiteY183" fmla="*/ 5003453 h 5453385"/>
              <a:gd name="connsiteX184" fmla="*/ 719567 w 12198158"/>
              <a:gd name="connsiteY184" fmla="*/ 5002615 h 5453385"/>
              <a:gd name="connsiteX185" fmla="*/ 719262 w 12198158"/>
              <a:gd name="connsiteY185" fmla="*/ 5001245 h 5453385"/>
              <a:gd name="connsiteX186" fmla="*/ 708402 w 12198158"/>
              <a:gd name="connsiteY186" fmla="*/ 4995080 h 5453385"/>
              <a:gd name="connsiteX187" fmla="*/ 596394 w 12198158"/>
              <a:gd name="connsiteY187" fmla="*/ 4948536 h 5453385"/>
              <a:gd name="connsiteX188" fmla="*/ 578149 w 12198158"/>
              <a:gd name="connsiteY188" fmla="*/ 4945656 h 5453385"/>
              <a:gd name="connsiteX189" fmla="*/ 571336 w 12198158"/>
              <a:gd name="connsiteY189" fmla="*/ 4945862 h 5453385"/>
              <a:gd name="connsiteX190" fmla="*/ 444802 w 12198158"/>
              <a:gd name="connsiteY190" fmla="*/ 4904561 h 5453385"/>
              <a:gd name="connsiteX191" fmla="*/ 403746 w 12198158"/>
              <a:gd name="connsiteY191" fmla="*/ 4898238 h 5453385"/>
              <a:gd name="connsiteX192" fmla="*/ 292240 w 12198158"/>
              <a:gd name="connsiteY192" fmla="*/ 4875762 h 5453385"/>
              <a:gd name="connsiteX193" fmla="*/ 118302 w 12198158"/>
              <a:gd name="connsiteY193" fmla="*/ 4819502 h 5453385"/>
              <a:gd name="connsiteX194" fmla="*/ 15516 w 12198158"/>
              <a:gd name="connsiteY194" fmla="*/ 4816401 h 5453385"/>
              <a:gd name="connsiteX195" fmla="*/ 2 w 12198158"/>
              <a:gd name="connsiteY195" fmla="*/ 4810462 h 5453385"/>
              <a:gd name="connsiteX196" fmla="*/ 0 w 12198158"/>
              <a:gd name="connsiteY196" fmla="*/ 0 h 5453385"/>
              <a:gd name="connsiteX0" fmla="*/ 0 w 12198158"/>
              <a:gd name="connsiteY0" fmla="*/ 0 h 5453385"/>
              <a:gd name="connsiteX1" fmla="*/ 12192000 w 12198158"/>
              <a:gd name="connsiteY1" fmla="*/ 0 h 5453385"/>
              <a:gd name="connsiteX2" fmla="*/ 12198158 w 12198158"/>
              <a:gd name="connsiteY2" fmla="*/ 4140646 h 5453385"/>
              <a:gd name="connsiteX3" fmla="*/ 12132764 w 12198158"/>
              <a:gd name="connsiteY3" fmla="*/ 4224573 h 5453385"/>
              <a:gd name="connsiteX4" fmla="*/ 12053056 w 12198158"/>
              <a:gd name="connsiteY4" fmla="*/ 4225834 h 5453385"/>
              <a:gd name="connsiteX5" fmla="*/ 11938513 w 12198158"/>
              <a:gd name="connsiteY5" fmla="*/ 4230448 h 5453385"/>
              <a:gd name="connsiteX6" fmla="*/ 11853342 w 12198158"/>
              <a:gd name="connsiteY6" fmla="*/ 4258769 h 5453385"/>
              <a:gd name="connsiteX7" fmla="*/ 11704569 w 12198158"/>
              <a:gd name="connsiteY7" fmla="*/ 4315417 h 5453385"/>
              <a:gd name="connsiteX8" fmla="*/ 11577641 w 12198158"/>
              <a:gd name="connsiteY8" fmla="*/ 4362077 h 5453385"/>
              <a:gd name="connsiteX9" fmla="*/ 11508791 w 12198158"/>
              <a:gd name="connsiteY9" fmla="*/ 4445364 h 5453385"/>
              <a:gd name="connsiteX10" fmla="*/ 11388373 w 12198158"/>
              <a:gd name="connsiteY10" fmla="*/ 4503521 h 5453385"/>
              <a:gd name="connsiteX11" fmla="*/ 11276406 w 12198158"/>
              <a:gd name="connsiteY11" fmla="*/ 4532180 h 5453385"/>
              <a:gd name="connsiteX12" fmla="*/ 11190251 w 12198158"/>
              <a:gd name="connsiteY12" fmla="*/ 4549353 h 5453385"/>
              <a:gd name="connsiteX13" fmla="*/ 11139995 w 12198158"/>
              <a:gd name="connsiteY13" fmla="*/ 4557892 h 5453385"/>
              <a:gd name="connsiteX14" fmla="*/ 11040727 w 12198158"/>
              <a:gd name="connsiteY14" fmla="*/ 4557190 h 5453385"/>
              <a:gd name="connsiteX15" fmla="*/ 10969005 w 12198158"/>
              <a:gd name="connsiteY15" fmla="*/ 4567235 h 5453385"/>
              <a:gd name="connsiteX16" fmla="*/ 10899772 w 12198158"/>
              <a:gd name="connsiteY16" fmla="*/ 4598938 h 5453385"/>
              <a:gd name="connsiteX17" fmla="*/ 10838983 w 12198158"/>
              <a:gd name="connsiteY17" fmla="*/ 4631872 h 5453385"/>
              <a:gd name="connsiteX18" fmla="*/ 10769520 w 12198158"/>
              <a:gd name="connsiteY18" fmla="*/ 4674655 h 5453385"/>
              <a:gd name="connsiteX19" fmla="*/ 10570843 w 12198158"/>
              <a:gd name="connsiteY19" fmla="*/ 4731505 h 5453385"/>
              <a:gd name="connsiteX20" fmla="*/ 10512263 w 12198158"/>
              <a:gd name="connsiteY20" fmla="*/ 4767779 h 5453385"/>
              <a:gd name="connsiteX21" fmla="*/ 10439016 w 12198158"/>
              <a:gd name="connsiteY21" fmla="*/ 4770014 h 5453385"/>
              <a:gd name="connsiteX22" fmla="*/ 10376941 w 12198158"/>
              <a:gd name="connsiteY22" fmla="*/ 4774192 h 5453385"/>
              <a:gd name="connsiteX23" fmla="*/ 10329960 w 12198158"/>
              <a:gd name="connsiteY23" fmla="*/ 4774855 h 5453385"/>
              <a:gd name="connsiteX24" fmla="*/ 10254256 w 12198158"/>
              <a:gd name="connsiteY24" fmla="*/ 4785445 h 5453385"/>
              <a:gd name="connsiteX25" fmla="*/ 10119745 w 12198158"/>
              <a:gd name="connsiteY25" fmla="*/ 4797950 h 5453385"/>
              <a:gd name="connsiteX26" fmla="*/ 10075444 w 12198158"/>
              <a:gd name="connsiteY26" fmla="*/ 4800225 h 5453385"/>
              <a:gd name="connsiteX27" fmla="*/ 10032543 w 12198158"/>
              <a:gd name="connsiteY27" fmla="*/ 4798418 h 5453385"/>
              <a:gd name="connsiteX28" fmla="*/ 9953375 w 12198158"/>
              <a:gd name="connsiteY28" fmla="*/ 4815267 h 5453385"/>
              <a:gd name="connsiteX29" fmla="*/ 9841223 w 12198158"/>
              <a:gd name="connsiteY29" fmla="*/ 4822617 h 5453385"/>
              <a:gd name="connsiteX30" fmla="*/ 9721820 w 12198158"/>
              <a:gd name="connsiteY30" fmla="*/ 4844562 h 5453385"/>
              <a:gd name="connsiteX31" fmla="*/ 9578114 w 12198158"/>
              <a:gd name="connsiteY31" fmla="*/ 4856964 h 5453385"/>
              <a:gd name="connsiteX32" fmla="*/ 9336820 w 12198158"/>
              <a:gd name="connsiteY32" fmla="*/ 4906595 h 5453385"/>
              <a:gd name="connsiteX33" fmla="*/ 9272837 w 12198158"/>
              <a:gd name="connsiteY33" fmla="*/ 4967726 h 5453385"/>
              <a:gd name="connsiteX34" fmla="*/ 9188677 w 12198158"/>
              <a:gd name="connsiteY34" fmla="*/ 4973909 h 5453385"/>
              <a:gd name="connsiteX35" fmla="*/ 9183116 w 12198158"/>
              <a:gd name="connsiteY35" fmla="*/ 4983943 h 5453385"/>
              <a:gd name="connsiteX36" fmla="*/ 9145128 w 12198158"/>
              <a:gd name="connsiteY36" fmla="*/ 4996108 h 5453385"/>
              <a:gd name="connsiteX37" fmla="*/ 9144106 w 12198158"/>
              <a:gd name="connsiteY37" fmla="*/ 4994951 h 5453385"/>
              <a:gd name="connsiteX38" fmla="*/ 9131223 w 12198158"/>
              <a:gd name="connsiteY38" fmla="*/ 4992596 h 5453385"/>
              <a:gd name="connsiteX39" fmla="*/ 9107733 w 12198158"/>
              <a:gd name="connsiteY39" fmla="*/ 4991112 h 5453385"/>
              <a:gd name="connsiteX40" fmla="*/ 9047414 w 12198158"/>
              <a:gd name="connsiteY40" fmla="*/ 4982084 h 5453385"/>
              <a:gd name="connsiteX41" fmla="*/ 8999479 w 12198158"/>
              <a:gd name="connsiteY41" fmla="*/ 4985651 h 5453385"/>
              <a:gd name="connsiteX42" fmla="*/ 8999194 w 12198158"/>
              <a:gd name="connsiteY42" fmla="*/ 4985390 h 5453385"/>
              <a:gd name="connsiteX43" fmla="*/ 8990231 w 12198158"/>
              <a:gd name="connsiteY43" fmla="*/ 4986706 h 5453385"/>
              <a:gd name="connsiteX44" fmla="*/ 8984397 w 12198158"/>
              <a:gd name="connsiteY44" fmla="*/ 4988944 h 5453385"/>
              <a:gd name="connsiteX45" fmla="*/ 8968351 w 12198158"/>
              <a:gd name="connsiteY45" fmla="*/ 4992447 h 5453385"/>
              <a:gd name="connsiteX46" fmla="*/ 8962029 w 12198158"/>
              <a:gd name="connsiteY46" fmla="*/ 4991687 h 5453385"/>
              <a:gd name="connsiteX47" fmla="*/ 8957069 w 12198158"/>
              <a:gd name="connsiteY47" fmla="*/ 4989271 h 5453385"/>
              <a:gd name="connsiteX48" fmla="*/ 8889695 w 12198158"/>
              <a:gd name="connsiteY48" fmla="*/ 5009620 h 5453385"/>
              <a:gd name="connsiteX49" fmla="*/ 8746606 w 12198158"/>
              <a:gd name="connsiteY49" fmla="*/ 5006694 h 5453385"/>
              <a:gd name="connsiteX50" fmla="*/ 8702038 w 12198158"/>
              <a:gd name="connsiteY50" fmla="*/ 5008976 h 5453385"/>
              <a:gd name="connsiteX51" fmla="*/ 8590337 w 12198158"/>
              <a:gd name="connsiteY51" fmla="*/ 5018285 h 5453385"/>
              <a:gd name="connsiteX52" fmla="*/ 8519543 w 12198158"/>
              <a:gd name="connsiteY52" fmla="*/ 5002167 h 5453385"/>
              <a:gd name="connsiteX53" fmla="*/ 8505306 w 12198158"/>
              <a:gd name="connsiteY53" fmla="*/ 5008590 h 5453385"/>
              <a:gd name="connsiteX54" fmla="*/ 8500493 w 12198158"/>
              <a:gd name="connsiteY54" fmla="*/ 5011849 h 5453385"/>
              <a:gd name="connsiteX55" fmla="*/ 8492299 w 12198158"/>
              <a:gd name="connsiteY55" fmla="*/ 5014823 h 5453385"/>
              <a:gd name="connsiteX56" fmla="*/ 8491926 w 12198158"/>
              <a:gd name="connsiteY56" fmla="*/ 5014628 h 5453385"/>
              <a:gd name="connsiteX57" fmla="*/ 8484586 w 12198158"/>
              <a:gd name="connsiteY57" fmla="*/ 5017941 h 5453385"/>
              <a:gd name="connsiteX58" fmla="*/ 8361601 w 12198158"/>
              <a:gd name="connsiteY58" fmla="*/ 5033190 h 5453385"/>
              <a:gd name="connsiteX59" fmla="*/ 8348227 w 12198158"/>
              <a:gd name="connsiteY59" fmla="*/ 5033401 h 5453385"/>
              <a:gd name="connsiteX60" fmla="*/ 8346801 w 12198158"/>
              <a:gd name="connsiteY60" fmla="*/ 5032489 h 5453385"/>
              <a:gd name="connsiteX61" fmla="*/ 8308886 w 12198158"/>
              <a:gd name="connsiteY61" fmla="*/ 5051758 h 5453385"/>
              <a:gd name="connsiteX62" fmla="*/ 8289640 w 12198158"/>
              <a:gd name="connsiteY62" fmla="*/ 5066848 h 5453385"/>
              <a:gd name="connsiteX63" fmla="*/ 8278750 w 12198158"/>
              <a:gd name="connsiteY63" fmla="*/ 5073172 h 5453385"/>
              <a:gd name="connsiteX64" fmla="*/ 8277624 w 12198158"/>
              <a:gd name="connsiteY64" fmla="*/ 5077997 h 5453385"/>
              <a:gd name="connsiteX65" fmla="*/ 8260561 w 12198158"/>
              <a:gd name="connsiteY65" fmla="*/ 5085789 h 5453385"/>
              <a:gd name="connsiteX66" fmla="*/ 8257864 w 12198158"/>
              <a:gd name="connsiteY66" fmla="*/ 5085539 h 5453385"/>
              <a:gd name="connsiteX67" fmla="*/ 8246529 w 12198158"/>
              <a:gd name="connsiteY67" fmla="*/ 5096229 h 5453385"/>
              <a:gd name="connsiteX68" fmla="*/ 8240334 w 12198158"/>
              <a:gd name="connsiteY68" fmla="*/ 5110338 h 5453385"/>
              <a:gd name="connsiteX69" fmla="*/ 8084875 w 12198158"/>
              <a:gd name="connsiteY69" fmla="*/ 5160468 h 5453385"/>
              <a:gd name="connsiteX70" fmla="*/ 7900134 w 12198158"/>
              <a:gd name="connsiteY70" fmla="*/ 5206050 h 5453385"/>
              <a:gd name="connsiteX71" fmla="*/ 7713595 w 12198158"/>
              <a:gd name="connsiteY71" fmla="*/ 5233976 h 5453385"/>
              <a:gd name="connsiteX72" fmla="*/ 7609267 w 12198158"/>
              <a:gd name="connsiteY72" fmla="*/ 5230207 h 5453385"/>
              <a:gd name="connsiteX73" fmla="*/ 7522521 w 12198158"/>
              <a:gd name="connsiteY73" fmla="*/ 5236536 h 5453385"/>
              <a:gd name="connsiteX74" fmla="*/ 7514554 w 12198158"/>
              <a:gd name="connsiteY74" fmla="*/ 5239309 h 5453385"/>
              <a:gd name="connsiteX75" fmla="*/ 7502403 w 12198158"/>
              <a:gd name="connsiteY75" fmla="*/ 5240758 h 5453385"/>
              <a:gd name="connsiteX76" fmla="*/ 7502032 w 12198158"/>
              <a:gd name="connsiteY76" fmla="*/ 5240403 h 5453385"/>
              <a:gd name="connsiteX77" fmla="*/ 7490794 w 12198158"/>
              <a:gd name="connsiteY77" fmla="*/ 5242523 h 5453385"/>
              <a:gd name="connsiteX78" fmla="*/ 7400450 w 12198158"/>
              <a:gd name="connsiteY78" fmla="*/ 5233721 h 5453385"/>
              <a:gd name="connsiteX79" fmla="*/ 7307302 w 12198158"/>
              <a:gd name="connsiteY79" fmla="*/ 5223301 h 5453385"/>
              <a:gd name="connsiteX80" fmla="*/ 7305976 w 12198158"/>
              <a:gd name="connsiteY80" fmla="*/ 5221735 h 5453385"/>
              <a:gd name="connsiteX81" fmla="*/ 7213744 w 12198158"/>
              <a:gd name="connsiteY81" fmla="*/ 5249155 h 5453385"/>
              <a:gd name="connsiteX82" fmla="*/ 7196298 w 12198158"/>
              <a:gd name="connsiteY82" fmla="*/ 5254097 h 5453385"/>
              <a:gd name="connsiteX83" fmla="*/ 7192202 w 12198158"/>
              <a:gd name="connsiteY83" fmla="*/ 5259915 h 5453385"/>
              <a:gd name="connsiteX84" fmla="*/ 7166024 w 12198158"/>
              <a:gd name="connsiteY84" fmla="*/ 5264963 h 5453385"/>
              <a:gd name="connsiteX85" fmla="*/ 7092253 w 12198158"/>
              <a:gd name="connsiteY85" fmla="*/ 5278242 h 5453385"/>
              <a:gd name="connsiteX86" fmla="*/ 7013814 w 12198158"/>
              <a:gd name="connsiteY86" fmla="*/ 5277836 h 5453385"/>
              <a:gd name="connsiteX87" fmla="*/ 6899540 w 12198158"/>
              <a:gd name="connsiteY87" fmla="*/ 5309879 h 5453385"/>
              <a:gd name="connsiteX88" fmla="*/ 6703746 w 12198158"/>
              <a:gd name="connsiteY88" fmla="*/ 5340238 h 5453385"/>
              <a:gd name="connsiteX89" fmla="*/ 6545085 w 12198158"/>
              <a:gd name="connsiteY89" fmla="*/ 5371489 h 5453385"/>
              <a:gd name="connsiteX90" fmla="*/ 6313345 w 12198158"/>
              <a:gd name="connsiteY90" fmla="*/ 5422313 h 5453385"/>
              <a:gd name="connsiteX91" fmla="*/ 6164558 w 12198158"/>
              <a:gd name="connsiteY91" fmla="*/ 5424579 h 5453385"/>
              <a:gd name="connsiteX92" fmla="*/ 6069796 w 12198158"/>
              <a:gd name="connsiteY92" fmla="*/ 5446801 h 5453385"/>
              <a:gd name="connsiteX93" fmla="*/ 6064481 w 12198158"/>
              <a:gd name="connsiteY93" fmla="*/ 5445132 h 5453385"/>
              <a:gd name="connsiteX94" fmla="*/ 6044602 w 12198158"/>
              <a:gd name="connsiteY94" fmla="*/ 5445873 h 5453385"/>
              <a:gd name="connsiteX95" fmla="*/ 6037252 w 12198158"/>
              <a:gd name="connsiteY95" fmla="*/ 5436807 h 5453385"/>
              <a:gd name="connsiteX96" fmla="*/ 6006081 w 12198158"/>
              <a:gd name="connsiteY96" fmla="*/ 5431276 h 5453385"/>
              <a:gd name="connsiteX97" fmla="*/ 5920065 w 12198158"/>
              <a:gd name="connsiteY97" fmla="*/ 5420947 h 5453385"/>
              <a:gd name="connsiteX98" fmla="*/ 5755077 w 12198158"/>
              <a:gd name="connsiteY98" fmla="*/ 5452274 h 5453385"/>
              <a:gd name="connsiteX99" fmla="*/ 5623207 w 12198158"/>
              <a:gd name="connsiteY99" fmla="*/ 5453385 h 5453385"/>
              <a:gd name="connsiteX100" fmla="*/ 5467256 w 12198158"/>
              <a:gd name="connsiteY100" fmla="*/ 5438160 h 5453385"/>
              <a:gd name="connsiteX101" fmla="*/ 5429137 w 12198158"/>
              <a:gd name="connsiteY101" fmla="*/ 5425939 h 5453385"/>
              <a:gd name="connsiteX102" fmla="*/ 5378078 w 12198158"/>
              <a:gd name="connsiteY102" fmla="*/ 5406715 h 5453385"/>
              <a:gd name="connsiteX103" fmla="*/ 5258253 w 12198158"/>
              <a:gd name="connsiteY103" fmla="*/ 5384542 h 5453385"/>
              <a:gd name="connsiteX104" fmla="*/ 5219477 w 12198158"/>
              <a:gd name="connsiteY104" fmla="*/ 5372462 h 5453385"/>
              <a:gd name="connsiteX105" fmla="*/ 5171208 w 12198158"/>
              <a:gd name="connsiteY105" fmla="*/ 5369215 h 5453385"/>
              <a:gd name="connsiteX106" fmla="*/ 5153115 w 12198158"/>
              <a:gd name="connsiteY106" fmla="*/ 5361371 h 5453385"/>
              <a:gd name="connsiteX107" fmla="*/ 5139168 w 12198158"/>
              <a:gd name="connsiteY107" fmla="*/ 5357678 h 5453385"/>
              <a:gd name="connsiteX108" fmla="*/ 5136167 w 12198158"/>
              <a:gd name="connsiteY108" fmla="*/ 5355396 h 5453385"/>
              <a:gd name="connsiteX109" fmla="*/ 5118243 w 12198158"/>
              <a:gd name="connsiteY109" fmla="*/ 5343610 h 5453385"/>
              <a:gd name="connsiteX110" fmla="*/ 5062411 w 12198158"/>
              <a:gd name="connsiteY110" fmla="*/ 5350746 h 5453385"/>
              <a:gd name="connsiteX111" fmla="*/ 5008170 w 12198158"/>
              <a:gd name="connsiteY111" fmla="*/ 5332957 h 5453385"/>
              <a:gd name="connsiteX112" fmla="*/ 4837210 w 12198158"/>
              <a:gd name="connsiteY112" fmla="*/ 5306875 h 5453385"/>
              <a:gd name="connsiteX113" fmla="*/ 4759270 w 12198158"/>
              <a:gd name="connsiteY113" fmla="*/ 5276719 h 5453385"/>
              <a:gd name="connsiteX114" fmla="*/ 4720035 w 12198158"/>
              <a:gd name="connsiteY114" fmla="*/ 5266929 h 5453385"/>
              <a:gd name="connsiteX115" fmla="*/ 4718027 w 12198158"/>
              <a:gd name="connsiteY115" fmla="*/ 5266116 h 5453385"/>
              <a:gd name="connsiteX116" fmla="*/ 4718961 w 12198158"/>
              <a:gd name="connsiteY116" fmla="*/ 5265887 h 5453385"/>
              <a:gd name="connsiteX117" fmla="*/ 4714055 w 12198158"/>
              <a:gd name="connsiteY117" fmla="*/ 5264507 h 5453385"/>
              <a:gd name="connsiteX118" fmla="*/ 4718027 w 12198158"/>
              <a:gd name="connsiteY118" fmla="*/ 5266116 h 5453385"/>
              <a:gd name="connsiteX119" fmla="*/ 4712381 w 12198158"/>
              <a:gd name="connsiteY119" fmla="*/ 5267501 h 5453385"/>
              <a:gd name="connsiteX120" fmla="*/ 4512801 w 12198158"/>
              <a:gd name="connsiteY120" fmla="*/ 5256747 h 5453385"/>
              <a:gd name="connsiteX121" fmla="*/ 4425588 w 12198158"/>
              <a:gd name="connsiteY121" fmla="*/ 5245181 h 5453385"/>
              <a:gd name="connsiteX122" fmla="*/ 4314086 w 12198158"/>
              <a:gd name="connsiteY122" fmla="*/ 5250903 h 5453385"/>
              <a:gd name="connsiteX123" fmla="*/ 4312230 w 12198158"/>
              <a:gd name="connsiteY123" fmla="*/ 5249446 h 5453385"/>
              <a:gd name="connsiteX124" fmla="*/ 4292278 w 12198158"/>
              <a:gd name="connsiteY124" fmla="*/ 5247406 h 5453385"/>
              <a:gd name="connsiteX125" fmla="*/ 4287201 w 12198158"/>
              <a:gd name="connsiteY125" fmla="*/ 5250574 h 5453385"/>
              <a:gd name="connsiteX126" fmla="*/ 4273289 w 12198158"/>
              <a:gd name="connsiteY126" fmla="*/ 5250306 h 5453385"/>
              <a:gd name="connsiteX127" fmla="*/ 4245283 w 12198158"/>
              <a:gd name="connsiteY127" fmla="*/ 5252830 h 5453385"/>
              <a:gd name="connsiteX128" fmla="*/ 4199245 w 12198158"/>
              <a:gd name="connsiteY128" fmla="*/ 5249795 h 5453385"/>
              <a:gd name="connsiteX129" fmla="*/ 4198941 w 12198158"/>
              <a:gd name="connsiteY129" fmla="*/ 5248428 h 5453385"/>
              <a:gd name="connsiteX130" fmla="*/ 4188453 w 12198158"/>
              <a:gd name="connsiteY130" fmla="*/ 5242309 h 5453385"/>
              <a:gd name="connsiteX131" fmla="*/ 4139982 w 12198158"/>
              <a:gd name="connsiteY131" fmla="*/ 5225080 h 5453385"/>
              <a:gd name="connsiteX132" fmla="*/ 4080374 w 12198158"/>
              <a:gd name="connsiteY132" fmla="*/ 5196265 h 5453385"/>
              <a:gd name="connsiteX133" fmla="*/ 4071828 w 12198158"/>
              <a:gd name="connsiteY133" fmla="*/ 5195359 h 5453385"/>
              <a:gd name="connsiteX134" fmla="*/ 4071710 w 12198158"/>
              <a:gd name="connsiteY134" fmla="*/ 5195034 h 5453385"/>
              <a:gd name="connsiteX135" fmla="*/ 4056247 w 12198158"/>
              <a:gd name="connsiteY135" fmla="*/ 5193703 h 5453385"/>
              <a:gd name="connsiteX136" fmla="*/ 4039668 w 12198158"/>
              <a:gd name="connsiteY136" fmla="*/ 5191942 h 5453385"/>
              <a:gd name="connsiteX137" fmla="*/ 4034303 w 12198158"/>
              <a:gd name="connsiteY137" fmla="*/ 5189299 h 5453385"/>
              <a:gd name="connsiteX138" fmla="*/ 4032672 w 12198158"/>
              <a:gd name="connsiteY138" fmla="*/ 5185317 h 5453385"/>
              <a:gd name="connsiteX139" fmla="*/ 4031088 w 12198158"/>
              <a:gd name="connsiteY139" fmla="*/ 5185572 h 5453385"/>
              <a:gd name="connsiteX140" fmla="*/ 4001867 w 12198158"/>
              <a:gd name="connsiteY140" fmla="*/ 5171923 h 5453385"/>
              <a:gd name="connsiteX141" fmla="*/ 3934220 w 12198158"/>
              <a:gd name="connsiteY141" fmla="*/ 5152965 h 5453385"/>
              <a:gd name="connsiteX142" fmla="*/ 3894676 w 12198158"/>
              <a:gd name="connsiteY142" fmla="*/ 5146824 h 5453385"/>
              <a:gd name="connsiteX143" fmla="*/ 3787232 w 12198158"/>
              <a:gd name="connsiteY143" fmla="*/ 5124845 h 5453385"/>
              <a:gd name="connsiteX144" fmla="*/ 3680057 w 12198158"/>
              <a:gd name="connsiteY144" fmla="*/ 5098865 h 5453385"/>
              <a:gd name="connsiteX145" fmla="*/ 3607627 w 12198158"/>
              <a:gd name="connsiteY145" fmla="*/ 5063819 h 5453385"/>
              <a:gd name="connsiteX146" fmla="*/ 3601451 w 12198158"/>
              <a:gd name="connsiteY146" fmla="*/ 5065299 h 5453385"/>
              <a:gd name="connsiteX147" fmla="*/ 3592338 w 12198158"/>
              <a:gd name="connsiteY147" fmla="*/ 5065477 h 5453385"/>
              <a:gd name="connsiteX148" fmla="*/ 3592104 w 12198158"/>
              <a:gd name="connsiteY148" fmla="*/ 5065184 h 5453385"/>
              <a:gd name="connsiteX149" fmla="*/ 3583586 w 12198158"/>
              <a:gd name="connsiteY149" fmla="*/ 5065934 h 5453385"/>
              <a:gd name="connsiteX150" fmla="*/ 3533777 w 12198158"/>
              <a:gd name="connsiteY150" fmla="*/ 5055401 h 5453385"/>
              <a:gd name="connsiteX151" fmla="*/ 3470906 w 12198158"/>
              <a:gd name="connsiteY151" fmla="*/ 5051425 h 5453385"/>
              <a:gd name="connsiteX152" fmla="*/ 3398460 w 12198158"/>
              <a:gd name="connsiteY152" fmla="*/ 5038341 h 5453385"/>
              <a:gd name="connsiteX153" fmla="*/ 3361644 w 12198158"/>
              <a:gd name="connsiteY153" fmla="*/ 5056751 h 5453385"/>
              <a:gd name="connsiteX154" fmla="*/ 3341795 w 12198158"/>
              <a:gd name="connsiteY154" fmla="*/ 5058577 h 5453385"/>
              <a:gd name="connsiteX155" fmla="*/ 3339469 w 12198158"/>
              <a:gd name="connsiteY155" fmla="*/ 5057519 h 5453385"/>
              <a:gd name="connsiteX156" fmla="*/ 3260180 w 12198158"/>
              <a:gd name="connsiteY156" fmla="*/ 5063901 h 5453385"/>
              <a:gd name="connsiteX157" fmla="*/ 3140460 w 12198158"/>
              <a:gd name="connsiteY157" fmla="*/ 5072344 h 5453385"/>
              <a:gd name="connsiteX158" fmla="*/ 3028270 w 12198158"/>
              <a:gd name="connsiteY158" fmla="*/ 5075215 h 5453385"/>
              <a:gd name="connsiteX159" fmla="*/ 2779714 w 12198158"/>
              <a:gd name="connsiteY159" fmla="*/ 5098912 h 5453385"/>
              <a:gd name="connsiteX160" fmla="*/ 2649525 w 12198158"/>
              <a:gd name="connsiteY160" fmla="*/ 5134167 h 5453385"/>
              <a:gd name="connsiteX161" fmla="*/ 2566315 w 12198158"/>
              <a:gd name="connsiteY161" fmla="*/ 5081857 h 5453385"/>
              <a:gd name="connsiteX162" fmla="*/ 2441626 w 12198158"/>
              <a:gd name="connsiteY162" fmla="*/ 5096953 h 5453385"/>
              <a:gd name="connsiteX163" fmla="*/ 2313568 w 12198158"/>
              <a:gd name="connsiteY163" fmla="*/ 5106148 h 5453385"/>
              <a:gd name="connsiteX164" fmla="*/ 2207105 w 12198158"/>
              <a:gd name="connsiteY164" fmla="*/ 5100465 h 5453385"/>
              <a:gd name="connsiteX165" fmla="*/ 2093268 w 12198158"/>
              <a:gd name="connsiteY165" fmla="*/ 5082317 h 5453385"/>
              <a:gd name="connsiteX166" fmla="*/ 1996024 w 12198158"/>
              <a:gd name="connsiteY166" fmla="*/ 5073607 h 5453385"/>
              <a:gd name="connsiteX167" fmla="*/ 1926886 w 12198158"/>
              <a:gd name="connsiteY167" fmla="*/ 5097439 h 5453385"/>
              <a:gd name="connsiteX168" fmla="*/ 1920368 w 12198158"/>
              <a:gd name="connsiteY168" fmla="*/ 5092193 h 5453385"/>
              <a:gd name="connsiteX169" fmla="*/ 1871831 w 12198158"/>
              <a:gd name="connsiteY169" fmla="*/ 5093925 h 5453385"/>
              <a:gd name="connsiteX170" fmla="*/ 1785463 w 12198158"/>
              <a:gd name="connsiteY170" fmla="*/ 5123922 h 5453385"/>
              <a:gd name="connsiteX171" fmla="*/ 1737045 w 12198158"/>
              <a:gd name="connsiteY171" fmla="*/ 5118437 h 5453385"/>
              <a:gd name="connsiteX172" fmla="*/ 1673954 w 12198158"/>
              <a:gd name="connsiteY172" fmla="*/ 5100682 h 5453385"/>
              <a:gd name="connsiteX173" fmla="*/ 1602834 w 12198158"/>
              <a:gd name="connsiteY173" fmla="*/ 5117005 h 5453385"/>
              <a:gd name="connsiteX174" fmla="*/ 1490351 w 12198158"/>
              <a:gd name="connsiteY174" fmla="*/ 5089213 h 5453385"/>
              <a:gd name="connsiteX175" fmla="*/ 1149212 w 12198158"/>
              <a:gd name="connsiteY175" fmla="*/ 5040291 h 5453385"/>
              <a:gd name="connsiteX176" fmla="*/ 938574 w 12198158"/>
              <a:gd name="connsiteY176" fmla="*/ 5042902 h 5453385"/>
              <a:gd name="connsiteX177" fmla="*/ 857697 w 12198158"/>
              <a:gd name="connsiteY177" fmla="*/ 5001472 h 5453385"/>
              <a:gd name="connsiteX178" fmla="*/ 836981 w 12198158"/>
              <a:gd name="connsiteY178" fmla="*/ 5002789 h 5453385"/>
              <a:gd name="connsiteX179" fmla="*/ 816264 w 12198158"/>
              <a:gd name="connsiteY179" fmla="*/ 5000656 h 5453385"/>
              <a:gd name="connsiteX180" fmla="*/ 810965 w 12198158"/>
              <a:gd name="connsiteY180" fmla="*/ 5003799 h 5453385"/>
              <a:gd name="connsiteX181" fmla="*/ 796509 w 12198158"/>
              <a:gd name="connsiteY181" fmla="*/ 5003468 h 5453385"/>
              <a:gd name="connsiteX182" fmla="*/ 767389 w 12198158"/>
              <a:gd name="connsiteY182" fmla="*/ 5005865 h 5453385"/>
              <a:gd name="connsiteX183" fmla="*/ 762544 w 12198158"/>
              <a:gd name="connsiteY183" fmla="*/ 5003453 h 5453385"/>
              <a:gd name="connsiteX184" fmla="*/ 719567 w 12198158"/>
              <a:gd name="connsiteY184" fmla="*/ 5002615 h 5453385"/>
              <a:gd name="connsiteX185" fmla="*/ 719262 w 12198158"/>
              <a:gd name="connsiteY185" fmla="*/ 5001245 h 5453385"/>
              <a:gd name="connsiteX186" fmla="*/ 708402 w 12198158"/>
              <a:gd name="connsiteY186" fmla="*/ 4995080 h 5453385"/>
              <a:gd name="connsiteX187" fmla="*/ 596394 w 12198158"/>
              <a:gd name="connsiteY187" fmla="*/ 4948536 h 5453385"/>
              <a:gd name="connsiteX188" fmla="*/ 578149 w 12198158"/>
              <a:gd name="connsiteY188" fmla="*/ 4945656 h 5453385"/>
              <a:gd name="connsiteX189" fmla="*/ 571336 w 12198158"/>
              <a:gd name="connsiteY189" fmla="*/ 4945862 h 5453385"/>
              <a:gd name="connsiteX190" fmla="*/ 444802 w 12198158"/>
              <a:gd name="connsiteY190" fmla="*/ 4904561 h 5453385"/>
              <a:gd name="connsiteX191" fmla="*/ 403746 w 12198158"/>
              <a:gd name="connsiteY191" fmla="*/ 4898238 h 5453385"/>
              <a:gd name="connsiteX192" fmla="*/ 292240 w 12198158"/>
              <a:gd name="connsiteY192" fmla="*/ 4875762 h 5453385"/>
              <a:gd name="connsiteX193" fmla="*/ 118302 w 12198158"/>
              <a:gd name="connsiteY193" fmla="*/ 4819502 h 5453385"/>
              <a:gd name="connsiteX194" fmla="*/ 15516 w 12198158"/>
              <a:gd name="connsiteY194" fmla="*/ 4816401 h 5453385"/>
              <a:gd name="connsiteX195" fmla="*/ 2 w 12198158"/>
              <a:gd name="connsiteY195" fmla="*/ 4810462 h 5453385"/>
              <a:gd name="connsiteX196" fmla="*/ 0 w 12198158"/>
              <a:gd name="connsiteY196" fmla="*/ 0 h 545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12198158" h="5453385">
                <a:moveTo>
                  <a:pt x="0" y="0"/>
                </a:moveTo>
                <a:lnTo>
                  <a:pt x="12192000" y="0"/>
                </a:lnTo>
                <a:cubicBezTo>
                  <a:pt x="12194053" y="1221522"/>
                  <a:pt x="12196105" y="2919124"/>
                  <a:pt x="12198158" y="4140646"/>
                </a:cubicBezTo>
                <a:lnTo>
                  <a:pt x="12132764" y="4224573"/>
                </a:lnTo>
                <a:cubicBezTo>
                  <a:pt x="12118570" y="4222168"/>
                  <a:pt x="12066475" y="4224132"/>
                  <a:pt x="12053056" y="4225834"/>
                </a:cubicBezTo>
                <a:cubicBezTo>
                  <a:pt x="11951151" y="4199604"/>
                  <a:pt x="11987956" y="4217431"/>
                  <a:pt x="11938513" y="4230448"/>
                </a:cubicBezTo>
                <a:cubicBezTo>
                  <a:pt x="11893437" y="4232310"/>
                  <a:pt x="11892333" y="4244608"/>
                  <a:pt x="11853342" y="4258769"/>
                </a:cubicBezTo>
                <a:lnTo>
                  <a:pt x="11704569" y="4315417"/>
                </a:lnTo>
                <a:cubicBezTo>
                  <a:pt x="11658619" y="4332635"/>
                  <a:pt x="11620159" y="4315855"/>
                  <a:pt x="11577641" y="4362077"/>
                </a:cubicBezTo>
                <a:lnTo>
                  <a:pt x="11508791" y="4445364"/>
                </a:lnTo>
                <a:cubicBezTo>
                  <a:pt x="11460627" y="4447354"/>
                  <a:pt x="11432986" y="4485639"/>
                  <a:pt x="11388373" y="4503521"/>
                </a:cubicBezTo>
                <a:cubicBezTo>
                  <a:pt x="11343278" y="4524338"/>
                  <a:pt x="11314689" y="4523537"/>
                  <a:pt x="11276406" y="4532180"/>
                </a:cubicBezTo>
                <a:cubicBezTo>
                  <a:pt x="11261021" y="4525610"/>
                  <a:pt x="11204601" y="4537598"/>
                  <a:pt x="11190251" y="4549353"/>
                </a:cubicBezTo>
                <a:cubicBezTo>
                  <a:pt x="11148224" y="4547841"/>
                  <a:pt x="11166866" y="4544233"/>
                  <a:pt x="11139995" y="4557892"/>
                </a:cubicBezTo>
                <a:cubicBezTo>
                  <a:pt x="11109018" y="4525549"/>
                  <a:pt x="11068949" y="4553741"/>
                  <a:pt x="11040727" y="4557190"/>
                </a:cubicBezTo>
                <a:cubicBezTo>
                  <a:pt x="11023237" y="4561142"/>
                  <a:pt x="10985662" y="4565638"/>
                  <a:pt x="10969005" y="4567235"/>
                </a:cubicBezTo>
                <a:cubicBezTo>
                  <a:pt x="10940582" y="4566913"/>
                  <a:pt x="10898726" y="4615215"/>
                  <a:pt x="10899772" y="4598938"/>
                </a:cubicBezTo>
                <a:cubicBezTo>
                  <a:pt x="10876619" y="4596205"/>
                  <a:pt x="10869907" y="4629767"/>
                  <a:pt x="10838983" y="4631872"/>
                </a:cubicBezTo>
                <a:cubicBezTo>
                  <a:pt x="10773332" y="4671873"/>
                  <a:pt x="10814211" y="4658049"/>
                  <a:pt x="10769520" y="4674655"/>
                </a:cubicBezTo>
                <a:cubicBezTo>
                  <a:pt x="10724830" y="4691261"/>
                  <a:pt x="10633260" y="4714484"/>
                  <a:pt x="10570843" y="4731505"/>
                </a:cubicBezTo>
                <a:cubicBezTo>
                  <a:pt x="10542692" y="4736734"/>
                  <a:pt x="10551563" y="4762544"/>
                  <a:pt x="10512263" y="4767779"/>
                </a:cubicBezTo>
                <a:cubicBezTo>
                  <a:pt x="10488463" y="4766129"/>
                  <a:pt x="10466846" y="4780729"/>
                  <a:pt x="10439016" y="4770014"/>
                </a:cubicBezTo>
                <a:cubicBezTo>
                  <a:pt x="10429577" y="4765629"/>
                  <a:pt x="10402340" y="4766505"/>
                  <a:pt x="10376941" y="4774192"/>
                </a:cubicBezTo>
                <a:cubicBezTo>
                  <a:pt x="10367909" y="4765279"/>
                  <a:pt x="10340964" y="4774687"/>
                  <a:pt x="10329960" y="4774855"/>
                </a:cubicBezTo>
                <a:cubicBezTo>
                  <a:pt x="10316703" y="4767568"/>
                  <a:pt x="10267890" y="4777414"/>
                  <a:pt x="10254256" y="4785445"/>
                </a:cubicBezTo>
                <a:lnTo>
                  <a:pt x="10119745" y="4797950"/>
                </a:lnTo>
                <a:lnTo>
                  <a:pt x="10075444" y="4800225"/>
                </a:lnTo>
                <a:cubicBezTo>
                  <a:pt x="10067850" y="4797978"/>
                  <a:pt x="10040161" y="4799420"/>
                  <a:pt x="10032543" y="4798418"/>
                </a:cubicBezTo>
                <a:cubicBezTo>
                  <a:pt x="9991791" y="4809387"/>
                  <a:pt x="9977737" y="4809920"/>
                  <a:pt x="9953375" y="4815267"/>
                </a:cubicBezTo>
                <a:cubicBezTo>
                  <a:pt x="9912366" y="4815421"/>
                  <a:pt x="9882148" y="4811947"/>
                  <a:pt x="9841223" y="4822617"/>
                </a:cubicBezTo>
                <a:lnTo>
                  <a:pt x="9721820" y="4844562"/>
                </a:lnTo>
                <a:cubicBezTo>
                  <a:pt x="9668605" y="4834151"/>
                  <a:pt x="9595633" y="4843267"/>
                  <a:pt x="9578114" y="4856964"/>
                </a:cubicBezTo>
                <a:cubicBezTo>
                  <a:pt x="9512605" y="4872467"/>
                  <a:pt x="9409151" y="4900840"/>
                  <a:pt x="9336820" y="4906595"/>
                </a:cubicBezTo>
                <a:lnTo>
                  <a:pt x="9272837" y="4967726"/>
                </a:lnTo>
                <a:lnTo>
                  <a:pt x="9188677" y="4973909"/>
                </a:lnTo>
                <a:lnTo>
                  <a:pt x="9183116" y="4983943"/>
                </a:lnTo>
                <a:lnTo>
                  <a:pt x="9145128" y="4996108"/>
                </a:lnTo>
                <a:lnTo>
                  <a:pt x="9144106" y="4994951"/>
                </a:lnTo>
                <a:cubicBezTo>
                  <a:pt x="9140946" y="4992637"/>
                  <a:pt x="9136985" y="4991451"/>
                  <a:pt x="9131223" y="4992596"/>
                </a:cubicBezTo>
                <a:cubicBezTo>
                  <a:pt x="9132769" y="4971437"/>
                  <a:pt x="9124864" y="4985868"/>
                  <a:pt x="9107733" y="4991112"/>
                </a:cubicBezTo>
                <a:cubicBezTo>
                  <a:pt x="9106313" y="4959420"/>
                  <a:pt x="9062068" y="4996815"/>
                  <a:pt x="9047414" y="4982084"/>
                </a:cubicBezTo>
                <a:lnTo>
                  <a:pt x="8999479" y="4985651"/>
                </a:lnTo>
                <a:lnTo>
                  <a:pt x="8999194" y="4985390"/>
                </a:lnTo>
                <a:cubicBezTo>
                  <a:pt x="8997140" y="4985151"/>
                  <a:pt x="8994323" y="4985508"/>
                  <a:pt x="8990231" y="4986706"/>
                </a:cubicBezTo>
                <a:lnTo>
                  <a:pt x="8984397" y="4988944"/>
                </a:lnTo>
                <a:lnTo>
                  <a:pt x="8968351" y="4992447"/>
                </a:lnTo>
                <a:lnTo>
                  <a:pt x="8962029" y="4991687"/>
                </a:lnTo>
                <a:lnTo>
                  <a:pt x="8957069" y="4989271"/>
                </a:lnTo>
                <a:cubicBezTo>
                  <a:pt x="8948720" y="4997905"/>
                  <a:pt x="8916209" y="5031434"/>
                  <a:pt x="8889695" y="5009620"/>
                </a:cubicBezTo>
                <a:cubicBezTo>
                  <a:pt x="8858762" y="5010728"/>
                  <a:pt x="8783440" y="5002831"/>
                  <a:pt x="8746606" y="5006694"/>
                </a:cubicBezTo>
                <a:cubicBezTo>
                  <a:pt x="8714005" y="5018336"/>
                  <a:pt x="8742361" y="5003500"/>
                  <a:pt x="8702038" y="5008976"/>
                </a:cubicBezTo>
                <a:cubicBezTo>
                  <a:pt x="8665825" y="5030191"/>
                  <a:pt x="8633382" y="5012337"/>
                  <a:pt x="8590337" y="5018285"/>
                </a:cubicBezTo>
                <a:lnTo>
                  <a:pt x="8519543" y="5002167"/>
                </a:lnTo>
                <a:lnTo>
                  <a:pt x="8505306" y="5008590"/>
                </a:lnTo>
                <a:lnTo>
                  <a:pt x="8500493" y="5011849"/>
                </a:lnTo>
                <a:cubicBezTo>
                  <a:pt x="8496977" y="5013779"/>
                  <a:pt x="8494378" y="5014660"/>
                  <a:pt x="8492299" y="5014823"/>
                </a:cubicBezTo>
                <a:lnTo>
                  <a:pt x="8491926" y="5014628"/>
                </a:lnTo>
                <a:lnTo>
                  <a:pt x="8484586" y="5017941"/>
                </a:lnTo>
                <a:lnTo>
                  <a:pt x="8361601" y="5033190"/>
                </a:lnTo>
                <a:cubicBezTo>
                  <a:pt x="8356446" y="5035389"/>
                  <a:pt x="8352158" y="5035011"/>
                  <a:pt x="8348227" y="5033401"/>
                </a:cubicBezTo>
                <a:lnTo>
                  <a:pt x="8346801" y="5032489"/>
                </a:lnTo>
                <a:lnTo>
                  <a:pt x="8308886" y="5051758"/>
                </a:lnTo>
                <a:lnTo>
                  <a:pt x="8289640" y="5066848"/>
                </a:lnTo>
                <a:lnTo>
                  <a:pt x="8278750" y="5073172"/>
                </a:lnTo>
                <a:lnTo>
                  <a:pt x="8277624" y="5077997"/>
                </a:lnTo>
                <a:cubicBezTo>
                  <a:pt x="8275321" y="5081521"/>
                  <a:pt x="8270631" y="5084397"/>
                  <a:pt x="8260561" y="5085789"/>
                </a:cubicBezTo>
                <a:lnTo>
                  <a:pt x="8257864" y="5085539"/>
                </a:lnTo>
                <a:lnTo>
                  <a:pt x="8246529" y="5096229"/>
                </a:lnTo>
                <a:cubicBezTo>
                  <a:pt x="8243357" y="5100410"/>
                  <a:pt x="8241146" y="5105060"/>
                  <a:pt x="8240334" y="5110338"/>
                </a:cubicBezTo>
                <a:cubicBezTo>
                  <a:pt x="8176370" y="5107181"/>
                  <a:pt x="8141696" y="5144237"/>
                  <a:pt x="8084875" y="5160468"/>
                </a:cubicBezTo>
                <a:cubicBezTo>
                  <a:pt x="8020114" y="5185600"/>
                  <a:pt x="7961756" y="5208662"/>
                  <a:pt x="7900134" y="5206050"/>
                </a:cubicBezTo>
                <a:cubicBezTo>
                  <a:pt x="7829893" y="5222245"/>
                  <a:pt x="7775775" y="5224667"/>
                  <a:pt x="7713595" y="5233976"/>
                </a:cubicBezTo>
                <a:lnTo>
                  <a:pt x="7609267" y="5230207"/>
                </a:lnTo>
                <a:lnTo>
                  <a:pt x="7522521" y="5236536"/>
                </a:lnTo>
                <a:lnTo>
                  <a:pt x="7514554" y="5239309"/>
                </a:lnTo>
                <a:cubicBezTo>
                  <a:pt x="7508980" y="5240763"/>
                  <a:pt x="7505163" y="5241143"/>
                  <a:pt x="7502403" y="5240758"/>
                </a:cubicBezTo>
                <a:lnTo>
                  <a:pt x="7502032" y="5240403"/>
                </a:lnTo>
                <a:lnTo>
                  <a:pt x="7490794" y="5242523"/>
                </a:lnTo>
                <a:cubicBezTo>
                  <a:pt x="7471998" y="5246995"/>
                  <a:pt x="7417576" y="5228082"/>
                  <a:pt x="7400450" y="5233721"/>
                </a:cubicBezTo>
                <a:cubicBezTo>
                  <a:pt x="7369869" y="5230518"/>
                  <a:pt x="7329097" y="5229318"/>
                  <a:pt x="7307302" y="5223301"/>
                </a:cubicBezTo>
                <a:lnTo>
                  <a:pt x="7305976" y="5221735"/>
                </a:lnTo>
                <a:lnTo>
                  <a:pt x="7213744" y="5249155"/>
                </a:lnTo>
                <a:lnTo>
                  <a:pt x="7196298" y="5254097"/>
                </a:lnTo>
                <a:lnTo>
                  <a:pt x="7192202" y="5259915"/>
                </a:lnTo>
                <a:cubicBezTo>
                  <a:pt x="7187314" y="5263741"/>
                  <a:pt x="7179713" y="5266064"/>
                  <a:pt x="7166024" y="5264963"/>
                </a:cubicBezTo>
                <a:lnTo>
                  <a:pt x="7092253" y="5278242"/>
                </a:lnTo>
                <a:cubicBezTo>
                  <a:pt x="7056437" y="5279305"/>
                  <a:pt x="7045485" y="5280366"/>
                  <a:pt x="7013814" y="5277836"/>
                </a:cubicBezTo>
                <a:cubicBezTo>
                  <a:pt x="6932900" y="5289715"/>
                  <a:pt x="6939012" y="5315959"/>
                  <a:pt x="6899540" y="5309879"/>
                </a:cubicBezTo>
                <a:cubicBezTo>
                  <a:pt x="6867337" y="5304224"/>
                  <a:pt x="6783460" y="5324938"/>
                  <a:pt x="6703746" y="5340238"/>
                </a:cubicBezTo>
                <a:cubicBezTo>
                  <a:pt x="6644670" y="5350506"/>
                  <a:pt x="6623684" y="5365820"/>
                  <a:pt x="6545085" y="5371489"/>
                </a:cubicBezTo>
                <a:cubicBezTo>
                  <a:pt x="6467836" y="5419370"/>
                  <a:pt x="6405420" y="5393607"/>
                  <a:pt x="6313345" y="5422313"/>
                </a:cubicBezTo>
                <a:cubicBezTo>
                  <a:pt x="6293349" y="5439170"/>
                  <a:pt x="6205149" y="5420498"/>
                  <a:pt x="6164558" y="5424579"/>
                </a:cubicBezTo>
                <a:cubicBezTo>
                  <a:pt x="6123967" y="5428661"/>
                  <a:pt x="6086477" y="5443374"/>
                  <a:pt x="6069796" y="5446801"/>
                </a:cubicBezTo>
                <a:lnTo>
                  <a:pt x="6064481" y="5445132"/>
                </a:lnTo>
                <a:lnTo>
                  <a:pt x="6044602" y="5445873"/>
                </a:lnTo>
                <a:lnTo>
                  <a:pt x="6037252" y="5436807"/>
                </a:lnTo>
                <a:lnTo>
                  <a:pt x="6006081" y="5431276"/>
                </a:lnTo>
                <a:cubicBezTo>
                  <a:pt x="5994678" y="5430638"/>
                  <a:pt x="5932808" y="5417343"/>
                  <a:pt x="5920065" y="5420947"/>
                </a:cubicBezTo>
                <a:cubicBezTo>
                  <a:pt x="5853957" y="5426628"/>
                  <a:pt x="5821185" y="5446593"/>
                  <a:pt x="5755077" y="5452274"/>
                </a:cubicBezTo>
                <a:lnTo>
                  <a:pt x="5623207" y="5453385"/>
                </a:lnTo>
                <a:lnTo>
                  <a:pt x="5467256" y="5438160"/>
                </a:lnTo>
                <a:cubicBezTo>
                  <a:pt x="5474480" y="5424011"/>
                  <a:pt x="5435381" y="5439287"/>
                  <a:pt x="5429137" y="5425939"/>
                </a:cubicBezTo>
                <a:cubicBezTo>
                  <a:pt x="5425747" y="5415044"/>
                  <a:pt x="5388231" y="5409958"/>
                  <a:pt x="5378078" y="5406715"/>
                </a:cubicBezTo>
                <a:lnTo>
                  <a:pt x="5258253" y="5384542"/>
                </a:lnTo>
                <a:cubicBezTo>
                  <a:pt x="5248095" y="5384342"/>
                  <a:pt x="5227061" y="5375318"/>
                  <a:pt x="5219477" y="5372462"/>
                </a:cubicBezTo>
                <a:lnTo>
                  <a:pt x="5171208" y="5369215"/>
                </a:lnTo>
                <a:lnTo>
                  <a:pt x="5153115" y="5361371"/>
                </a:lnTo>
                <a:lnTo>
                  <a:pt x="5139168" y="5357678"/>
                </a:lnTo>
                <a:lnTo>
                  <a:pt x="5136167" y="5355396"/>
                </a:lnTo>
                <a:cubicBezTo>
                  <a:pt x="5130452" y="5351009"/>
                  <a:pt x="5124659" y="5346870"/>
                  <a:pt x="5118243" y="5343610"/>
                </a:cubicBezTo>
                <a:cubicBezTo>
                  <a:pt x="5104912" y="5374690"/>
                  <a:pt x="5061478" y="5321003"/>
                  <a:pt x="5062411" y="5350746"/>
                </a:cubicBezTo>
                <a:cubicBezTo>
                  <a:pt x="5024842" y="5338240"/>
                  <a:pt x="5035586" y="5369830"/>
                  <a:pt x="5008170" y="5332957"/>
                </a:cubicBezTo>
                <a:cubicBezTo>
                  <a:pt x="4933732" y="5333373"/>
                  <a:pt x="4913077" y="5347498"/>
                  <a:pt x="4837210" y="5306875"/>
                </a:cubicBezTo>
                <a:cubicBezTo>
                  <a:pt x="4803536" y="5288802"/>
                  <a:pt x="4780918" y="5276697"/>
                  <a:pt x="4759270" y="5276719"/>
                </a:cubicBezTo>
                <a:cubicBezTo>
                  <a:pt x="4738164" y="5271831"/>
                  <a:pt x="4726328" y="5268766"/>
                  <a:pt x="4720035" y="5266929"/>
                </a:cubicBezTo>
                <a:lnTo>
                  <a:pt x="4718027" y="5266116"/>
                </a:lnTo>
                <a:lnTo>
                  <a:pt x="4718961" y="5265887"/>
                </a:lnTo>
                <a:cubicBezTo>
                  <a:pt x="4717997" y="5265190"/>
                  <a:pt x="4715119" y="5264532"/>
                  <a:pt x="4714055" y="5264507"/>
                </a:cubicBezTo>
                <a:lnTo>
                  <a:pt x="4718027" y="5266116"/>
                </a:lnTo>
                <a:lnTo>
                  <a:pt x="4712381" y="5267501"/>
                </a:lnTo>
                <a:cubicBezTo>
                  <a:pt x="4677029" y="5259947"/>
                  <a:pt x="4521728" y="5259069"/>
                  <a:pt x="4512801" y="5256747"/>
                </a:cubicBezTo>
                <a:cubicBezTo>
                  <a:pt x="4454849" y="5242508"/>
                  <a:pt x="4459685" y="5241703"/>
                  <a:pt x="4425588" y="5245181"/>
                </a:cubicBezTo>
                <a:lnTo>
                  <a:pt x="4314086" y="5250903"/>
                </a:lnTo>
                <a:lnTo>
                  <a:pt x="4312230" y="5249446"/>
                </a:lnTo>
                <a:cubicBezTo>
                  <a:pt x="4303254" y="5245785"/>
                  <a:pt x="4297128" y="5245787"/>
                  <a:pt x="4292278" y="5247406"/>
                </a:cubicBezTo>
                <a:lnTo>
                  <a:pt x="4287201" y="5250574"/>
                </a:lnTo>
                <a:lnTo>
                  <a:pt x="4273289" y="5250306"/>
                </a:lnTo>
                <a:lnTo>
                  <a:pt x="4245283" y="5252830"/>
                </a:lnTo>
                <a:lnTo>
                  <a:pt x="4199245" y="5249795"/>
                </a:lnTo>
                <a:cubicBezTo>
                  <a:pt x="4199145" y="5249339"/>
                  <a:pt x="4199042" y="5248884"/>
                  <a:pt x="4198941" y="5248428"/>
                </a:cubicBezTo>
                <a:cubicBezTo>
                  <a:pt x="4197318" y="5245347"/>
                  <a:pt x="4194344" y="5243046"/>
                  <a:pt x="4188453" y="5242309"/>
                </a:cubicBezTo>
                <a:cubicBezTo>
                  <a:pt x="4201411" y="5223534"/>
                  <a:pt x="4158502" y="5225592"/>
                  <a:pt x="4139982" y="5225080"/>
                </a:cubicBezTo>
                <a:cubicBezTo>
                  <a:pt x="4121969" y="5217406"/>
                  <a:pt x="4096368" y="5202659"/>
                  <a:pt x="4080374" y="5196265"/>
                </a:cubicBezTo>
                <a:lnTo>
                  <a:pt x="4071828" y="5195359"/>
                </a:lnTo>
                <a:cubicBezTo>
                  <a:pt x="4071789" y="5195249"/>
                  <a:pt x="4071748" y="5195142"/>
                  <a:pt x="4071710" y="5195034"/>
                </a:cubicBezTo>
                <a:lnTo>
                  <a:pt x="4056247" y="5193703"/>
                </a:lnTo>
                <a:lnTo>
                  <a:pt x="4039668" y="5191942"/>
                </a:lnTo>
                <a:lnTo>
                  <a:pt x="4034303" y="5189299"/>
                </a:lnTo>
                <a:lnTo>
                  <a:pt x="4032672" y="5185317"/>
                </a:lnTo>
                <a:lnTo>
                  <a:pt x="4031088" y="5185572"/>
                </a:lnTo>
                <a:cubicBezTo>
                  <a:pt x="4018745" y="5190854"/>
                  <a:pt x="4014198" y="5199950"/>
                  <a:pt x="4001867" y="5171923"/>
                </a:cubicBezTo>
                <a:lnTo>
                  <a:pt x="3934220" y="5152965"/>
                </a:lnTo>
                <a:cubicBezTo>
                  <a:pt x="3917894" y="5161353"/>
                  <a:pt x="3905931" y="5156261"/>
                  <a:pt x="3894676" y="5146824"/>
                </a:cubicBezTo>
                <a:cubicBezTo>
                  <a:pt x="3858520" y="5147362"/>
                  <a:pt x="3827077" y="5132300"/>
                  <a:pt x="3787232" y="5124845"/>
                </a:cubicBezTo>
                <a:cubicBezTo>
                  <a:pt x="3738515" y="5108875"/>
                  <a:pt x="3722648" y="5106728"/>
                  <a:pt x="3680057" y="5098865"/>
                </a:cubicBezTo>
                <a:lnTo>
                  <a:pt x="3607627" y="5063819"/>
                </a:lnTo>
                <a:lnTo>
                  <a:pt x="3601451" y="5065299"/>
                </a:lnTo>
                <a:cubicBezTo>
                  <a:pt x="3597182" y="5065971"/>
                  <a:pt x="3594330" y="5065971"/>
                  <a:pt x="3592338" y="5065477"/>
                </a:cubicBezTo>
                <a:lnTo>
                  <a:pt x="3592104" y="5065184"/>
                </a:lnTo>
                <a:lnTo>
                  <a:pt x="3583586" y="5065934"/>
                </a:lnTo>
                <a:cubicBezTo>
                  <a:pt x="3569244" y="5067879"/>
                  <a:pt x="3547025" y="5052459"/>
                  <a:pt x="3533777" y="5055401"/>
                </a:cubicBezTo>
                <a:cubicBezTo>
                  <a:pt x="3511599" y="5050735"/>
                  <a:pt x="3486298" y="5057539"/>
                  <a:pt x="3470906" y="5051425"/>
                </a:cubicBezTo>
                <a:lnTo>
                  <a:pt x="3398460" y="5038341"/>
                </a:lnTo>
                <a:lnTo>
                  <a:pt x="3361644" y="5056751"/>
                </a:lnTo>
                <a:cubicBezTo>
                  <a:pt x="3357618" y="5059246"/>
                  <a:pt x="3351760" y="5060417"/>
                  <a:pt x="3341795" y="5058577"/>
                </a:cubicBezTo>
                <a:lnTo>
                  <a:pt x="3339469" y="5057519"/>
                </a:lnTo>
                <a:cubicBezTo>
                  <a:pt x="3334155" y="5060202"/>
                  <a:pt x="3293348" y="5061429"/>
                  <a:pt x="3260180" y="5063901"/>
                </a:cubicBezTo>
                <a:cubicBezTo>
                  <a:pt x="3207583" y="5066443"/>
                  <a:pt x="3201254" y="5075101"/>
                  <a:pt x="3140460" y="5072344"/>
                </a:cubicBezTo>
                <a:cubicBezTo>
                  <a:pt x="3080635" y="5073679"/>
                  <a:pt x="3070240" y="5080202"/>
                  <a:pt x="3028270" y="5075215"/>
                </a:cubicBezTo>
                <a:lnTo>
                  <a:pt x="2779714" y="5098912"/>
                </a:lnTo>
                <a:cubicBezTo>
                  <a:pt x="2717485" y="5128945"/>
                  <a:pt x="2720552" y="5119560"/>
                  <a:pt x="2649525" y="5134167"/>
                </a:cubicBezTo>
                <a:cubicBezTo>
                  <a:pt x="2585557" y="5069078"/>
                  <a:pt x="2606961" y="5086824"/>
                  <a:pt x="2566315" y="5081857"/>
                </a:cubicBezTo>
                <a:lnTo>
                  <a:pt x="2441626" y="5096953"/>
                </a:lnTo>
                <a:cubicBezTo>
                  <a:pt x="2409973" y="5114937"/>
                  <a:pt x="2352457" y="5082261"/>
                  <a:pt x="2313568" y="5106148"/>
                </a:cubicBezTo>
                <a:cubicBezTo>
                  <a:pt x="2274482" y="5106732"/>
                  <a:pt x="2231693" y="5102177"/>
                  <a:pt x="2207105" y="5100465"/>
                </a:cubicBezTo>
                <a:cubicBezTo>
                  <a:pt x="2170388" y="5096494"/>
                  <a:pt x="2128447" y="5086794"/>
                  <a:pt x="2093268" y="5082317"/>
                </a:cubicBezTo>
                <a:cubicBezTo>
                  <a:pt x="2076153" y="5097096"/>
                  <a:pt x="2044188" y="5072874"/>
                  <a:pt x="1996024" y="5073607"/>
                </a:cubicBezTo>
                <a:cubicBezTo>
                  <a:pt x="1977383" y="5090600"/>
                  <a:pt x="1963539" y="5073894"/>
                  <a:pt x="1926886" y="5097439"/>
                </a:cubicBezTo>
                <a:cubicBezTo>
                  <a:pt x="1925073" y="5095493"/>
                  <a:pt x="1922877" y="5093726"/>
                  <a:pt x="1920368" y="5092193"/>
                </a:cubicBezTo>
                <a:cubicBezTo>
                  <a:pt x="1905804" y="5083294"/>
                  <a:pt x="1884071" y="5084069"/>
                  <a:pt x="1871831" y="5093925"/>
                </a:cubicBezTo>
                <a:cubicBezTo>
                  <a:pt x="1842333" y="5109953"/>
                  <a:pt x="1813480" y="5118399"/>
                  <a:pt x="1785463" y="5123922"/>
                </a:cubicBezTo>
                <a:lnTo>
                  <a:pt x="1737045" y="5118437"/>
                </a:lnTo>
                <a:cubicBezTo>
                  <a:pt x="1718461" y="5114564"/>
                  <a:pt x="1695530" y="5104889"/>
                  <a:pt x="1673954" y="5100682"/>
                </a:cubicBezTo>
                <a:cubicBezTo>
                  <a:pt x="1651606" y="5099374"/>
                  <a:pt x="1622786" y="5130359"/>
                  <a:pt x="1602834" y="5117005"/>
                </a:cubicBezTo>
                <a:cubicBezTo>
                  <a:pt x="1563877" y="5104325"/>
                  <a:pt x="1518595" y="5126212"/>
                  <a:pt x="1490351" y="5089213"/>
                </a:cubicBezTo>
                <a:cubicBezTo>
                  <a:pt x="1412573" y="5073239"/>
                  <a:pt x="1263233" y="5056270"/>
                  <a:pt x="1149212" y="5040291"/>
                </a:cubicBezTo>
                <a:cubicBezTo>
                  <a:pt x="1116338" y="5067215"/>
                  <a:pt x="987159" y="5049373"/>
                  <a:pt x="938574" y="5042902"/>
                </a:cubicBezTo>
                <a:cubicBezTo>
                  <a:pt x="889988" y="5036432"/>
                  <a:pt x="864045" y="4999786"/>
                  <a:pt x="857697" y="5001472"/>
                </a:cubicBezTo>
                <a:lnTo>
                  <a:pt x="836981" y="5002789"/>
                </a:lnTo>
                <a:cubicBezTo>
                  <a:pt x="827680" y="4999087"/>
                  <a:pt x="821314" y="4999060"/>
                  <a:pt x="816264" y="5000656"/>
                </a:cubicBezTo>
                <a:lnTo>
                  <a:pt x="810965" y="5003799"/>
                </a:lnTo>
                <a:lnTo>
                  <a:pt x="796509" y="5003468"/>
                </a:lnTo>
                <a:lnTo>
                  <a:pt x="767389" y="5005865"/>
                </a:lnTo>
                <a:lnTo>
                  <a:pt x="762544" y="5003453"/>
                </a:lnTo>
                <a:lnTo>
                  <a:pt x="719567" y="5002615"/>
                </a:lnTo>
                <a:cubicBezTo>
                  <a:pt x="719467" y="5002159"/>
                  <a:pt x="719363" y="5001702"/>
                  <a:pt x="719262" y="5001245"/>
                </a:cubicBezTo>
                <a:cubicBezTo>
                  <a:pt x="717595" y="4998157"/>
                  <a:pt x="714519" y="4995842"/>
                  <a:pt x="708402" y="4995080"/>
                </a:cubicBezTo>
                <a:cubicBezTo>
                  <a:pt x="687925" y="4986295"/>
                  <a:pt x="618105" y="4956775"/>
                  <a:pt x="596394" y="4948536"/>
                </a:cubicBezTo>
                <a:cubicBezTo>
                  <a:pt x="585891" y="4947886"/>
                  <a:pt x="582326" y="4946102"/>
                  <a:pt x="578149" y="4945656"/>
                </a:cubicBezTo>
                <a:lnTo>
                  <a:pt x="571336" y="4945862"/>
                </a:lnTo>
                <a:cubicBezTo>
                  <a:pt x="549113" y="4939013"/>
                  <a:pt x="472734" y="4912499"/>
                  <a:pt x="444802" y="4904561"/>
                </a:cubicBezTo>
                <a:cubicBezTo>
                  <a:pt x="427780" y="4912871"/>
                  <a:pt x="415383" y="4907726"/>
                  <a:pt x="403746" y="4898238"/>
                </a:cubicBezTo>
                <a:cubicBezTo>
                  <a:pt x="366174" y="4898609"/>
                  <a:pt x="333597" y="4883400"/>
                  <a:pt x="292240" y="4875762"/>
                </a:cubicBezTo>
                <a:lnTo>
                  <a:pt x="118302" y="4819502"/>
                </a:lnTo>
                <a:cubicBezTo>
                  <a:pt x="72181" y="4809609"/>
                  <a:pt x="35232" y="4817908"/>
                  <a:pt x="15516" y="4816401"/>
                </a:cubicBezTo>
                <a:lnTo>
                  <a:pt x="2" y="4810462"/>
                </a:lnTo>
                <a:cubicBezTo>
                  <a:pt x="1" y="3365668"/>
                  <a:pt x="1" y="1444794"/>
                  <a:pt x="0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BC558-BC39-784A-A83E-98C5C1BE0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8008" y="1122363"/>
            <a:ext cx="7688425" cy="2596652"/>
          </a:xfrm>
        </p:spPr>
        <p:txBody>
          <a:bodyPr>
            <a:normAutofit/>
          </a:bodyPr>
          <a:lstStyle/>
          <a:p>
            <a:r>
              <a:rPr lang="en-IL" sz="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917B8-DA3E-1C43-9673-518451796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8700" y="5433848"/>
            <a:ext cx="7140758" cy="757402"/>
          </a:xfrm>
        </p:spPr>
        <p:txBody>
          <a:bodyPr anchor="ctr">
            <a:normAutofit/>
          </a:bodyPr>
          <a:lstStyle/>
          <a:p>
            <a:r>
              <a:rPr lang="en-IL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Gal Amouyal</a:t>
            </a:r>
          </a:p>
          <a:p>
            <a:endParaRPr lang="en-IL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D82FD4-5D4D-484C-BC7F-A01B8B81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Reconciliation?</a:t>
            </a:r>
          </a:p>
        </p:txBody>
      </p:sp>
    </p:spTree>
    <p:extLst>
      <p:ext uri="{BB962C8B-B14F-4D97-AF65-F5344CB8AC3E}">
        <p14:creationId xmlns:p14="http://schemas.microsoft.com/office/powerpoint/2010/main" val="823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28953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DE9835-CF3D-BE45-9377-2CCEA854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 ?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146310"/>
            <a:ext cx="3142400" cy="2716805"/>
            <a:chOff x="-305" y="-4155"/>
            <a:chExt cx="2514948" cy="2174333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928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49172-D183-1846-9886-259AD7B3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n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37B5F-39DF-F84D-8223-E14E827D5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7"/>
            <a:ext cx="8276026" cy="3685156"/>
          </a:xfrm>
        </p:spPr>
        <p:txBody>
          <a:bodyPr anchor="ctr">
            <a:normAutofit/>
          </a:bodyPr>
          <a:lstStyle/>
          <a:p>
            <a:r>
              <a:rPr lang="en-IL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Software Engineer </a:t>
            </a:r>
          </a:p>
          <a:p>
            <a:r>
              <a:rPr lang="en-IL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FullStack Developer</a:t>
            </a:r>
          </a:p>
          <a:p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Team leader IBM </a:t>
            </a:r>
            <a:r>
              <a:rPr lang="en-US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Trusteer</a:t>
            </a: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Active </a:t>
            </a:r>
            <a:r>
              <a:rPr lang="en-US" sz="3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Lecture in John Bryce </a:t>
            </a:r>
            <a:endParaRPr lang="en-IL" sz="3000" b="1" i="1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IL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lvl="1"/>
            <a:endParaRPr lang="en-IL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IL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1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49172-D183-1846-9886-259AD7B3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IL"/>
              <a:t>Contact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7B37B5F-39DF-F84D-8223-E14E827D5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r>
              <a:rPr lang="en-IL" sz="2000" dirty="0"/>
              <a:t>galamouyal88@gmail.com</a:t>
            </a:r>
          </a:p>
          <a:p>
            <a:r>
              <a:rPr lang="en-US" sz="2000" dirty="0"/>
              <a:t>https://</a:t>
            </a:r>
            <a:r>
              <a:rPr lang="en-US" sz="2000" dirty="0" err="1"/>
              <a:t>www.linkedin.com</a:t>
            </a:r>
            <a:r>
              <a:rPr lang="en-US" sz="2000" dirty="0"/>
              <a:t>/in/gal-amouyal-a8707092/</a:t>
            </a:r>
            <a:endParaRPr lang="en-IL" sz="2000" dirty="0"/>
          </a:p>
          <a:p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galamo</a:t>
            </a:r>
            <a:r>
              <a:rPr lang="en-US" sz="2000" dirty="0"/>
              <a:t>  </a:t>
            </a:r>
            <a:endParaRPr lang="en-IL" sz="2000" dirty="0"/>
          </a:p>
          <a:p>
            <a:pPr marL="0" indent="0">
              <a:buNone/>
            </a:pPr>
            <a:r>
              <a:rPr lang="en-IL" sz="2000" dirty="0"/>
              <a:t> </a:t>
            </a:r>
          </a:p>
          <a:p>
            <a:pPr lvl="1"/>
            <a:endParaRPr lang="en-IL" sz="2000" dirty="0"/>
          </a:p>
          <a:p>
            <a:pPr lvl="1"/>
            <a:endParaRPr lang="en-IL" sz="2000" dirty="0"/>
          </a:p>
        </p:txBody>
      </p:sp>
      <p:pic>
        <p:nvPicPr>
          <p:cNvPr id="24" name="Graphic 6" descr="Email">
            <a:extLst>
              <a:ext uri="{FF2B5EF4-FFF2-40B4-BE49-F238E27FC236}">
                <a16:creationId xmlns:a16="http://schemas.microsoft.com/office/drawing/2014/main" id="{B4AFC75D-4199-4172-AC04-BACD7AA16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880610" y="1071282"/>
            <a:ext cx="4737650" cy="473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8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BD31F-76C7-8343-BF38-5A2078965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L" sz="3600"/>
              <a:t>Time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DA64379-82D7-428C-B4EF-0E9C0D94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7479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017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2DE442-8D38-6646-9EE2-2DE8E1D97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60899-B90D-9447-84E7-A722382A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Before we start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34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59959-AC7D-E749-BF7F-A2178226D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94" b="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0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D82FD4-5D4D-484C-BC7F-A01B8B81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85081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D82FD4-5D4D-484C-BC7F-A01B8B81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Hooks?</a:t>
            </a:r>
          </a:p>
        </p:txBody>
      </p:sp>
    </p:spTree>
    <p:extLst>
      <p:ext uri="{BB962C8B-B14F-4D97-AF65-F5344CB8AC3E}">
        <p14:creationId xmlns:p14="http://schemas.microsoft.com/office/powerpoint/2010/main" val="408529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D82FD4-5D4D-484C-BC7F-A01B8B81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HOC?</a:t>
            </a:r>
          </a:p>
        </p:txBody>
      </p:sp>
    </p:spTree>
    <p:extLst>
      <p:ext uri="{BB962C8B-B14F-4D97-AF65-F5344CB8AC3E}">
        <p14:creationId xmlns:p14="http://schemas.microsoft.com/office/powerpoint/2010/main" val="328023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73</Words>
  <Application>Microsoft Office PowerPoint</Application>
  <PresentationFormat>מסך רחב</PresentationFormat>
  <Paragraphs>34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Times New Roman</vt:lpstr>
      <vt:lpstr>Office Theme</vt:lpstr>
      <vt:lpstr>React</vt:lpstr>
      <vt:lpstr>About me</vt:lpstr>
      <vt:lpstr>Contact</vt:lpstr>
      <vt:lpstr>Time</vt:lpstr>
      <vt:lpstr>Before we start</vt:lpstr>
      <vt:lpstr>מצגת של PowerPoint‏</vt:lpstr>
      <vt:lpstr>React</vt:lpstr>
      <vt:lpstr>Hooks?</vt:lpstr>
      <vt:lpstr>HOC?</vt:lpstr>
      <vt:lpstr>Reconciliation?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Gal Amouyal</dc:creator>
  <cp:lastModifiedBy>Jbt</cp:lastModifiedBy>
  <cp:revision>15</cp:revision>
  <dcterms:created xsi:type="dcterms:W3CDTF">2021-06-01T20:07:14Z</dcterms:created>
  <dcterms:modified xsi:type="dcterms:W3CDTF">2022-06-26T05:52:05Z</dcterms:modified>
</cp:coreProperties>
</file>