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70" r:id="rId4"/>
    <p:sldId id="260" r:id="rId5"/>
    <p:sldId id="271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5CA73-246A-42F2-83F6-DEEC2CA1353D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E416-5D83-4DC7-BD38-30C5DDD5E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6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9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4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1F75-DC76-4975-AAB0-F449F54A8477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65D9-BFEF-4F85-8C34-3EB0B0AFD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6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2FF5E-F778-60AF-3BAC-59F082389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460" y="2717741"/>
            <a:ext cx="5223088" cy="6916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-TSB PoC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756" y="6397862"/>
            <a:ext cx="495652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72443"/>
            <a:ext cx="10515600" cy="6505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ACL-TSB PoC Objective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142723"/>
            <a:ext cx="10515600" cy="462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Tetrate provides comprehensive solutions for Service Mesh.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Tetrate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provide the Management Plane which will be hosted on Tetrate cloud environment.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and Tetrate Jointly Performing the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evaluate Tetrate Service Bridge (TSB) in a hosted environment.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team we will demonstrate the TSB in aiding enterprise organizations to more effectively operate cloud native application deployments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NDA Signed and Initial Discussion started on July-20’ 2022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Kick-off started on Aug-04’ 2022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17853"/>
            <a:ext cx="10515600" cy="4690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– Phase 1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A0680-ECDF-9319-4595-DB46EA7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59" y="822960"/>
            <a:ext cx="10515600" cy="54392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Planned for Phase-1</a:t>
            </a:r>
            <a:r>
              <a:rPr lang="en-I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below functionalities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TSB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(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GCP/ AWS/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onboarding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workloads </a:t>
            </a:r>
            <a:r>
              <a:rPr lang="en-US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demonstrating below capabilities :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On boarding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Multi 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(Traditional / Modern)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(Zero Trust / 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Encryption)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Traffic Management , Multi Cluster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Observability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(Tracing , </a:t>
            </a:r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Topology)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Manageability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Extensibility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(WASM) 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17853"/>
            <a:ext cx="10515600" cy="4690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A0680-ECDF-9319-4595-DB46EA7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59" y="586855"/>
            <a:ext cx="10515600" cy="59380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 and Phasing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Below is the high level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and building blocks to different components of the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solution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customize some of its own licensable components to fit the requirements for the uses cases and provide integration, testing, maintenance and support services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shift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Platform (OCP)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Kubernetes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Service Mesh (Tetrate)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SGX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DEVOPS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Development/Testing</a:t>
            </a: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VNF/CNF </a:t>
            </a: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SASE (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SDWAN / CASB / SWG / ZTNA / DLP / RBI / </a:t>
            </a:r>
            <a:r>
              <a:rPr lang="en-US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FWaaS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- 5G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L2/L3</a:t>
            </a:r>
          </a:p>
          <a:p>
            <a:pPr marL="0" indent="0">
              <a:buNone/>
            </a:pPr>
            <a:endParaRPr lang="en-IN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 startAt="5"/>
            </a:pPr>
            <a:endParaRPr lang="en-IN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408CC6-3EAF-6CC3-E250-ADF5550C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59" y="117853"/>
            <a:ext cx="10515600" cy="4690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A0680-ECDF-9319-4595-DB46EA70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59" y="586855"/>
            <a:ext cx="10515600" cy="593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Planning and Phasing (</a:t>
            </a:r>
            <a:r>
              <a:rPr lang="en-US" sz="18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lang="en-US" sz="1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1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 startAt="4"/>
            </a:pPr>
            <a:r>
              <a:rPr lang="en-IN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endParaRPr lang="en-IN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SRV6/Wifi-6</a:t>
            </a: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SONIC</a:t>
            </a: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OSS/BSS</a:t>
            </a: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( CP &amp; DP )</a:t>
            </a: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</a:t>
            </a:r>
          </a:p>
          <a:p>
            <a:pPr>
              <a:buAutoNum type="arabicPeriod" startAt="4"/>
            </a:pP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 with VNSP &amp; Temporal</a:t>
            </a:r>
          </a:p>
          <a:p>
            <a:pPr>
              <a:buAutoNum type="arabicPeriod" startAt="4"/>
            </a:pPr>
            <a:r>
              <a:rPr lang="en-I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Open source Tools ( </a:t>
            </a:r>
            <a:r>
              <a:rPr lang="en-IN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Venafi</a:t>
            </a: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Zipkin</a:t>
            </a: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Skywalking</a:t>
            </a:r>
            <a:r>
              <a:rPr lang="en-IN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 startAt="5"/>
            </a:pPr>
            <a:endParaRPr lang="en-IN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159" y="106987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I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Executional Approach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xmlns="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9113" y="778652"/>
            <a:ext cx="10646228" cy="507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Leadership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partnerships – </a:t>
            </a:r>
            <a:r>
              <a:rPr lang="en-IN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Tetrate</a:t>
            </a:r>
            <a:r>
              <a:rPr lang="en-IN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</a:t>
            </a:r>
            <a:r>
              <a:rPr lang="en-IN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PoCs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Engineering - Synergy Areas, Collaboration of vendors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development and deployment services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Mesh organized workloads in </a:t>
            </a: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and </a:t>
            </a:r>
          </a:p>
          <a:p>
            <a:pPr marL="1143000" lvl="2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cloud deployments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showcasing use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for specific segments and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verticals – 5G, SD-WAN, SASE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- Scalable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Evolving platform with CNCF components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and NN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Collaterals</a:t>
            </a: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Email, PPT, Demo, Whitepaper, Brochures, Forums – TIP, TMF, MWC</a:t>
            </a:r>
          </a:p>
          <a:p>
            <a:pPr marL="228600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engineering teams </a:t>
            </a:r>
            <a:r>
              <a:rPr lang="en-IN" sz="16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HR/TAG</a:t>
            </a:r>
            <a:endParaRPr lang="en-I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just" fontAlgn="base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Architects,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Leads,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</a:t>
            </a:r>
            <a:r>
              <a:rPr lang="en-IN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Engineers, Fresher hiring/training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27734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92D050"/>
                </a:solidFill>
                <a:latin typeface="Blackadder ITC" panose="04020505051007020D02" pitchFamily="82" charset="0"/>
              </a:rPr>
              <a:t>Thank you..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="" xmlns:a16="http://schemas.microsoft.com/office/drawing/2014/main" id="{9F456540-D3A7-4753-90C1-1CDABA5E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111" y="5365412"/>
            <a:ext cx="1603297" cy="14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16958</TotalTime>
  <Words>424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Office Theme</vt:lpstr>
      <vt:lpstr>ACL -TSB PoC </vt:lpstr>
      <vt:lpstr>                    ACL-TSB PoC Objective</vt:lpstr>
      <vt:lpstr>                       PoC Scope – Phase 1</vt:lpstr>
      <vt:lpstr>                       Project Scope</vt:lpstr>
      <vt:lpstr>                       Project Scope</vt:lpstr>
      <vt:lpstr>                 ACL Executional Approach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65</cp:revision>
  <dcterms:created xsi:type="dcterms:W3CDTF">2022-07-18T08:30:39Z</dcterms:created>
  <dcterms:modified xsi:type="dcterms:W3CDTF">2022-08-08T09:30:04Z</dcterms:modified>
</cp:coreProperties>
</file>