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3441363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1421660"/>
            <a:ext cx="11425159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4562581"/>
            <a:ext cx="10081022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462492"/>
            <a:ext cx="28982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462492"/>
            <a:ext cx="8526865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2165670"/>
            <a:ext cx="11593176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5813322"/>
            <a:ext cx="11593176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462494"/>
            <a:ext cx="11593176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2129473"/>
            <a:ext cx="568632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3173095"/>
            <a:ext cx="5686326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2129473"/>
            <a:ext cx="5714330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3173095"/>
            <a:ext cx="5714330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250740"/>
            <a:ext cx="680469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250740"/>
            <a:ext cx="680469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462494"/>
            <a:ext cx="11593176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2312458"/>
            <a:ext cx="11593176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8051378"/>
            <a:ext cx="45364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62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47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09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2</cp:revision>
  <dcterms:created xsi:type="dcterms:W3CDTF">2020-07-26T01:15:10Z</dcterms:created>
  <dcterms:modified xsi:type="dcterms:W3CDTF">2020-07-26T01:58:38Z</dcterms:modified>
</cp:coreProperties>
</file>