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4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63" r:id="rId15"/>
    <p:sldId id="264" r:id="rId16"/>
    <p:sldId id="259" r:id="rId17"/>
    <p:sldId id="260" r:id="rId18"/>
    <p:sldId id="261" r:id="rId19"/>
  </p:sldIdLst>
  <p:sldSz cx="13441363" cy="868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26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102" y="1421660"/>
            <a:ext cx="11425159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0171" y="4562581"/>
            <a:ext cx="10081022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9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8976" y="462492"/>
            <a:ext cx="2898294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4094" y="462492"/>
            <a:ext cx="8526865" cy="73616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6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094" y="2165670"/>
            <a:ext cx="11593176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094" y="5813322"/>
            <a:ext cx="11593176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2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4094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4690" y="2312458"/>
            <a:ext cx="5712579" cy="55116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8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4" y="462494"/>
            <a:ext cx="11593176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846" y="2129473"/>
            <a:ext cx="5686326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46" y="3173095"/>
            <a:ext cx="5686326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4691" y="2129473"/>
            <a:ext cx="5714330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4691" y="3173095"/>
            <a:ext cx="5714330" cy="4667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330" y="1250740"/>
            <a:ext cx="680469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845" y="579120"/>
            <a:ext cx="4335189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4330" y="1250740"/>
            <a:ext cx="680469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845" y="2606040"/>
            <a:ext cx="4335189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33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4094" y="462494"/>
            <a:ext cx="11593176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094" y="2312458"/>
            <a:ext cx="11593176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4094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BFD0-E86A-4447-9327-8C79D23C0823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2452" y="8051378"/>
            <a:ext cx="453646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2962" y="8051378"/>
            <a:ext cx="3024307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6F76-74F8-4CBA-B905-013A8BA64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picture containing cat&#10;&#10;Description automatically generated">
            <a:extLst>
              <a:ext uri="{FF2B5EF4-FFF2-40B4-BE49-F238E27FC236}">
                <a16:creationId xmlns:a16="http://schemas.microsoft.com/office/drawing/2014/main" id="{C1DB8B69-B9DF-4DDB-BF9F-41E68162CB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32" name="Picture 31" descr="A picture containing cat&#10;&#10;Description automatically generated">
            <a:extLst>
              <a:ext uri="{FF2B5EF4-FFF2-40B4-BE49-F238E27FC236}">
                <a16:creationId xmlns:a16="http://schemas.microsoft.com/office/drawing/2014/main" id="{F2FA646C-C8CD-448F-8364-5F591D20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8" name="Picture 17" descr="A picture containing cat&#10;&#10;Description automatically generated">
            <a:extLst>
              <a:ext uri="{FF2B5EF4-FFF2-40B4-BE49-F238E27FC236}">
                <a16:creationId xmlns:a16="http://schemas.microsoft.com/office/drawing/2014/main" id="{7092435E-A5EA-46FE-9885-F37B46A58E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9" name="Picture 18" descr="A picture containing cat&#10;&#10;Description automatically generated">
            <a:extLst>
              <a:ext uri="{FF2B5EF4-FFF2-40B4-BE49-F238E27FC236}">
                <a16:creationId xmlns:a16="http://schemas.microsoft.com/office/drawing/2014/main" id="{9383B0EF-D092-4F11-AA9A-E70EF48871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41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10633"/>
            <a:ext cx="6724041" cy="434339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2A907CD-9ED7-4430-A868-7941787DE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4332777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2273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2" y="10633"/>
            <a:ext cx="6724041" cy="434339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2A907CD-9ED7-4430-A868-7941787DE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4332777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978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4332777"/>
            <a:ext cx="6724041" cy="434339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2A907CD-9ED7-4430-A868-7941787DE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4332777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12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38628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4151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040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5624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73D3E827-475D-4822-B94E-3170D0E51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12" name="Picture 11" descr="A close up of a persons hand&#10;&#10;Description automatically generated">
            <a:extLst>
              <a:ext uri="{FF2B5EF4-FFF2-40B4-BE49-F238E27FC236}">
                <a16:creationId xmlns:a16="http://schemas.microsoft.com/office/drawing/2014/main" id="{2CE3B5E0-3A6C-48A0-B219-DCCEEFB8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3" name="Picture 1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EE417AD-1465-4D06-9252-3457D3720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4" name="Picture 13" descr="A close up of a persons hand&#10;&#10;Description automatically generated">
            <a:extLst>
              <a:ext uri="{FF2B5EF4-FFF2-40B4-BE49-F238E27FC236}">
                <a16:creationId xmlns:a16="http://schemas.microsoft.com/office/drawing/2014/main" id="{0D019F9D-50CF-429B-B24C-3B7DE6252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C81FC2-5F0F-4680-BF81-750EF858513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47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s hand&#10;&#10;Description automatically generated">
            <a:extLst>
              <a:ext uri="{FF2B5EF4-FFF2-40B4-BE49-F238E27FC236}">
                <a16:creationId xmlns:a16="http://schemas.microsoft.com/office/drawing/2014/main" id="{73D3E827-475D-4822-B94E-3170D0E515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12" name="Picture 11" descr="A close up of a persons hand&#10;&#10;Description automatically generated">
            <a:extLst>
              <a:ext uri="{FF2B5EF4-FFF2-40B4-BE49-F238E27FC236}">
                <a16:creationId xmlns:a16="http://schemas.microsoft.com/office/drawing/2014/main" id="{2CE3B5E0-3A6C-48A0-B219-DCCEEFB848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13" name="Picture 12" descr="A close up of a persons hand&#10;&#10;Description automatically generated">
            <a:extLst>
              <a:ext uri="{FF2B5EF4-FFF2-40B4-BE49-F238E27FC236}">
                <a16:creationId xmlns:a16="http://schemas.microsoft.com/office/drawing/2014/main" id="{9EE417AD-1465-4D06-9252-3457D3720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14" name="Picture 13" descr="A close up of a persons hand&#10;&#10;Description automatically generated">
            <a:extLst>
              <a:ext uri="{FF2B5EF4-FFF2-40B4-BE49-F238E27FC236}">
                <a16:creationId xmlns:a16="http://schemas.microsoft.com/office/drawing/2014/main" id="{0D019F9D-50CF-429B-B24C-3B7DE6252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C81FC2-5F0F-4680-BF81-750EF858513A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409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460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-6721" y="10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48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0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4637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4343410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7628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4343410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679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633"/>
            <a:ext cx="6724041" cy="434339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2A907CD-9ED7-4430-A868-7941787DE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633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40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633"/>
            <a:ext cx="6724041" cy="434339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2A907CD-9ED7-4430-A868-7941787DE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4343400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0773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at&#10;&#10;Description automatically generated">
            <a:extLst>
              <a:ext uri="{FF2B5EF4-FFF2-40B4-BE49-F238E27FC236}">
                <a16:creationId xmlns:a16="http://schemas.microsoft.com/office/drawing/2014/main" id="{B82630E1-A4C3-4892-95BD-6E81FC7245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"/>
            <a:ext cx="6724041" cy="4343390"/>
          </a:xfrm>
          <a:prstGeom prst="rect">
            <a:avLst/>
          </a:prstGeom>
        </p:spPr>
      </p:pic>
      <p:pic>
        <p:nvPicPr>
          <p:cNvPr id="7" name="Picture 6" descr="A picture containing cat&#10;&#10;Description automatically generated">
            <a:extLst>
              <a:ext uri="{FF2B5EF4-FFF2-40B4-BE49-F238E27FC236}">
                <a16:creationId xmlns:a16="http://schemas.microsoft.com/office/drawing/2014/main" id="{DD242F41-45C4-4078-A3AB-8B96B13675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17320" y="10"/>
            <a:ext cx="6724042" cy="4343390"/>
          </a:xfrm>
          <a:prstGeom prst="rect">
            <a:avLst/>
          </a:prstGeom>
        </p:spPr>
      </p:pic>
      <p:pic>
        <p:nvPicPr>
          <p:cNvPr id="8" name="Picture 7" descr="A picture containing cat&#10;&#10;Description automatically generated">
            <a:extLst>
              <a:ext uri="{FF2B5EF4-FFF2-40B4-BE49-F238E27FC236}">
                <a16:creationId xmlns:a16="http://schemas.microsoft.com/office/drawing/2014/main" id="{199F2F76-C673-4E86-B491-6B256C0C2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1" y="4343400"/>
            <a:ext cx="6724041" cy="4343400"/>
          </a:xfrm>
          <a:prstGeom prst="rect">
            <a:avLst/>
          </a:prstGeom>
        </p:spPr>
      </p:pic>
      <p:pic>
        <p:nvPicPr>
          <p:cNvPr id="9" name="Picture 8" descr="A picture containing cat&#10;&#10;Description automatically generated">
            <a:extLst>
              <a:ext uri="{FF2B5EF4-FFF2-40B4-BE49-F238E27FC236}">
                <a16:creationId xmlns:a16="http://schemas.microsoft.com/office/drawing/2014/main" id="{8499F939-5BF2-46F9-A66F-D25A94E1CB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8" r="-1" b="-1"/>
          <a:stretch/>
        </p:blipFill>
        <p:spPr>
          <a:xfrm>
            <a:off x="6717320" y="4343400"/>
            <a:ext cx="6724042" cy="4343400"/>
          </a:xfrm>
          <a:prstGeom prst="rect">
            <a:avLst/>
          </a:prstGeom>
        </p:spPr>
      </p:pic>
      <p:pic>
        <p:nvPicPr>
          <p:cNvPr id="2" name="Picture 1" descr="A picture containing cat&#10;&#10;Description automatically generated">
            <a:extLst>
              <a:ext uri="{FF2B5EF4-FFF2-40B4-BE49-F238E27FC236}">
                <a16:creationId xmlns:a16="http://schemas.microsoft.com/office/drawing/2014/main" id="{332F6554-C20F-42F7-8BC9-3B795A5700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1" y="10633"/>
            <a:ext cx="6724041" cy="4343390"/>
          </a:xfrm>
          <a:prstGeom prst="rect">
            <a:avLst/>
          </a:prstGeom>
        </p:spPr>
      </p:pic>
      <p:pic>
        <p:nvPicPr>
          <p:cNvPr id="3" name="Picture 2" descr="A picture containing cat&#10;&#10;Description automatically generated">
            <a:extLst>
              <a:ext uri="{FF2B5EF4-FFF2-40B4-BE49-F238E27FC236}">
                <a16:creationId xmlns:a16="http://schemas.microsoft.com/office/drawing/2014/main" id="{C2A907CD-9ED7-4430-A868-7941787DE96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" r="-1" b="-1"/>
          <a:stretch/>
        </p:blipFill>
        <p:spPr>
          <a:xfrm>
            <a:off x="6724042" y="4332777"/>
            <a:ext cx="6724041" cy="4343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EEAA3C-112A-42ED-A97D-B988E41609C3}"/>
              </a:ext>
            </a:extLst>
          </p:cNvPr>
          <p:cNvSpPr txBox="1"/>
          <p:nvPr/>
        </p:nvSpPr>
        <p:spPr>
          <a:xfrm>
            <a:off x="6460184" y="3881735"/>
            <a:ext cx="520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380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16</Words>
  <Application>Microsoft Office PowerPoint</Application>
  <PresentationFormat>Custom</PresentationFormat>
  <Paragraphs>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Galang</dc:creator>
  <cp:lastModifiedBy>Mike Galang</cp:lastModifiedBy>
  <cp:revision>6</cp:revision>
  <dcterms:created xsi:type="dcterms:W3CDTF">2020-07-26T01:15:10Z</dcterms:created>
  <dcterms:modified xsi:type="dcterms:W3CDTF">2020-08-10T22:10:09Z</dcterms:modified>
</cp:coreProperties>
</file>