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3441363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102" y="1421660"/>
            <a:ext cx="11425159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171" y="4562581"/>
            <a:ext cx="10081022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8976" y="462492"/>
            <a:ext cx="2898294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094" y="462492"/>
            <a:ext cx="8526865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94" y="2165670"/>
            <a:ext cx="11593176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094" y="5813322"/>
            <a:ext cx="11593176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/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094" y="2312458"/>
            <a:ext cx="5712579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690" y="2312458"/>
            <a:ext cx="5712579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4" y="462494"/>
            <a:ext cx="11593176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46" y="2129473"/>
            <a:ext cx="5686326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46" y="3173095"/>
            <a:ext cx="5686326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4691" y="2129473"/>
            <a:ext cx="5714330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4691" y="3173095"/>
            <a:ext cx="5714330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579120"/>
            <a:ext cx="433518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330" y="1250740"/>
            <a:ext cx="680469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2606040"/>
            <a:ext cx="433518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579120"/>
            <a:ext cx="433518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4330" y="1250740"/>
            <a:ext cx="680469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2606040"/>
            <a:ext cx="433518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094" y="462494"/>
            <a:ext cx="11593176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94" y="2312458"/>
            <a:ext cx="11593176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094" y="8051378"/>
            <a:ext cx="3024307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2452" y="8051378"/>
            <a:ext cx="45364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2962" y="8051378"/>
            <a:ext cx="3024307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4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84E2CA-F6D3-4774-AB48-B7EF93FF324B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365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2290DB-62B0-49D0-B4A8-50918398279E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933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EE1C2-FC02-4E88-B5B0-F861BD571E88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170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68A869-395F-437C-824E-5C04B6374044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98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D2E98-C047-48E0-8B80-DEBD37C658B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258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F9D8EE-1E1B-4287-B93D-216E2F46297A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199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440E2A-59A1-482D-978E-5A5CEAFE9F4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1599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89C936-A6C2-43C1-9E93-0728C3FD997E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295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57B019-7773-4CB7-A093-A48BBEA6967A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243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772088-CA89-4B02-A0E1-7F0EB100A64E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419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A455F-7292-4D91-B74D-860FF7198F54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339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699E51-9123-4C72-A00E-6B374C2E923B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461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EB6E7A-0C49-47EA-8F7A-48754D5356F1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573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BA93B-6C77-423B-8A86-3FF38FF3A45C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899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3BD5C-A653-48AB-98E3-FDAC5E489628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600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9A5133-7E70-49F5-8BC6-AF00E44B9B00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703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BF3440-8822-4159-A4AB-4623AA3D7298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61844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F266E8-4166-433A-AAFF-9FE1AF79E19F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9918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5BD457-E7C5-4356-8CED-75D0EF700AB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6025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899B66-1B12-4B1E-8072-2FEEA977223F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616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833532-7AAA-421F-99A7-02C765759F96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300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E472D-444D-42A8-A439-FE9A6A508DA9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9348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E7344F-5128-4360-B333-AF1C219B92DE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8514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1692B2-D96F-4E83-AD1F-932E0C41C010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771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2A41E2-1B56-41EA-B0B8-50FC3A359FD9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23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CF335E-588D-4566-979F-DFC0772754F2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8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3FB41-C1AE-4397-883F-47A79FEDDBA8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333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2EED9F-6DB5-424F-9587-B3F83AD13C65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653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1B05F036-CF3B-4200-94D6-C696902D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4F621FA0-B61E-49FB-A0AB-72EB40A1F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434341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DCFC28-867C-43AF-A251-AB8CD3BE1ED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733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9F22444-ED8B-46F1-883E-75E099FD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0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55628E79-4C9D-49E3-AEE8-F5F12C87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3" y="4343390"/>
            <a:ext cx="6724041" cy="434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56C01F-B419-4FCE-8280-78C91ECE1E20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269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30</Words>
  <Application>Microsoft Office PowerPoint</Application>
  <PresentationFormat>Custom</PresentationFormat>
  <Paragraphs>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Galang</dc:creator>
  <cp:lastModifiedBy>Mike Galang</cp:lastModifiedBy>
  <cp:revision>12</cp:revision>
  <dcterms:created xsi:type="dcterms:W3CDTF">2020-07-26T01:15:10Z</dcterms:created>
  <dcterms:modified xsi:type="dcterms:W3CDTF">2020-08-10T18:07:26Z</dcterms:modified>
</cp:coreProperties>
</file>