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3441363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9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102" y="1421660"/>
            <a:ext cx="11425159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171" y="4562581"/>
            <a:ext cx="10081022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8976" y="462492"/>
            <a:ext cx="2898294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094" y="462492"/>
            <a:ext cx="8526865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6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094" y="2165670"/>
            <a:ext cx="11593176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094" y="5813322"/>
            <a:ext cx="11593176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/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2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094" y="2312458"/>
            <a:ext cx="5712579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4690" y="2312458"/>
            <a:ext cx="5712579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8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4" y="462494"/>
            <a:ext cx="11593176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46" y="2129473"/>
            <a:ext cx="5686326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46" y="3173095"/>
            <a:ext cx="5686326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4691" y="2129473"/>
            <a:ext cx="5714330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4691" y="3173095"/>
            <a:ext cx="5714330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8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5" y="579120"/>
            <a:ext cx="4335189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330" y="1250740"/>
            <a:ext cx="680469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845" y="2606040"/>
            <a:ext cx="4335189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5" y="579120"/>
            <a:ext cx="4335189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4330" y="1250740"/>
            <a:ext cx="680469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845" y="2606040"/>
            <a:ext cx="4335189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3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4094" y="462494"/>
            <a:ext cx="11593176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094" y="2312458"/>
            <a:ext cx="11593176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4094" y="8051378"/>
            <a:ext cx="3024307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2452" y="8051378"/>
            <a:ext cx="45364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2962" y="8051378"/>
            <a:ext cx="3024307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4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8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624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73D3E827-475D-4822-B94E-3170D0E51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12" name="Picture 11" descr="A close up of a persons hand&#10;&#10;Description automatically generated">
            <a:extLst>
              <a:ext uri="{FF2B5EF4-FFF2-40B4-BE49-F238E27FC236}">
                <a16:creationId xmlns:a16="http://schemas.microsoft.com/office/drawing/2014/main" id="{2CE3B5E0-3A6C-48A0-B219-DCCEEFB84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3" name="Picture 12" descr="A close up of a persons hand&#10;&#10;Description automatically generated">
            <a:extLst>
              <a:ext uri="{FF2B5EF4-FFF2-40B4-BE49-F238E27FC236}">
                <a16:creationId xmlns:a16="http://schemas.microsoft.com/office/drawing/2014/main" id="{9EE417AD-1465-4D06-9252-3457D3720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4" name="Picture 13" descr="A close up of a persons hand&#10;&#10;Description automatically generated">
            <a:extLst>
              <a:ext uri="{FF2B5EF4-FFF2-40B4-BE49-F238E27FC236}">
                <a16:creationId xmlns:a16="http://schemas.microsoft.com/office/drawing/2014/main" id="{0D019F9D-50CF-429B-B24C-3B7DE6252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C81FC2-5F0F-4680-BF81-750EF858513A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47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73D3E827-475D-4822-B94E-3170D0E51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12" name="Picture 11" descr="A close up of a persons hand&#10;&#10;Description automatically generated">
            <a:extLst>
              <a:ext uri="{FF2B5EF4-FFF2-40B4-BE49-F238E27FC236}">
                <a16:creationId xmlns:a16="http://schemas.microsoft.com/office/drawing/2014/main" id="{2CE3B5E0-3A6C-48A0-B219-DCCEEFB84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3" name="Picture 12" descr="A close up of a persons hand&#10;&#10;Description automatically generated">
            <a:extLst>
              <a:ext uri="{FF2B5EF4-FFF2-40B4-BE49-F238E27FC236}">
                <a16:creationId xmlns:a16="http://schemas.microsoft.com/office/drawing/2014/main" id="{9EE417AD-1465-4D06-9252-3457D3720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4" name="Picture 13" descr="A close up of a persons hand&#10;&#10;Description automatically generated">
            <a:extLst>
              <a:ext uri="{FF2B5EF4-FFF2-40B4-BE49-F238E27FC236}">
                <a16:creationId xmlns:a16="http://schemas.microsoft.com/office/drawing/2014/main" id="{0D019F9D-50CF-429B-B24C-3B7DE6252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C81FC2-5F0F-4680-BF81-750EF858513A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409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Custom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Galang</dc:creator>
  <cp:lastModifiedBy>Mike Galang</cp:lastModifiedBy>
  <cp:revision>2</cp:revision>
  <dcterms:created xsi:type="dcterms:W3CDTF">2020-07-26T01:15:10Z</dcterms:created>
  <dcterms:modified xsi:type="dcterms:W3CDTF">2020-07-26T01:16:51Z</dcterms:modified>
</cp:coreProperties>
</file>