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11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058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413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1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81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11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19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848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301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556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133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640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431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6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97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217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8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476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4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99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8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3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19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6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1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6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7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2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3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5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6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4061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1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36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1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60</Words>
  <Application>Microsoft Office PowerPoint</Application>
  <PresentationFormat>Custom</PresentationFormat>
  <Paragraphs>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35</cp:revision>
  <dcterms:created xsi:type="dcterms:W3CDTF">2020-07-26T01:15:10Z</dcterms:created>
  <dcterms:modified xsi:type="dcterms:W3CDTF">2020-08-12T23:01:23Z</dcterms:modified>
</cp:coreProperties>
</file>