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7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4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111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058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2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81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6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413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41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810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11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219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848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3014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00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556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1330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640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431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64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979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2173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3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8502260-DC5D-422D-BA22-BDDA054375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3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840AE8D-04B5-4443-BAAB-767051F869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13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85F5F36-1106-46BB-9D57-C6035F70B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7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4D0B27B-59A5-4039-95A9-11C4B2E22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45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D23158-1C46-4D1E-AF4C-A8F844BC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400F54EB-49B9-417C-825C-FB7A40897F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32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12CAA25-6E5C-4060-BF30-5E99926C6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3078AEE7-C37F-4165-9271-D3EB88C87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49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3DFAE-15D9-4D03-9782-B0E544709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88CBCB46-4C40-4214-82B9-6D643268F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8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C6E0BA7-9EC9-4034-8E78-3A66EB4C69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313E8E7E-8676-42FF-90B8-F6B0702A53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4762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B78ECC2F-BD93-4161-A271-4276DFF5A2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8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FBD4A06C-77A3-458F-A271-7EDE6F9D59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7" y="5288699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5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0311931-163B-4F09-8803-816E4C377B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C2DF0F9-7666-4091-9A6F-FDCC2AF1D4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2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70D32FB2-47C2-4C08-A91B-EAAE5DC089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612760-8D3E-449F-9277-6939113603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1B7137E3-5EC7-4A2E-ADA3-D5D7D24E61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4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016762C2-927E-423D-B117-8D0F6AABA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B064B4F-985A-4449-A601-3E8C71AEEF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C50D22E3-9409-401A-A8EC-5C2E91863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44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CBDE988-D897-487C-8209-828BFB8A4F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F71155A-5373-4E9B-AFEA-BDAA20CB35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9C1F4746-0B26-41E3-98B0-531917BCB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6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EAE905D2-5A02-43AC-83CD-A0B2116B6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9" name="Picture 8" descr="A close up of a persons hand&#10;&#10;Description automatically generated">
            <a:extLst>
              <a:ext uri="{FF2B5EF4-FFF2-40B4-BE49-F238E27FC236}">
                <a16:creationId xmlns:a16="http://schemas.microsoft.com/office/drawing/2014/main" id="{4844DADE-1934-4452-A3A8-E101C1ABA7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426195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DB0D3-59D8-4003-AA3C-E8573206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9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004411A8-38F7-4690-9D15-C02F83A8A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4725780-C557-4E56-B8C4-3EE20AED3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0BCA7271-9120-431F-A8E3-6544E2CDA7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3CCEBE41-9772-4565-8696-4ADE8E296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0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99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F8D8C-BF93-4AF0-AFA8-45DDC00B9010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8502260-DC5D-422D-BA22-BDDA054375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8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77BBA-05FB-4E33-8800-72DA15B4D0A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840AE8D-04B5-4443-BAAB-767051F869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3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699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5DB05-66C7-485C-A997-D7C6476F349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185F5F36-1106-46BB-9D57-C6035F70B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719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A3934-EDED-49ED-86B8-01A6A7A6BD7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4D0B27B-59A5-4039-95A9-11C4B2E223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26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D23158-1C46-4D1E-AF4C-A8F844BC0F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400F54EB-49B9-417C-825C-FB7A40897F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13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12CAA25-6E5C-4060-BF30-5E99926C6A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3078AEE7-C37F-4165-9271-D3EB88C877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2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3DFAE-15D9-4D03-9782-B0E544709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4" name="Picture 3" descr="A close up of a persons hand&#10;&#10;Description automatically generated">
            <a:extLst>
              <a:ext uri="{FF2B5EF4-FFF2-40B4-BE49-F238E27FC236}">
                <a16:creationId xmlns:a16="http://schemas.microsoft.com/office/drawing/2014/main" id="{88CBCB46-4C40-4214-82B9-6D643268F1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86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EC6E0BA7-9EC9-4034-8E78-3A66EB4C69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313E8E7E-8676-42FF-90B8-F6B0702A53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76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699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8BA4594-842B-405C-9942-911F25AA0F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D1037-EF9C-4A65-97E1-918025AF492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B78ECC2F-BD93-4161-A271-4276DFF5A2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8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FBD4A06C-77A3-458F-A271-7EDE6F9D59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77" y="5288699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525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7A91-F4DF-4A43-B285-69EBBC5B62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60311931-163B-4F09-8803-816E4C377B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C2DF0F9-7666-4091-9A6F-FDCC2AF1D4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39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9F2640F7-C865-4361-8DE4-747D737950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B5B6C-A9BD-4455-A689-3BFD3C45F3A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70D32FB2-47C2-4C08-A91B-EAAE5DC089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3" name="Picture 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5612760-8D3E-449F-9277-6939113603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1B7137E3-5EC7-4A2E-ADA3-D5D7D24E61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45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9E531-4F34-4B7D-B41E-69617804A19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1F29502E-2175-4243-ADEB-A61D72158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5" name="Picture 4" descr="A close up of a persons hand&#10;&#10;Description automatically generated">
            <a:extLst>
              <a:ext uri="{FF2B5EF4-FFF2-40B4-BE49-F238E27FC236}">
                <a16:creationId xmlns:a16="http://schemas.microsoft.com/office/drawing/2014/main" id="{016762C2-927E-423D-B117-8D0F6AABAC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AB064B4F-985A-4449-A601-3E8C71AEEF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C50D22E3-9409-401A-A8EC-5C2E918633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6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D2DEF2DB-05F4-449F-B5C6-5ACFDCF78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B472C-57E2-410C-9933-16616DEEB07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FCBDE988-D897-487C-8209-828BFB8A4F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F71155A-5373-4E9B-AFEA-BDAA20CB35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9C1F4746-0B26-41E3-98B0-531917BCB7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3A8A2B0E-BFF2-4ABB-8124-46F7469FD8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C632C-7C43-468D-8782-D063775438D8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4061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CAE06-AC25-41EB-A250-A9BB50F74B3C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8B502DCC-A5CB-4A2E-8198-4F6F9872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2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204F2D02-C1DB-41C5-8CE4-46C647BFF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EAE905D2-5A02-43AC-83CD-A0B2116B6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9" name="Picture 8" descr="A close up of a persons hand&#10;&#10;Description automatically generated">
            <a:extLst>
              <a:ext uri="{FF2B5EF4-FFF2-40B4-BE49-F238E27FC236}">
                <a16:creationId xmlns:a16="http://schemas.microsoft.com/office/drawing/2014/main" id="{4844DADE-1934-4452-A3A8-E101C1ABA7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75698" y="426195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A78DB0D3-59D8-4003-AA3C-E857320677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21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31DD534B-436F-4418-ACF7-265BECFED7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AECF5BF9-EB74-4F4C-992D-D59EDCB0A3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0CF70-609B-49C1-843E-20119222A57D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2</a:t>
            </a:r>
          </a:p>
        </p:txBody>
      </p:sp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F60B70F2-DE0D-4436-B87C-B89E46FE97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2" y="426317"/>
            <a:ext cx="6724041" cy="4343390"/>
          </a:xfrm>
          <a:prstGeom prst="rect">
            <a:avLst/>
          </a:prstGeom>
        </p:spPr>
      </p:pic>
      <p:pic>
        <p:nvPicPr>
          <p:cNvPr id="2" name="Picture 1" descr="A close up of a persons hand&#10;&#10;Description automatically generated">
            <a:extLst>
              <a:ext uri="{FF2B5EF4-FFF2-40B4-BE49-F238E27FC236}">
                <a16:creationId xmlns:a16="http://schemas.microsoft.com/office/drawing/2014/main" id="{004411A8-38F7-4690-9D15-C02F83A8AC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195"/>
            <a:ext cx="6724041" cy="4343390"/>
          </a:xfrm>
          <a:prstGeom prst="rect">
            <a:avLst/>
          </a:prstGeom>
        </p:spPr>
      </p:pic>
      <p:pic>
        <p:nvPicPr>
          <p:cNvPr id="6" name="Picture 5" descr="A close up of a persons hand&#10;&#10;Description automatically generated">
            <a:extLst>
              <a:ext uri="{FF2B5EF4-FFF2-40B4-BE49-F238E27FC236}">
                <a16:creationId xmlns:a16="http://schemas.microsoft.com/office/drawing/2014/main" id="{54725780-C557-4E56-B8C4-3EE20AED3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1" y="426195"/>
            <a:ext cx="6724041" cy="4343390"/>
          </a:xfrm>
          <a:prstGeom prst="rect">
            <a:avLst/>
          </a:prstGeom>
        </p:spPr>
      </p:pic>
      <p:pic>
        <p:nvPicPr>
          <p:cNvPr id="8" name="Picture 7" descr="A close up of a persons hand&#10;&#10;Description automatically generated">
            <a:extLst>
              <a:ext uri="{FF2B5EF4-FFF2-40B4-BE49-F238E27FC236}">
                <a16:creationId xmlns:a16="http://schemas.microsoft.com/office/drawing/2014/main" id="{0BCA7271-9120-431F-A8E3-6544E2CDA7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460"/>
            <a:ext cx="6724041" cy="4343390"/>
          </a:xfrm>
          <a:prstGeom prst="rect">
            <a:avLst/>
          </a:prstGeom>
        </p:spPr>
      </p:pic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3CCEBE41-9772-4565-8696-4ADE8E296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0" y="5288460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0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425970BD-67CB-4329-B823-08D222EE4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3ECB-D2A5-4B6B-83DE-EDEC786FDE23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362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C06392-06CE-4C03-957B-898CE0A21116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CBF07394-2E78-4308-8DE9-7A1303034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D9A36949-3444-4BBB-971D-F74EB3680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426317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347397" y="5288694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7556583" y="5288694"/>
            <a:ext cx="6724042" cy="434340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979ACD24-7BBB-47A9-A854-950DB9AB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7556583" y="426317"/>
            <a:ext cx="6724041" cy="4343390"/>
          </a:xfrm>
          <a:prstGeom prst="rect">
            <a:avLst/>
          </a:prstGeom>
        </p:spPr>
      </p:pic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71BF4109-DCD9-4031-830F-D103724A1E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347397" y="5288582"/>
            <a:ext cx="6724041" cy="4343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C9A5C-52BF-4F0C-8226-75B6DF1CCF41}"/>
              </a:ext>
            </a:extLst>
          </p:cNvPr>
          <p:cNvSpPr txBox="1"/>
          <p:nvPr/>
        </p:nvSpPr>
        <p:spPr>
          <a:xfrm>
            <a:off x="7054704" y="4567544"/>
            <a:ext cx="520994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99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110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60</Words>
  <Application>Microsoft Office PowerPoint</Application>
  <PresentationFormat>Custom</PresentationFormat>
  <Paragraphs>60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35</cp:revision>
  <dcterms:created xsi:type="dcterms:W3CDTF">2020-07-26T01:15:10Z</dcterms:created>
  <dcterms:modified xsi:type="dcterms:W3CDTF">2020-08-13T03:21:37Z</dcterms:modified>
</cp:coreProperties>
</file>