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88102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88102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26909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26898"/>
            <a:ext cx="67240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4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84E2CA-F6D3-4774-AB48-B7EF93FF324B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365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2290DB-62B0-49D0-B4A8-50918398279E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933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EE1C2-FC02-4E88-B5B0-F861BD571E8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170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68A869-395F-437C-824E-5C04B6374044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98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D2E98-C047-48E0-8B80-DEBD37C658B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258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F9D8EE-1E1B-4287-B93D-216E2F46297A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199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440E2A-59A1-482D-978E-5A5CEAFE9F4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1599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89C936-A6C2-43C1-9E93-0728C3FD997E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295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57B019-7773-4CB7-A093-A48BBEA6967A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243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772088-CA89-4B02-A0E1-7F0EB100A64E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419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472" y="5230368"/>
            <a:ext cx="6724041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472" y="484632"/>
            <a:ext cx="6724041" cy="4343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A455F-7292-4D91-B74D-860FF7198F54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FEBA7368-1119-454D-855D-0A3B4860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88102"/>
            <a:ext cx="6724042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1FF60C8-0916-4293-845B-4D6B0A0EA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26898"/>
            <a:ext cx="67240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9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699E51-9123-4C72-A00E-6B374C2E923B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461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EB6E7A-0C49-47EA-8F7A-48754D5356F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573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BA93B-6C77-423B-8A86-3FF38FF3A45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899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3BD5C-A653-48AB-98E3-FDAC5E48962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600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9A5133-7E70-49F5-8BC6-AF00E44B9B0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703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BF3440-8822-4159-A4AB-4623AA3D72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61844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F266E8-4166-433A-AAFF-9FE1AF79E19F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9918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5BD457-E7C5-4356-8CED-75D0EF700AB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6025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899B66-1B12-4B1E-8072-2FEEA977223F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616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833532-7AAA-421F-99A7-02C765759F9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300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E472D-444D-42A8-A439-FE9A6A508DA9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9348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E7344F-5128-4360-B333-AF1C219B92DE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8514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1692B2-D96F-4E83-AD1F-932E0C41C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771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2A41E2-1B56-41EA-B0B8-50FC3A359FD9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23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CF335E-588D-4566-979F-DFC0772754F2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8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3FB41-C1AE-4397-883F-47A79FEDDB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333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2EED9F-6DB5-424F-9587-B3F83AD13C65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653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0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56" y="50292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DCFC28-867C-43AF-A251-AB8CD3BE1ED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733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594532" y="6858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1839" y="6858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594534" y="5029202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311840" y="5029202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318576" y="68580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01256" y="50291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56C01F-B419-4FCE-8280-78C91ECE1E2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269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30</Words>
  <Application>Microsoft Office PowerPoint</Application>
  <PresentationFormat>Custom</PresentationFormat>
  <Paragraphs>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Galang</dc:creator>
  <cp:lastModifiedBy>Mike Galang</cp:lastModifiedBy>
  <cp:revision>14</cp:revision>
  <dcterms:created xsi:type="dcterms:W3CDTF">2020-07-26T01:15:10Z</dcterms:created>
  <dcterms:modified xsi:type="dcterms:W3CDTF">2020-08-12T16:41:13Z</dcterms:modified>
</cp:coreProperties>
</file>