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13441363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1421660"/>
            <a:ext cx="11425159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4562581"/>
            <a:ext cx="10081022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462492"/>
            <a:ext cx="2898294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462492"/>
            <a:ext cx="8526865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2165670"/>
            <a:ext cx="11593176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5813322"/>
            <a:ext cx="11593176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462494"/>
            <a:ext cx="11593176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2129473"/>
            <a:ext cx="5686326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3173095"/>
            <a:ext cx="5686326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2129473"/>
            <a:ext cx="5714330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3173095"/>
            <a:ext cx="5714330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1250740"/>
            <a:ext cx="680469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1250740"/>
            <a:ext cx="680469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462494"/>
            <a:ext cx="11593176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2312458"/>
            <a:ext cx="11593176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8051378"/>
            <a:ext cx="45364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3824E-13AF-4F10-B480-879DD4FDFE3F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747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2A837-0B33-43DC-9075-29A6EB76BB87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173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53BCA-0843-42C2-A1D4-F446C834464B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71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9CB31-F657-4AC2-A748-4F9412343B5F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91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ECA75-252C-49BA-9CE3-2CA3F845A98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057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E162C-EB44-4BB2-AED4-C7E376A8698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450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CF6CB-6F0F-4B81-958F-32FBFC9C410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73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183C43-EADD-4819-9C33-F06FED45D17C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468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DBA72-A28A-4EBB-BD24-95F453DE710B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60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4D143-E689-434C-BFC8-04619A3F2599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40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9F86D-514D-4664-9BAF-6557BA93DAC9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64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571E2C-E855-4697-87EC-3D64D9DA8B39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339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18837-E338-400C-A448-000581F121B6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072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2ABA-C6F7-4545-84A3-657A09D15EEC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243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0582F7-EC37-46A7-8872-426332940A48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688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F67CE-E90A-4BB4-8E58-8DE57C223877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020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B673D-CA4A-4A11-8659-804C7ADAD750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536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5EA35D-8CBF-4572-A157-E151D1E01CB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12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7730C-530E-4893-A7AF-1014EAAB4386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541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26DB97-A3E4-44EE-9DCE-3F92B94D8C91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5342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DE039-1D45-433F-A27B-7E15699B252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65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1822C-249B-40F3-864A-A2275F1CB565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670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72C2A-C26B-4ECE-B512-9A0DF74E59B4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2950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05BA5-E424-40CA-A9A5-35F993ED75D6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10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0423D-2D96-48DF-9179-F2EB282162E4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41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29B4B-4F4D-4F7F-906D-7B8687E424AB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913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4CCE4-E9A5-488D-92F2-6974F94E526E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074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DE848-F46E-4FAE-9633-E1156CB6E9E8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530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7A2E212-54EE-473B-90BD-7743FEBD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2" y="10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874C3EB9-F188-4209-88D6-34226E2E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1" y="4343400"/>
            <a:ext cx="6724042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99740-1AB2-47E2-A8AF-FEB6C5B16726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34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F4134FA9-6FE1-4638-A711-5845C674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1" y="10"/>
            <a:ext cx="6724042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BE770269-15C1-4D46-9F20-432C10E5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2" y="4343400"/>
            <a:ext cx="6724041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9F092-A88A-4FBE-8985-1EFF116A80B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06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Custom</PresentationFormat>
  <Paragraphs>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8</cp:revision>
  <dcterms:created xsi:type="dcterms:W3CDTF">2020-07-26T01:15:10Z</dcterms:created>
  <dcterms:modified xsi:type="dcterms:W3CDTF">2020-08-10T18:30:59Z</dcterms:modified>
</cp:coreProperties>
</file>