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24" r:id="rId2"/>
    <p:sldId id="325" r:id="rId3"/>
    <p:sldId id="336" r:id="rId4"/>
    <p:sldId id="342" r:id="rId5"/>
    <p:sldId id="343" r:id="rId6"/>
    <p:sldId id="326" r:id="rId7"/>
    <p:sldId id="327" r:id="rId8"/>
    <p:sldId id="337" r:id="rId9"/>
    <p:sldId id="344" r:id="rId10"/>
    <p:sldId id="345" r:id="rId11"/>
    <p:sldId id="328" r:id="rId12"/>
    <p:sldId id="329" r:id="rId13"/>
    <p:sldId id="338" r:id="rId14"/>
    <p:sldId id="346" r:id="rId15"/>
    <p:sldId id="347" r:id="rId16"/>
    <p:sldId id="330" r:id="rId17"/>
    <p:sldId id="331" r:id="rId18"/>
    <p:sldId id="339" r:id="rId19"/>
    <p:sldId id="348" r:id="rId20"/>
    <p:sldId id="349" r:id="rId21"/>
    <p:sldId id="332" r:id="rId22"/>
    <p:sldId id="333" r:id="rId23"/>
    <p:sldId id="340" r:id="rId24"/>
    <p:sldId id="350" r:id="rId25"/>
    <p:sldId id="351" r:id="rId26"/>
    <p:sldId id="334" r:id="rId27"/>
    <p:sldId id="335" r:id="rId28"/>
    <p:sldId id="341" r:id="rId29"/>
    <p:sldId id="352" r:id="rId30"/>
    <p:sldId id="353" r:id="rId31"/>
  </p:sldIdLst>
  <p:sldSz cx="5943600" cy="3382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91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28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53647"/>
            <a:ext cx="4457700" cy="1177772"/>
          </a:xfrm>
        </p:spPr>
        <p:txBody>
          <a:bodyPr anchor="b"/>
          <a:lstStyle>
            <a:lvl1pPr algn="ctr">
              <a:defRPr sz="2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776839"/>
            <a:ext cx="4457700" cy="816766"/>
          </a:xfrm>
        </p:spPr>
        <p:txBody>
          <a:bodyPr/>
          <a:lstStyle>
            <a:lvl1pPr marL="0" indent="0" algn="ctr">
              <a:buNone/>
              <a:defRPr sz="1170"/>
            </a:lvl1pPr>
            <a:lvl2pPr marL="222885" indent="0" algn="ctr">
              <a:buNone/>
              <a:defRPr sz="975"/>
            </a:lvl2pPr>
            <a:lvl3pPr marL="445770" indent="0" algn="ctr">
              <a:buNone/>
              <a:defRPr sz="878"/>
            </a:lvl3pPr>
            <a:lvl4pPr marL="668655" indent="0" algn="ctr">
              <a:buNone/>
              <a:defRPr sz="780"/>
            </a:lvl4pPr>
            <a:lvl5pPr marL="891540" indent="0" algn="ctr">
              <a:buNone/>
              <a:defRPr sz="780"/>
            </a:lvl5pPr>
            <a:lvl6pPr marL="1114425" indent="0" algn="ctr">
              <a:buNone/>
              <a:defRPr sz="780"/>
            </a:lvl6pPr>
            <a:lvl7pPr marL="1337310" indent="0" algn="ctr">
              <a:buNone/>
              <a:defRPr sz="780"/>
            </a:lvl7pPr>
            <a:lvl8pPr marL="1560195" indent="0" algn="ctr">
              <a:buNone/>
              <a:defRPr sz="780"/>
            </a:lvl8pPr>
            <a:lvl9pPr marL="1783080" indent="0" algn="ctr">
              <a:buNone/>
              <a:defRPr sz="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4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3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180111"/>
            <a:ext cx="1281589" cy="28669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180111"/>
            <a:ext cx="3770471" cy="28669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6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9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843392"/>
            <a:ext cx="5126355" cy="1407218"/>
          </a:xfrm>
        </p:spPr>
        <p:txBody>
          <a:bodyPr anchor="b"/>
          <a:lstStyle>
            <a:lvl1pPr>
              <a:defRPr sz="2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2263923"/>
            <a:ext cx="5126355" cy="740023"/>
          </a:xfrm>
        </p:spPr>
        <p:txBody>
          <a:bodyPr/>
          <a:lstStyle>
            <a:lvl1pPr marL="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1pPr>
            <a:lvl2pPr marL="222885" indent="0">
              <a:buNone/>
              <a:defRPr sz="975">
                <a:solidFill>
                  <a:schemeClr val="tx1">
                    <a:tint val="75000"/>
                  </a:schemeClr>
                </a:solidFill>
              </a:defRPr>
            </a:lvl2pPr>
            <a:lvl3pPr marL="445770" indent="0">
              <a:buNone/>
              <a:defRPr sz="878">
                <a:solidFill>
                  <a:schemeClr val="tx1">
                    <a:tint val="75000"/>
                  </a:schemeClr>
                </a:solidFill>
              </a:defRPr>
            </a:lvl3pPr>
            <a:lvl4pPr marL="668655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4pPr>
            <a:lvl5pPr marL="89154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5pPr>
            <a:lvl6pPr marL="1114425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6pPr>
            <a:lvl7pPr marL="133731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7pPr>
            <a:lvl8pPr marL="1560195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8pPr>
            <a:lvl9pPr marL="178308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3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900557"/>
            <a:ext cx="2526030" cy="21464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900557"/>
            <a:ext cx="2526030" cy="21464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0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80112"/>
            <a:ext cx="5126355" cy="653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829296"/>
            <a:ext cx="2514421" cy="406425"/>
          </a:xfrm>
        </p:spPr>
        <p:txBody>
          <a:bodyPr anchor="b"/>
          <a:lstStyle>
            <a:lvl1pPr marL="0" indent="0">
              <a:buNone/>
              <a:defRPr sz="1170" b="1"/>
            </a:lvl1pPr>
            <a:lvl2pPr marL="222885" indent="0">
              <a:buNone/>
              <a:defRPr sz="975" b="1"/>
            </a:lvl2pPr>
            <a:lvl3pPr marL="445770" indent="0">
              <a:buNone/>
              <a:defRPr sz="878" b="1"/>
            </a:lvl3pPr>
            <a:lvl4pPr marL="668655" indent="0">
              <a:buNone/>
              <a:defRPr sz="780" b="1"/>
            </a:lvl4pPr>
            <a:lvl5pPr marL="891540" indent="0">
              <a:buNone/>
              <a:defRPr sz="780" b="1"/>
            </a:lvl5pPr>
            <a:lvl6pPr marL="1114425" indent="0">
              <a:buNone/>
              <a:defRPr sz="780" b="1"/>
            </a:lvl6pPr>
            <a:lvl7pPr marL="1337310" indent="0">
              <a:buNone/>
              <a:defRPr sz="780" b="1"/>
            </a:lvl7pPr>
            <a:lvl8pPr marL="1560195" indent="0">
              <a:buNone/>
              <a:defRPr sz="780" b="1"/>
            </a:lvl8pPr>
            <a:lvl9pPr marL="1783080" indent="0">
              <a:buNone/>
              <a:defRPr sz="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235721"/>
            <a:ext cx="2514421" cy="181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829296"/>
            <a:ext cx="2526804" cy="406425"/>
          </a:xfrm>
        </p:spPr>
        <p:txBody>
          <a:bodyPr anchor="b"/>
          <a:lstStyle>
            <a:lvl1pPr marL="0" indent="0">
              <a:buNone/>
              <a:defRPr sz="1170" b="1"/>
            </a:lvl1pPr>
            <a:lvl2pPr marL="222885" indent="0">
              <a:buNone/>
              <a:defRPr sz="975" b="1"/>
            </a:lvl2pPr>
            <a:lvl3pPr marL="445770" indent="0">
              <a:buNone/>
              <a:defRPr sz="878" b="1"/>
            </a:lvl3pPr>
            <a:lvl4pPr marL="668655" indent="0">
              <a:buNone/>
              <a:defRPr sz="780" b="1"/>
            </a:lvl4pPr>
            <a:lvl5pPr marL="891540" indent="0">
              <a:buNone/>
              <a:defRPr sz="780" b="1"/>
            </a:lvl5pPr>
            <a:lvl6pPr marL="1114425" indent="0">
              <a:buNone/>
              <a:defRPr sz="780" b="1"/>
            </a:lvl6pPr>
            <a:lvl7pPr marL="1337310" indent="0">
              <a:buNone/>
              <a:defRPr sz="780" b="1"/>
            </a:lvl7pPr>
            <a:lvl8pPr marL="1560195" indent="0">
              <a:buNone/>
              <a:defRPr sz="780" b="1"/>
            </a:lvl8pPr>
            <a:lvl9pPr marL="1783080" indent="0">
              <a:buNone/>
              <a:defRPr sz="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235721"/>
            <a:ext cx="2526804" cy="181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5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7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8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25531"/>
            <a:ext cx="1916966" cy="789358"/>
          </a:xfrm>
        </p:spPr>
        <p:txBody>
          <a:bodyPr anchor="b"/>
          <a:lstStyle>
            <a:lvl1pPr>
              <a:defRPr sz="1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487084"/>
            <a:ext cx="3008948" cy="2404096"/>
          </a:xfrm>
        </p:spPr>
        <p:txBody>
          <a:bodyPr/>
          <a:lstStyle>
            <a:lvl1pPr>
              <a:defRPr sz="1560"/>
            </a:lvl1pPr>
            <a:lvl2pPr>
              <a:defRPr sz="1365"/>
            </a:lvl2pPr>
            <a:lvl3pPr>
              <a:defRPr sz="117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014889"/>
            <a:ext cx="1916966" cy="1880207"/>
          </a:xfrm>
        </p:spPr>
        <p:txBody>
          <a:bodyPr/>
          <a:lstStyle>
            <a:lvl1pPr marL="0" indent="0">
              <a:buNone/>
              <a:defRPr sz="780"/>
            </a:lvl1pPr>
            <a:lvl2pPr marL="222885" indent="0">
              <a:buNone/>
              <a:defRPr sz="683"/>
            </a:lvl2pPr>
            <a:lvl3pPr marL="445770" indent="0">
              <a:buNone/>
              <a:defRPr sz="585"/>
            </a:lvl3pPr>
            <a:lvl4pPr marL="668655" indent="0">
              <a:buNone/>
              <a:defRPr sz="488"/>
            </a:lvl4pPr>
            <a:lvl5pPr marL="891540" indent="0">
              <a:buNone/>
              <a:defRPr sz="488"/>
            </a:lvl5pPr>
            <a:lvl6pPr marL="1114425" indent="0">
              <a:buNone/>
              <a:defRPr sz="488"/>
            </a:lvl6pPr>
            <a:lvl7pPr marL="1337310" indent="0">
              <a:buNone/>
              <a:defRPr sz="488"/>
            </a:lvl7pPr>
            <a:lvl8pPr marL="1560195" indent="0">
              <a:buNone/>
              <a:defRPr sz="488"/>
            </a:lvl8pPr>
            <a:lvl9pPr marL="1783080" indent="0">
              <a:buNone/>
              <a:defRPr sz="4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8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25531"/>
            <a:ext cx="1916966" cy="789358"/>
          </a:xfrm>
        </p:spPr>
        <p:txBody>
          <a:bodyPr anchor="b"/>
          <a:lstStyle>
            <a:lvl1pPr>
              <a:defRPr sz="1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487084"/>
            <a:ext cx="3008948" cy="2404096"/>
          </a:xfrm>
        </p:spPr>
        <p:txBody>
          <a:bodyPr anchor="t"/>
          <a:lstStyle>
            <a:lvl1pPr marL="0" indent="0">
              <a:buNone/>
              <a:defRPr sz="1560"/>
            </a:lvl1pPr>
            <a:lvl2pPr marL="222885" indent="0">
              <a:buNone/>
              <a:defRPr sz="1365"/>
            </a:lvl2pPr>
            <a:lvl3pPr marL="445770" indent="0">
              <a:buNone/>
              <a:defRPr sz="1170"/>
            </a:lvl3pPr>
            <a:lvl4pPr marL="668655" indent="0">
              <a:buNone/>
              <a:defRPr sz="975"/>
            </a:lvl4pPr>
            <a:lvl5pPr marL="891540" indent="0">
              <a:buNone/>
              <a:defRPr sz="975"/>
            </a:lvl5pPr>
            <a:lvl6pPr marL="1114425" indent="0">
              <a:buNone/>
              <a:defRPr sz="975"/>
            </a:lvl6pPr>
            <a:lvl7pPr marL="1337310" indent="0">
              <a:buNone/>
              <a:defRPr sz="975"/>
            </a:lvl7pPr>
            <a:lvl8pPr marL="1560195" indent="0">
              <a:buNone/>
              <a:defRPr sz="975"/>
            </a:lvl8pPr>
            <a:lvl9pPr marL="1783080" indent="0">
              <a:buNone/>
              <a:defRPr sz="9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014889"/>
            <a:ext cx="1916966" cy="1880207"/>
          </a:xfrm>
        </p:spPr>
        <p:txBody>
          <a:bodyPr/>
          <a:lstStyle>
            <a:lvl1pPr marL="0" indent="0">
              <a:buNone/>
              <a:defRPr sz="780"/>
            </a:lvl1pPr>
            <a:lvl2pPr marL="222885" indent="0">
              <a:buNone/>
              <a:defRPr sz="683"/>
            </a:lvl2pPr>
            <a:lvl3pPr marL="445770" indent="0">
              <a:buNone/>
              <a:defRPr sz="585"/>
            </a:lvl3pPr>
            <a:lvl4pPr marL="668655" indent="0">
              <a:buNone/>
              <a:defRPr sz="488"/>
            </a:lvl4pPr>
            <a:lvl5pPr marL="891540" indent="0">
              <a:buNone/>
              <a:defRPr sz="488"/>
            </a:lvl5pPr>
            <a:lvl6pPr marL="1114425" indent="0">
              <a:buNone/>
              <a:defRPr sz="488"/>
            </a:lvl6pPr>
            <a:lvl7pPr marL="1337310" indent="0">
              <a:buNone/>
              <a:defRPr sz="488"/>
            </a:lvl7pPr>
            <a:lvl8pPr marL="1560195" indent="0">
              <a:buNone/>
              <a:defRPr sz="488"/>
            </a:lvl8pPr>
            <a:lvl9pPr marL="1783080" indent="0">
              <a:buNone/>
              <a:defRPr sz="4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180112"/>
            <a:ext cx="5126355" cy="65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900557"/>
            <a:ext cx="5126355" cy="214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3135506"/>
            <a:ext cx="133731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BFD0-E86A-4447-9327-8C79D23C0823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3135506"/>
            <a:ext cx="2005965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3135506"/>
            <a:ext cx="133731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45770" rtl="0" eaLnBrk="1" latinLnBrk="0" hangingPunct="1">
        <a:lnSpc>
          <a:spcPct val="90000"/>
        </a:lnSpc>
        <a:spcBef>
          <a:spcPct val="0"/>
        </a:spcBef>
        <a:buNone/>
        <a:defRPr sz="2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443" indent="-111443" algn="l" defTabSz="44577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1pPr>
      <a:lvl2pPr marL="33432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5721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8009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4pPr>
      <a:lvl5pPr marL="100298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5pPr>
      <a:lvl6pPr marL="122586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6pPr>
      <a:lvl7pPr marL="144875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7pPr>
      <a:lvl8pPr marL="167163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8pPr>
      <a:lvl9pPr marL="189452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1pPr>
      <a:lvl2pPr marL="22288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2pPr>
      <a:lvl3pPr marL="44577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3pPr>
      <a:lvl4pPr marL="66865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4pPr>
      <a:lvl5pPr marL="89154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5pPr>
      <a:lvl6pPr marL="111442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7pPr>
      <a:lvl8pPr marL="156019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D2EAA-B3F5-45C8-BD3C-99AE3F1CA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88920E-A71D-4EC2-B1E6-8E82409BE5FC}"/>
              </a:ext>
            </a:extLst>
          </p:cNvPr>
          <p:cNvSpPr txBox="1"/>
          <p:nvPr/>
        </p:nvSpPr>
        <p:spPr>
          <a:xfrm>
            <a:off x="2619863" y="1577872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1995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rush&#10;&#10;Description automatically generated">
            <a:extLst>
              <a:ext uri="{FF2B5EF4-FFF2-40B4-BE49-F238E27FC236}">
                <a16:creationId xmlns:a16="http://schemas.microsoft.com/office/drawing/2014/main" id="{62019BC0-8212-493D-B18A-1F04B3481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" y="47754"/>
            <a:ext cx="5841186" cy="3287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B5B5B9-BBB6-4A91-A1C1-510246A48643}"/>
              </a:ext>
            </a:extLst>
          </p:cNvPr>
          <p:cNvSpPr txBox="1"/>
          <p:nvPr/>
        </p:nvSpPr>
        <p:spPr>
          <a:xfrm>
            <a:off x="2593281" y="1565113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16658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BD8A6D-0F6F-4A64-A76E-98EE44165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" y="47754"/>
            <a:ext cx="5841186" cy="3287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8C1E62-A1E9-4474-A36D-1687519D3420}"/>
              </a:ext>
            </a:extLst>
          </p:cNvPr>
          <p:cNvSpPr txBox="1"/>
          <p:nvPr/>
        </p:nvSpPr>
        <p:spPr>
          <a:xfrm>
            <a:off x="2619863" y="1582125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3429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E06858-314B-4A81-A130-165726315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" y="47754"/>
            <a:ext cx="5841186" cy="3287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2FD356-DC61-4A64-91D1-5B60AAC656A4}"/>
              </a:ext>
            </a:extLst>
          </p:cNvPr>
          <p:cNvSpPr txBox="1"/>
          <p:nvPr/>
        </p:nvSpPr>
        <p:spPr>
          <a:xfrm>
            <a:off x="2649633" y="1560860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68392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E06858-314B-4A81-A130-165726315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" y="47754"/>
            <a:ext cx="5841186" cy="3287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3647E8-156B-46F9-B2F8-091CF7DB1AF3}"/>
              </a:ext>
            </a:extLst>
          </p:cNvPr>
          <p:cNvSpPr txBox="1"/>
          <p:nvPr/>
        </p:nvSpPr>
        <p:spPr>
          <a:xfrm>
            <a:off x="2593281" y="1565113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41158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E06858-314B-4A81-A130-165726315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" y="47754"/>
            <a:ext cx="5841186" cy="3287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2FD356-DC61-4A64-91D1-5B60AAC656A4}"/>
              </a:ext>
            </a:extLst>
          </p:cNvPr>
          <p:cNvSpPr txBox="1"/>
          <p:nvPr/>
        </p:nvSpPr>
        <p:spPr>
          <a:xfrm>
            <a:off x="2649633" y="1560860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16930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E06858-314B-4A81-A130-165726315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" y="47754"/>
            <a:ext cx="5841186" cy="3287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3647E8-156B-46F9-B2F8-091CF7DB1AF3}"/>
              </a:ext>
            </a:extLst>
          </p:cNvPr>
          <p:cNvSpPr txBox="1"/>
          <p:nvPr/>
        </p:nvSpPr>
        <p:spPr>
          <a:xfrm>
            <a:off x="2593281" y="1565113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448144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C7826-D4C4-456B-99E0-9A0295A0F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" y="47754"/>
            <a:ext cx="5841186" cy="3287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A5FA9A-D648-4E6C-BC4E-420E487DB2FA}"/>
              </a:ext>
            </a:extLst>
          </p:cNvPr>
          <p:cNvSpPr txBox="1"/>
          <p:nvPr/>
        </p:nvSpPr>
        <p:spPr>
          <a:xfrm>
            <a:off x="2619863" y="1577872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3314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13AF5D-F60B-42AF-A499-436C996EC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0FD6BF-12D0-4F1F-AACF-A22308B65EFD}"/>
              </a:ext>
            </a:extLst>
          </p:cNvPr>
          <p:cNvSpPr txBox="1"/>
          <p:nvPr/>
        </p:nvSpPr>
        <p:spPr>
          <a:xfrm>
            <a:off x="2649633" y="1560860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94952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13AF5D-F60B-42AF-A499-436C996EC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C32931-C4DB-42C9-A081-0EFC05CD0473}"/>
              </a:ext>
            </a:extLst>
          </p:cNvPr>
          <p:cNvSpPr txBox="1"/>
          <p:nvPr/>
        </p:nvSpPr>
        <p:spPr>
          <a:xfrm>
            <a:off x="2593281" y="1565113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210245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13AF5D-F60B-42AF-A499-436C996EC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0FD6BF-12D0-4F1F-AACF-A22308B65EFD}"/>
              </a:ext>
            </a:extLst>
          </p:cNvPr>
          <p:cNvSpPr txBox="1"/>
          <p:nvPr/>
        </p:nvSpPr>
        <p:spPr>
          <a:xfrm>
            <a:off x="2649633" y="1560860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56506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BF301-6BEF-4C4C-994C-96E9F567E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06A1F-ABE9-4AD4-AD75-B73CF88EA1A7}"/>
              </a:ext>
            </a:extLst>
          </p:cNvPr>
          <p:cNvSpPr txBox="1"/>
          <p:nvPr/>
        </p:nvSpPr>
        <p:spPr>
          <a:xfrm>
            <a:off x="2653886" y="1560860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9480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13AF5D-F60B-42AF-A499-436C996EC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C32931-C4DB-42C9-A081-0EFC05CD0473}"/>
              </a:ext>
            </a:extLst>
          </p:cNvPr>
          <p:cNvSpPr txBox="1"/>
          <p:nvPr/>
        </p:nvSpPr>
        <p:spPr>
          <a:xfrm>
            <a:off x="2593281" y="1565113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92182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B4BBB9-96AF-4CFC-8408-C81ED397C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" y="47319"/>
            <a:ext cx="5842732" cy="32883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435BFC-CDBD-4523-AE0A-80C4E2D228A8}"/>
              </a:ext>
            </a:extLst>
          </p:cNvPr>
          <p:cNvSpPr txBox="1"/>
          <p:nvPr/>
        </p:nvSpPr>
        <p:spPr>
          <a:xfrm>
            <a:off x="2619863" y="1577872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85899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9488B2-4F51-44EB-BB14-8D6315F60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" y="47319"/>
            <a:ext cx="5842732" cy="32883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1AEF0-6832-4846-B400-C3C81C5780D8}"/>
              </a:ext>
            </a:extLst>
          </p:cNvPr>
          <p:cNvSpPr txBox="1"/>
          <p:nvPr/>
        </p:nvSpPr>
        <p:spPr>
          <a:xfrm>
            <a:off x="2649633" y="1560860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10107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9488B2-4F51-44EB-BB14-8D6315F60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" y="47319"/>
            <a:ext cx="5842732" cy="32883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FA5D7D-DF3D-4595-B1E9-B54602AAF79E}"/>
              </a:ext>
            </a:extLst>
          </p:cNvPr>
          <p:cNvSpPr txBox="1"/>
          <p:nvPr/>
        </p:nvSpPr>
        <p:spPr>
          <a:xfrm>
            <a:off x="2593281" y="1565113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965632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9488B2-4F51-44EB-BB14-8D6315F60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" y="47319"/>
            <a:ext cx="5842732" cy="32883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1AEF0-6832-4846-B400-C3C81C5780D8}"/>
              </a:ext>
            </a:extLst>
          </p:cNvPr>
          <p:cNvSpPr txBox="1"/>
          <p:nvPr/>
        </p:nvSpPr>
        <p:spPr>
          <a:xfrm>
            <a:off x="2649633" y="1560860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910200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9488B2-4F51-44EB-BB14-8D6315F60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" y="47319"/>
            <a:ext cx="5842732" cy="32883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FA5D7D-DF3D-4595-B1E9-B54602AAF79E}"/>
              </a:ext>
            </a:extLst>
          </p:cNvPr>
          <p:cNvSpPr txBox="1"/>
          <p:nvPr/>
        </p:nvSpPr>
        <p:spPr>
          <a:xfrm>
            <a:off x="2593281" y="1565113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436433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A012F47-14BE-45B4-B677-AE95C7C6C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" y="47754"/>
            <a:ext cx="5841186" cy="3287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46ABDB-68A0-4421-A64F-3CDFECE846B8}"/>
              </a:ext>
            </a:extLst>
          </p:cNvPr>
          <p:cNvSpPr txBox="1"/>
          <p:nvPr/>
        </p:nvSpPr>
        <p:spPr>
          <a:xfrm>
            <a:off x="2619863" y="1577872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07647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F6D9F3-A6A1-4918-BDE2-0161255F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3EA5C3-3B76-45B9-BECE-210ADE47ECEA}"/>
              </a:ext>
            </a:extLst>
          </p:cNvPr>
          <p:cNvSpPr txBox="1"/>
          <p:nvPr/>
        </p:nvSpPr>
        <p:spPr>
          <a:xfrm>
            <a:off x="2649633" y="1560860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57639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F6D9F3-A6A1-4918-BDE2-0161255F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CEB608-4C14-4BA0-9EDA-5FF433984620}"/>
              </a:ext>
            </a:extLst>
          </p:cNvPr>
          <p:cNvSpPr txBox="1"/>
          <p:nvPr/>
        </p:nvSpPr>
        <p:spPr>
          <a:xfrm>
            <a:off x="2593281" y="1565113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629108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F6D9F3-A6A1-4918-BDE2-0161255F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3EA5C3-3B76-45B9-BECE-210ADE47ECEA}"/>
              </a:ext>
            </a:extLst>
          </p:cNvPr>
          <p:cNvSpPr txBox="1"/>
          <p:nvPr/>
        </p:nvSpPr>
        <p:spPr>
          <a:xfrm>
            <a:off x="2649633" y="1560860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90709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BF301-6BEF-4C4C-994C-96E9F567E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A1261C-55E7-401A-8978-683E1CEDABF6}"/>
              </a:ext>
            </a:extLst>
          </p:cNvPr>
          <p:cNvSpPr txBox="1"/>
          <p:nvPr/>
        </p:nvSpPr>
        <p:spPr>
          <a:xfrm>
            <a:off x="2593281" y="1565113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626065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F6D9F3-A6A1-4918-BDE2-0161255F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CEB608-4C14-4BA0-9EDA-5FF433984620}"/>
              </a:ext>
            </a:extLst>
          </p:cNvPr>
          <p:cNvSpPr txBox="1"/>
          <p:nvPr/>
        </p:nvSpPr>
        <p:spPr>
          <a:xfrm>
            <a:off x="2593281" y="1565113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04405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BF301-6BEF-4C4C-994C-96E9F567E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06A1F-ABE9-4AD4-AD75-B73CF88EA1A7}"/>
              </a:ext>
            </a:extLst>
          </p:cNvPr>
          <p:cNvSpPr txBox="1"/>
          <p:nvPr/>
        </p:nvSpPr>
        <p:spPr>
          <a:xfrm>
            <a:off x="2649633" y="1560860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7143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BF301-6BEF-4C4C-994C-96E9F567E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" y="48189"/>
            <a:ext cx="5839640" cy="3286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A1261C-55E7-401A-8978-683E1CEDABF6}"/>
              </a:ext>
            </a:extLst>
          </p:cNvPr>
          <p:cNvSpPr txBox="1"/>
          <p:nvPr/>
        </p:nvSpPr>
        <p:spPr>
          <a:xfrm>
            <a:off x="2593281" y="1565113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98847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833EBA-CF85-4A4D-BA03-D6272D467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" y="47754"/>
            <a:ext cx="5841186" cy="3287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6449B9-BD98-426A-922A-743B708D7080}"/>
              </a:ext>
            </a:extLst>
          </p:cNvPr>
          <p:cNvSpPr txBox="1"/>
          <p:nvPr/>
        </p:nvSpPr>
        <p:spPr>
          <a:xfrm>
            <a:off x="2619863" y="1577872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5486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rush&#10;&#10;Description automatically generated">
            <a:extLst>
              <a:ext uri="{FF2B5EF4-FFF2-40B4-BE49-F238E27FC236}">
                <a16:creationId xmlns:a16="http://schemas.microsoft.com/office/drawing/2014/main" id="{62019BC0-8212-493D-B18A-1F04B3481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" y="47754"/>
            <a:ext cx="5841186" cy="3287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5B5BD4-D931-4AD4-B262-15989AC692FD}"/>
              </a:ext>
            </a:extLst>
          </p:cNvPr>
          <p:cNvSpPr txBox="1"/>
          <p:nvPr/>
        </p:nvSpPr>
        <p:spPr>
          <a:xfrm>
            <a:off x="2649633" y="1560860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85886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rush&#10;&#10;Description automatically generated">
            <a:extLst>
              <a:ext uri="{FF2B5EF4-FFF2-40B4-BE49-F238E27FC236}">
                <a16:creationId xmlns:a16="http://schemas.microsoft.com/office/drawing/2014/main" id="{62019BC0-8212-493D-B18A-1F04B3481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" y="47754"/>
            <a:ext cx="5841186" cy="3287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B5B5B9-BBB6-4A91-A1C1-510246A48643}"/>
              </a:ext>
            </a:extLst>
          </p:cNvPr>
          <p:cNvSpPr txBox="1"/>
          <p:nvPr/>
        </p:nvSpPr>
        <p:spPr>
          <a:xfrm>
            <a:off x="2593281" y="1565113"/>
            <a:ext cx="37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36236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rush&#10;&#10;Description automatically generated">
            <a:extLst>
              <a:ext uri="{FF2B5EF4-FFF2-40B4-BE49-F238E27FC236}">
                <a16:creationId xmlns:a16="http://schemas.microsoft.com/office/drawing/2014/main" id="{62019BC0-8212-493D-B18A-1F04B3481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" y="47754"/>
            <a:ext cx="5841186" cy="3287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5B5BD4-D931-4AD4-B262-15989AC692FD}"/>
              </a:ext>
            </a:extLst>
          </p:cNvPr>
          <p:cNvSpPr txBox="1"/>
          <p:nvPr/>
        </p:nvSpPr>
        <p:spPr>
          <a:xfrm>
            <a:off x="2649633" y="1560860"/>
            <a:ext cx="2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9243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</TotalTime>
  <Words>30</Words>
  <Application>Microsoft Office PowerPoint</Application>
  <PresentationFormat>Custom</PresentationFormat>
  <Paragraphs>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Galang</dc:creator>
  <cp:lastModifiedBy>Mike Galang</cp:lastModifiedBy>
  <cp:revision>68</cp:revision>
  <dcterms:created xsi:type="dcterms:W3CDTF">2020-07-26T01:15:10Z</dcterms:created>
  <dcterms:modified xsi:type="dcterms:W3CDTF">2020-10-13T16:54:18Z</dcterms:modified>
</cp:coreProperties>
</file>