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24" r:id="rId2"/>
    <p:sldId id="325" r:id="rId3"/>
    <p:sldId id="336" r:id="rId4"/>
    <p:sldId id="342" r:id="rId5"/>
    <p:sldId id="343" r:id="rId6"/>
    <p:sldId id="326" r:id="rId7"/>
    <p:sldId id="327" r:id="rId8"/>
    <p:sldId id="337" r:id="rId9"/>
    <p:sldId id="344" r:id="rId10"/>
    <p:sldId id="345" r:id="rId11"/>
    <p:sldId id="328" r:id="rId12"/>
    <p:sldId id="329" r:id="rId13"/>
    <p:sldId id="338" r:id="rId14"/>
    <p:sldId id="346" r:id="rId15"/>
    <p:sldId id="347" r:id="rId16"/>
    <p:sldId id="330" r:id="rId17"/>
    <p:sldId id="331" r:id="rId18"/>
    <p:sldId id="339" r:id="rId19"/>
    <p:sldId id="348" r:id="rId20"/>
    <p:sldId id="349" r:id="rId21"/>
    <p:sldId id="332" r:id="rId22"/>
    <p:sldId id="333" r:id="rId23"/>
    <p:sldId id="340" r:id="rId24"/>
    <p:sldId id="350" r:id="rId25"/>
    <p:sldId id="351" r:id="rId26"/>
    <p:sldId id="334" r:id="rId27"/>
    <p:sldId id="335" r:id="rId28"/>
    <p:sldId id="341" r:id="rId29"/>
    <p:sldId id="352" r:id="rId30"/>
    <p:sldId id="353" r:id="rId31"/>
  </p:sldIdLst>
  <p:sldSz cx="5943600" cy="3382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91" autoAdjust="0"/>
    <p:restoredTop sz="94660"/>
  </p:normalViewPr>
  <p:slideViewPr>
    <p:cSldViewPr snapToGrid="0">
      <p:cViewPr varScale="1">
        <p:scale>
          <a:sx n="224" d="100"/>
          <a:sy n="224" d="100"/>
        </p:scale>
        <p:origin x="28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53647"/>
            <a:ext cx="4457700" cy="1177772"/>
          </a:xfrm>
        </p:spPr>
        <p:txBody>
          <a:bodyPr anchor="b"/>
          <a:lstStyle>
            <a:lvl1pPr algn="ctr">
              <a:defRPr sz="29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776839"/>
            <a:ext cx="4457700" cy="816766"/>
          </a:xfrm>
        </p:spPr>
        <p:txBody>
          <a:bodyPr/>
          <a:lstStyle>
            <a:lvl1pPr marL="0" indent="0" algn="ctr">
              <a:buNone/>
              <a:defRPr sz="1170"/>
            </a:lvl1pPr>
            <a:lvl2pPr marL="222885" indent="0" algn="ctr">
              <a:buNone/>
              <a:defRPr sz="975"/>
            </a:lvl2pPr>
            <a:lvl3pPr marL="445770" indent="0" algn="ctr">
              <a:buNone/>
              <a:defRPr sz="878"/>
            </a:lvl3pPr>
            <a:lvl4pPr marL="668655" indent="0" algn="ctr">
              <a:buNone/>
              <a:defRPr sz="780"/>
            </a:lvl4pPr>
            <a:lvl5pPr marL="891540" indent="0" algn="ctr">
              <a:buNone/>
              <a:defRPr sz="780"/>
            </a:lvl5pPr>
            <a:lvl6pPr marL="1114425" indent="0" algn="ctr">
              <a:buNone/>
              <a:defRPr sz="780"/>
            </a:lvl6pPr>
            <a:lvl7pPr marL="1337310" indent="0" algn="ctr">
              <a:buNone/>
              <a:defRPr sz="780"/>
            </a:lvl7pPr>
            <a:lvl8pPr marL="1560195" indent="0" algn="ctr">
              <a:buNone/>
              <a:defRPr sz="780"/>
            </a:lvl8pPr>
            <a:lvl9pPr marL="1783080" indent="0" algn="ctr">
              <a:buNone/>
              <a:defRPr sz="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4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3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180111"/>
            <a:ext cx="1281589" cy="28669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180111"/>
            <a:ext cx="3770471" cy="28669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6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9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843392"/>
            <a:ext cx="5126355" cy="1407218"/>
          </a:xfrm>
        </p:spPr>
        <p:txBody>
          <a:bodyPr anchor="b"/>
          <a:lstStyle>
            <a:lvl1pPr>
              <a:defRPr sz="29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2263923"/>
            <a:ext cx="5126355" cy="740023"/>
          </a:xfrm>
        </p:spPr>
        <p:txBody>
          <a:bodyPr/>
          <a:lstStyle>
            <a:lvl1pPr marL="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1pPr>
            <a:lvl2pPr marL="222885" indent="0">
              <a:buNone/>
              <a:defRPr sz="975">
                <a:solidFill>
                  <a:schemeClr val="tx1">
                    <a:tint val="75000"/>
                  </a:schemeClr>
                </a:solidFill>
              </a:defRPr>
            </a:lvl2pPr>
            <a:lvl3pPr marL="445770" indent="0">
              <a:buNone/>
              <a:defRPr sz="878">
                <a:solidFill>
                  <a:schemeClr val="tx1">
                    <a:tint val="75000"/>
                  </a:schemeClr>
                </a:solidFill>
              </a:defRPr>
            </a:lvl3pPr>
            <a:lvl4pPr marL="668655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4pPr>
            <a:lvl5pPr marL="891540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5pPr>
            <a:lvl6pPr marL="1114425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6pPr>
            <a:lvl7pPr marL="1337310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7pPr>
            <a:lvl8pPr marL="1560195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8pPr>
            <a:lvl9pPr marL="1783080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3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900557"/>
            <a:ext cx="2526030" cy="21464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900557"/>
            <a:ext cx="2526030" cy="21464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0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80112"/>
            <a:ext cx="5126355" cy="6538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829296"/>
            <a:ext cx="2514421" cy="406425"/>
          </a:xfrm>
        </p:spPr>
        <p:txBody>
          <a:bodyPr anchor="b"/>
          <a:lstStyle>
            <a:lvl1pPr marL="0" indent="0">
              <a:buNone/>
              <a:defRPr sz="1170" b="1"/>
            </a:lvl1pPr>
            <a:lvl2pPr marL="222885" indent="0">
              <a:buNone/>
              <a:defRPr sz="975" b="1"/>
            </a:lvl2pPr>
            <a:lvl3pPr marL="445770" indent="0">
              <a:buNone/>
              <a:defRPr sz="878" b="1"/>
            </a:lvl3pPr>
            <a:lvl4pPr marL="668655" indent="0">
              <a:buNone/>
              <a:defRPr sz="780" b="1"/>
            </a:lvl4pPr>
            <a:lvl5pPr marL="891540" indent="0">
              <a:buNone/>
              <a:defRPr sz="780" b="1"/>
            </a:lvl5pPr>
            <a:lvl6pPr marL="1114425" indent="0">
              <a:buNone/>
              <a:defRPr sz="780" b="1"/>
            </a:lvl6pPr>
            <a:lvl7pPr marL="1337310" indent="0">
              <a:buNone/>
              <a:defRPr sz="780" b="1"/>
            </a:lvl7pPr>
            <a:lvl8pPr marL="1560195" indent="0">
              <a:buNone/>
              <a:defRPr sz="780" b="1"/>
            </a:lvl8pPr>
            <a:lvl9pPr marL="1783080" indent="0">
              <a:buNone/>
              <a:defRPr sz="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1235721"/>
            <a:ext cx="2514421" cy="181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829296"/>
            <a:ext cx="2526804" cy="406425"/>
          </a:xfrm>
        </p:spPr>
        <p:txBody>
          <a:bodyPr anchor="b"/>
          <a:lstStyle>
            <a:lvl1pPr marL="0" indent="0">
              <a:buNone/>
              <a:defRPr sz="1170" b="1"/>
            </a:lvl1pPr>
            <a:lvl2pPr marL="222885" indent="0">
              <a:buNone/>
              <a:defRPr sz="975" b="1"/>
            </a:lvl2pPr>
            <a:lvl3pPr marL="445770" indent="0">
              <a:buNone/>
              <a:defRPr sz="878" b="1"/>
            </a:lvl3pPr>
            <a:lvl4pPr marL="668655" indent="0">
              <a:buNone/>
              <a:defRPr sz="780" b="1"/>
            </a:lvl4pPr>
            <a:lvl5pPr marL="891540" indent="0">
              <a:buNone/>
              <a:defRPr sz="780" b="1"/>
            </a:lvl5pPr>
            <a:lvl6pPr marL="1114425" indent="0">
              <a:buNone/>
              <a:defRPr sz="780" b="1"/>
            </a:lvl6pPr>
            <a:lvl7pPr marL="1337310" indent="0">
              <a:buNone/>
              <a:defRPr sz="780" b="1"/>
            </a:lvl7pPr>
            <a:lvl8pPr marL="1560195" indent="0">
              <a:buNone/>
              <a:defRPr sz="780" b="1"/>
            </a:lvl8pPr>
            <a:lvl9pPr marL="1783080" indent="0">
              <a:buNone/>
              <a:defRPr sz="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1235721"/>
            <a:ext cx="2526804" cy="181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5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7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8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25531"/>
            <a:ext cx="1916966" cy="789358"/>
          </a:xfrm>
        </p:spPr>
        <p:txBody>
          <a:bodyPr anchor="b"/>
          <a:lstStyle>
            <a:lvl1pPr>
              <a:defRPr sz="1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487084"/>
            <a:ext cx="3008948" cy="2404096"/>
          </a:xfrm>
        </p:spPr>
        <p:txBody>
          <a:bodyPr/>
          <a:lstStyle>
            <a:lvl1pPr>
              <a:defRPr sz="1560"/>
            </a:lvl1pPr>
            <a:lvl2pPr>
              <a:defRPr sz="1365"/>
            </a:lvl2pPr>
            <a:lvl3pPr>
              <a:defRPr sz="117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014889"/>
            <a:ext cx="1916966" cy="1880207"/>
          </a:xfrm>
        </p:spPr>
        <p:txBody>
          <a:bodyPr/>
          <a:lstStyle>
            <a:lvl1pPr marL="0" indent="0">
              <a:buNone/>
              <a:defRPr sz="780"/>
            </a:lvl1pPr>
            <a:lvl2pPr marL="222885" indent="0">
              <a:buNone/>
              <a:defRPr sz="683"/>
            </a:lvl2pPr>
            <a:lvl3pPr marL="445770" indent="0">
              <a:buNone/>
              <a:defRPr sz="585"/>
            </a:lvl3pPr>
            <a:lvl4pPr marL="668655" indent="0">
              <a:buNone/>
              <a:defRPr sz="488"/>
            </a:lvl4pPr>
            <a:lvl5pPr marL="891540" indent="0">
              <a:buNone/>
              <a:defRPr sz="488"/>
            </a:lvl5pPr>
            <a:lvl6pPr marL="1114425" indent="0">
              <a:buNone/>
              <a:defRPr sz="488"/>
            </a:lvl6pPr>
            <a:lvl7pPr marL="1337310" indent="0">
              <a:buNone/>
              <a:defRPr sz="488"/>
            </a:lvl7pPr>
            <a:lvl8pPr marL="1560195" indent="0">
              <a:buNone/>
              <a:defRPr sz="488"/>
            </a:lvl8pPr>
            <a:lvl9pPr marL="1783080" indent="0">
              <a:buNone/>
              <a:defRPr sz="4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8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25531"/>
            <a:ext cx="1916966" cy="789358"/>
          </a:xfrm>
        </p:spPr>
        <p:txBody>
          <a:bodyPr anchor="b"/>
          <a:lstStyle>
            <a:lvl1pPr>
              <a:defRPr sz="1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487084"/>
            <a:ext cx="3008948" cy="2404096"/>
          </a:xfrm>
        </p:spPr>
        <p:txBody>
          <a:bodyPr anchor="t"/>
          <a:lstStyle>
            <a:lvl1pPr marL="0" indent="0">
              <a:buNone/>
              <a:defRPr sz="1560"/>
            </a:lvl1pPr>
            <a:lvl2pPr marL="222885" indent="0">
              <a:buNone/>
              <a:defRPr sz="1365"/>
            </a:lvl2pPr>
            <a:lvl3pPr marL="445770" indent="0">
              <a:buNone/>
              <a:defRPr sz="1170"/>
            </a:lvl3pPr>
            <a:lvl4pPr marL="668655" indent="0">
              <a:buNone/>
              <a:defRPr sz="975"/>
            </a:lvl4pPr>
            <a:lvl5pPr marL="891540" indent="0">
              <a:buNone/>
              <a:defRPr sz="975"/>
            </a:lvl5pPr>
            <a:lvl6pPr marL="1114425" indent="0">
              <a:buNone/>
              <a:defRPr sz="975"/>
            </a:lvl6pPr>
            <a:lvl7pPr marL="1337310" indent="0">
              <a:buNone/>
              <a:defRPr sz="975"/>
            </a:lvl7pPr>
            <a:lvl8pPr marL="1560195" indent="0">
              <a:buNone/>
              <a:defRPr sz="975"/>
            </a:lvl8pPr>
            <a:lvl9pPr marL="1783080" indent="0">
              <a:buNone/>
              <a:defRPr sz="975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014889"/>
            <a:ext cx="1916966" cy="1880207"/>
          </a:xfrm>
        </p:spPr>
        <p:txBody>
          <a:bodyPr/>
          <a:lstStyle>
            <a:lvl1pPr marL="0" indent="0">
              <a:buNone/>
              <a:defRPr sz="780"/>
            </a:lvl1pPr>
            <a:lvl2pPr marL="222885" indent="0">
              <a:buNone/>
              <a:defRPr sz="683"/>
            </a:lvl2pPr>
            <a:lvl3pPr marL="445770" indent="0">
              <a:buNone/>
              <a:defRPr sz="585"/>
            </a:lvl3pPr>
            <a:lvl4pPr marL="668655" indent="0">
              <a:buNone/>
              <a:defRPr sz="488"/>
            </a:lvl4pPr>
            <a:lvl5pPr marL="891540" indent="0">
              <a:buNone/>
              <a:defRPr sz="488"/>
            </a:lvl5pPr>
            <a:lvl6pPr marL="1114425" indent="0">
              <a:buNone/>
              <a:defRPr sz="488"/>
            </a:lvl6pPr>
            <a:lvl7pPr marL="1337310" indent="0">
              <a:buNone/>
              <a:defRPr sz="488"/>
            </a:lvl7pPr>
            <a:lvl8pPr marL="1560195" indent="0">
              <a:buNone/>
              <a:defRPr sz="488"/>
            </a:lvl8pPr>
            <a:lvl9pPr marL="1783080" indent="0">
              <a:buNone/>
              <a:defRPr sz="4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6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180112"/>
            <a:ext cx="5126355" cy="653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900557"/>
            <a:ext cx="5126355" cy="214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3135506"/>
            <a:ext cx="133731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BFD0-E86A-4447-9327-8C79D23C0823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3135506"/>
            <a:ext cx="2005965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3135506"/>
            <a:ext cx="133731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96F76-74F8-4CBA-B905-013A8BA64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45770" rtl="0" eaLnBrk="1" latinLnBrk="0" hangingPunct="1">
        <a:lnSpc>
          <a:spcPct val="90000"/>
        </a:lnSpc>
        <a:spcBef>
          <a:spcPct val="0"/>
        </a:spcBef>
        <a:buNone/>
        <a:defRPr sz="2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1443" indent="-111443" algn="l" defTabSz="44577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1pPr>
      <a:lvl2pPr marL="334328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57213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80098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4pPr>
      <a:lvl5pPr marL="1002983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5pPr>
      <a:lvl6pPr marL="1225868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6pPr>
      <a:lvl7pPr marL="1448753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7pPr>
      <a:lvl8pPr marL="1671638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8pPr>
      <a:lvl9pPr marL="1894523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1pPr>
      <a:lvl2pPr marL="222885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2pPr>
      <a:lvl3pPr marL="445770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3pPr>
      <a:lvl4pPr marL="668655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4pPr>
      <a:lvl5pPr marL="891540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5pPr>
      <a:lvl6pPr marL="1114425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7pPr>
      <a:lvl8pPr marL="1560195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42FBBB-5C95-4CD0-9309-C29AA1502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" y="48189"/>
            <a:ext cx="5839640" cy="3286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561393-36AA-49B4-B074-182BF118BE41}"/>
              </a:ext>
            </a:extLst>
          </p:cNvPr>
          <p:cNvSpPr txBox="1"/>
          <p:nvPr/>
        </p:nvSpPr>
        <p:spPr>
          <a:xfrm>
            <a:off x="2729422" y="1531089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19952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ood, brush&#10;&#10;Description automatically generated">
            <a:extLst>
              <a:ext uri="{FF2B5EF4-FFF2-40B4-BE49-F238E27FC236}">
                <a16:creationId xmlns:a16="http://schemas.microsoft.com/office/drawing/2014/main" id="{A67D024F-F4ED-4E6D-AEFB-65FE31420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" y="48189"/>
            <a:ext cx="5839640" cy="3286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2D1356-D935-4774-B9E9-BF7DDA380320}"/>
              </a:ext>
            </a:extLst>
          </p:cNvPr>
          <p:cNvSpPr txBox="1"/>
          <p:nvPr/>
        </p:nvSpPr>
        <p:spPr>
          <a:xfrm>
            <a:off x="2703859" y="1506815"/>
            <a:ext cx="37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30915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0FA3F9-E45E-4CB0-A0FA-B557D3E4E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0" y="46884"/>
            <a:ext cx="5844280" cy="32891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ACA367-C306-4C8C-8153-0404298B7712}"/>
              </a:ext>
            </a:extLst>
          </p:cNvPr>
          <p:cNvSpPr txBox="1"/>
          <p:nvPr/>
        </p:nvSpPr>
        <p:spPr>
          <a:xfrm>
            <a:off x="2729422" y="1531089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782150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75E3B6-8DF1-4AEE-BE79-5A5FB20BF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0" y="46884"/>
            <a:ext cx="5844280" cy="32891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1C1CA2-8723-41F1-A45D-DA911EAC8829}"/>
              </a:ext>
            </a:extLst>
          </p:cNvPr>
          <p:cNvSpPr txBox="1"/>
          <p:nvPr/>
        </p:nvSpPr>
        <p:spPr>
          <a:xfrm>
            <a:off x="2760211" y="1506815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599793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75E3B6-8DF1-4AEE-BE79-5A5FB20BF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0" y="46884"/>
            <a:ext cx="5844280" cy="32891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463CCF-67EA-4BB3-B046-889D8482AEED}"/>
              </a:ext>
            </a:extLst>
          </p:cNvPr>
          <p:cNvSpPr txBox="1"/>
          <p:nvPr/>
        </p:nvSpPr>
        <p:spPr>
          <a:xfrm>
            <a:off x="2703859" y="1506815"/>
            <a:ext cx="37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963643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75E3B6-8DF1-4AEE-BE79-5A5FB20BF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0" y="46884"/>
            <a:ext cx="5844280" cy="32891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1C1CA2-8723-41F1-A45D-DA911EAC8829}"/>
              </a:ext>
            </a:extLst>
          </p:cNvPr>
          <p:cNvSpPr txBox="1"/>
          <p:nvPr/>
        </p:nvSpPr>
        <p:spPr>
          <a:xfrm>
            <a:off x="2760211" y="1506815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436371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75E3B6-8DF1-4AEE-BE79-5A5FB20BF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0" y="46884"/>
            <a:ext cx="5844280" cy="32891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463CCF-67EA-4BB3-B046-889D8482AEED}"/>
              </a:ext>
            </a:extLst>
          </p:cNvPr>
          <p:cNvSpPr txBox="1"/>
          <p:nvPr/>
        </p:nvSpPr>
        <p:spPr>
          <a:xfrm>
            <a:off x="2703859" y="1506815"/>
            <a:ext cx="37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404764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12A90CA3-83E6-4CE3-9436-856DCC22C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0" y="46884"/>
            <a:ext cx="5844280" cy="32891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40C0F6-793F-4084-ACF2-32CB21F48045}"/>
              </a:ext>
            </a:extLst>
          </p:cNvPr>
          <p:cNvSpPr txBox="1"/>
          <p:nvPr/>
        </p:nvSpPr>
        <p:spPr>
          <a:xfrm>
            <a:off x="2729422" y="1531089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1094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C07066-B094-4B6E-9239-55BA48A41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0" y="46884"/>
            <a:ext cx="5844280" cy="32891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C37E69-EB27-4E1D-9529-0D1321CCE8CC}"/>
              </a:ext>
            </a:extLst>
          </p:cNvPr>
          <p:cNvSpPr txBox="1"/>
          <p:nvPr/>
        </p:nvSpPr>
        <p:spPr>
          <a:xfrm>
            <a:off x="2760211" y="1506815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81777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C07066-B094-4B6E-9239-55BA48A41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0" y="46884"/>
            <a:ext cx="5844280" cy="32891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16393D-CAF1-4027-A8FC-F7EFB8786028}"/>
              </a:ext>
            </a:extLst>
          </p:cNvPr>
          <p:cNvSpPr txBox="1"/>
          <p:nvPr/>
        </p:nvSpPr>
        <p:spPr>
          <a:xfrm>
            <a:off x="2703859" y="1506815"/>
            <a:ext cx="37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028794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C07066-B094-4B6E-9239-55BA48A41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0" y="46884"/>
            <a:ext cx="5844280" cy="32891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C37E69-EB27-4E1D-9529-0D1321CCE8CC}"/>
              </a:ext>
            </a:extLst>
          </p:cNvPr>
          <p:cNvSpPr txBox="1"/>
          <p:nvPr/>
        </p:nvSpPr>
        <p:spPr>
          <a:xfrm>
            <a:off x="2760211" y="1506815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74836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F128CF-B5C7-4651-800D-81CCEBD24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" y="48189"/>
            <a:ext cx="5839640" cy="3286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0E21D0-4858-477D-A9B3-723B1C126984}"/>
              </a:ext>
            </a:extLst>
          </p:cNvPr>
          <p:cNvSpPr txBox="1"/>
          <p:nvPr/>
        </p:nvSpPr>
        <p:spPr>
          <a:xfrm>
            <a:off x="2760211" y="1506815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290512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C07066-B094-4B6E-9239-55BA48A41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0" y="46884"/>
            <a:ext cx="5844280" cy="32891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16393D-CAF1-4027-A8FC-F7EFB8786028}"/>
              </a:ext>
            </a:extLst>
          </p:cNvPr>
          <p:cNvSpPr txBox="1"/>
          <p:nvPr/>
        </p:nvSpPr>
        <p:spPr>
          <a:xfrm>
            <a:off x="2703859" y="1506815"/>
            <a:ext cx="37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59313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320378-3F94-4AC3-B501-7816CED39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" y="48189"/>
            <a:ext cx="5839640" cy="3286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1DD1DE-1369-4D8E-9301-A9112F2FFD96}"/>
              </a:ext>
            </a:extLst>
          </p:cNvPr>
          <p:cNvSpPr txBox="1"/>
          <p:nvPr/>
        </p:nvSpPr>
        <p:spPr>
          <a:xfrm>
            <a:off x="2729422" y="1531089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90742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283F297C-CA08-4EE2-A863-4890CDE16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" y="47754"/>
            <a:ext cx="5841186" cy="32874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12500C-7FDF-4CA6-A6A0-DD3A9190E844}"/>
              </a:ext>
            </a:extLst>
          </p:cNvPr>
          <p:cNvSpPr txBox="1"/>
          <p:nvPr/>
        </p:nvSpPr>
        <p:spPr>
          <a:xfrm>
            <a:off x="2760211" y="1506815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398542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283F297C-CA08-4EE2-A863-4890CDE16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" y="47754"/>
            <a:ext cx="5841186" cy="32874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71861F-BE62-4C7C-97C0-33EE01C671FA}"/>
              </a:ext>
            </a:extLst>
          </p:cNvPr>
          <p:cNvSpPr txBox="1"/>
          <p:nvPr/>
        </p:nvSpPr>
        <p:spPr>
          <a:xfrm>
            <a:off x="2703859" y="1506815"/>
            <a:ext cx="37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079368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283F297C-CA08-4EE2-A863-4890CDE16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" y="47754"/>
            <a:ext cx="5841186" cy="32874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12500C-7FDF-4CA6-A6A0-DD3A9190E844}"/>
              </a:ext>
            </a:extLst>
          </p:cNvPr>
          <p:cNvSpPr txBox="1"/>
          <p:nvPr/>
        </p:nvSpPr>
        <p:spPr>
          <a:xfrm>
            <a:off x="2760211" y="1506815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76616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283F297C-CA08-4EE2-A863-4890CDE16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" y="47754"/>
            <a:ext cx="5841186" cy="32874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71861F-BE62-4C7C-97C0-33EE01C671FA}"/>
              </a:ext>
            </a:extLst>
          </p:cNvPr>
          <p:cNvSpPr txBox="1"/>
          <p:nvPr/>
        </p:nvSpPr>
        <p:spPr>
          <a:xfrm>
            <a:off x="2703859" y="1506815"/>
            <a:ext cx="37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231919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81C39A-9E21-4505-8916-A7124ABDF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" y="48189"/>
            <a:ext cx="5839640" cy="3286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0082DE-92DC-4DCE-BD6F-2896DF8273EE}"/>
              </a:ext>
            </a:extLst>
          </p:cNvPr>
          <p:cNvSpPr txBox="1"/>
          <p:nvPr/>
        </p:nvSpPr>
        <p:spPr>
          <a:xfrm>
            <a:off x="2729422" y="1531089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03452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4251EE-E249-43BC-8CC3-9C6EE5338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" y="48189"/>
            <a:ext cx="5839640" cy="3286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8DEC3A-7482-48D6-9736-88AB18602D12}"/>
              </a:ext>
            </a:extLst>
          </p:cNvPr>
          <p:cNvSpPr txBox="1"/>
          <p:nvPr/>
        </p:nvSpPr>
        <p:spPr>
          <a:xfrm>
            <a:off x="2760211" y="1506815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98320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4251EE-E249-43BC-8CC3-9C6EE5338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" y="48189"/>
            <a:ext cx="5839640" cy="3286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1F4A86-953A-4CEB-BDAB-6F2B581FCFFF}"/>
              </a:ext>
            </a:extLst>
          </p:cNvPr>
          <p:cNvSpPr txBox="1"/>
          <p:nvPr/>
        </p:nvSpPr>
        <p:spPr>
          <a:xfrm>
            <a:off x="2703859" y="1506815"/>
            <a:ext cx="37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106362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4251EE-E249-43BC-8CC3-9C6EE5338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" y="48189"/>
            <a:ext cx="5839640" cy="3286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8DEC3A-7482-48D6-9736-88AB18602D12}"/>
              </a:ext>
            </a:extLst>
          </p:cNvPr>
          <p:cNvSpPr txBox="1"/>
          <p:nvPr/>
        </p:nvSpPr>
        <p:spPr>
          <a:xfrm>
            <a:off x="2760211" y="1506815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45469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F128CF-B5C7-4651-800D-81CCEBD24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" y="48189"/>
            <a:ext cx="5839640" cy="3286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3BDAC2-4E72-486E-A9AD-95ACBEEFB1D6}"/>
              </a:ext>
            </a:extLst>
          </p:cNvPr>
          <p:cNvSpPr txBox="1"/>
          <p:nvPr/>
        </p:nvSpPr>
        <p:spPr>
          <a:xfrm>
            <a:off x="2703859" y="1506815"/>
            <a:ext cx="37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432264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4251EE-E249-43BC-8CC3-9C6EE5338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" y="48189"/>
            <a:ext cx="5839640" cy="3286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1F4A86-953A-4CEB-BDAB-6F2B581FCFFF}"/>
              </a:ext>
            </a:extLst>
          </p:cNvPr>
          <p:cNvSpPr txBox="1"/>
          <p:nvPr/>
        </p:nvSpPr>
        <p:spPr>
          <a:xfrm>
            <a:off x="2703859" y="1506815"/>
            <a:ext cx="37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51505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F128CF-B5C7-4651-800D-81CCEBD24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" y="48189"/>
            <a:ext cx="5839640" cy="3286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0E21D0-4858-477D-A9B3-723B1C126984}"/>
              </a:ext>
            </a:extLst>
          </p:cNvPr>
          <p:cNvSpPr txBox="1"/>
          <p:nvPr/>
        </p:nvSpPr>
        <p:spPr>
          <a:xfrm>
            <a:off x="2760211" y="1506815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09344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F128CF-B5C7-4651-800D-81CCEBD24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" y="48189"/>
            <a:ext cx="5839640" cy="3286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3BDAC2-4E72-486E-A9AD-95ACBEEFB1D6}"/>
              </a:ext>
            </a:extLst>
          </p:cNvPr>
          <p:cNvSpPr txBox="1"/>
          <p:nvPr/>
        </p:nvSpPr>
        <p:spPr>
          <a:xfrm>
            <a:off x="2703859" y="1506815"/>
            <a:ext cx="37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28114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9CAFAAD7-E323-43FB-9342-650CDEE1F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" y="48189"/>
            <a:ext cx="5839640" cy="3286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4D1E8A-93C0-4243-9B9E-CF0610452BC9}"/>
              </a:ext>
            </a:extLst>
          </p:cNvPr>
          <p:cNvSpPr txBox="1"/>
          <p:nvPr/>
        </p:nvSpPr>
        <p:spPr>
          <a:xfrm>
            <a:off x="2729422" y="1531089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745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ood, brush&#10;&#10;Description automatically generated">
            <a:extLst>
              <a:ext uri="{FF2B5EF4-FFF2-40B4-BE49-F238E27FC236}">
                <a16:creationId xmlns:a16="http://schemas.microsoft.com/office/drawing/2014/main" id="{A67D024F-F4ED-4E6D-AEFB-65FE31420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" y="48189"/>
            <a:ext cx="5839640" cy="3286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E66FFB-63CA-486E-9891-1361FE5B288D}"/>
              </a:ext>
            </a:extLst>
          </p:cNvPr>
          <p:cNvSpPr txBox="1"/>
          <p:nvPr/>
        </p:nvSpPr>
        <p:spPr>
          <a:xfrm>
            <a:off x="2760211" y="1506815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5861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ood, brush&#10;&#10;Description automatically generated">
            <a:extLst>
              <a:ext uri="{FF2B5EF4-FFF2-40B4-BE49-F238E27FC236}">
                <a16:creationId xmlns:a16="http://schemas.microsoft.com/office/drawing/2014/main" id="{A67D024F-F4ED-4E6D-AEFB-65FE31420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" y="48189"/>
            <a:ext cx="5839640" cy="3286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2D1356-D935-4774-B9E9-BF7DDA380320}"/>
              </a:ext>
            </a:extLst>
          </p:cNvPr>
          <p:cNvSpPr txBox="1"/>
          <p:nvPr/>
        </p:nvSpPr>
        <p:spPr>
          <a:xfrm>
            <a:off x="2703859" y="1506815"/>
            <a:ext cx="37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5520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ood, brush&#10;&#10;Description automatically generated">
            <a:extLst>
              <a:ext uri="{FF2B5EF4-FFF2-40B4-BE49-F238E27FC236}">
                <a16:creationId xmlns:a16="http://schemas.microsoft.com/office/drawing/2014/main" id="{A67D024F-F4ED-4E6D-AEFB-65FE31420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" y="48189"/>
            <a:ext cx="5839640" cy="3286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E66FFB-63CA-486E-9891-1361FE5B288D}"/>
              </a:ext>
            </a:extLst>
          </p:cNvPr>
          <p:cNvSpPr txBox="1"/>
          <p:nvPr/>
        </p:nvSpPr>
        <p:spPr>
          <a:xfrm>
            <a:off x="2760211" y="1506815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98546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</TotalTime>
  <Words>30</Words>
  <Application>Microsoft Office PowerPoint</Application>
  <PresentationFormat>Custom</PresentationFormat>
  <Paragraphs>30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Galang</dc:creator>
  <cp:lastModifiedBy>Mike Galang</cp:lastModifiedBy>
  <cp:revision>63</cp:revision>
  <dcterms:created xsi:type="dcterms:W3CDTF">2020-07-26T01:15:10Z</dcterms:created>
  <dcterms:modified xsi:type="dcterms:W3CDTF">2020-10-13T17:09:38Z</dcterms:modified>
</cp:coreProperties>
</file>