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51090"/>
  <p:notesSz cx="515109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6858000" cy="5715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Viz Audience  (1)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70916" y="685800"/>
            <a:ext cx="6858000" cy="2286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indent="0" marL="0">
              <a:buNone/>
            </a:pPr>
            <a:endParaRPr lang="en-US" sz="10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6774" b="6774"/>
          <a:stretch/>
        </p:blipFill>
        <p:spPr>
          <a:xfrm>
            <a:off x="457200" y="1097280"/>
            <a:ext cx="8271662" cy="647395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1309" b="1309"/>
          <a:stretch/>
        </p:blipFill>
        <p:spPr>
          <a:xfrm>
            <a:off x="457200" y="1790395"/>
            <a:ext cx="2033626" cy="1340510"/>
          </a:xfrm>
          <a:prstGeom prst="rect">
            <a:avLst/>
          </a:prstGeom>
        </p:spPr>
      </p:pic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1309" b="1309"/>
          <a:stretch/>
        </p:blipFill>
        <p:spPr>
          <a:xfrm>
            <a:off x="2536546" y="1790395"/>
            <a:ext cx="2033626" cy="1340510"/>
          </a:xfrm>
          <a:prstGeom prst="rect">
            <a:avLst/>
          </a:prstGeom>
        </p:spPr>
      </p:pic>
      <p:pic>
        <p:nvPicPr>
          <p:cNvPr id="7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1309" b="1309"/>
          <a:stretch/>
        </p:blipFill>
        <p:spPr>
          <a:xfrm>
            <a:off x="6695237" y="1790395"/>
            <a:ext cx="2033626" cy="1340510"/>
          </a:xfrm>
          <a:prstGeom prst="rect">
            <a:avLst/>
          </a:prstGeom>
        </p:spPr>
      </p:pic>
      <p:pic>
        <p:nvPicPr>
          <p:cNvPr id="8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1309" b="1309"/>
          <a:stretch/>
        </p:blipFill>
        <p:spPr>
          <a:xfrm>
            <a:off x="4615891" y="1790395"/>
            <a:ext cx="2033626" cy="1340510"/>
          </a:xfrm>
          <a:prstGeom prst="rect">
            <a:avLst/>
          </a:prstGeom>
        </p:spPr>
      </p:pic>
      <p:sp>
        <p:nvSpPr>
          <p:cNvPr id="9" name="Text 2"/>
          <p:cNvSpPr/>
          <p:nvPr/>
        </p:nvSpPr>
        <p:spPr>
          <a:xfrm>
            <a:off x="457200" y="4562856"/>
            <a:ext cx="6858000" cy="5715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indent="0" marL="0">
              <a:buNone/>
            </a:pPr>
            <a:r>
              <a:rPr lang="en-US" sz="8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Powered by Cascade</a:t>
            </a:r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6858000" cy="5715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Viz Audience  (2)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70916" y="685800"/>
            <a:ext cx="6858000" cy="2286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indent="0" marL="0">
              <a:buNone/>
            </a:pPr>
            <a:endParaRPr lang="en-US" sz="10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662" b="662"/>
          <a:stretch/>
        </p:blipFill>
        <p:spPr>
          <a:xfrm>
            <a:off x="457200" y="1097280"/>
            <a:ext cx="4112971" cy="2726741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662" b="662"/>
          <a:stretch/>
        </p:blipFill>
        <p:spPr>
          <a:xfrm>
            <a:off x="4615891" y="1097280"/>
            <a:ext cx="4112971" cy="272674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57200" y="4562856"/>
            <a:ext cx="6858000" cy="5715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indent="0" marL="0">
              <a:buNone/>
            </a:pPr>
            <a:r>
              <a:rPr lang="en-US" sz="800" b="1" dirty="0">
                <a:solidFill>
                  <a:srgbClr val="000000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Powered by Cascade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2024-07-19T03:07:45Z</dcterms:created>
  <dcterms:modified xsi:type="dcterms:W3CDTF">2024-07-19T03:07:45Z</dcterms:modified>
</cp:coreProperties>
</file>