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0"/>
  </p:notesMasterIdLst>
  <p:handoutMasterIdLst>
    <p:handoutMasterId r:id="rId11"/>
  </p:handoutMasterIdLst>
  <p:sldIdLst>
    <p:sldId id="273" r:id="rId5"/>
    <p:sldId id="276" r:id="rId6"/>
    <p:sldId id="274" r:id="rId7"/>
    <p:sldId id="268" r:id="rId8"/>
    <p:sldId id="275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尚弘 狄" initials="尚弘" lastIdx="1" clrIdx="0">
    <p:extLst>
      <p:ext uri="{19B8F6BF-5375-455C-9EA6-DF929625EA0E}">
        <p15:presenceInfo xmlns:p15="http://schemas.microsoft.com/office/powerpoint/2012/main" userId="48d8dfc097992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3507"/>
  </p:normalViewPr>
  <p:slideViewPr>
    <p:cSldViewPr snapToGrid="0">
      <p:cViewPr varScale="1">
        <p:scale>
          <a:sx n="77" d="100"/>
          <a:sy n="77" d="100"/>
        </p:scale>
        <p:origin x="11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B3142-55A2-464A-8CF7-B35F2189E72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2021/6/13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2D94BBF-34D9-4A94-8FB8-C93F8F697E53}" type="datetime1">
              <a:rPr lang="zh-TW" altLang="en-US" smtClean="0"/>
              <a:pPr/>
              <a:t>2021/6/13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8442E7-1E35-4707-8504-AE37222ED57D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02FCF38-1154-4DBA-86AF-532F5CDD0277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與我們連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3FCD3E2-4635-4251-8586-385C32A52403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在這裡輸入標題</a:t>
            </a:r>
          </a:p>
        </p:txBody>
      </p:sp>
      <p:sp>
        <p:nvSpPr>
          <p:cNvPr id="22" name="內容版面配置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1CE186-B7F4-47A5-8D99-84104AE7413F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  <p:sp>
        <p:nvSpPr>
          <p:cNvPr id="12" name="矩形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在這裡輸入標題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34E3F72-C7F6-49A3-A35B-EA0C031E9B77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在這裡輸入標題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8F6BA5-E877-498F-892D-BA89D82CA6E3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在這裡輸入標題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B2BE22-1586-4C71-B471-2CB83A3ECD90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0433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在這裡輸入標題</a:t>
            </a:r>
          </a:p>
        </p:txBody>
      </p:sp>
      <p:sp>
        <p:nvSpPr>
          <p:cNvPr id="13" name="內容版面配置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zh-TW" altLang="en-US" noProof="0"/>
              <a:t>在這裡輸入副標題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在這裡輸入標題</a:t>
            </a: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0433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  <p:sp>
        <p:nvSpPr>
          <p:cNvPr id="22" name="文字版面配置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片和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D04671-AF1A-4FA7-A32A-A9B21F3CA3E1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在這裡輸入標題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片與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1354F4A-857F-4D33-905B-B06C109B11F7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在這裡輸入標題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275C106-4717-4E94-8883-91D9609275A9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3" name="矩形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和影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5B898C-3A19-4D6E-B19B-B6BA41BB592B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在這裡輸入標題</a:t>
            </a:r>
          </a:p>
        </p:txBody>
      </p:sp>
      <p:sp>
        <p:nvSpPr>
          <p:cNvPr id="19" name="矩形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B665276-CD3A-4DC4-BC37-C44173A11723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1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1EE86E-5BA3-4A9F-ADCD-4B7620089AD0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矩形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在這裡輸入標題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在這裡輸入標題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CD1475E-0BA1-4062-B222-F2F19C6F69C4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直線接點​​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zh-TW" altLang="en-US" sz="1600" kern="0" noProof="0">
                  <a:solidFill>
                    <a:srgbClr val="FFFFFF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Helvetica Light"/>
                </a:rPr>
                <a:t>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347747D-8AF3-4683-BAD8-BCFAD32FF409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C1D2B0-2A27-4F58-B029-C9823B39A21B}" type="datetime1">
              <a:rPr lang="zh-TW" altLang="en-US" noProof="0" smtClean="0"/>
              <a:t>2021/6/13</a:t>
            </a:fld>
            <a:endParaRPr lang="zh-TW" altLang="en-US" noProof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縮小內容規模大型影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76DB610-BBAC-4857-A3AF-DC29CB6E28C7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2" name="矩形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sz="1600" kern="0" noProof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Helvetica Light"/>
            </a:endParaRP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1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在這裡輸入標題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13734EC-E52C-4A42-9146-84E7ED071346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2021/6/13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E121FB4-D311-49FA-81DC-EB48991A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期末</a:t>
            </a:r>
            <a:r>
              <a:rPr lang="en-US" altLang="zh-TW" dirty="0"/>
              <a:t>project</a:t>
            </a:r>
            <a:r>
              <a:rPr lang="zh-TW" altLang="en-US" dirty="0"/>
              <a:t> 補充教學與</a:t>
            </a:r>
            <a:r>
              <a:rPr lang="en-US" altLang="zh-TW" dirty="0"/>
              <a:t>demo</a:t>
            </a:r>
            <a:r>
              <a:rPr lang="zh-TW" altLang="en-US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422562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C0B1164-4992-4D92-86ED-BC2F2BDD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Enable l3 cache</a:t>
            </a:r>
            <a:r>
              <a:rPr lang="zh-TW" altLang="en-US" dirty="0"/>
              <a:t>的概述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A19EF03-A2B8-41A5-8CBB-2098CD14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51610"/>
            <a:ext cx="11029615" cy="4786976"/>
          </a:xfrm>
        </p:spPr>
        <p:txBody>
          <a:bodyPr/>
          <a:lstStyle/>
          <a:p>
            <a:r>
              <a:rPr lang="zh-TW" altLang="en-US" dirty="0"/>
              <a:t>需要修改的檔案 在</a:t>
            </a:r>
            <a:r>
              <a:rPr lang="en-US" altLang="zh-TW" dirty="0"/>
              <a:t>gem5</a:t>
            </a:r>
            <a:r>
              <a:rPr lang="zh-TW" altLang="en-US" dirty="0"/>
              <a:t>資料夾中的 </a:t>
            </a:r>
            <a:endParaRPr lang="en-US" altLang="zh-TW" dirty="0"/>
          </a:p>
          <a:p>
            <a:pPr lvl="1"/>
            <a:r>
              <a:rPr lang="en-US" altLang="zh-TW" dirty="0"/>
              <a:t>Options.py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Caches.py</a:t>
            </a:r>
          </a:p>
          <a:p>
            <a:pPr lvl="1"/>
            <a:r>
              <a:rPr lang="en-US" altLang="zh-TW" dirty="0"/>
              <a:t>Xbar.py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BaseCPU.py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CacheConfig.py</a:t>
            </a:r>
          </a:p>
          <a:p>
            <a:r>
              <a:rPr lang="zh-TW" altLang="en-US" dirty="0"/>
              <a:t>前面四個檔案只是增加</a:t>
            </a:r>
            <a:r>
              <a:rPr lang="en-US" altLang="zh-TW" dirty="0"/>
              <a:t>L3 cache</a:t>
            </a:r>
            <a:r>
              <a:rPr lang="zh-TW" altLang="en-US" dirty="0"/>
              <a:t>的</a:t>
            </a:r>
            <a:r>
              <a:rPr lang="en-US" altLang="zh-TW" dirty="0"/>
              <a:t>parameter</a:t>
            </a:r>
            <a:r>
              <a:rPr lang="zh-TW" altLang="en-US" dirty="0"/>
              <a:t> ，照著</a:t>
            </a:r>
            <a:r>
              <a:rPr lang="en-US" altLang="zh-TW" dirty="0"/>
              <a:t>L2 cache</a:t>
            </a:r>
            <a:r>
              <a:rPr lang="zh-TW" altLang="en-US" dirty="0"/>
              <a:t>的設定去做模仿就可以。</a:t>
            </a:r>
            <a:endParaRPr lang="en-US" altLang="zh-TW" dirty="0"/>
          </a:p>
          <a:p>
            <a:r>
              <a:rPr lang="en-US" altLang="zh-TW" dirty="0"/>
              <a:t>CacheConfig.py</a:t>
            </a:r>
            <a:r>
              <a:rPr lang="zh-TW" altLang="en-US" dirty="0"/>
              <a:t>需要讓</a:t>
            </a:r>
            <a:r>
              <a:rPr lang="en-US" altLang="zh-TW" dirty="0"/>
              <a:t>L3 cache</a:t>
            </a:r>
            <a:r>
              <a:rPr lang="zh-TW" altLang="en-US" dirty="0"/>
              <a:t>連接整個</a:t>
            </a:r>
            <a:r>
              <a:rPr lang="en-US" altLang="zh-TW" dirty="0"/>
              <a:t>Gem5</a:t>
            </a:r>
            <a:r>
              <a:rPr lang="zh-TW" altLang="en-US" dirty="0"/>
              <a:t>系統，這邊要注意 </a:t>
            </a:r>
            <a:r>
              <a:rPr lang="en-US" altLang="zh-TW" dirty="0"/>
              <a:t>L2</a:t>
            </a:r>
            <a:r>
              <a:rPr lang="zh-TW" altLang="en-US" dirty="0"/>
              <a:t>跟</a:t>
            </a:r>
            <a:r>
              <a:rPr lang="en-US" altLang="zh-TW" dirty="0"/>
              <a:t>L3</a:t>
            </a:r>
            <a:r>
              <a:rPr lang="zh-TW" altLang="en-US" dirty="0"/>
              <a:t>這兩個</a:t>
            </a:r>
            <a:r>
              <a:rPr lang="en-US" altLang="zh-TW" dirty="0"/>
              <a:t>cache</a:t>
            </a:r>
            <a:r>
              <a:rPr lang="zh-TW" altLang="en-US" dirty="0"/>
              <a:t>的關係，</a:t>
            </a:r>
            <a:r>
              <a:rPr lang="zh-TW" altLang="en-US" dirty="0">
                <a:solidFill>
                  <a:srgbClr val="FF0000"/>
                </a:solidFill>
              </a:rPr>
              <a:t>要讓系統在已使用</a:t>
            </a:r>
            <a:r>
              <a:rPr lang="en-US" altLang="zh-TW" dirty="0">
                <a:solidFill>
                  <a:srgbClr val="FF0000"/>
                </a:solidFill>
              </a:rPr>
              <a:t>L2 cache</a:t>
            </a:r>
            <a:r>
              <a:rPr lang="zh-TW" altLang="en-US" dirty="0">
                <a:solidFill>
                  <a:srgbClr val="FF0000"/>
                </a:solidFill>
              </a:rPr>
              <a:t>的情況下才能使用</a:t>
            </a:r>
            <a:r>
              <a:rPr lang="en-US" altLang="zh-TW" dirty="0">
                <a:solidFill>
                  <a:srgbClr val="FF0000"/>
                </a:solidFill>
              </a:rPr>
              <a:t>L3 cache</a:t>
            </a:r>
            <a:r>
              <a:rPr lang="zh-TW" altLang="en-US" dirty="0"/>
              <a:t>，所以修要注意修改的時候有沒有滿足這個條件。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細節</a:t>
            </a:r>
            <a:r>
              <a:rPr lang="en-US" altLang="zh-TW" dirty="0"/>
              <a:t>code </a:t>
            </a:r>
            <a:r>
              <a:rPr lang="zh-TW" altLang="en-US" dirty="0"/>
              <a:t>的部分，同學可以上網找資源關鍵字 </a:t>
            </a:r>
            <a:r>
              <a:rPr lang="en-US" altLang="zh-TW" dirty="0"/>
              <a:t>Gem5 L3 cache</a:t>
            </a:r>
            <a:r>
              <a:rPr lang="zh-TW" altLang="en-US" dirty="0"/>
              <a:t>之類的。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99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6CBFB-35F0-402B-B45F-08A7C1D5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BENCHMARK</a:t>
            </a:r>
            <a:r>
              <a:rPr lang="zh-TW" altLang="en-US" dirty="0"/>
              <a:t>用法</a:t>
            </a:r>
            <a:r>
              <a:rPr lang="en-US" altLang="zh-TW" dirty="0"/>
              <a:t>(</a:t>
            </a:r>
            <a:r>
              <a:rPr lang="zh-TW" altLang="en-US" dirty="0"/>
              <a:t>紅字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49446-D981-4DC2-81CE-A51774DBB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GEM5 + NVMAIN BUILD-UP (40%)</a:t>
            </a:r>
          </a:p>
          <a:p>
            <a:r>
              <a:rPr lang="en-US" altLang="zh-TW" dirty="0"/>
              <a:t>Enable L3 last level cache in GEM5 + NVMAIN (15%)</a:t>
            </a:r>
          </a:p>
          <a:p>
            <a:r>
              <a:rPr lang="en-US" altLang="zh-TW" dirty="0"/>
              <a:t>Config last level cache to  2-way and full-way associative cache and test performance (15%)</a:t>
            </a:r>
          </a:p>
          <a:p>
            <a:r>
              <a:rPr lang="en-US" altLang="zh-TW" dirty="0"/>
              <a:t>Modify last level cache policy based on RRIP (15%)</a:t>
            </a:r>
          </a:p>
          <a:p>
            <a:r>
              <a:rPr lang="en-US" altLang="zh-TW" dirty="0"/>
              <a:t>Test the performance of</a:t>
            </a:r>
            <a:r>
              <a:rPr lang="zh-TW" altLang="en-US" dirty="0"/>
              <a:t> </a:t>
            </a:r>
            <a:r>
              <a:rPr lang="en-US" altLang="zh-TW" dirty="0"/>
              <a:t>write back and write through policy based on 4-way associative cache with </a:t>
            </a:r>
            <a:r>
              <a:rPr lang="en-US" altLang="zh-TW" dirty="0" err="1"/>
              <a:t>isscc_pcm</a:t>
            </a:r>
            <a:r>
              <a:rPr lang="en-US" altLang="zh-TW" dirty="0"/>
              <a:t>(15%)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Bonus (20%)</a:t>
            </a:r>
          </a:p>
          <a:p>
            <a:pPr lvl="1"/>
            <a:r>
              <a:rPr lang="en-US" altLang="zh-TW" dirty="0"/>
              <a:t>Design last level cache policy to reduce the energy consumption of </a:t>
            </a:r>
            <a:r>
              <a:rPr lang="en-US" altLang="zh-TW" dirty="0" err="1"/>
              <a:t>pcm_based</a:t>
            </a:r>
            <a:r>
              <a:rPr lang="en-US" altLang="zh-TW" dirty="0"/>
              <a:t> main memory </a:t>
            </a:r>
          </a:p>
          <a:p>
            <a:pPr lvl="1"/>
            <a:r>
              <a:rPr lang="en-US" altLang="zh-TW" dirty="0" err="1"/>
              <a:t>Baseline:LRU</a:t>
            </a:r>
            <a:endParaRPr lang="en-US" altLang="zh-TW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D6C4A27-1002-4F81-A8A8-05ABD4C905A3}"/>
              </a:ext>
            </a:extLst>
          </p:cNvPr>
          <p:cNvCxnSpPr/>
          <p:nvPr/>
        </p:nvCxnSpPr>
        <p:spPr>
          <a:xfrm flipV="1">
            <a:off x="8787740" y="2268187"/>
            <a:ext cx="665018" cy="7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519B63-8A2A-4D3E-A934-39C74F26EA1A}"/>
              </a:ext>
            </a:extLst>
          </p:cNvPr>
          <p:cNvSpPr txBox="1"/>
          <p:nvPr/>
        </p:nvSpPr>
        <p:spPr>
          <a:xfrm>
            <a:off x="9452758" y="1953492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Quicksort</a:t>
            </a:r>
            <a:r>
              <a:rPr lang="zh-TW" altLang="en-US" dirty="0">
                <a:solidFill>
                  <a:srgbClr val="FF0000"/>
                </a:solidFill>
              </a:rPr>
              <a:t> 預先跑好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E7DA38D-D519-4843-976B-1F07C58041A3}"/>
              </a:ext>
            </a:extLst>
          </p:cNvPr>
          <p:cNvCxnSpPr/>
          <p:nvPr/>
        </p:nvCxnSpPr>
        <p:spPr>
          <a:xfrm>
            <a:off x="8277101" y="3360717"/>
            <a:ext cx="1834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E0E86C-60BA-45A1-842F-B0D3A08D9D93}"/>
              </a:ext>
            </a:extLst>
          </p:cNvPr>
          <p:cNvCxnSpPr/>
          <p:nvPr/>
        </p:nvCxnSpPr>
        <p:spPr>
          <a:xfrm>
            <a:off x="997527" y="4114800"/>
            <a:ext cx="2202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E806C36-E285-497A-9286-D48B871B6256}"/>
              </a:ext>
            </a:extLst>
          </p:cNvPr>
          <p:cNvCxnSpPr/>
          <p:nvPr/>
        </p:nvCxnSpPr>
        <p:spPr>
          <a:xfrm>
            <a:off x="2998519" y="4091049"/>
            <a:ext cx="944089" cy="45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B40A51-A3B4-49F9-8DD5-0E4948EB10EF}"/>
              </a:ext>
            </a:extLst>
          </p:cNvPr>
          <p:cNvSpPr txBox="1"/>
          <p:nvPr/>
        </p:nvSpPr>
        <p:spPr>
          <a:xfrm>
            <a:off x="3598224" y="4506686"/>
            <a:ext cx="18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multiply</a:t>
            </a:r>
            <a:r>
              <a:rPr lang="zh-TW" altLang="en-US" dirty="0">
                <a:solidFill>
                  <a:srgbClr val="FF0000"/>
                </a:solidFill>
              </a:rPr>
              <a:t> 預先跑好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F844F57-792E-4901-9724-C9A4D3185279}"/>
              </a:ext>
            </a:extLst>
          </p:cNvPr>
          <p:cNvCxnSpPr/>
          <p:nvPr/>
        </p:nvCxnSpPr>
        <p:spPr>
          <a:xfrm>
            <a:off x="6483927" y="3627912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E8B8BA-6F0B-4791-8B86-C106FB27F7F7}"/>
              </a:ext>
            </a:extLst>
          </p:cNvPr>
          <p:cNvSpPr txBox="1"/>
          <p:nvPr/>
        </p:nvSpPr>
        <p:spPr>
          <a:xfrm>
            <a:off x="7285512" y="347353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Demo code </a:t>
            </a:r>
            <a:r>
              <a:rPr lang="zh-TW" altLang="en-US" dirty="0">
                <a:solidFill>
                  <a:srgbClr val="FF0000"/>
                </a:solidFill>
              </a:rPr>
              <a:t>現場跑</a:t>
            </a:r>
            <a:r>
              <a:rPr lang="en-US" altLang="zh-TW" dirty="0">
                <a:solidFill>
                  <a:srgbClr val="FF0000"/>
                </a:solidFill>
              </a:rPr>
              <a:t>(demo</a:t>
            </a:r>
            <a:r>
              <a:rPr lang="zh-TW" altLang="en-US" dirty="0">
                <a:solidFill>
                  <a:srgbClr val="FF0000"/>
                </a:solidFill>
              </a:rPr>
              <a:t>時會給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3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30579-D6C7-49B9-A60C-2DD610AD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預先跑好</a:t>
            </a:r>
            <a:r>
              <a:rPr lang="en-US" altLang="zh-TW" dirty="0"/>
              <a:t>benchmark</a:t>
            </a:r>
            <a:r>
              <a:rPr lang="zh-TW" altLang="en-US" dirty="0"/>
              <a:t> </a:t>
            </a:r>
            <a:r>
              <a:rPr lang="en-US" altLang="zh-TW" dirty="0"/>
              <a:t>demo </a:t>
            </a:r>
            <a:r>
              <a:rPr lang="zh-TW" altLang="en-US" dirty="0"/>
              <a:t>內容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1D7AC-E54C-431E-B969-83D3EABD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3257077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注意 </a:t>
            </a:r>
            <a:r>
              <a:rPr lang="en-US" altLang="zh-TW" dirty="0">
                <a:solidFill>
                  <a:srgbClr val="FF0000"/>
                </a:solidFill>
              </a:rPr>
              <a:t>benchmark</a:t>
            </a:r>
            <a:r>
              <a:rPr lang="zh-TW" altLang="en-US" dirty="0">
                <a:solidFill>
                  <a:srgbClr val="FF0000"/>
                </a:solidFill>
              </a:rPr>
              <a:t>的 </a:t>
            </a:r>
            <a:r>
              <a:rPr lang="en-US" altLang="zh-TW" dirty="0">
                <a:solidFill>
                  <a:srgbClr val="FF0000"/>
                </a:solidFill>
              </a:rPr>
              <a:t>cache</a:t>
            </a:r>
            <a:r>
              <a:rPr lang="zh-TW" altLang="en-US" dirty="0">
                <a:solidFill>
                  <a:srgbClr val="FF0000"/>
                </a:solidFill>
              </a:rPr>
              <a:t>設定在 </a:t>
            </a:r>
            <a:r>
              <a:rPr lang="en-US" altLang="zh-TW" dirty="0">
                <a:solidFill>
                  <a:srgbClr val="FF0000"/>
                </a:solidFill>
              </a:rPr>
              <a:t>benchmark</a:t>
            </a:r>
            <a:r>
              <a:rPr lang="zh-TW" altLang="en-US" dirty="0">
                <a:solidFill>
                  <a:srgbClr val="FF0000"/>
                </a:solidFill>
              </a:rPr>
              <a:t>中的文件有說明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Quicksort </a:t>
            </a:r>
            <a:r>
              <a:rPr lang="zh-TW" altLang="en-US" dirty="0"/>
              <a:t>跟 </a:t>
            </a:r>
            <a:r>
              <a:rPr lang="en-US" altLang="zh-TW" dirty="0"/>
              <a:t>multiply</a:t>
            </a:r>
            <a:r>
              <a:rPr lang="zh-TW" altLang="en-US" dirty="0"/>
              <a:t>都要有以下三項</a:t>
            </a:r>
            <a:endParaRPr lang="en-US" altLang="zh-TW" dirty="0"/>
          </a:p>
          <a:p>
            <a:r>
              <a:rPr lang="en-US" altLang="zh-TW" dirty="0"/>
              <a:t>Run gem5</a:t>
            </a:r>
            <a:r>
              <a:rPr lang="zh-TW" altLang="en-US" dirty="0"/>
              <a:t>的設定指令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en-US" altLang="zh-TW" dirty="0"/>
              <a:t> ./build/X86/gem5.opt configs/example/se.py -c tests/test-progs/hello/bin/x86/</a:t>
            </a:r>
            <a:r>
              <a:rPr lang="en-US" altLang="zh-TW" dirty="0" err="1"/>
              <a:t>linux</a:t>
            </a:r>
            <a:r>
              <a:rPr lang="en-US" altLang="zh-TW" dirty="0"/>
              <a:t>/hello --</a:t>
            </a:r>
            <a:r>
              <a:rPr lang="en-US" altLang="zh-TW" dirty="0" err="1"/>
              <a:t>cpu</a:t>
            </a:r>
            <a:r>
              <a:rPr lang="en-US" altLang="zh-TW" dirty="0"/>
              <a:t>-type=</a:t>
            </a:r>
            <a:r>
              <a:rPr lang="en-US" altLang="zh-TW" dirty="0" err="1"/>
              <a:t>TimingSimpleCPU</a:t>
            </a:r>
            <a:r>
              <a:rPr lang="en-US" altLang="zh-TW" dirty="0"/>
              <a:t> --caches --l2cache --mem-type=</a:t>
            </a:r>
            <a:r>
              <a:rPr lang="en-US" altLang="zh-TW" dirty="0" err="1"/>
              <a:t>NVMainMemory</a:t>
            </a:r>
            <a:r>
              <a:rPr lang="en-US" altLang="zh-TW" dirty="0"/>
              <a:t> --</a:t>
            </a:r>
            <a:r>
              <a:rPr lang="en-US" altLang="zh-TW" dirty="0" err="1"/>
              <a:t>nvmain</a:t>
            </a:r>
            <a:r>
              <a:rPr lang="en-US" altLang="zh-TW" dirty="0"/>
              <a:t>-config=../</a:t>
            </a:r>
            <a:r>
              <a:rPr lang="en-US" altLang="zh-TW" dirty="0" err="1"/>
              <a:t>NVmain</a:t>
            </a:r>
            <a:r>
              <a:rPr lang="en-US" altLang="zh-TW" dirty="0"/>
              <a:t>/Config/PCM_ISSCC_2012_4GB.config</a:t>
            </a:r>
          </a:p>
          <a:p>
            <a:r>
              <a:rPr lang="zh-TW" altLang="en-US" dirty="0"/>
              <a:t>終端機狀態</a:t>
            </a:r>
            <a:r>
              <a:rPr lang="en-US" altLang="zh-TW" dirty="0"/>
              <a:t>(</a:t>
            </a:r>
            <a:r>
              <a:rPr lang="zh-TW" altLang="en-US" dirty="0"/>
              <a:t>可以用截圖或歷史跑過的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stat.txt(copy</a:t>
            </a:r>
            <a:r>
              <a:rPr lang="zh-TW" altLang="en-US" dirty="0"/>
              <a:t>出來即可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AFDC7FD-0624-42FB-8F1E-EE3A3501B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6" t="22944" r="45455" b="16796"/>
          <a:stretch/>
        </p:blipFill>
        <p:spPr>
          <a:xfrm>
            <a:off x="6282047" y="4090731"/>
            <a:ext cx="2861954" cy="2560309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6E74519-D937-4CB5-B27B-3B46342660C2}"/>
              </a:ext>
            </a:extLst>
          </p:cNvPr>
          <p:cNvCxnSpPr>
            <a:cxnSpLocks/>
          </p:cNvCxnSpPr>
          <p:nvPr/>
        </p:nvCxnSpPr>
        <p:spPr>
          <a:xfrm>
            <a:off x="4304805" y="4340431"/>
            <a:ext cx="1791194" cy="57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3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29993-6098-4720-AEEF-8712B187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 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E8E2F5-5706-4FC7-8311-505D04C1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跟助教核對預先跑的</a:t>
            </a:r>
            <a:r>
              <a:rPr lang="en-US" altLang="zh-TW" dirty="0"/>
              <a:t>benchmark</a:t>
            </a:r>
            <a:r>
              <a:rPr lang="zh-TW" altLang="en-US" dirty="0"/>
              <a:t>內容。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助教給予</a:t>
            </a:r>
            <a:r>
              <a:rPr lang="en-US" altLang="zh-TW" dirty="0"/>
              <a:t>demo code</a:t>
            </a:r>
            <a:r>
              <a:rPr lang="zh-TW" altLang="en-US" dirty="0"/>
              <a:t>後展示如何修改</a:t>
            </a:r>
            <a:r>
              <a:rPr lang="en-US" altLang="zh-TW" dirty="0"/>
              <a:t>cache policy</a:t>
            </a:r>
            <a:r>
              <a:rPr lang="zh-TW" altLang="en-US" dirty="0"/>
              <a:t>且使用</a:t>
            </a:r>
            <a:r>
              <a:rPr lang="en-US" altLang="zh-TW" dirty="0"/>
              <a:t>RRIP</a:t>
            </a:r>
            <a:r>
              <a:rPr lang="zh-TW" altLang="en-US" dirty="0"/>
              <a:t> </a:t>
            </a:r>
            <a:r>
              <a:rPr lang="en-US" altLang="zh-TW" dirty="0"/>
              <a:t>run</a:t>
            </a:r>
            <a:r>
              <a:rPr lang="zh-TW" altLang="en-US" dirty="0"/>
              <a:t> </a:t>
            </a:r>
            <a:r>
              <a:rPr lang="en-US" altLang="zh-TW" dirty="0"/>
              <a:t>Gem5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若有額外</a:t>
            </a:r>
            <a:r>
              <a:rPr lang="en-US" altLang="zh-TW" dirty="0"/>
              <a:t>Bonus</a:t>
            </a:r>
            <a:r>
              <a:rPr lang="zh-TW" altLang="en-US" dirty="0"/>
              <a:t>的部分 </a:t>
            </a:r>
            <a:r>
              <a:rPr lang="en-US" altLang="zh-TW" dirty="0"/>
              <a:t>demo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1617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103_TF56180624_Win32" id="{44C2FABF-846F-429D-A2EC-BFBEEE2AD26A}" vid="{3A9AA994-49C1-403B-BBA7-9EDC4DDA773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令人眼睛為之一亮的極簡風銷售宣傳</Template>
  <TotalTime>4335</TotalTime>
  <Words>392</Words>
  <Application>Microsoft Office PowerPoint</Application>
  <PresentationFormat>寬螢幕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Microsoft JhengHei UI</vt:lpstr>
      <vt:lpstr>Arial</vt:lpstr>
      <vt:lpstr>Garamond</vt:lpstr>
      <vt:lpstr>Wingdings 2</vt:lpstr>
      <vt:lpstr>DividendVTI</vt:lpstr>
      <vt:lpstr>期末project 補充教學與demo流程</vt:lpstr>
      <vt:lpstr>補充Enable l3 cache的概述</vt:lpstr>
      <vt:lpstr>BENCHMARK用法(紅字)</vt:lpstr>
      <vt:lpstr>預先跑好benchmark demo 內容</vt:lpstr>
      <vt:lpstr>Demo 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Nvmain+gem5教學</dc:title>
  <dc:creator>尚弘 狄</dc:creator>
  <cp:lastModifiedBy>尚弘 狄</cp:lastModifiedBy>
  <cp:revision>47</cp:revision>
  <dcterms:created xsi:type="dcterms:W3CDTF">2021-05-10T08:02:40Z</dcterms:created>
  <dcterms:modified xsi:type="dcterms:W3CDTF">2021-06-13T11:24:57Z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