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5" r:id="rId5"/>
    <p:sldId id="258" r:id="rId6"/>
    <p:sldId id="268" r:id="rId7"/>
    <p:sldId id="260" r:id="rId8"/>
    <p:sldId id="262" r:id="rId9"/>
    <p:sldId id="259" r:id="rId10"/>
    <p:sldId id="266" r:id="rId11"/>
    <p:sldId id="263" r:id="rId12"/>
    <p:sldId id="267" r:id="rId13"/>
    <p:sldId id="261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6F20-FE6B-4607-B582-DA82B944D1F7}" type="datetimeFigureOut">
              <a:rPr lang="zh-TW" altLang="en-US" smtClean="0"/>
              <a:t>2019/3/3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4EF-4ED2-4268-AA10-4B5057B6B4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88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6F20-FE6B-4607-B582-DA82B944D1F7}" type="datetimeFigureOut">
              <a:rPr lang="zh-TW" altLang="en-US" smtClean="0"/>
              <a:t>2019/3/3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4EF-4ED2-4268-AA10-4B5057B6B4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77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6F20-FE6B-4607-B582-DA82B944D1F7}" type="datetimeFigureOut">
              <a:rPr lang="zh-TW" altLang="en-US" smtClean="0"/>
              <a:t>2019/3/3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4EF-4ED2-4268-AA10-4B5057B6B4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51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6F20-FE6B-4607-B582-DA82B944D1F7}" type="datetimeFigureOut">
              <a:rPr lang="zh-TW" altLang="en-US" smtClean="0"/>
              <a:t>2019/3/3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4EF-4ED2-4268-AA10-4B5057B6B4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84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6F20-FE6B-4607-B582-DA82B944D1F7}" type="datetimeFigureOut">
              <a:rPr lang="zh-TW" altLang="en-US" smtClean="0"/>
              <a:t>2019/3/3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4EF-4ED2-4268-AA10-4B5057B6B4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96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6F20-FE6B-4607-B582-DA82B944D1F7}" type="datetimeFigureOut">
              <a:rPr lang="zh-TW" altLang="en-US" smtClean="0"/>
              <a:t>2019/3/3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4EF-4ED2-4268-AA10-4B5057B6B4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18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6F20-FE6B-4607-B582-DA82B944D1F7}" type="datetimeFigureOut">
              <a:rPr lang="zh-TW" altLang="en-US" smtClean="0"/>
              <a:t>2019/3/3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4EF-4ED2-4268-AA10-4B5057B6B4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44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6F20-FE6B-4607-B582-DA82B944D1F7}" type="datetimeFigureOut">
              <a:rPr lang="zh-TW" altLang="en-US" smtClean="0"/>
              <a:t>2019/3/3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4EF-4ED2-4268-AA10-4B5057B6B4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14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6F20-FE6B-4607-B582-DA82B944D1F7}" type="datetimeFigureOut">
              <a:rPr lang="zh-TW" altLang="en-US" smtClean="0"/>
              <a:t>2019/3/3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4EF-4ED2-4268-AA10-4B5057B6B4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45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6F20-FE6B-4607-B582-DA82B944D1F7}" type="datetimeFigureOut">
              <a:rPr lang="zh-TW" altLang="en-US" smtClean="0"/>
              <a:t>2019/3/3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4EF-4ED2-4268-AA10-4B5057B6B4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31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6F20-FE6B-4607-B582-DA82B944D1F7}" type="datetimeFigureOut">
              <a:rPr lang="zh-TW" altLang="en-US" smtClean="0"/>
              <a:t>2019/3/3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4EF-4ED2-4268-AA10-4B5057B6B4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12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16F20-FE6B-4607-B582-DA82B944D1F7}" type="datetimeFigureOut">
              <a:rPr lang="zh-TW" altLang="en-US" smtClean="0"/>
              <a:t>2019/3/3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784EF-4ED2-4268-AA10-4B5057B6B4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82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977389"/>
            <a:ext cx="9144000" cy="1532573"/>
          </a:xfrm>
        </p:spPr>
        <p:txBody>
          <a:bodyPr/>
          <a:lstStyle/>
          <a:p>
            <a:r>
              <a:rPr lang="en-US" altLang="zh-TW" dirty="0" smtClean="0"/>
              <a:t>HW1: Basic programming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5623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851" y="659567"/>
            <a:ext cx="10859031" cy="550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評分標準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1-2</a:t>
            </a:r>
          </a:p>
          <a:p>
            <a:r>
              <a:rPr lang="zh-TW" altLang="en-US" dirty="0"/>
              <a:t>程式正常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-</a:t>
            </a:r>
            <a:r>
              <a:rPr lang="zh-TW" altLang="en-US" dirty="0" smtClean="0"/>
              <a:t>包含</a:t>
            </a:r>
            <a:r>
              <a:rPr lang="zh-TW" altLang="en-US" dirty="0"/>
              <a:t>能使字尾的字母正確</a:t>
            </a:r>
            <a:r>
              <a:rPr lang="zh-TW" altLang="en-US" dirty="0" smtClean="0"/>
              <a:t>轉移</a:t>
            </a:r>
            <a:r>
              <a:rPr lang="en-US" altLang="zh-TW" dirty="0" smtClean="0"/>
              <a:t>(4%)</a:t>
            </a:r>
            <a:endParaRPr lang="en-US" altLang="zh-TW" dirty="0"/>
          </a:p>
          <a:p>
            <a:r>
              <a:rPr lang="zh-TW" altLang="en-US" dirty="0" smtClean="0"/>
              <a:t>若第一個字元不為</a:t>
            </a:r>
            <a:r>
              <a:rPr lang="en-US" altLang="zh-TW" dirty="0" smtClean="0"/>
              <a:t>+</a:t>
            </a:r>
            <a:r>
              <a:rPr lang="zh-TW" altLang="en-US" dirty="0" smtClean="0"/>
              <a:t>或</a:t>
            </a:r>
            <a:r>
              <a:rPr lang="en-US" altLang="zh-TW" dirty="0" smtClean="0"/>
              <a:t>-</a:t>
            </a:r>
            <a:r>
              <a:rPr lang="zh-TW" altLang="en-US" dirty="0"/>
              <a:t>，能顯示錯誤訊息</a:t>
            </a:r>
            <a:r>
              <a:rPr lang="en-US" altLang="zh-TW" dirty="0" smtClean="0"/>
              <a:t>(2%)</a:t>
            </a:r>
          </a:p>
          <a:p>
            <a:r>
              <a:rPr lang="zh-TW" altLang="en-US" dirty="0"/>
              <a:t>若輸入不為大寫字母，能顯示錯誤訊息</a:t>
            </a:r>
            <a:r>
              <a:rPr lang="en-US" altLang="zh-TW" dirty="0" smtClean="0"/>
              <a:t>(2%)</a:t>
            </a:r>
          </a:p>
          <a:p>
            <a:r>
              <a:rPr lang="zh-TW" altLang="en-US" dirty="0" smtClean="0"/>
              <a:t>輸入大數字能保持在大寫字母範圍中</a:t>
            </a:r>
            <a:r>
              <a:rPr lang="en-US" altLang="zh-TW" dirty="0" smtClean="0"/>
              <a:t>(2%)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測資</a:t>
            </a:r>
            <a:r>
              <a:rPr lang="en-US" altLang="zh-TW" dirty="0"/>
              <a:t>:</a:t>
            </a:r>
            <a:r>
              <a:rPr lang="zh-TW" altLang="en-US" dirty="0"/>
              <a:t> 範例、前面有無</a:t>
            </a:r>
            <a:r>
              <a:rPr lang="en-US" altLang="zh-TW" dirty="0"/>
              <a:t>+-</a:t>
            </a:r>
            <a:r>
              <a:rPr lang="zh-TW" altLang="en-US" dirty="0"/>
              <a:t>號、大</a:t>
            </a:r>
            <a:r>
              <a:rPr lang="zh-TW" altLang="en-US" dirty="0" smtClean="0"/>
              <a:t>小寫、大數字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24265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587" y="723155"/>
            <a:ext cx="10153260" cy="550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29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作業繳交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期限為</a:t>
            </a:r>
            <a:r>
              <a:rPr lang="en-US" altLang="zh-TW" dirty="0" smtClean="0"/>
              <a:t>2019/3/5</a:t>
            </a:r>
            <a:r>
              <a:rPr lang="zh-TW" altLang="en-US" dirty="0" smtClean="0"/>
              <a:t> </a:t>
            </a:r>
            <a:r>
              <a:rPr lang="en-US" altLang="zh-TW" dirty="0" smtClean="0"/>
              <a:t>23:59</a:t>
            </a:r>
          </a:p>
          <a:p>
            <a:r>
              <a:rPr lang="zh-TW" altLang="en-US" dirty="0" smtClean="0"/>
              <a:t>上傳程式碼至</a:t>
            </a:r>
            <a:r>
              <a:rPr lang="en-US" altLang="zh-TW" dirty="0" smtClean="0"/>
              <a:t>LMS</a:t>
            </a:r>
            <a:r>
              <a:rPr lang="zh-TW" altLang="en-US" dirty="0" smtClean="0"/>
              <a:t>作業區</a:t>
            </a:r>
            <a:r>
              <a:rPr lang="en-US" altLang="zh-TW" dirty="0" smtClean="0"/>
              <a:t>HW1</a:t>
            </a:r>
          </a:p>
          <a:p>
            <a:r>
              <a:rPr lang="zh-TW" altLang="en-US" dirty="0" smtClean="0"/>
              <a:t>若有疑問請寄信或至</a:t>
            </a:r>
            <a:r>
              <a:rPr lang="en-US" altLang="zh-TW" dirty="0" smtClean="0"/>
              <a:t>E1-305</a:t>
            </a:r>
            <a:r>
              <a:rPr lang="zh-TW" altLang="en-US" dirty="0" smtClean="0"/>
              <a:t>詢問助教，謝謝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560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905" y="884420"/>
            <a:ext cx="10489855" cy="517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9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第一小題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若輸入第一個字元為</a:t>
            </a:r>
            <a:r>
              <a:rPr lang="en-US" altLang="zh-TW" dirty="0" smtClean="0"/>
              <a:t>”+”</a:t>
            </a:r>
            <a:r>
              <a:rPr lang="zh-TW" altLang="en-US" dirty="0" smtClean="0"/>
              <a:t>，將</a:t>
            </a:r>
            <a:r>
              <a:rPr lang="en-US" altLang="zh-TW" dirty="0" smtClean="0"/>
              <a:t>”+”</a:t>
            </a:r>
            <a:r>
              <a:rPr lang="zh-TW" altLang="en-US" dirty="0" smtClean="0"/>
              <a:t>後面的字母往後位移</a:t>
            </a:r>
            <a:r>
              <a:rPr lang="en-US" altLang="zh-TW" dirty="0" smtClean="0"/>
              <a:t>2</a:t>
            </a:r>
            <a:r>
              <a:rPr lang="zh-TW" altLang="en-US" dirty="0" smtClean="0"/>
              <a:t>格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如：</a:t>
            </a:r>
            <a:r>
              <a:rPr lang="en-US" altLang="zh-TW" dirty="0" smtClean="0"/>
              <a:t>F</a:t>
            </a:r>
            <a:r>
              <a:rPr lang="zh-TW" altLang="en-US" dirty="0" smtClean="0"/>
              <a:t>→</a:t>
            </a:r>
            <a:r>
              <a:rPr lang="en-US" altLang="zh-TW" dirty="0" smtClean="0"/>
              <a:t>H, E</a:t>
            </a:r>
            <a:r>
              <a:rPr lang="zh-TW" altLang="en-US" dirty="0" smtClean="0"/>
              <a:t> →</a:t>
            </a:r>
            <a:r>
              <a:rPr lang="en-US" altLang="zh-TW" dirty="0" smtClean="0"/>
              <a:t>G</a:t>
            </a:r>
          </a:p>
          <a:p>
            <a:r>
              <a:rPr lang="zh-TW" altLang="en-US" dirty="0" smtClean="0"/>
              <a:t>若輸入第一個字元為</a:t>
            </a:r>
            <a:r>
              <a:rPr lang="en-US" altLang="zh-TW" dirty="0" smtClean="0"/>
              <a:t>”-”</a:t>
            </a:r>
            <a:r>
              <a:rPr lang="zh-TW" altLang="en-US" dirty="0" smtClean="0"/>
              <a:t>，將</a:t>
            </a:r>
            <a:r>
              <a:rPr lang="en-US" altLang="zh-TW" dirty="0" smtClean="0"/>
              <a:t>”-”</a:t>
            </a:r>
            <a:r>
              <a:rPr lang="zh-TW" altLang="en-US" dirty="0" smtClean="0"/>
              <a:t>後面的字母往前位移</a:t>
            </a:r>
            <a:r>
              <a:rPr lang="en-US" altLang="zh-TW" dirty="0" smtClean="0"/>
              <a:t>2</a:t>
            </a:r>
            <a:r>
              <a:rPr lang="zh-TW" altLang="en-US" dirty="0" smtClean="0"/>
              <a:t>格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如：</a:t>
            </a:r>
            <a:r>
              <a:rPr lang="en-US" altLang="zh-TW" dirty="0" smtClean="0"/>
              <a:t>F</a:t>
            </a:r>
            <a:r>
              <a:rPr lang="zh-TW" altLang="en-US" dirty="0" smtClean="0"/>
              <a:t>→</a:t>
            </a:r>
            <a:r>
              <a:rPr lang="en-US" altLang="zh-TW" dirty="0" smtClean="0"/>
              <a:t>D, E</a:t>
            </a:r>
            <a:r>
              <a:rPr lang="zh-TW" altLang="en-US" dirty="0" smtClean="0"/>
              <a:t> →</a:t>
            </a:r>
            <a:r>
              <a:rPr lang="en-US" altLang="zh-TW" dirty="0" smtClean="0"/>
              <a:t>C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688368"/>
              </p:ext>
            </p:extLst>
          </p:nvPr>
        </p:nvGraphicFramePr>
        <p:xfrm>
          <a:off x="4592320" y="4041934"/>
          <a:ext cx="92837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370">
                  <a:extLst>
                    <a:ext uri="{9D8B030D-6E8A-4147-A177-3AD203B41FA5}">
                      <a16:colId xmlns:a16="http://schemas.microsoft.com/office/drawing/2014/main" val="2628846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87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6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79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99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37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72594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744955"/>
              </p:ext>
            </p:extLst>
          </p:nvPr>
        </p:nvGraphicFramePr>
        <p:xfrm>
          <a:off x="6581140" y="4041934"/>
          <a:ext cx="92837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370">
                  <a:extLst>
                    <a:ext uri="{9D8B030D-6E8A-4147-A177-3AD203B41FA5}">
                      <a16:colId xmlns:a16="http://schemas.microsoft.com/office/drawing/2014/main" val="2628846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87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6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79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99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37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72594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688368"/>
              </p:ext>
            </p:extLst>
          </p:nvPr>
        </p:nvGraphicFramePr>
        <p:xfrm>
          <a:off x="8764270" y="4041934"/>
          <a:ext cx="92837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370">
                  <a:extLst>
                    <a:ext uri="{9D8B030D-6E8A-4147-A177-3AD203B41FA5}">
                      <a16:colId xmlns:a16="http://schemas.microsoft.com/office/drawing/2014/main" val="2628846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87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6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79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99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37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72594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744955"/>
              </p:ext>
            </p:extLst>
          </p:nvPr>
        </p:nvGraphicFramePr>
        <p:xfrm>
          <a:off x="10753090" y="4041934"/>
          <a:ext cx="92837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370">
                  <a:extLst>
                    <a:ext uri="{9D8B030D-6E8A-4147-A177-3AD203B41FA5}">
                      <a16:colId xmlns:a16="http://schemas.microsoft.com/office/drawing/2014/main" val="2628846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87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6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79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99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37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725945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5209352" y="3672602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第一個字元為</a:t>
            </a:r>
            <a:r>
              <a:rPr lang="en-US" altLang="zh-TW" dirty="0" smtClean="0"/>
              <a:t>”+”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5520690" y="4171950"/>
            <a:ext cx="1060450" cy="70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5520690" y="4656296"/>
            <a:ext cx="1060450" cy="70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5520690" y="5055632"/>
            <a:ext cx="1060450" cy="70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350604" y="3642598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第一個字元為</a:t>
            </a:r>
            <a:r>
              <a:rPr lang="en-US" altLang="zh-TW" dirty="0" smtClean="0"/>
              <a:t>”-”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9692640" y="4171950"/>
            <a:ext cx="1060450" cy="70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9714648" y="4571286"/>
            <a:ext cx="1060450" cy="70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9736656" y="5034121"/>
            <a:ext cx="1060450" cy="70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91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110" y="1109271"/>
            <a:ext cx="11692947" cy="376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4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第二小題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每一個字元的移動個數不一樣</a:t>
            </a:r>
            <a:endParaRPr lang="en-US" altLang="zh-TW" dirty="0" smtClean="0"/>
          </a:p>
          <a:p>
            <a:r>
              <a:rPr lang="en-US" altLang="zh-TW" dirty="0" smtClean="0"/>
              <a:t>Input: +</a:t>
            </a:r>
            <a:r>
              <a:rPr lang="en-US" altLang="zh-TW" dirty="0" smtClean="0">
                <a:solidFill>
                  <a:srgbClr val="FF0000"/>
                </a:solidFill>
              </a:rPr>
              <a:t>FIRE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2 6 3 1</a:t>
            </a:r>
            <a:r>
              <a:rPr lang="zh-TW" altLang="en-US" dirty="0" smtClean="0">
                <a:solidFill>
                  <a:srgbClr val="00B050"/>
                </a:solidFill>
              </a:rPr>
              <a:t>  </a:t>
            </a:r>
            <a:r>
              <a:rPr lang="zh-TW" altLang="en-US" dirty="0" smtClean="0"/>
              <a:t>前面表示</a:t>
            </a:r>
            <a:r>
              <a:rPr lang="zh-TW" altLang="en-US" dirty="0" smtClean="0">
                <a:solidFill>
                  <a:srgbClr val="FF0000"/>
                </a:solidFill>
              </a:rPr>
              <a:t>傳遞的訊息 </a:t>
            </a:r>
            <a:r>
              <a:rPr lang="zh-TW" altLang="en-US" dirty="0" smtClean="0"/>
              <a:t>後面表示</a:t>
            </a:r>
            <a:r>
              <a:rPr lang="zh-TW" altLang="en-US" dirty="0" smtClean="0">
                <a:solidFill>
                  <a:srgbClr val="00B050"/>
                </a:solidFill>
              </a:rPr>
              <a:t>移動幾格</a:t>
            </a:r>
            <a:r>
              <a:rPr lang="en-US" altLang="zh-TW" dirty="0" smtClean="0"/>
              <a:t>Output: HOUF</a:t>
            </a:r>
            <a:r>
              <a:rPr lang="zh-TW" altLang="en-US" dirty="0" smtClean="0"/>
              <a:t> </a:t>
            </a:r>
            <a:r>
              <a:rPr lang="en-US" altLang="zh-TW" dirty="0" smtClean="0"/>
              <a:t>(H</a:t>
            </a:r>
            <a:r>
              <a:rPr lang="zh-TW" altLang="en-US" dirty="0" smtClean="0"/>
              <a:t>是</a:t>
            </a:r>
            <a:r>
              <a:rPr lang="en-US" altLang="zh-TW" dirty="0" smtClean="0"/>
              <a:t>F+2, O</a:t>
            </a:r>
            <a:r>
              <a:rPr lang="zh-TW" altLang="en-US" dirty="0" smtClean="0"/>
              <a:t>是</a:t>
            </a:r>
            <a:r>
              <a:rPr lang="en-US" altLang="zh-TW" dirty="0" smtClean="0"/>
              <a:t>I+6, U</a:t>
            </a:r>
            <a:r>
              <a:rPr lang="zh-TW" altLang="en-US" dirty="0" smtClean="0"/>
              <a:t>是</a:t>
            </a:r>
            <a:r>
              <a:rPr lang="en-US" altLang="zh-TW" dirty="0" smtClean="0"/>
              <a:t>R+3, F</a:t>
            </a:r>
            <a:r>
              <a:rPr lang="zh-TW" altLang="en-US" dirty="0" smtClean="0"/>
              <a:t>是</a:t>
            </a:r>
            <a:r>
              <a:rPr lang="en-US" altLang="zh-TW" dirty="0" smtClean="0"/>
              <a:t>E+1)</a:t>
            </a:r>
          </a:p>
          <a:p>
            <a:r>
              <a:rPr lang="zh-TW" altLang="en-US" dirty="0" smtClean="0"/>
              <a:t>訊息字母數固定</a:t>
            </a:r>
            <a:r>
              <a:rPr lang="en-US" altLang="zh-TW" dirty="0" smtClean="0"/>
              <a:t>4</a:t>
            </a:r>
            <a:r>
              <a:rPr lang="zh-TW" altLang="en-US" dirty="0"/>
              <a:t>個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925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904973"/>
            <a:ext cx="10515600" cy="527199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input[50];</a:t>
            </a:r>
          </a:p>
          <a:p>
            <a:pPr marL="0" indent="0">
              <a:buNone/>
            </a:pPr>
            <a:r>
              <a:rPr lang="en-US" altLang="zh-TW" dirty="0" smtClean="0"/>
              <a:t>while (</a:t>
            </a:r>
            <a:r>
              <a:rPr lang="en-US" altLang="zh-TW" dirty="0" err="1" smtClean="0"/>
              <a:t>scanf</a:t>
            </a:r>
            <a:r>
              <a:rPr lang="en-US" altLang="zh-TW" dirty="0" smtClean="0"/>
              <a:t>(“%s”, &amp;input)!=EOF)</a:t>
            </a:r>
          </a:p>
          <a:p>
            <a:pPr marL="0" indent="0">
              <a:buNone/>
            </a:pPr>
            <a:r>
              <a:rPr lang="en-US" altLang="zh-TW" dirty="0" smtClean="0"/>
              <a:t>{</a:t>
            </a:r>
          </a:p>
          <a:p>
            <a:pPr marL="0" indent="0">
              <a:buNone/>
            </a:pPr>
            <a:r>
              <a:rPr lang="en-US" altLang="zh-TW" dirty="0" smtClean="0"/>
              <a:t>….</a:t>
            </a:r>
          </a:p>
          <a:p>
            <a:pPr marL="0" indent="0">
              <a:buNone/>
            </a:pPr>
            <a:r>
              <a:rPr lang="en-US" altLang="zh-TW" dirty="0" smtClean="0"/>
              <a:t>….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406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ASCII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339" y="1425575"/>
            <a:ext cx="7184191" cy="516284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720840" y="1690688"/>
            <a:ext cx="1451610" cy="392144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40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作業規範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C</a:t>
            </a:r>
            <a:r>
              <a:rPr lang="zh-TW" altLang="en-US" dirty="0" smtClean="0"/>
              <a:t>或</a:t>
            </a:r>
            <a:r>
              <a:rPr lang="en-US" altLang="zh-TW" dirty="0" smtClean="0"/>
              <a:t>C++</a:t>
            </a:r>
          </a:p>
          <a:p>
            <a:r>
              <a:rPr lang="zh-TW" altLang="en-US" dirty="0" smtClean="0"/>
              <a:t>需</a:t>
            </a:r>
            <a:r>
              <a:rPr lang="zh-TW" altLang="en-US" dirty="0"/>
              <a:t>有註解</a:t>
            </a:r>
            <a:endParaRPr lang="en-US" altLang="zh-TW" dirty="0"/>
          </a:p>
          <a:p>
            <a:r>
              <a:rPr lang="zh-TW" altLang="en-US" dirty="0" smtClean="0"/>
              <a:t>檔案名稱</a:t>
            </a:r>
            <a:r>
              <a:rPr lang="en-US" altLang="zh-TW" dirty="0" smtClean="0"/>
              <a:t>:</a:t>
            </a:r>
            <a:r>
              <a:rPr lang="zh-TW" altLang="en-US" dirty="0" smtClean="0"/>
              <a:t> 學號</a:t>
            </a:r>
            <a:r>
              <a:rPr lang="en-US" altLang="zh-TW" dirty="0"/>
              <a:t>_</a:t>
            </a:r>
            <a:r>
              <a:rPr lang="en-US" altLang="zh-TW" dirty="0" smtClean="0"/>
              <a:t>HW1-1.c    </a:t>
            </a:r>
            <a:r>
              <a:rPr lang="zh-TW" altLang="en-US" dirty="0" smtClean="0"/>
              <a:t>學</a:t>
            </a:r>
            <a:r>
              <a:rPr lang="zh-TW" altLang="en-US" dirty="0"/>
              <a:t>號</a:t>
            </a:r>
            <a:r>
              <a:rPr lang="en-US" altLang="zh-TW" dirty="0"/>
              <a:t>_</a:t>
            </a:r>
            <a:r>
              <a:rPr lang="en-US" altLang="zh-TW" dirty="0" smtClean="0"/>
              <a:t>HW1-2.c</a:t>
            </a:r>
          </a:p>
          <a:p>
            <a:r>
              <a:rPr lang="zh-TW" altLang="en-US" dirty="0" smtClean="0"/>
              <a:t>請勿抄襲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4830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評分標準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1-1</a:t>
            </a:r>
          </a:p>
          <a:p>
            <a:r>
              <a:rPr lang="zh-TW" altLang="en-US" dirty="0" smtClean="0"/>
              <a:t>程式正常執行</a:t>
            </a:r>
            <a:r>
              <a:rPr lang="en-US" altLang="zh-TW" dirty="0" smtClean="0"/>
              <a:t>-</a:t>
            </a:r>
            <a:r>
              <a:rPr lang="zh-TW" altLang="en-US" dirty="0" smtClean="0"/>
              <a:t>包含能使字尾的字母正確轉移</a:t>
            </a:r>
            <a:r>
              <a:rPr lang="en-US" altLang="zh-TW" dirty="0" smtClean="0"/>
              <a:t>(4%)</a:t>
            </a:r>
          </a:p>
          <a:p>
            <a:r>
              <a:rPr lang="zh-TW" altLang="en-US" dirty="0" smtClean="0"/>
              <a:t>若第一個字元不為</a:t>
            </a:r>
            <a:r>
              <a:rPr lang="en-US" altLang="zh-TW" dirty="0" smtClean="0"/>
              <a:t>+</a:t>
            </a:r>
            <a:r>
              <a:rPr lang="zh-TW" altLang="en-US" dirty="0" smtClean="0"/>
              <a:t>或</a:t>
            </a:r>
            <a:r>
              <a:rPr lang="en-US" altLang="zh-TW" dirty="0" smtClean="0"/>
              <a:t>-</a:t>
            </a:r>
            <a:r>
              <a:rPr lang="zh-TW" altLang="en-US" dirty="0" smtClean="0"/>
              <a:t>，能顯示錯誤訊息</a:t>
            </a:r>
            <a:r>
              <a:rPr lang="en-US" altLang="zh-TW" dirty="0" smtClean="0"/>
              <a:t>(</a:t>
            </a:r>
            <a:r>
              <a:rPr lang="en-US" altLang="zh-TW" dirty="0"/>
              <a:t>2</a:t>
            </a:r>
            <a:r>
              <a:rPr lang="en-US" altLang="zh-TW" dirty="0" smtClean="0"/>
              <a:t>%)</a:t>
            </a:r>
          </a:p>
          <a:p>
            <a:r>
              <a:rPr lang="zh-TW" altLang="en-US" dirty="0" smtClean="0"/>
              <a:t>若輸入不為大寫字母，</a:t>
            </a:r>
            <a:r>
              <a:rPr lang="zh-TW" altLang="en-US" dirty="0"/>
              <a:t>能顯示錯誤訊息</a:t>
            </a:r>
            <a:r>
              <a:rPr lang="en-US" altLang="zh-TW" dirty="0" smtClean="0"/>
              <a:t>(2%)</a:t>
            </a:r>
          </a:p>
          <a:p>
            <a:r>
              <a:rPr lang="zh-TW" altLang="en-US" dirty="0" smtClean="0"/>
              <a:t>輸入不同長度能對應不同長度的輸出</a:t>
            </a:r>
            <a:r>
              <a:rPr lang="en-US" altLang="zh-TW" dirty="0" smtClean="0"/>
              <a:t>(2%)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測資</a:t>
            </a:r>
            <a:r>
              <a:rPr lang="en-US" altLang="zh-TW" dirty="0" smtClean="0"/>
              <a:t>:</a:t>
            </a:r>
            <a:r>
              <a:rPr lang="zh-TW" altLang="en-US" dirty="0" smtClean="0"/>
              <a:t> 範例、前面有無</a:t>
            </a:r>
            <a:r>
              <a:rPr lang="en-US" altLang="zh-TW" dirty="0" smtClean="0"/>
              <a:t>+-</a:t>
            </a:r>
            <a:r>
              <a:rPr lang="zh-TW" altLang="en-US" dirty="0"/>
              <a:t>號、大小寫、</a:t>
            </a:r>
            <a:r>
              <a:rPr lang="zh-TW" altLang="en-US" dirty="0" smtClean="0"/>
              <a:t>不同長度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94877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367</Words>
  <Application>Microsoft Office PowerPoint</Application>
  <PresentationFormat>寬螢幕</PresentationFormat>
  <Paragraphs>68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HW1: Basic programming</vt:lpstr>
      <vt:lpstr>PowerPoint 簡報</vt:lpstr>
      <vt:lpstr>第一小題 </vt:lpstr>
      <vt:lpstr>PowerPoint 簡報</vt:lpstr>
      <vt:lpstr>第二小題</vt:lpstr>
      <vt:lpstr>PowerPoint 簡報</vt:lpstr>
      <vt:lpstr>ASCII Code</vt:lpstr>
      <vt:lpstr>作業規範</vt:lpstr>
      <vt:lpstr>評分標準</vt:lpstr>
      <vt:lpstr>PowerPoint 簡報</vt:lpstr>
      <vt:lpstr>評分標準</vt:lpstr>
      <vt:lpstr>PowerPoint 簡報</vt:lpstr>
      <vt:lpstr>作業繳交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HW1: Basic programming</dc:title>
  <dc:creator>廖鍇旻</dc:creator>
  <cp:lastModifiedBy>ren tsai</cp:lastModifiedBy>
  <cp:revision>46</cp:revision>
  <dcterms:created xsi:type="dcterms:W3CDTF">2019-02-21T13:35:18Z</dcterms:created>
  <dcterms:modified xsi:type="dcterms:W3CDTF">2019-03-03T14:49:00Z</dcterms:modified>
</cp:coreProperties>
</file>