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92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79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23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861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26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938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6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8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66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39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4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24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31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62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88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33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5F4C-5E5E-4896-BB85-B61913B9EA17}" type="datetimeFigureOut">
              <a:rPr lang="zh-TW" altLang="en-US" smtClean="0"/>
              <a:t>2020/10/2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C8F010-5448-458D-AC96-926701E28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84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617679"/>
            <a:ext cx="7766936" cy="1646302"/>
          </a:xfrm>
        </p:spPr>
        <p:txBody>
          <a:bodyPr/>
          <a:lstStyle/>
          <a:p>
            <a:pPr algn="l"/>
            <a:r>
              <a:rPr lang="zh-TW" altLang="en-US" dirty="0"/>
              <a:t>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2263981"/>
            <a:ext cx="7766936" cy="4203931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algn="l"/>
            <a:r>
              <a:rPr lang="zh-TW" altLang="en-US" dirty="0"/>
              <a:t>組員</a:t>
            </a:r>
            <a:r>
              <a:rPr lang="en-US" altLang="zh-TW" dirty="0"/>
              <a:t>:106503008</a:t>
            </a:r>
            <a:r>
              <a:rPr lang="zh-TW" altLang="en-US" dirty="0"/>
              <a:t> 通訊二 蔡嘉倫</a:t>
            </a:r>
            <a:endParaRPr lang="en-US" altLang="zh-TW" dirty="0"/>
          </a:p>
          <a:p>
            <a:pPr algn="l"/>
            <a:r>
              <a:rPr lang="zh-TW" altLang="en-US" dirty="0"/>
              <a:t>        </a:t>
            </a:r>
            <a:r>
              <a:rPr lang="en-US" altLang="zh-TW" dirty="0"/>
              <a:t>106503012</a:t>
            </a:r>
            <a:r>
              <a:rPr lang="zh-TW" altLang="en-US" dirty="0"/>
              <a:t> 通訊二 李建陽</a:t>
            </a:r>
            <a:endParaRPr lang="en-US" altLang="zh-TW" dirty="0"/>
          </a:p>
          <a:p>
            <a:pPr algn="l"/>
            <a:r>
              <a:rPr lang="zh-TW" altLang="en-US" dirty="0"/>
              <a:t>        </a:t>
            </a:r>
            <a:r>
              <a:rPr lang="en-US" altLang="zh-TW" dirty="0"/>
              <a:t>106503512</a:t>
            </a:r>
            <a:r>
              <a:rPr lang="zh-TW" altLang="en-US" dirty="0"/>
              <a:t> 通訊二 蕭元豪</a:t>
            </a:r>
            <a:endParaRPr lang="en-US" altLang="zh-TW" dirty="0"/>
          </a:p>
          <a:p>
            <a:pPr algn="l"/>
            <a:r>
              <a:rPr lang="zh-TW" altLang="en-US" dirty="0"/>
              <a:t>        </a:t>
            </a:r>
            <a:r>
              <a:rPr lang="en-US" altLang="zh-TW" dirty="0"/>
              <a:t>106503519</a:t>
            </a:r>
            <a:r>
              <a:rPr lang="zh-TW" altLang="en-US" dirty="0"/>
              <a:t> 通訊二 蔡孟澤</a:t>
            </a:r>
            <a:endParaRPr lang="en-US" altLang="zh-TW" dirty="0"/>
          </a:p>
          <a:p>
            <a:pPr algn="l"/>
            <a:r>
              <a:rPr lang="zh-TW" altLang="en-US" dirty="0"/>
              <a:t>        </a:t>
            </a:r>
            <a:r>
              <a:rPr lang="en-US" altLang="zh-TW" dirty="0"/>
              <a:t>106503530</a:t>
            </a:r>
            <a:r>
              <a:rPr lang="zh-TW" altLang="en-US" dirty="0"/>
              <a:t> 通訊二 黃柏荃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176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開牌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60" y="1930400"/>
            <a:ext cx="8345065" cy="857370"/>
          </a:xfrm>
        </p:spPr>
      </p:pic>
      <p:sp>
        <p:nvSpPr>
          <p:cNvPr id="5" name="矩形 4"/>
          <p:cNvSpPr/>
          <p:nvPr/>
        </p:nvSpPr>
        <p:spPr>
          <a:xfrm>
            <a:off x="4632838" y="2430439"/>
            <a:ext cx="2339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確認有按過發牌</a:t>
            </a:r>
          </a:p>
        </p:txBody>
      </p:sp>
    </p:spTree>
    <p:extLst>
      <p:ext uri="{BB962C8B-B14F-4D97-AF65-F5344CB8AC3E}">
        <p14:creationId xmlns:p14="http://schemas.microsoft.com/office/powerpoint/2010/main" val="49535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開牌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2" y="1268019"/>
            <a:ext cx="3708827" cy="545479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355596" y="1510018"/>
            <a:ext cx="939567" cy="83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264576" y="1356129"/>
            <a:ext cx="14221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計牌</a:t>
            </a:r>
            <a:r>
              <a:rPr lang="en-US" altLang="zh-TW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牌數</a:t>
            </a:r>
            <a:r>
              <a:rPr lang="en-US" altLang="zh-TW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到</a:t>
            </a:r>
            <a:r>
              <a:rPr lang="en-US" altLang="zh-TW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5)</a:t>
            </a:r>
            <a:endParaRPr lang="zh-TW" altLang="en-US" sz="14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315361" y="2155971"/>
            <a:ext cx="1510018" cy="83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09211" y="2017254"/>
            <a:ext cx="160172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dirty="0">
                <a:ln w="0"/>
                <a:latin typeface="+mj-ea"/>
                <a:ea typeface="+mj-ea"/>
              </a:rPr>
              <a:t>存所有牌數</a:t>
            </a:r>
            <a:r>
              <a:rPr lang="en-US" altLang="zh-TW" sz="1400" b="1" dirty="0">
                <a:ln w="0"/>
                <a:latin typeface="+mj-ea"/>
                <a:ea typeface="+mj-ea"/>
              </a:rPr>
              <a:t>(52</a:t>
            </a:r>
            <a:r>
              <a:rPr lang="zh-TW" altLang="en-US" sz="1400" b="1" dirty="0">
                <a:ln w="0"/>
                <a:latin typeface="+mj-ea"/>
                <a:ea typeface="+mj-ea"/>
              </a:rPr>
              <a:t>張</a:t>
            </a:r>
            <a:r>
              <a:rPr lang="en-US" altLang="zh-TW" sz="1400" b="1" dirty="0">
                <a:ln w="0"/>
                <a:latin typeface="+mj-ea"/>
                <a:ea typeface="+mj-ea"/>
              </a:rPr>
              <a:t>)</a:t>
            </a:r>
            <a:endParaRPr lang="zh-TW" altLang="en-US" sz="14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223083" y="2869035"/>
            <a:ext cx="1602296" cy="83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88363" y="2737283"/>
            <a:ext cx="144142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發五張牌給玩家</a:t>
            </a: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355596" y="3338818"/>
            <a:ext cx="536896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18589" y="3204713"/>
            <a:ext cx="165622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從</a:t>
            </a:r>
            <a:r>
              <a:rPr lang="en-US" altLang="zh-TW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52</a:t>
            </a:r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張中隨機發牌</a:t>
            </a:r>
          </a:p>
        </p:txBody>
      </p:sp>
      <p:sp>
        <p:nvSpPr>
          <p:cNvPr id="19" name="矩形 18"/>
          <p:cNvSpPr/>
          <p:nvPr/>
        </p:nvSpPr>
        <p:spPr>
          <a:xfrm>
            <a:off x="3832519" y="3672472"/>
            <a:ext cx="33073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cap="none" spc="0" dirty="0">
                <a:ln w="0"/>
                <a:solidFill>
                  <a:schemeClr val="tx1"/>
                </a:solidFill>
              </a:rPr>
              <a:t>用</a:t>
            </a:r>
            <a:r>
              <a:rPr lang="en-US" altLang="zh-TW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66</a:t>
            </a:r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來表示已經發過的牌，當遇到</a:t>
            </a:r>
            <a:r>
              <a:rPr lang="en-US" altLang="zh-TW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66</a:t>
            </a:r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後</a:t>
            </a:r>
            <a:endParaRPr lang="en-US" altLang="zh-TW" sz="14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 就不再發牌，避免重複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375306" y="3811756"/>
            <a:ext cx="536896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5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開牌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2" y="1365588"/>
            <a:ext cx="4471223" cy="5255277"/>
          </a:xfrm>
        </p:spPr>
      </p:pic>
      <p:cxnSp>
        <p:nvCxnSpPr>
          <p:cNvPr id="6" name="直線單箭頭接點 5"/>
          <p:cNvCxnSpPr>
            <a:cxnSpLocks/>
          </p:cNvCxnSpPr>
          <p:nvPr/>
        </p:nvCxnSpPr>
        <p:spPr>
          <a:xfrm flipV="1">
            <a:off x="3556932" y="1493239"/>
            <a:ext cx="1623270" cy="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29094" y="1339350"/>
            <a:ext cx="12282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代表</a:t>
            </a:r>
            <a:r>
              <a:rPr lang="en-US" altLang="zh-TW" sz="1400" b="1" dirty="0">
                <a:ln w="0"/>
                <a:latin typeface="+mj-ea"/>
                <a:ea typeface="+mj-ea"/>
              </a:rPr>
              <a:t>A</a:t>
            </a:r>
            <a:r>
              <a:rPr lang="en-US" altLang="zh-TW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-K</a:t>
            </a:r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的牌</a:t>
            </a:r>
          </a:p>
        </p:txBody>
      </p:sp>
      <p:cxnSp>
        <p:nvCxnSpPr>
          <p:cNvPr id="9" name="直線單箭頭接點 8"/>
          <p:cNvCxnSpPr>
            <a:cxnSpLocks/>
          </p:cNvCxnSpPr>
          <p:nvPr/>
        </p:nvCxnSpPr>
        <p:spPr>
          <a:xfrm>
            <a:off x="4249024" y="2864474"/>
            <a:ext cx="277154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488642" y="2249229"/>
            <a:ext cx="28531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400" b="1" dirty="0">
                <a:ln w="0"/>
                <a:latin typeface="+mj-ea"/>
                <a:ea typeface="+mj-ea"/>
              </a:rPr>
              <a:t> 依照妞妞的規定</a:t>
            </a:r>
            <a:endParaRPr lang="en-US" altLang="zh-TW" sz="1400" b="1" dirty="0">
              <a:ln w="0"/>
              <a:latin typeface="+mj-ea"/>
              <a:ea typeface="+mj-ea"/>
            </a:endParaRPr>
          </a:p>
          <a:p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 找到五張牌中的最大值</a:t>
            </a:r>
            <a:endParaRPr lang="en-US" altLang="zh-TW" sz="14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1400" b="1" dirty="0">
                <a:ln w="0"/>
                <a:latin typeface="+mj-ea"/>
                <a:ea typeface="+mj-ea"/>
              </a:rPr>
              <a:t> 再讓玩家</a:t>
            </a:r>
            <a:r>
              <a:rPr lang="en-US" altLang="zh-TW" sz="1400" b="1" dirty="0">
                <a:ln w="0"/>
                <a:latin typeface="+mj-ea"/>
                <a:ea typeface="+mj-ea"/>
              </a:rPr>
              <a:t>1</a:t>
            </a:r>
            <a:r>
              <a:rPr lang="zh-TW" altLang="en-US" sz="1400" b="1" dirty="0">
                <a:ln w="0"/>
                <a:latin typeface="+mj-ea"/>
                <a:ea typeface="+mj-ea"/>
              </a:rPr>
              <a:t>與玩家</a:t>
            </a:r>
            <a:r>
              <a:rPr lang="en-US" altLang="zh-TW" sz="1400" b="1" dirty="0">
                <a:ln w="0"/>
                <a:latin typeface="+mj-ea"/>
                <a:ea typeface="+mj-ea"/>
              </a:rPr>
              <a:t>2</a:t>
            </a:r>
            <a:r>
              <a:rPr lang="zh-TW" altLang="en-US" sz="1400" b="1" dirty="0">
                <a:ln w="0"/>
                <a:latin typeface="+mj-ea"/>
                <a:ea typeface="+mj-ea"/>
              </a:rPr>
              <a:t>中，</a:t>
            </a:r>
            <a:endParaRPr lang="en-US" altLang="zh-TW" sz="1400" b="1" dirty="0">
              <a:ln w="0"/>
              <a:latin typeface="+mj-ea"/>
              <a:ea typeface="+mj-ea"/>
            </a:endParaRPr>
          </a:p>
          <a:p>
            <a:r>
              <a:rPr lang="zh-TW" altLang="en-US" sz="1400" b="1" dirty="0">
                <a:ln w="0"/>
                <a:latin typeface="+mj-ea"/>
                <a:ea typeface="+mj-ea"/>
              </a:rPr>
              <a:t> 除了妞以外的兩張牌進行比較</a:t>
            </a:r>
            <a:endParaRPr lang="zh-TW" altLang="en-US" sz="14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315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開牌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1" y="1326355"/>
            <a:ext cx="5987475" cy="4708175"/>
          </a:xfrm>
        </p:spPr>
      </p:pic>
      <p:cxnSp>
        <p:nvCxnSpPr>
          <p:cNvPr id="6" name="直線單箭頭接點 5"/>
          <p:cNvCxnSpPr/>
          <p:nvPr/>
        </p:nvCxnSpPr>
        <p:spPr>
          <a:xfrm flipV="1">
            <a:off x="4773336" y="2072081"/>
            <a:ext cx="1610686" cy="83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50126" y="1918192"/>
            <a:ext cx="104868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找</a:t>
            </a:r>
            <a:r>
              <a:rPr lang="en-US" altLang="zh-TW" sz="1400" b="1" dirty="0">
                <a:ln w="0"/>
                <a:latin typeface="+mj-ea"/>
                <a:ea typeface="+mj-ea"/>
              </a:rPr>
              <a:t>A</a:t>
            </a:r>
            <a:r>
              <a:rPr lang="en-US" altLang="zh-TW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-K</a:t>
            </a:r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的牌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573710" y="2432807"/>
            <a:ext cx="1551963" cy="83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82846" y="2281888"/>
            <a:ext cx="21739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JQK</a:t>
            </a:r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在妞妞規則中視為</a:t>
            </a:r>
            <a:r>
              <a:rPr lang="en-US" altLang="zh-TW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10</a:t>
            </a:r>
            <a:endParaRPr lang="zh-TW" altLang="en-US" sz="1400" b="1" cap="none" spc="0" dirty="0">
              <a:ln w="0"/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25007" y="3234304"/>
            <a:ext cx="27783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1" dirty="0">
                <a:ln w="0"/>
                <a:latin typeface="+mj-ea"/>
                <a:ea typeface="+mj-ea"/>
              </a:rPr>
              <a:t>用判斷式分出哪三張為</a:t>
            </a:r>
            <a:r>
              <a:rPr lang="en-US" altLang="zh-TW" sz="1400" b="1" dirty="0">
                <a:ln w="0"/>
                <a:latin typeface="+mj-ea"/>
                <a:ea typeface="+mj-ea"/>
              </a:rPr>
              <a:t>10</a:t>
            </a:r>
            <a:r>
              <a:rPr lang="zh-TW" altLang="en-US" sz="1400" b="1" dirty="0">
                <a:ln w="0"/>
                <a:latin typeface="+mj-ea"/>
                <a:ea typeface="+mj-ea"/>
              </a:rPr>
              <a:t>的倍數</a:t>
            </a:r>
            <a:r>
              <a:rPr lang="zh-TW" altLang="en-US" sz="1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23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判斷妞妞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528795"/>
            <a:ext cx="8596312" cy="3651780"/>
          </a:xfrm>
        </p:spPr>
      </p:pic>
      <p:cxnSp>
        <p:nvCxnSpPr>
          <p:cNvPr id="9" name="直線單箭頭接點 8"/>
          <p:cNvCxnSpPr/>
          <p:nvPr/>
        </p:nvCxnSpPr>
        <p:spPr>
          <a:xfrm>
            <a:off x="5259897" y="4261607"/>
            <a:ext cx="1124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1240" y="4061552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不是妞妞的值</a:t>
            </a:r>
          </a:p>
        </p:txBody>
      </p:sp>
    </p:spTree>
    <p:extLst>
      <p:ext uri="{BB962C8B-B14F-4D97-AF65-F5344CB8AC3E}">
        <p14:creationId xmlns:p14="http://schemas.microsoft.com/office/powerpoint/2010/main" val="67719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判斷妞妞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95" y="1535185"/>
            <a:ext cx="3644260" cy="4565563"/>
          </a:xfrm>
        </p:spPr>
      </p:pic>
      <p:cxnSp>
        <p:nvCxnSpPr>
          <p:cNvPr id="6" name="直線單箭頭接點 5"/>
          <p:cNvCxnSpPr/>
          <p:nvPr/>
        </p:nvCxnSpPr>
        <p:spPr>
          <a:xfrm>
            <a:off x="3749879" y="1930400"/>
            <a:ext cx="1736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344533" y="1730345"/>
            <a:ext cx="30059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各種判斷妞妞的勝利方式</a:t>
            </a:r>
          </a:p>
        </p:txBody>
      </p:sp>
    </p:spTree>
    <p:extLst>
      <p:ext uri="{BB962C8B-B14F-4D97-AF65-F5344CB8AC3E}">
        <p14:creationId xmlns:p14="http://schemas.microsoft.com/office/powerpoint/2010/main" val="347562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solidFill>
                  <a:srgbClr val="92D050"/>
                </a:solidFill>
              </a:rPr>
              <a:t>DEMO</a:t>
            </a:r>
            <a:endParaRPr lang="zh-TW" altLang="en-US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4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主題與目的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這次的題目是因為我們組內同學熱愛玩紙牌遊戲，因此有人提議玩妞妞這遊戲。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視覺化，直覺化。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96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介面介紹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9300029" cy="5251509"/>
          </a:xfrm>
        </p:spPr>
      </p:pic>
    </p:spTree>
    <p:extLst>
      <p:ext uri="{BB962C8B-B14F-4D97-AF65-F5344CB8AC3E}">
        <p14:creationId xmlns:p14="http://schemas.microsoft.com/office/powerpoint/2010/main" val="23674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技術介紹</a:t>
            </a:r>
            <a:r>
              <a:rPr lang="en-US" altLang="zh-TW" dirty="0"/>
              <a:t>(VB)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1.Visual Basic</a:t>
            </a:r>
            <a:r>
              <a:rPr lang="zh-TW" altLang="en-US" dirty="0"/>
              <a:t>（</a:t>
            </a:r>
            <a:r>
              <a:rPr lang="en-US" altLang="zh-TW" dirty="0"/>
              <a:t>VB</a:t>
            </a:r>
            <a:r>
              <a:rPr lang="zh-TW" altLang="en-US" dirty="0"/>
              <a:t>）是由微軟公司開發的包含環境的事件驅動程式語言。它源自於</a:t>
            </a:r>
            <a:r>
              <a:rPr lang="en-US" altLang="zh-TW" dirty="0"/>
              <a:t>BASIC</a:t>
            </a:r>
            <a:r>
              <a:rPr lang="zh-TW" altLang="en-US" dirty="0"/>
              <a:t>程式語言。</a:t>
            </a:r>
            <a:r>
              <a:rPr lang="en-US" altLang="zh-TW" dirty="0"/>
              <a:t>VB</a:t>
            </a:r>
            <a:r>
              <a:rPr lang="zh-TW" altLang="en-US" dirty="0"/>
              <a:t>擁有圖形化使用者介面（</a:t>
            </a:r>
            <a:r>
              <a:rPr lang="en-US" altLang="zh-TW" dirty="0"/>
              <a:t>GUI</a:t>
            </a:r>
            <a:r>
              <a:rPr lang="zh-TW" altLang="en-US" dirty="0"/>
              <a:t>）和快速應用程式開發（</a:t>
            </a:r>
            <a:r>
              <a:rPr lang="en-US" altLang="zh-TW" dirty="0"/>
              <a:t>RAD</a:t>
            </a:r>
            <a:r>
              <a:rPr lang="zh-TW" altLang="en-US" dirty="0"/>
              <a:t>）系統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VB</a:t>
            </a:r>
            <a:r>
              <a:rPr lang="zh-TW" altLang="en-US" dirty="0"/>
              <a:t>的中心思想就是要便於程式設計師使用，無論是新手或者專家。</a:t>
            </a:r>
            <a:r>
              <a:rPr lang="en-US" altLang="zh-TW" dirty="0"/>
              <a:t>VB</a:t>
            </a:r>
            <a:r>
              <a:rPr lang="zh-TW" altLang="en-US" dirty="0"/>
              <a:t>使用了可以簡單建立應用程式的</a:t>
            </a:r>
            <a:r>
              <a:rPr lang="en-US" altLang="zh-TW" dirty="0"/>
              <a:t>GUI</a:t>
            </a:r>
            <a:r>
              <a:rPr lang="zh-TW" altLang="en-US" dirty="0"/>
              <a:t>系統，但是又可以開發相當複雜的程式。</a:t>
            </a:r>
          </a:p>
        </p:txBody>
      </p:sp>
    </p:spTree>
    <p:extLst>
      <p:ext uri="{BB962C8B-B14F-4D97-AF65-F5344CB8AC3E}">
        <p14:creationId xmlns:p14="http://schemas.microsoft.com/office/powerpoint/2010/main" val="213178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遊戲模式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5" y="1517585"/>
            <a:ext cx="9924402" cy="4261606"/>
          </a:xfrm>
        </p:spPr>
      </p:pic>
      <p:cxnSp>
        <p:nvCxnSpPr>
          <p:cNvPr id="6" name="直線單箭頭接點 5"/>
          <p:cNvCxnSpPr/>
          <p:nvPr/>
        </p:nvCxnSpPr>
        <p:spPr>
          <a:xfrm flipV="1">
            <a:off x="3959604" y="2164360"/>
            <a:ext cx="13506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48120" y="1979694"/>
            <a:ext cx="20313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顯示隱藏或不隱藏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129094" y="3162650"/>
            <a:ext cx="166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65277" y="2263395"/>
            <a:ext cx="43970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Button3</a:t>
            </a:r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是發大牌</a:t>
            </a:r>
            <a:endParaRPr lang="zh-TW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4274189" y="2947206"/>
            <a:ext cx="30913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按牌後位置往下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50921" y="3538758"/>
            <a:ext cx="204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88109" y="3411999"/>
            <a:ext cx="369954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若有被按到牌後</a:t>
            </a:r>
            <a:r>
              <a:rPr lang="en-US" altLang="zh-TW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pb1</a:t>
            </a:r>
            <a:r>
              <a:rPr lang="zh-TW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歸零，回到原位</a:t>
            </a:r>
          </a:p>
        </p:txBody>
      </p:sp>
    </p:spTree>
    <p:extLst>
      <p:ext uri="{BB962C8B-B14F-4D97-AF65-F5344CB8AC3E}">
        <p14:creationId xmlns:p14="http://schemas.microsoft.com/office/powerpoint/2010/main" val="190850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設定賭金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39752"/>
            <a:ext cx="9833993" cy="3821209"/>
          </a:xfrm>
        </p:spPr>
      </p:pic>
      <p:cxnSp>
        <p:nvCxnSpPr>
          <p:cNvPr id="6" name="直線單箭頭接點 5"/>
          <p:cNvCxnSpPr/>
          <p:nvPr/>
        </p:nvCxnSpPr>
        <p:spPr>
          <a:xfrm flipV="1">
            <a:off x="6674265" y="2709017"/>
            <a:ext cx="709301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606183" y="2508962"/>
            <a:ext cx="77595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將字串轉為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形式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91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設定賭注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1" y="1786856"/>
            <a:ext cx="7810994" cy="4255170"/>
          </a:xfrm>
        </p:spPr>
      </p:pic>
    </p:spTree>
    <p:extLst>
      <p:ext uri="{BB962C8B-B14F-4D97-AF65-F5344CB8AC3E}">
        <p14:creationId xmlns:p14="http://schemas.microsoft.com/office/powerpoint/2010/main" val="83382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規則說明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4" y="1786855"/>
            <a:ext cx="9061756" cy="855678"/>
          </a:xfrm>
        </p:spPr>
      </p:pic>
    </p:spTree>
    <p:extLst>
      <p:ext uri="{BB962C8B-B14F-4D97-AF65-F5344CB8AC3E}">
        <p14:creationId xmlns:p14="http://schemas.microsoft.com/office/powerpoint/2010/main" val="254213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CODING(</a:t>
            </a:r>
            <a:r>
              <a:rPr lang="zh-TW" altLang="en-US" dirty="0"/>
              <a:t>發大牌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2" y="1543574"/>
            <a:ext cx="8179719" cy="4204836"/>
          </a:xfrm>
        </p:spPr>
      </p:pic>
      <p:cxnSp>
        <p:nvCxnSpPr>
          <p:cNvPr id="6" name="直線單箭頭接點 5"/>
          <p:cNvCxnSpPr/>
          <p:nvPr/>
        </p:nvCxnSpPr>
        <p:spPr>
          <a:xfrm flipV="1">
            <a:off x="5117284" y="2332139"/>
            <a:ext cx="763399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880683" y="2140474"/>
            <a:ext cx="19800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將卡牌變為背面</a:t>
            </a:r>
          </a:p>
        </p:txBody>
      </p:sp>
    </p:spTree>
    <p:extLst>
      <p:ext uri="{BB962C8B-B14F-4D97-AF65-F5344CB8AC3E}">
        <p14:creationId xmlns:p14="http://schemas.microsoft.com/office/powerpoint/2010/main" val="234633948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385</Words>
  <Application>Microsoft Office PowerPoint</Application>
  <PresentationFormat>寬螢幕</PresentationFormat>
  <Paragraphs>53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Trebuchet MS</vt:lpstr>
      <vt:lpstr>Wingdings 3</vt:lpstr>
      <vt:lpstr>多面向</vt:lpstr>
      <vt:lpstr>期末報告</vt:lpstr>
      <vt:lpstr>主題與目的</vt:lpstr>
      <vt:lpstr>GUI介面介紹</vt:lpstr>
      <vt:lpstr>技術介紹(VB)</vt:lpstr>
      <vt:lpstr>CODING(遊戲模式)</vt:lpstr>
      <vt:lpstr>CODING(設定賭金)</vt:lpstr>
      <vt:lpstr>CODING(設定賭注)</vt:lpstr>
      <vt:lpstr>CODING(規則說明)</vt:lpstr>
      <vt:lpstr>CODING(發大牌)</vt:lpstr>
      <vt:lpstr>CODING(開牌)</vt:lpstr>
      <vt:lpstr>CODING(開牌)</vt:lpstr>
      <vt:lpstr>CODING(開牌)</vt:lpstr>
      <vt:lpstr>CODING(開牌)</vt:lpstr>
      <vt:lpstr>CODING(判斷妞妞)</vt:lpstr>
      <vt:lpstr>CODING(判斷妞妞)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</dc:title>
  <dc:creator>ren tsai</dc:creator>
  <cp:lastModifiedBy>ren tsai</cp:lastModifiedBy>
  <cp:revision>16</cp:revision>
  <dcterms:created xsi:type="dcterms:W3CDTF">2019-06-18T13:15:45Z</dcterms:created>
  <dcterms:modified xsi:type="dcterms:W3CDTF">2020-10-02T14:14:17Z</dcterms:modified>
</cp:coreProperties>
</file>