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53"/>
    <a:srgbClr val="FFFFFF"/>
    <a:srgbClr val="C90D6E"/>
    <a:srgbClr val="3B4395"/>
    <a:srgbClr val="D64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75" d="100"/>
          <a:sy n="75" d="100"/>
        </p:scale>
        <p:origin x="16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4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3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3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5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7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9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2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8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4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0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331-5F8D-4D94-8536-F3C0FC32C923}" type="datetimeFigureOut">
              <a:rPr lang="es-CO" smtClean="0"/>
              <a:t>13/05/2022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5A1-B0FE-4A84-971C-45F6605785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69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9056B01-6040-4E12-83BE-83B9D1225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875" y="1027892"/>
            <a:ext cx="3935073" cy="385866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A451EEF-6A18-4C49-B9EB-8E5A5AAF1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55313" y="3338004"/>
            <a:ext cx="7989339" cy="54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004AAC4-1F3C-4C1F-8B57-320B4670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8"/>
          <a:stretch/>
        </p:blipFill>
        <p:spPr>
          <a:xfrm>
            <a:off x="5727686" y="2514687"/>
            <a:ext cx="3045116" cy="2766465"/>
          </a:xfr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6C061D23-117A-4ADE-AF6A-08F864BBA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19803" y="3357978"/>
            <a:ext cx="7989339" cy="547764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FF18C4B-3D82-43DA-9BA8-FF44C0A8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8029" y="5442370"/>
            <a:ext cx="1334773" cy="13088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99639A-D0F3-4C0F-971F-D583783CB530}"/>
              </a:ext>
            </a:extLst>
          </p:cNvPr>
          <p:cNvSpPr/>
          <p:nvPr/>
        </p:nvSpPr>
        <p:spPr>
          <a:xfrm>
            <a:off x="0" y="1069252"/>
            <a:ext cx="7332955" cy="1242873"/>
          </a:xfrm>
          <a:prstGeom prst="rect">
            <a:avLst/>
          </a:prstGeom>
          <a:solidFill>
            <a:srgbClr val="3B43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C90D6E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6BC33-9B1B-4509-BB08-64C3B676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61" y="1027906"/>
            <a:ext cx="7886700" cy="1325563"/>
          </a:xfrm>
        </p:spPr>
        <p:txBody>
          <a:bodyPr/>
          <a:lstStyle/>
          <a:p>
            <a:endParaRPr lang="es-CO" dirty="0">
              <a:solidFill>
                <a:srgbClr val="FFFFFF"/>
              </a:solidFill>
              <a:latin typeface="A little sunshine" panose="02000603000000000000" pitchFamily="2" charset="0"/>
              <a:ea typeface="A little sunshine" panose="02000603000000000000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7AF444E-AAD8-4BFB-AC2E-E485AD063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016" y="1344292"/>
            <a:ext cx="752800" cy="7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C061D23-117A-4ADE-AF6A-08F864BB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803" y="3357978"/>
            <a:ext cx="7989339" cy="547764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FF18C4B-3D82-43DA-9BA8-FF44C0A87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029" y="5442370"/>
            <a:ext cx="1334773" cy="13088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99639A-D0F3-4C0F-971F-D583783CB530}"/>
              </a:ext>
            </a:extLst>
          </p:cNvPr>
          <p:cNvSpPr/>
          <p:nvPr/>
        </p:nvSpPr>
        <p:spPr>
          <a:xfrm>
            <a:off x="0" y="1069252"/>
            <a:ext cx="7332955" cy="1242873"/>
          </a:xfrm>
          <a:prstGeom prst="rect">
            <a:avLst/>
          </a:prstGeom>
          <a:solidFill>
            <a:srgbClr val="C90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C90D6E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023FA1-0D78-4476-B988-2A2C93D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15" y="1144394"/>
            <a:ext cx="7886700" cy="1325563"/>
          </a:xfrm>
        </p:spPr>
        <p:txBody>
          <a:bodyPr/>
          <a:lstStyle/>
          <a:p>
            <a:endParaRPr lang="es-CO" dirty="0">
              <a:solidFill>
                <a:srgbClr val="FFFFFF"/>
              </a:solidFill>
              <a:latin typeface="A little sunshine" panose="02000603000000000000" pitchFamily="2" charset="0"/>
              <a:ea typeface="A little sunshine" panose="020006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99E57-DC42-4EAF-8EA8-7E914FB6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7789"/>
            <a:ext cx="7886700" cy="354917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viar Dreams" panose="020B04020202040205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Caviar Dreams" panose="020B04020202040205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s-CO" dirty="0">
              <a:latin typeface="Caviar Dreams" panose="020B0402020204020504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194ED71-1960-4DDD-94FA-8D612FA4D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470" y="1464275"/>
            <a:ext cx="676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C061D23-117A-4ADE-AF6A-08F864BB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803" y="3357978"/>
            <a:ext cx="7989339" cy="547764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FF18C4B-3D82-43DA-9BA8-FF44C0A87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029" y="5442370"/>
            <a:ext cx="1334773" cy="13088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99639A-D0F3-4C0F-971F-D583783CB530}"/>
              </a:ext>
            </a:extLst>
          </p:cNvPr>
          <p:cNvSpPr/>
          <p:nvPr/>
        </p:nvSpPr>
        <p:spPr>
          <a:xfrm>
            <a:off x="0" y="1069252"/>
            <a:ext cx="7332955" cy="1242873"/>
          </a:xfrm>
          <a:prstGeom prst="rect">
            <a:avLst/>
          </a:prstGeom>
          <a:solidFill>
            <a:srgbClr val="17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C90D6E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023FA1-0D78-4476-B988-2A2C93D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15" y="1144395"/>
            <a:ext cx="5656740" cy="1031000"/>
          </a:xfrm>
        </p:spPr>
        <p:txBody>
          <a:bodyPr/>
          <a:lstStyle/>
          <a:p>
            <a:endParaRPr lang="es-CO" dirty="0">
              <a:solidFill>
                <a:srgbClr val="FFFFFF"/>
              </a:solidFill>
              <a:latin typeface="A little sunshine" panose="02000603000000000000" pitchFamily="2" charset="0"/>
              <a:ea typeface="A little sunshine" panose="020006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99E57-DC42-4EAF-8EA8-7E914FB6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7789"/>
            <a:ext cx="7886700" cy="3549173"/>
          </a:xfrm>
        </p:spPr>
        <p:txBody>
          <a:bodyPr/>
          <a:lstStyle/>
          <a:p>
            <a:endParaRPr lang="es-CO" dirty="0">
              <a:latin typeface="Antipasto" panose="02000506000000020004" pitchFamily="2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F119DE5-6202-4A75-8D72-55E6E9926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650" y="1327669"/>
            <a:ext cx="800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C061D23-117A-4ADE-AF6A-08F864BB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803" y="3357978"/>
            <a:ext cx="7989339" cy="547764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8986EF-6F1E-4954-AE63-288C5EDE0CA0}"/>
              </a:ext>
            </a:extLst>
          </p:cNvPr>
          <p:cNvSpPr txBox="1">
            <a:spLocks/>
          </p:cNvSpPr>
          <p:nvPr/>
        </p:nvSpPr>
        <p:spPr>
          <a:xfrm>
            <a:off x="628650" y="181674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C291D8D-8F6B-4F09-BA16-4215A2CA5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355" y="1695077"/>
            <a:ext cx="1768258" cy="17339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6BC33-9B1B-4509-BB08-64C3B676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656" y="3285246"/>
            <a:ext cx="2747656" cy="1325563"/>
          </a:xfrm>
        </p:spPr>
        <p:txBody>
          <a:bodyPr>
            <a:normAutofit/>
          </a:bodyPr>
          <a:lstStyle/>
          <a:p>
            <a:r>
              <a:rPr lang="es-MX" sz="8800" b="1" dirty="0">
                <a:solidFill>
                  <a:srgbClr val="C90D6E"/>
                </a:solidFill>
                <a:latin typeface="A little sunshine" panose="02000603000000000000" pitchFamily="2" charset="0"/>
                <a:ea typeface="A little sunshine" panose="02000603000000000000" pitchFamily="2" charset="0"/>
              </a:rPr>
              <a:t>Gracias </a:t>
            </a:r>
            <a:endParaRPr lang="es-CO" sz="8800" b="1" dirty="0">
              <a:solidFill>
                <a:srgbClr val="C90D6E"/>
              </a:solidFill>
              <a:latin typeface="A little sunshine" panose="02000603000000000000" pitchFamily="2" charset="0"/>
              <a:ea typeface="A little sunshine" panose="02000603000000000000" pitchFamily="2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D85E71E-2305-414B-822B-9F9C47315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0758" y="4414316"/>
            <a:ext cx="1819453" cy="4332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7D693B-A037-499B-A93D-0A19ACB89C30}"/>
              </a:ext>
            </a:extLst>
          </p:cNvPr>
          <p:cNvSpPr txBox="1"/>
          <p:nvPr/>
        </p:nvSpPr>
        <p:spPr>
          <a:xfrm>
            <a:off x="3710734" y="4847519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@</a:t>
            </a:r>
            <a:r>
              <a:rPr lang="es-CO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tipasto" panose="02000506000000020004" pitchFamily="2" charset="0"/>
              </a:rPr>
              <a:t>desarrolloenred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02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69</Words>
  <Application>Microsoft Office PowerPoint</Application>
  <PresentationFormat>Presentación en pantalla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 little sunshine</vt:lpstr>
      <vt:lpstr>Antipasto</vt:lpstr>
      <vt:lpstr>Arial</vt:lpstr>
      <vt:lpstr>Calibri</vt:lpstr>
      <vt:lpstr>Calibri Light</vt:lpstr>
      <vt:lpstr>Caviar Dreams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Viviana Romaña R.</dc:creator>
  <cp:lastModifiedBy>Viviana Romaña R.</cp:lastModifiedBy>
  <cp:revision>3</cp:revision>
  <dcterms:created xsi:type="dcterms:W3CDTF">2022-05-13T17:43:35Z</dcterms:created>
  <dcterms:modified xsi:type="dcterms:W3CDTF">2022-05-13T20:14:15Z</dcterms:modified>
</cp:coreProperties>
</file>