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B66B-05AF-4C36-8A35-2C9FF54E1E43}" type="datetimeFigureOut">
              <a:rPr lang="he-IL" smtClean="0"/>
              <a:t>כ"ט/טבת/תשע"ז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44A-48AC-4C8D-9736-DBEC4CDF4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35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B66B-05AF-4C36-8A35-2C9FF54E1E43}" type="datetimeFigureOut">
              <a:rPr lang="he-IL" smtClean="0"/>
              <a:t>כ"ט/טבת/תשע"ז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44A-48AC-4C8D-9736-DBEC4CDF4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512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B66B-05AF-4C36-8A35-2C9FF54E1E43}" type="datetimeFigureOut">
              <a:rPr lang="he-IL" smtClean="0"/>
              <a:t>כ"ט/טבת/תשע"ז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44A-48AC-4C8D-9736-DBEC4CDF4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731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B66B-05AF-4C36-8A35-2C9FF54E1E43}" type="datetimeFigureOut">
              <a:rPr lang="he-IL" smtClean="0"/>
              <a:t>כ"ט/טבת/תשע"ז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44A-48AC-4C8D-9736-DBEC4CDF4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333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B66B-05AF-4C36-8A35-2C9FF54E1E43}" type="datetimeFigureOut">
              <a:rPr lang="he-IL" smtClean="0"/>
              <a:t>כ"ט/טבת/תשע"ז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44A-48AC-4C8D-9736-DBEC4CDF4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514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B66B-05AF-4C36-8A35-2C9FF54E1E43}" type="datetimeFigureOut">
              <a:rPr lang="he-IL" smtClean="0"/>
              <a:t>כ"ט/טבת/תשע"ז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44A-48AC-4C8D-9736-DBEC4CDF4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528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B66B-05AF-4C36-8A35-2C9FF54E1E43}" type="datetimeFigureOut">
              <a:rPr lang="he-IL" smtClean="0"/>
              <a:t>כ"ט/טבת/תשע"ז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44A-48AC-4C8D-9736-DBEC4CDF4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0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B66B-05AF-4C36-8A35-2C9FF54E1E43}" type="datetimeFigureOut">
              <a:rPr lang="he-IL" smtClean="0"/>
              <a:t>כ"ט/טבת/תשע"ז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44A-48AC-4C8D-9736-DBEC4CDF4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221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B66B-05AF-4C36-8A35-2C9FF54E1E43}" type="datetimeFigureOut">
              <a:rPr lang="he-IL" smtClean="0"/>
              <a:t>כ"ט/טבת/תשע"ז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44A-48AC-4C8D-9736-DBEC4CDF4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234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B66B-05AF-4C36-8A35-2C9FF54E1E43}" type="datetimeFigureOut">
              <a:rPr lang="he-IL" smtClean="0"/>
              <a:t>כ"ט/טבת/תשע"ז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44A-48AC-4C8D-9736-DBEC4CDF4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965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B66B-05AF-4C36-8A35-2C9FF54E1E43}" type="datetimeFigureOut">
              <a:rPr lang="he-IL" smtClean="0"/>
              <a:t>כ"ט/טבת/תשע"ז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44A-48AC-4C8D-9736-DBEC4CDF4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477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B66B-05AF-4C36-8A35-2C9FF54E1E43}" type="datetimeFigureOut">
              <a:rPr lang="he-IL" smtClean="0"/>
              <a:t>כ"ט/טבת/תשע"ז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0B44A-48AC-4C8D-9736-DBEC4CDF4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47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0302" y="775188"/>
            <a:ext cx="6183923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0" dirty="0">
                <a:latin typeface="AR BERKLEY" panose="02000000000000000000" pitchFamily="2" charset="0"/>
              </a:rPr>
              <a:t>Pac-Ban</a:t>
            </a:r>
            <a:endParaRPr lang="he-IL" sz="10000" dirty="0">
              <a:latin typeface="AR BERKLEY" panose="02000000000000000000" pitchFamily="2" charset="0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63" y="2914791"/>
            <a:ext cx="3986946" cy="315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9099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</Words>
  <Application>Microsoft Office PowerPoint</Application>
  <PresentationFormat>מסך רחב</PresentationFormat>
  <Paragraphs>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AR BERKLEY</vt:lpstr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Shir</dc:creator>
  <cp:lastModifiedBy>Shir</cp:lastModifiedBy>
  <cp:revision>4</cp:revision>
  <dcterms:created xsi:type="dcterms:W3CDTF">2017-01-27T20:34:47Z</dcterms:created>
  <dcterms:modified xsi:type="dcterms:W3CDTF">2017-01-27T21:11:42Z</dcterms:modified>
</cp:coreProperties>
</file>