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BDCD-838A-4D6E-A8EA-7BD9832F4EB7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6B2C-0997-4D8C-A789-655E75C9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6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BDCD-838A-4D6E-A8EA-7BD9832F4EB7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6B2C-0997-4D8C-A789-655E75C9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7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BDCD-838A-4D6E-A8EA-7BD9832F4EB7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6B2C-0997-4D8C-A789-655E75C9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8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BDCD-838A-4D6E-A8EA-7BD9832F4EB7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6B2C-0997-4D8C-A789-655E75C9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8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BDCD-838A-4D6E-A8EA-7BD9832F4EB7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6B2C-0997-4D8C-A789-655E75C9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6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BDCD-838A-4D6E-A8EA-7BD9832F4EB7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6B2C-0997-4D8C-A789-655E75C9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2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BDCD-838A-4D6E-A8EA-7BD9832F4EB7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6B2C-0997-4D8C-A789-655E75C9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7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BDCD-838A-4D6E-A8EA-7BD9832F4EB7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6B2C-0997-4D8C-A789-655E75C9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9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BDCD-838A-4D6E-A8EA-7BD9832F4EB7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6B2C-0997-4D8C-A789-655E75C9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7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BDCD-838A-4D6E-A8EA-7BD9832F4EB7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6B2C-0997-4D8C-A789-655E75C9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3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BDCD-838A-4D6E-A8EA-7BD9832F4EB7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6B2C-0997-4D8C-A789-655E75C9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8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BDCD-838A-4D6E-A8EA-7BD9832F4EB7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D6B2C-0997-4D8C-A789-655E75C9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1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087156" y="573107"/>
            <a:ext cx="3902298" cy="5383370"/>
            <a:chOff x="3400023" y="965915"/>
            <a:chExt cx="3902298" cy="5383370"/>
          </a:xfrm>
        </p:grpSpPr>
        <p:sp>
          <p:nvSpPr>
            <p:cNvPr id="5" name="Rectangle 4"/>
            <p:cNvSpPr/>
            <p:nvPr/>
          </p:nvSpPr>
          <p:spPr>
            <a:xfrm>
              <a:off x="3400023" y="965915"/>
              <a:ext cx="3902298" cy="53833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47752" y="1390918"/>
              <a:ext cx="3232597" cy="1223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Morning venue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747752" y="2910625"/>
              <a:ext cx="3232597" cy="13136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Lunch 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47752" y="4443212"/>
              <a:ext cx="3232597" cy="862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Dinner 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47752" y="5602310"/>
              <a:ext cx="3232597" cy="566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Pub </a:t>
              </a:r>
              <a:endParaRPr lang="en-US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1184856" y="566669"/>
            <a:ext cx="1854558" cy="5280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Search filters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93195" y="5261017"/>
            <a:ext cx="953036" cy="4636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271233" y="5280333"/>
            <a:ext cx="965915" cy="502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714445" y="1107574"/>
            <a:ext cx="1622738" cy="8371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Replace?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714445" y="2421227"/>
            <a:ext cx="1622738" cy="8371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Replace?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714445" y="3767071"/>
            <a:ext cx="1622738" cy="8371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Replace?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714445" y="5009881"/>
            <a:ext cx="1622738" cy="8371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5003" y="180304"/>
            <a:ext cx="188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39403" y="998110"/>
            <a:ext cx="1506828" cy="1835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LL from browser </a:t>
            </a:r>
            <a:r>
              <a:rPr lang="en-US" dirty="0" err="1" smtClean="0"/>
              <a:t>api</a:t>
            </a:r>
            <a:r>
              <a:rPr lang="en-US" dirty="0" smtClean="0"/>
              <a:t>, point on embedded google map or user input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339403" y="3078051"/>
            <a:ext cx="1506828" cy="9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Filters like “vegan” 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3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914401" y="373474"/>
            <a:ext cx="3902298" cy="5383370"/>
            <a:chOff x="3400023" y="965915"/>
            <a:chExt cx="3902298" cy="5383370"/>
          </a:xfrm>
        </p:grpSpPr>
        <p:sp>
          <p:nvSpPr>
            <p:cNvPr id="5" name="Rectangle 4"/>
            <p:cNvSpPr/>
            <p:nvPr/>
          </p:nvSpPr>
          <p:spPr>
            <a:xfrm>
              <a:off x="3400023" y="965915"/>
              <a:ext cx="3902298" cy="53833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47752" y="1390918"/>
              <a:ext cx="3232597" cy="1223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Morning venue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747752" y="2910625"/>
              <a:ext cx="3232597" cy="13136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Lunch 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47752" y="4443212"/>
              <a:ext cx="3232597" cy="862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Dinner 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47752" y="5602310"/>
              <a:ext cx="3232597" cy="566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Pub </a:t>
              </a:r>
              <a:endParaRPr lang="en-US" dirty="0"/>
            </a:p>
          </p:txBody>
        </p:sp>
      </p:grpSp>
      <p:sp>
        <p:nvSpPr>
          <p:cNvPr id="15" name="Oval 14"/>
          <p:cNvSpPr/>
          <p:nvPr/>
        </p:nvSpPr>
        <p:spPr>
          <a:xfrm>
            <a:off x="3541690" y="907941"/>
            <a:ext cx="1622738" cy="8371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Replace?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541690" y="2221594"/>
            <a:ext cx="1622738" cy="8371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Replace?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541690" y="3567438"/>
            <a:ext cx="1622738" cy="8371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Replace?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541690" y="4810248"/>
            <a:ext cx="1622738" cy="8371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Replace?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340958" y="373474"/>
            <a:ext cx="4314423" cy="5872766"/>
            <a:chOff x="4919729" y="386366"/>
            <a:chExt cx="5422005" cy="5872766"/>
          </a:xfrm>
        </p:grpSpPr>
        <p:sp>
          <p:nvSpPr>
            <p:cNvPr id="2" name="Rectangle 1"/>
            <p:cNvSpPr/>
            <p:nvPr/>
          </p:nvSpPr>
          <p:spPr>
            <a:xfrm>
              <a:off x="4919729" y="386366"/>
              <a:ext cx="5422005" cy="58727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486208" y="521584"/>
              <a:ext cx="4198706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Replace dialog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486206" y="1236372"/>
              <a:ext cx="4198709" cy="4488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Table of results</a:t>
              </a:r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5409127" y="2318184"/>
            <a:ext cx="1687132" cy="1249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Opens modal</a:t>
            </a:r>
          </a:p>
        </p:txBody>
      </p:sp>
    </p:spTree>
    <p:extLst>
      <p:ext uri="{BB962C8B-B14F-4D97-AF65-F5344CB8AC3E}">
        <p14:creationId xmlns:p14="http://schemas.microsoft.com/office/powerpoint/2010/main" val="159433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2580" y="502276"/>
            <a:ext cx="10006885" cy="811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venues by name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2580" y="1545465"/>
            <a:ext cx="10006885" cy="484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4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0005" y="386366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Venue information page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850005" y="1030311"/>
            <a:ext cx="10496282" cy="1300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Venue information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0005" y="3825024"/>
            <a:ext cx="10496282" cy="278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0005" y="2562896"/>
            <a:ext cx="10496282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review…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107584" y="5499279"/>
            <a:ext cx="8435662" cy="7856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 content</a:t>
            </a:r>
            <a:endParaRPr lang="en-US" dirty="0"/>
          </a:p>
        </p:txBody>
      </p:sp>
      <p:sp>
        <p:nvSpPr>
          <p:cNvPr id="10" name="5-Point Star 9"/>
          <p:cNvSpPr/>
          <p:nvPr/>
        </p:nvSpPr>
        <p:spPr>
          <a:xfrm>
            <a:off x="9800825" y="5499279"/>
            <a:ext cx="785611" cy="721217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9800825" y="4481848"/>
            <a:ext cx="1184856" cy="824248"/>
          </a:xfrm>
          <a:prstGeom prst="wedgeRect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Voting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5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76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Dror</dc:creator>
  <cp:lastModifiedBy>Dror</cp:lastModifiedBy>
  <cp:revision>4</cp:revision>
  <dcterms:created xsi:type="dcterms:W3CDTF">2017-01-03T12:35:56Z</dcterms:created>
  <dcterms:modified xsi:type="dcterms:W3CDTF">2017-01-03T12:55:59Z</dcterms:modified>
</cp:coreProperties>
</file>