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63" r:id="rId1"/>
    <p:sldMasterId id="2147483962" r:id="rId2"/>
  </p:sldMasterIdLst>
  <p:notesMasterIdLst>
    <p:notesMasterId r:id="rId18"/>
  </p:notesMasterIdLst>
  <p:sldIdLst>
    <p:sldId id="256" r:id="rId3"/>
    <p:sldId id="436" r:id="rId4"/>
    <p:sldId id="438" r:id="rId5"/>
    <p:sldId id="457" r:id="rId6"/>
    <p:sldId id="450" r:id="rId7"/>
    <p:sldId id="459" r:id="rId8"/>
    <p:sldId id="452" r:id="rId9"/>
    <p:sldId id="439" r:id="rId10"/>
    <p:sldId id="458" r:id="rId11"/>
    <p:sldId id="441" r:id="rId12"/>
    <p:sldId id="420" r:id="rId13"/>
    <p:sldId id="549" r:id="rId14"/>
    <p:sldId id="548" r:id="rId15"/>
    <p:sldId id="265" r:id="rId16"/>
    <p:sldId id="339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xample" id="{29CE7E0A-3C3D-D041-9170-2845054E1735}">
          <p14:sldIdLst>
            <p14:sldId id="256"/>
            <p14:sldId id="436"/>
            <p14:sldId id="438"/>
            <p14:sldId id="457"/>
            <p14:sldId id="450"/>
            <p14:sldId id="459"/>
            <p14:sldId id="452"/>
            <p14:sldId id="439"/>
            <p14:sldId id="458"/>
            <p14:sldId id="441"/>
            <p14:sldId id="420"/>
            <p14:sldId id="549"/>
            <p14:sldId id="548"/>
            <p14:sldId id="265"/>
            <p14:sldId id="3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67EC"/>
    <a:srgbClr val="D8B7EE"/>
    <a:srgbClr val="4F9404"/>
    <a:srgbClr val="AB840E"/>
    <a:srgbClr val="7EB5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62"/>
    <p:restoredTop sz="96327"/>
  </p:normalViewPr>
  <p:slideViewPr>
    <p:cSldViewPr snapToGrid="0" snapToObjects="1" showGuides="1">
      <p:cViewPr varScale="1">
        <p:scale>
          <a:sx n="189" d="100"/>
          <a:sy n="189" d="100"/>
        </p:scale>
        <p:origin x="432" y="176"/>
      </p:cViewPr>
      <p:guideLst>
        <p:guide orient="horz" pos="15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7B75F-031B-D94F-A832-A7A8FEAC6102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F522C-A00F-9F4F-A994-14DE2F72A7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5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picture containing chart&#10;&#10;Description automatically generated">
            <a:extLst>
              <a:ext uri="{FF2B5EF4-FFF2-40B4-BE49-F238E27FC236}">
                <a16:creationId xmlns:a16="http://schemas.microsoft.com/office/drawing/2014/main" id="{043F66C0-CE24-C14B-9F62-89FCACBF9E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62500" y="-430619"/>
            <a:ext cx="43815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825" y="627063"/>
            <a:ext cx="4105275" cy="1944687"/>
          </a:xfrm>
        </p:spPr>
        <p:txBody>
          <a:bodyPr anchor="b">
            <a:normAutofit/>
          </a:bodyPr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825" y="2801679"/>
            <a:ext cx="4105275" cy="106547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9FE10E46-C9E9-6B47-8CFD-8634AFD9DB1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6581" y="226680"/>
            <a:ext cx="1004899" cy="48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7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A7055A2-0B5C-73F2-C2DB-FC7245A7AB3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4500563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18"/>
            <a:ext cx="4143431" cy="2358033"/>
          </a:xfrm>
        </p:spPr>
        <p:txBody>
          <a:bodyPr/>
          <a:lstStyle>
            <a:lvl1pPr>
              <a:lnSpc>
                <a:spcPct val="100000"/>
              </a:lnSpc>
              <a:defRPr sz="3225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04A9AD-5866-6BA4-C928-31A5F88EF1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99" y="4533138"/>
            <a:ext cx="1851467" cy="428625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4A8A02-E5FB-018D-1574-2015680C3A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1487" y="4531777"/>
            <a:ext cx="1851467" cy="428625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8F6040-10C6-A4A5-7C1E-09A9F553C0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3894" y="4697611"/>
            <a:ext cx="61428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9518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23798D-A03E-2BC6-136A-14C1E387E723}"/>
              </a:ext>
            </a:extLst>
          </p:cNvPr>
          <p:cNvSpPr/>
          <p:nvPr userDrawn="1"/>
        </p:nvSpPr>
        <p:spPr bwMode="auto">
          <a:xfrm>
            <a:off x="0" y="0"/>
            <a:ext cx="9144000" cy="4500563"/>
          </a:xfrm>
          <a:prstGeom prst="rect">
            <a:avLst/>
          </a:prstGeom>
          <a:solidFill>
            <a:srgbClr val="E5F6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4286" tIns="34286" rIns="34286" bIns="34286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342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525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18"/>
            <a:ext cx="4143431" cy="1715095"/>
          </a:xfrm>
        </p:spPr>
        <p:txBody>
          <a:bodyPr/>
          <a:lstStyle>
            <a:lvl1pPr>
              <a:lnSpc>
                <a:spcPct val="100000"/>
              </a:lnSpc>
              <a:defRPr sz="3225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8CADC67-06E4-9D0B-7A49-159C1E99D5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99" y="4533138"/>
            <a:ext cx="1851467" cy="428625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AFC6AD-C46B-8438-C789-096006859E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1487" y="4531777"/>
            <a:ext cx="1851467" cy="428625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12723-D775-EE21-95A9-8E6D8BA4D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3894" y="4697611"/>
            <a:ext cx="61428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7043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18"/>
            <a:ext cx="4143431" cy="1715095"/>
          </a:xfrm>
        </p:spPr>
        <p:txBody>
          <a:bodyPr/>
          <a:lstStyle>
            <a:lvl1pPr>
              <a:lnSpc>
                <a:spcPct val="100000"/>
              </a:lnSpc>
              <a:defRPr sz="32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09496-D938-6EB1-106C-48C5E423EA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3894" y="4697611"/>
            <a:ext cx="61428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7865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18"/>
            <a:ext cx="4143431" cy="1715095"/>
          </a:xfrm>
        </p:spPr>
        <p:txBody>
          <a:bodyPr/>
          <a:lstStyle>
            <a:lvl1pPr>
              <a:lnSpc>
                <a:spcPct val="100000"/>
              </a:lnSpc>
              <a:defRPr sz="3225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2629C-3C99-5809-3D6C-46ACEB922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5999" y="4673727"/>
            <a:ext cx="4143431" cy="28575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5E26C6-9CEF-2A61-0C64-FAACB68F53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53894" y="4697611"/>
            <a:ext cx="61428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749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85689" y="213718"/>
            <a:ext cx="4142836" cy="471547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18"/>
            <a:ext cx="3787409" cy="3929658"/>
          </a:xfrm>
        </p:spPr>
        <p:txBody>
          <a:bodyPr/>
          <a:lstStyle>
            <a:lvl1pPr>
              <a:lnSpc>
                <a:spcPct val="100000"/>
              </a:lnSpc>
              <a:defRPr sz="3225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5CD4FC-3A11-28F6-09EF-9089FE9596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6665" y="4697611"/>
            <a:ext cx="61428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1400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785689" y="213718"/>
            <a:ext cx="4142836" cy="471547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572643"/>
            <a:ext cx="3786885" cy="3501628"/>
          </a:xfrm>
        </p:spPr>
        <p:txBody>
          <a:bodyPr/>
          <a:lstStyle>
            <a:lvl1pPr>
              <a:lnSpc>
                <a:spcPct val="100000"/>
              </a:lnSpc>
              <a:defRPr sz="3225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E74B7-8F2A-46A5-97C4-76677246C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999" y="216027"/>
            <a:ext cx="3786885" cy="214313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0A3D1-7815-E46E-77D1-E2DC099B47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6665" y="4697611"/>
            <a:ext cx="614283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0936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18"/>
            <a:ext cx="1858324" cy="1715095"/>
          </a:xfr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443B4-0187-FC99-0FDE-8EB191B6C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5689" y="213718"/>
            <a:ext cx="1857133" cy="4286845"/>
          </a:xfrm>
        </p:spPr>
        <p:txBody>
          <a:bodyPr/>
          <a:lstStyle>
            <a:lvl1pPr defTabSz="435483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435483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435483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435483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435483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647AD3-098B-D1AB-C8D8-463E38402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72582" y="213718"/>
            <a:ext cx="1855943" cy="4286845"/>
          </a:xfrm>
        </p:spPr>
        <p:txBody>
          <a:bodyPr/>
          <a:lstStyle>
            <a:lvl1pPr defTabSz="435483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435483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435483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435483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435483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5D1D2A7-CF30-5698-14FC-F71CB82D5B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28AA764-A00C-AFFF-7F3F-49A733DCD47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13094" y="4801588"/>
            <a:ext cx="1858324" cy="142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3940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18"/>
            <a:ext cx="4143431" cy="1072158"/>
          </a:xfrm>
        </p:spPr>
        <p:txBody>
          <a:bodyPr rIns="457200"/>
          <a:lstStyle>
            <a:lvl1pPr>
              <a:lnSpc>
                <a:spcPct val="10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4B74093-A800-CB62-8607-A04D569204E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289B0F8-E9A7-CF76-E87F-8D4302E8DA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13094" y="4801588"/>
            <a:ext cx="1858324" cy="142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3910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7EC0-4BFB-A603-5703-0D692C62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75" y="157734"/>
            <a:ext cx="6427347" cy="3071813"/>
          </a:xfrm>
        </p:spPr>
        <p:txBody>
          <a:bodyPr/>
          <a:lstStyle>
            <a:lvl1pPr>
              <a:defRPr sz="6450" b="0" i="0">
                <a:solidFill>
                  <a:schemeClr val="tx2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6697187-0170-8894-23C9-28F80A0C3B2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C591478-AD3F-2EF7-29A4-36A887DC195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13094" y="4801588"/>
            <a:ext cx="1858324" cy="142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0837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head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18"/>
            <a:ext cx="3715457" cy="1072158"/>
          </a:xfr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4631A-4ED7-F527-1CBC-9AF7BE2CB6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7097" y="168021"/>
            <a:ext cx="4140238" cy="321528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 marL="219456" indent="-219456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tx2"/>
                </a:solidFill>
              </a:defRPr>
            </a:lvl2pPr>
            <a:lvl3pPr marL="411480" indent="-219456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tx2"/>
                </a:solidFill>
              </a:defRPr>
            </a:lvl3pPr>
            <a:lvl4pPr marL="658368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2E6DCD-41A5-9DA3-C061-E8DA39B9905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BE5947E-6D4A-9E09-E5A6-D31DBCAEE2C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13094" y="4801588"/>
            <a:ext cx="1858324" cy="142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0607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AA7CBE-D067-A747-A1B6-0CCF6816EF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111642"/>
            <a:ext cx="8642350" cy="4404796"/>
          </a:xfrm>
        </p:spPr>
        <p:txBody>
          <a:bodyPr>
            <a:normAutofit/>
          </a:bodyPr>
          <a:lstStyle>
            <a:lvl1pPr marL="0" indent="0">
              <a:buNone/>
              <a:defRPr sz="9600">
                <a:solidFill>
                  <a:schemeClr val="accent1"/>
                </a:solidFill>
                <a:latin typeface="WORK SANS MEDIUM ROMAN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01036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stand-al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57734"/>
            <a:ext cx="5497590" cy="3643908"/>
          </a:xfrm>
        </p:spPr>
        <p:txBody>
          <a:bodyPr/>
          <a:lstStyle>
            <a:lvl1pPr>
              <a:lnSpc>
                <a:spcPct val="100000"/>
              </a:lnSpc>
              <a:defRPr sz="3225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2510822-3D1B-0CFC-3FF0-1E55DA550F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FCFA7EA-8E9F-E01B-AB9C-B7BE7D3D11E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13094" y="4801588"/>
            <a:ext cx="1858324" cy="142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03199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20D7FD-6784-59C5-938D-4728A153F5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999" y="3487293"/>
            <a:ext cx="4143431" cy="1328738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9675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↗︎00M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F395CBF-E65B-9A42-BAE5-C2B2BD9B7B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85689" y="3486150"/>
            <a:ext cx="4142836" cy="1328738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9675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+00%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7285B0-4A1E-8885-0C0E-77D0ECA9C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85689" y="216027"/>
            <a:ext cx="2857128" cy="235803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1pPr>
            <a:lvl2pPr marL="150876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2pPr>
            <a:lvl3pPr marL="301752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3pPr>
            <a:lvl4pPr marL="418338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5E03B0-C633-E81D-0D42-3FCCAFD64B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99" y="216027"/>
            <a:ext cx="2858318" cy="235803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1pPr>
            <a:lvl2pPr marL="150876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2pPr>
            <a:lvl3pPr marL="301752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3pPr>
            <a:lvl4pPr marL="418338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44518A-7FBB-67DA-E35B-8BC0AAFC6062}"/>
              </a:ext>
            </a:extLst>
          </p:cNvPr>
          <p:cNvCxnSpPr/>
          <p:nvPr userDrawn="1"/>
        </p:nvCxnSpPr>
        <p:spPr bwMode="auto">
          <a:xfrm>
            <a:off x="4572000" y="21371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">
            <a:extLst>
              <a:ext uri="{FF2B5EF4-FFF2-40B4-BE49-F238E27FC236}">
                <a16:creationId xmlns:a16="http://schemas.microsoft.com/office/drawing/2014/main" id="{160DC6C8-AF18-F14B-A164-C49B271F59A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F3E002C-97C5-3260-CB49-7E93DF3397C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13094" y="4801588"/>
            <a:ext cx="1858324" cy="142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78196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87475" y="159930"/>
            <a:ext cx="1855943" cy="714971"/>
          </a:xfrm>
        </p:spPr>
        <p:txBody>
          <a:bodyPr/>
          <a:lstStyle>
            <a:lvl1pPr>
              <a:lnSpc>
                <a:spcPct val="90000"/>
              </a:lnSpc>
              <a:defRPr sz="487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71392" y="161120"/>
            <a:ext cx="1855943" cy="713780"/>
          </a:xfrm>
        </p:spPr>
        <p:txBody>
          <a:bodyPr/>
          <a:lstStyle>
            <a:lvl1pPr>
              <a:lnSpc>
                <a:spcPct val="90000"/>
              </a:lnSpc>
              <a:defRPr sz="487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99987" y="161163"/>
            <a:ext cx="1856538" cy="715467"/>
          </a:xfrm>
        </p:spPr>
        <p:txBody>
          <a:bodyPr/>
          <a:lstStyle>
            <a:lvl1pPr>
              <a:lnSpc>
                <a:spcPct val="90000"/>
              </a:lnSpc>
              <a:defRPr sz="4875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1072158"/>
          </a:xfrm>
        </p:spPr>
        <p:txBody>
          <a:bodyPr/>
          <a:lstStyle>
            <a:lvl1pPr>
              <a:lnSpc>
                <a:spcPct val="110000"/>
              </a:lnSpc>
              <a:defRPr sz="13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9987" y="4516041"/>
            <a:ext cx="1856538" cy="428625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54864" indent="-54864"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09728" indent="-54864"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164592" indent="-54864"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99987" y="874901"/>
            <a:ext cx="1856538" cy="362739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5689" y="875495"/>
            <a:ext cx="1857133" cy="362506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71392" y="874900"/>
            <a:ext cx="1857133" cy="362506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A7B871-06B9-0A3F-4D1D-A14D572C26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5DBF980-9C8F-3F7A-E896-C207BA2781B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13094" y="4801588"/>
            <a:ext cx="1858324" cy="142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68050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1813D-DA09-FCA0-D570-1E2D428C59E9}"/>
              </a:ext>
            </a:extLst>
          </p:cNvPr>
          <p:cNvCxnSpPr/>
          <p:nvPr userDrawn="1"/>
        </p:nvCxnSpPr>
        <p:spPr bwMode="auto">
          <a:xfrm>
            <a:off x="213094" y="2286000"/>
            <a:ext cx="871543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4B48808-B77B-7E67-E7EA-BCC945D4D5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5475" y="150876"/>
            <a:ext cx="1855943" cy="2000846"/>
          </a:xfrm>
        </p:spPr>
        <p:txBody>
          <a:bodyPr/>
          <a:lstStyle>
            <a:lvl1pPr>
              <a:lnSpc>
                <a:spcPct val="100000"/>
              </a:lnSpc>
              <a:defRPr sz="3225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+000%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78CF2-9CD6-2749-A489-08A4608D0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9987" y="150876"/>
            <a:ext cx="4142836" cy="200084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225">
                <a:solidFill>
                  <a:schemeClr val="tx1"/>
                </a:solidFill>
              </a:defRPr>
            </a:lvl1pPr>
            <a:lvl2pPr marL="294894" indent="-294894">
              <a:lnSpc>
                <a:spcPct val="100000"/>
              </a:lnSpc>
              <a:spcBef>
                <a:spcPts val="0"/>
              </a:spcBef>
              <a:defRPr sz="3225">
                <a:solidFill>
                  <a:schemeClr val="tx1"/>
                </a:solidFill>
              </a:defRPr>
            </a:lvl2pPr>
            <a:lvl3pPr marL="562356" indent="-294894">
              <a:lnSpc>
                <a:spcPct val="100000"/>
              </a:lnSpc>
              <a:spcBef>
                <a:spcPts val="0"/>
              </a:spcBef>
              <a:defRPr sz="3225">
                <a:solidFill>
                  <a:schemeClr val="tx1"/>
                </a:solidFill>
              </a:defRPr>
            </a:lvl3pPr>
            <a:lvl4pPr marL="857250" indent="-294894">
              <a:lnSpc>
                <a:spcPct val="100000"/>
              </a:lnSpc>
              <a:spcBef>
                <a:spcPts val="0"/>
              </a:spcBef>
              <a:defRPr sz="3225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3225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6C1F9D-1D2C-5BDA-E821-35CB4A8708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475" y="2428875"/>
            <a:ext cx="1855943" cy="2000250"/>
          </a:xfrm>
        </p:spPr>
        <p:txBody>
          <a:bodyPr/>
          <a:lstStyle>
            <a:lvl1pPr>
              <a:lnSpc>
                <a:spcPct val="100000"/>
              </a:lnSpc>
              <a:defRPr sz="3225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defRPr sz="3225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defRPr sz="3225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defRPr sz="3225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defRPr sz="3225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+000M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97FE8A-75E3-6FC8-02DD-50E0A4C8C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99987" y="2428875"/>
            <a:ext cx="4142836" cy="200025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225">
                <a:solidFill>
                  <a:schemeClr val="tx1"/>
                </a:solidFill>
              </a:defRPr>
            </a:lvl1pPr>
            <a:lvl2pPr marL="294894" indent="-294894">
              <a:lnSpc>
                <a:spcPct val="100000"/>
              </a:lnSpc>
              <a:spcBef>
                <a:spcPts val="0"/>
              </a:spcBef>
              <a:defRPr sz="3225">
                <a:solidFill>
                  <a:schemeClr val="tx1"/>
                </a:solidFill>
              </a:defRPr>
            </a:lvl2pPr>
            <a:lvl3pPr marL="562356" indent="-294894">
              <a:lnSpc>
                <a:spcPct val="100000"/>
              </a:lnSpc>
              <a:spcBef>
                <a:spcPts val="0"/>
              </a:spcBef>
              <a:defRPr sz="3225">
                <a:solidFill>
                  <a:schemeClr val="tx1"/>
                </a:solidFill>
              </a:defRPr>
            </a:lvl3pPr>
            <a:lvl4pPr marL="857250" indent="-294894">
              <a:lnSpc>
                <a:spcPct val="100000"/>
              </a:lnSpc>
              <a:spcBef>
                <a:spcPts val="0"/>
              </a:spcBef>
              <a:defRPr sz="3225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3225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EE9E1A-5619-752E-836B-A127FD2C7D7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837D060-1DA4-2AC5-AC63-E1AFDD16370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13094" y="4801588"/>
            <a:ext cx="1858324" cy="142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64434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7931BB-B3EF-829C-B354-B048514D5138}"/>
              </a:ext>
            </a:extLst>
          </p:cNvPr>
          <p:cNvCxnSpPr/>
          <p:nvPr userDrawn="1"/>
        </p:nvCxnSpPr>
        <p:spPr bwMode="auto">
          <a:xfrm>
            <a:off x="2499987" y="3071813"/>
            <a:ext cx="642853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03109C-6DA9-8F27-B4B1-EE276442E489}"/>
              </a:ext>
            </a:extLst>
          </p:cNvPr>
          <p:cNvCxnSpPr/>
          <p:nvPr userDrawn="1"/>
        </p:nvCxnSpPr>
        <p:spPr bwMode="auto">
          <a:xfrm>
            <a:off x="2499987" y="1500188"/>
            <a:ext cx="642853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99987" y="154305"/>
            <a:ext cx="1856538" cy="1072158"/>
          </a:xfrm>
        </p:spPr>
        <p:txBody>
          <a:bodyPr/>
          <a:lstStyle>
            <a:lvl1pPr>
              <a:lnSpc>
                <a:spcPct val="90000"/>
              </a:lnSpc>
              <a:defRPr sz="4875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r>
              <a:rPr lang="en-US" dirty="0"/>
              <a:t>00%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1072158"/>
          </a:xfrm>
        </p:spPr>
        <p:txBody>
          <a:bodyPr/>
          <a:lstStyle>
            <a:lvl1pPr>
              <a:lnSpc>
                <a:spcPct val="110000"/>
              </a:lnSpc>
              <a:defRPr sz="13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9987" y="4516041"/>
            <a:ext cx="1856538" cy="428625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6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5689" y="216027"/>
            <a:ext cx="2857128" cy="107215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5689" y="1643062"/>
            <a:ext cx="2857128" cy="1071563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5689" y="3214687"/>
            <a:ext cx="2857128" cy="1071563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99987" y="1570482"/>
            <a:ext cx="1856538" cy="1071565"/>
          </a:xfrm>
        </p:spPr>
        <p:txBody>
          <a:bodyPr/>
          <a:lstStyle>
            <a:lvl1pPr>
              <a:lnSpc>
                <a:spcPct val="90000"/>
              </a:lnSpc>
              <a:defRPr sz="4875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99988" y="3151251"/>
            <a:ext cx="1856537" cy="1071565"/>
          </a:xfrm>
        </p:spPr>
        <p:txBody>
          <a:bodyPr/>
          <a:lstStyle>
            <a:lvl1pPr>
              <a:lnSpc>
                <a:spcPct val="90000"/>
              </a:lnSpc>
              <a:defRPr sz="4875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2EFDDC-A614-EFF6-CE30-E60F4DB9F75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5C67502-D618-DC10-9CCC-905693ABB58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13094" y="4801588"/>
            <a:ext cx="1858324" cy="142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111609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572096"/>
          </a:xfrm>
        </p:spPr>
        <p:txBody>
          <a:bodyPr/>
          <a:lstStyle>
            <a:lvl1pPr>
              <a:lnSpc>
                <a:spcPct val="110000"/>
              </a:lnSpc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7B282-9F6A-839A-442D-69BC9DF374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999" y="1285875"/>
            <a:ext cx="1858324" cy="3214688"/>
          </a:xfrm>
        </p:spPr>
        <p:txBody>
          <a:bodyPr/>
          <a:lstStyle>
            <a:lvl1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99987" y="1285875"/>
            <a:ext cx="1856538" cy="3214688"/>
          </a:xfrm>
        </p:spPr>
        <p:txBody>
          <a:bodyPr/>
          <a:lstStyle>
            <a:lvl1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5689" y="1285875"/>
            <a:ext cx="1857133" cy="3214688"/>
          </a:xfrm>
        </p:spPr>
        <p:txBody>
          <a:bodyPr/>
          <a:lstStyle>
            <a:lvl1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71392" y="1285875"/>
            <a:ext cx="1859514" cy="3214688"/>
          </a:xfrm>
        </p:spPr>
        <p:txBody>
          <a:bodyPr/>
          <a:lstStyle>
            <a:lvl1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78A9E4F-B41B-2A68-ED74-D619432AAB2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BB77C83-5304-5E09-3590-D4337DA42A4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13094" y="4801588"/>
            <a:ext cx="1858324" cy="142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13497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short divid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572096"/>
          </a:xfrm>
        </p:spPr>
        <p:txBody>
          <a:bodyPr/>
          <a:lstStyle>
            <a:lvl1pPr>
              <a:lnSpc>
                <a:spcPct val="110000"/>
              </a:lnSpc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99987" y="1285875"/>
            <a:ext cx="1856538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5689" y="1285875"/>
            <a:ext cx="1857133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71392" y="1285875"/>
            <a:ext cx="1859514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99987" y="216027"/>
            <a:ext cx="1858324" cy="57209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239EA8E-6B4C-405F-E7F6-ABB450E071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17261" y="1285875"/>
            <a:ext cx="1856538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AB2974-AD95-0BF2-C41A-265AEF03B4F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285702" y="1285875"/>
            <a:ext cx="0" cy="321468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B8CB8D-C4DB-E357-4948-59CD6A18A9DC}"/>
              </a:ext>
            </a:extLst>
          </p:cNvPr>
          <p:cNvCxnSpPr/>
          <p:nvPr userDrawn="1"/>
        </p:nvCxnSpPr>
        <p:spPr bwMode="auto">
          <a:xfrm>
            <a:off x="4570262" y="1285875"/>
            <a:ext cx="0" cy="321640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5887E5-28C4-AA99-EBD5-E34B88F46F25}"/>
              </a:ext>
            </a:extLst>
          </p:cNvPr>
          <p:cNvCxnSpPr/>
          <p:nvPr userDrawn="1"/>
        </p:nvCxnSpPr>
        <p:spPr bwMode="auto">
          <a:xfrm>
            <a:off x="6857107" y="1285875"/>
            <a:ext cx="0" cy="321640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DB52D7E1-3828-A1B9-9239-637B1E2A543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69EE7B3-BC6A-6676-8FA2-607F9B08DA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13094" y="4801588"/>
            <a:ext cx="1858324" cy="142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10234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head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572096"/>
          </a:xfrm>
        </p:spPr>
        <p:txBody>
          <a:bodyPr/>
          <a:lstStyle>
            <a:lvl1pPr>
              <a:lnSpc>
                <a:spcPct val="110000"/>
              </a:lnSpc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99987" y="1285875"/>
            <a:ext cx="1856538" cy="3214688"/>
          </a:xfrm>
        </p:spPr>
        <p:txBody>
          <a:bodyPr/>
          <a:lstStyle>
            <a:lvl1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5689" y="1285875"/>
            <a:ext cx="1857133" cy="3214688"/>
          </a:xfrm>
        </p:spPr>
        <p:txBody>
          <a:bodyPr/>
          <a:lstStyle>
            <a:lvl1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71392" y="1285875"/>
            <a:ext cx="1859514" cy="3214688"/>
          </a:xfrm>
        </p:spPr>
        <p:txBody>
          <a:bodyPr/>
          <a:lstStyle>
            <a:lvl1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99987" y="216027"/>
            <a:ext cx="1858324" cy="57209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85689" y="216027"/>
            <a:ext cx="1857133" cy="57209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1392" y="216027"/>
            <a:ext cx="1859514" cy="57209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EB28FF-C21F-A83D-2D19-2242B76C6B09}"/>
              </a:ext>
            </a:extLst>
          </p:cNvPr>
          <p:cNvCxnSpPr/>
          <p:nvPr userDrawn="1"/>
        </p:nvCxnSpPr>
        <p:spPr bwMode="auto">
          <a:xfrm>
            <a:off x="2285702" y="21371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7A0E74-695D-C6F5-07CD-01209D58A70A}"/>
              </a:ext>
            </a:extLst>
          </p:cNvPr>
          <p:cNvCxnSpPr/>
          <p:nvPr userDrawn="1"/>
        </p:nvCxnSpPr>
        <p:spPr bwMode="auto">
          <a:xfrm>
            <a:off x="4570262" y="21259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E1AC9A-B000-435B-E4BC-54B09FB7957C}"/>
              </a:ext>
            </a:extLst>
          </p:cNvPr>
          <p:cNvCxnSpPr/>
          <p:nvPr userDrawn="1"/>
        </p:nvCxnSpPr>
        <p:spPr bwMode="auto">
          <a:xfrm>
            <a:off x="6857107" y="21371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B96005D4-0874-989F-217D-8A2592F81D5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3F3A850-F28F-F30E-5505-EA11791B052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213094" y="4801588"/>
            <a:ext cx="1858324" cy="142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07034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4332-B5B5-4358-3C72-8B35F374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786408"/>
          </a:xfrm>
        </p:spPr>
        <p:txBody>
          <a:bodyPr/>
          <a:lstStyle>
            <a:lvl1pPr>
              <a:lnSpc>
                <a:spcPct val="110000"/>
              </a:lnSpc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C4772-2960-241E-274D-18A4B5568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999" y="1285875"/>
            <a:ext cx="1858324" cy="150018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27CF39F-F0FC-7815-2582-A13E0599BC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99987" y="1285875"/>
            <a:ext cx="1856538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  <a:lvl2pPr marL="82296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2pPr>
            <a:lvl3pPr marL="164592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3pPr>
            <a:lvl4pPr marL="246888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8C92137-8AC3-46D8-C9A2-F6F058938B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7388" y="1285875"/>
            <a:ext cx="1853054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  <a:lvl2pPr marL="82296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2pPr>
            <a:lvl3pPr marL="164592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3pPr>
            <a:lvl4pPr marL="246888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C380211-AA5F-2F8D-309F-DC766DF1EF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71392" y="1285875"/>
            <a:ext cx="1857133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  <a:lvl2pPr marL="82296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2pPr>
            <a:lvl3pPr marL="164592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3pPr>
            <a:lvl4pPr marL="246888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37C5D5A-A533-DB2D-8BBE-C9DAA013CA0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499987" y="216027"/>
            <a:ext cx="455998" cy="456057"/>
          </a:xfrm>
        </p:spPr>
        <p:txBody>
          <a:bodyPr anchor="ctr"/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81413BEF-DDD1-548F-409B-224DE030B67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790508" y="216027"/>
            <a:ext cx="455998" cy="456057"/>
          </a:xfrm>
        </p:spPr>
        <p:txBody>
          <a:bodyPr anchor="ctr"/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37C3DBB-1177-5FC6-7F7F-E6C5931C96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071392" y="216027"/>
            <a:ext cx="455998" cy="456057"/>
          </a:xfrm>
        </p:spPr>
        <p:txBody>
          <a:bodyPr anchor="ctr"/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782CF-665F-3C56-698C-16112EB19B2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695107-5427-4D2D-F88F-89BA74127CBF}"/>
              </a:ext>
            </a:extLst>
          </p:cNvPr>
          <p:cNvCxnSpPr/>
          <p:nvPr userDrawn="1"/>
        </p:nvCxnSpPr>
        <p:spPr bwMode="auto">
          <a:xfrm>
            <a:off x="2285702" y="21371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B07B4A-5DB5-8126-EA79-502787053E82}"/>
              </a:ext>
            </a:extLst>
          </p:cNvPr>
          <p:cNvCxnSpPr/>
          <p:nvPr userDrawn="1"/>
        </p:nvCxnSpPr>
        <p:spPr bwMode="auto">
          <a:xfrm>
            <a:off x="4570262" y="21259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829559-0A72-8826-E06A-C6CCD39750A4}"/>
              </a:ext>
            </a:extLst>
          </p:cNvPr>
          <p:cNvCxnSpPr/>
          <p:nvPr userDrawn="1"/>
        </p:nvCxnSpPr>
        <p:spPr bwMode="auto">
          <a:xfrm>
            <a:off x="6857107" y="21371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">
            <a:extLst>
              <a:ext uri="{FF2B5EF4-FFF2-40B4-BE49-F238E27FC236}">
                <a16:creationId xmlns:a16="http://schemas.microsoft.com/office/drawing/2014/main" id="{D2A45AB7-102C-FBDF-94FD-99783B6A5A1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99409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wide column,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18"/>
            <a:ext cx="1855943" cy="428030"/>
          </a:xfr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99987" y="1285875"/>
            <a:ext cx="1856538" cy="3214688"/>
          </a:xfrm>
        </p:spPr>
        <p:txBody>
          <a:bodyPr/>
          <a:lstStyle>
            <a:lvl1pPr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5689" y="1285875"/>
            <a:ext cx="3785695" cy="3214688"/>
          </a:xfrm>
        </p:spPr>
        <p:txBody>
          <a:bodyPr/>
          <a:lstStyle>
            <a:lvl1pPr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99416" y="144018"/>
            <a:ext cx="1858324" cy="42803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1050"/>
            </a:lvl2pPr>
            <a:lvl3pPr>
              <a:spcBef>
                <a:spcPts val="0"/>
              </a:spcBef>
              <a:defRPr sz="1050"/>
            </a:lvl3pPr>
            <a:lvl4pPr>
              <a:spcBef>
                <a:spcPts val="0"/>
              </a:spcBef>
              <a:defRPr sz="1050"/>
            </a:lvl4pPr>
            <a:lvl5pPr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3B922-FA59-5165-48BF-0B57DFD6634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3B405E-94D1-4A09-C6BF-A66D9CBEF63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4967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73844"/>
            <a:ext cx="4321175" cy="100250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276349"/>
            <a:ext cx="4105275" cy="324008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200"/>
            </a:lvl1pPr>
            <a:lvl2pPr marL="0" indent="-171450">
              <a:lnSpc>
                <a:spcPct val="100000"/>
              </a:lnSpc>
              <a:buFont typeface="Work Sans Light" pitchFamily="2" charset="0"/>
              <a:buChar char="‒"/>
              <a:defRPr sz="1200"/>
            </a:lvl2pPr>
            <a:lvl3pPr marL="342000" indent="-171450">
              <a:lnSpc>
                <a:spcPct val="100000"/>
              </a:lnSpc>
              <a:buFont typeface="Work Sans Light" pitchFamily="2" charset="0"/>
              <a:buChar char="‒"/>
              <a:defRPr sz="1200"/>
            </a:lvl3pPr>
            <a:lvl4pPr marL="504000" indent="-171450">
              <a:lnSpc>
                <a:spcPct val="100000"/>
              </a:lnSpc>
              <a:buFont typeface="Work Sans Light" pitchFamily="2" charset="0"/>
              <a:buChar char="‒"/>
              <a:defRPr sz="1200"/>
            </a:lvl4pPr>
            <a:lvl5pPr marL="684000" indent="-171450">
              <a:lnSpc>
                <a:spcPct val="100000"/>
              </a:lnSpc>
              <a:buFont typeface="Work Sans Light" pitchFamily="2" charset="0"/>
              <a:buChar char="‒"/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9606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wide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6C39-902F-3DA0-AAF4-319DA8A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2783985" cy="714971"/>
          </a:xfrm>
        </p:spPr>
        <p:txBody>
          <a:bodyPr/>
          <a:lstStyle>
            <a:lvl1pPr>
              <a:lnSpc>
                <a:spcPct val="110000"/>
              </a:lnSpc>
              <a:defRPr sz="13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BA43D-8D00-4EDB-B803-D1EEE6CE2C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999" y="1285875"/>
            <a:ext cx="3786885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32DCE7C-29C5-BC86-B154-7DD0C4F055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5689" y="1285875"/>
            <a:ext cx="3785695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0F4B3-D63C-0D8F-2804-F97776F90E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EC09FB-402F-F3CE-E1D2-51583F1BCCF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45124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18"/>
            <a:ext cx="4141645" cy="1715095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85689" y="216027"/>
            <a:ext cx="1857133" cy="4286845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71392" y="216027"/>
            <a:ext cx="1857133" cy="4286845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7A51FE3-0F54-1487-47B4-164B5B802CA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21703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7133" cy="1715095"/>
          </a:xfrm>
        </p:spPr>
        <p:txBody>
          <a:bodyPr/>
          <a:lstStyle>
            <a:lvl1pPr>
              <a:lnSpc>
                <a:spcPct val="100000"/>
              </a:lnSpc>
              <a:defRPr sz="13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85689" y="213718"/>
            <a:ext cx="1857133" cy="4286845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071392" y="213718"/>
            <a:ext cx="1857133" cy="4286845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5FF4F8-7F82-E9C2-8046-C791019E169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56051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18"/>
            <a:ext cx="4139265" cy="1715095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85689" y="216027"/>
            <a:ext cx="1857133" cy="57209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1392" y="216027"/>
            <a:ext cx="1859514" cy="57209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85689" y="1285875"/>
            <a:ext cx="1857133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72582" y="1285875"/>
            <a:ext cx="1857133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BFC0CA6-CE6F-D94C-2967-FBF2240020C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0831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1715095"/>
          </a:xfrm>
        </p:spPr>
        <p:txBody>
          <a:bodyPr rIns="0"/>
          <a:lstStyle>
            <a:lvl1pPr>
              <a:lnSpc>
                <a:spcPct val="100000"/>
              </a:lnSpc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85689" y="216027"/>
            <a:ext cx="1857133" cy="57209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1392" y="216027"/>
            <a:ext cx="1859514" cy="57209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85689" y="1285875"/>
            <a:ext cx="1857133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73773" y="1285875"/>
            <a:ext cx="1857133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F1D655-1791-BEF3-D8AA-E589057E73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40754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18"/>
            <a:ext cx="1855943" cy="428030"/>
          </a:xfrm>
        </p:spPr>
        <p:txBody>
          <a:bodyPr/>
          <a:lstStyle>
            <a:lvl1pPr>
              <a:lnSpc>
                <a:spcPct val="10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99987" y="1285875"/>
            <a:ext cx="1856538" cy="3214688"/>
          </a:xfrm>
        </p:spPr>
        <p:txBody>
          <a:bodyPr/>
          <a:lstStyle>
            <a:lvl1pPr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7241" y="1285875"/>
            <a:ext cx="1857133" cy="3214688"/>
          </a:xfrm>
        </p:spPr>
        <p:txBody>
          <a:bodyPr/>
          <a:lstStyle>
            <a:lvl1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72943" y="1285875"/>
            <a:ext cx="1859514" cy="3214688"/>
          </a:xfrm>
        </p:spPr>
        <p:txBody>
          <a:bodyPr/>
          <a:lstStyle>
            <a:lvl1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6858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13716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205740" indent="-68580"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75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00606" y="144018"/>
            <a:ext cx="1858324" cy="42803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defRPr sz="1050"/>
            </a:lvl2pPr>
            <a:lvl3pPr>
              <a:lnSpc>
                <a:spcPct val="90000"/>
              </a:lnSpc>
              <a:spcBef>
                <a:spcPts val="0"/>
              </a:spcBef>
              <a:defRPr sz="1050"/>
            </a:lvl3pPr>
            <a:lvl4pPr>
              <a:lnSpc>
                <a:spcPct val="90000"/>
              </a:lnSpc>
              <a:spcBef>
                <a:spcPts val="0"/>
              </a:spcBef>
              <a:defRPr sz="1050"/>
            </a:lvl4pPr>
            <a:lvl5pPr>
              <a:lnSpc>
                <a:spcPct val="9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8FFEFF-CCD0-A436-418A-5FB8624CCC8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4785689" y="216027"/>
            <a:ext cx="455998" cy="455423"/>
          </a:xfrm>
        </p:spPr>
        <p:txBody>
          <a:bodyPr anchor="ctr"/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4E55D7-CBB2-992D-3E77-5CB7B7CADA9C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7071392" y="216027"/>
            <a:ext cx="456632" cy="456057"/>
          </a:xfrm>
        </p:spPr>
        <p:txBody>
          <a:bodyPr anchor="ctr"/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96A2B-2DD4-AEBB-75C4-9215E33D266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2744BD-C7A4-D538-2E19-AA279C025A21}"/>
              </a:ext>
            </a:extLst>
          </p:cNvPr>
          <p:cNvCxnSpPr/>
          <p:nvPr userDrawn="1"/>
        </p:nvCxnSpPr>
        <p:spPr bwMode="auto">
          <a:xfrm>
            <a:off x="4570262" y="21371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CE883F-3781-7F7E-8236-8BB5CEBAD77C}"/>
              </a:ext>
            </a:extLst>
          </p:cNvPr>
          <p:cNvCxnSpPr/>
          <p:nvPr userDrawn="1"/>
        </p:nvCxnSpPr>
        <p:spPr bwMode="auto">
          <a:xfrm>
            <a:off x="6857107" y="21371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">
            <a:extLst>
              <a:ext uri="{FF2B5EF4-FFF2-40B4-BE49-F238E27FC236}">
                <a16:creationId xmlns:a16="http://schemas.microsoft.com/office/drawing/2014/main" id="{FE28AB83-26B6-464D-000B-077BBC18861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12524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 wide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099CB-CB87-D5D5-506D-4B49C08161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999" y="929259"/>
            <a:ext cx="2501177" cy="1143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1pPr>
            <a:lvl2pPr marL="150876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2pPr>
            <a:lvl3pPr marL="301752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3pPr>
            <a:lvl4pPr marL="418338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1DA3C4-E728-0E45-C91D-8EDF4B495F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5689" y="928688"/>
            <a:ext cx="2499987" cy="1143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1pPr>
            <a:lvl2pPr marL="150876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2pPr>
            <a:lvl3pPr marL="301752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3pPr>
            <a:lvl4pPr marL="418338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565063-698E-31B0-B619-B99A9A0B3D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999" y="3144393"/>
            <a:ext cx="2501178" cy="1143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1pPr>
            <a:lvl2pPr marL="150876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2pPr>
            <a:lvl3pPr marL="301752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3pPr>
            <a:lvl4pPr marL="418338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E44FFD-1EB7-1873-F6D1-67DE839EF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5690" y="3143250"/>
            <a:ext cx="2499987" cy="1143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1pPr>
            <a:lvl2pPr marL="150876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2pPr>
            <a:lvl3pPr marL="301752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3pPr>
            <a:lvl4pPr marL="418338" indent="-150876"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6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0AB5158-BCB8-39EE-DA85-F2CD01699F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5999" y="216027"/>
            <a:ext cx="455998" cy="456057"/>
          </a:xfrm>
        </p:spPr>
        <p:txBody>
          <a:bodyPr anchor="ctr"/>
          <a:lstStyle>
            <a:lvl1pPr algn="ctr">
              <a:defRPr sz="6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3730E5-61EB-7405-CC85-AB04242CDB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785689" y="216027"/>
            <a:ext cx="455998" cy="456057"/>
          </a:xfrm>
        </p:spPr>
        <p:txBody>
          <a:bodyPr anchor="ctr"/>
          <a:lstStyle>
            <a:lvl1pPr algn="ctr">
              <a:defRPr sz="6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2C94928-6A9B-2EA7-301C-71E5F2547C8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15999" y="2427732"/>
            <a:ext cx="455998" cy="456057"/>
          </a:xfrm>
        </p:spPr>
        <p:txBody>
          <a:bodyPr anchor="ctr"/>
          <a:lstStyle>
            <a:lvl1pPr algn="ctr">
              <a:defRPr sz="6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E840026-2FAF-826F-DCFD-3FF0082B082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85689" y="2428875"/>
            <a:ext cx="455998" cy="456057"/>
          </a:xfrm>
        </p:spPr>
        <p:txBody>
          <a:bodyPr anchor="ctr"/>
          <a:lstStyle>
            <a:lvl1pPr algn="ctr">
              <a:defRPr sz="6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7BB90E-D2B7-D6BA-E8F5-B16C3F57F6F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A530A6-2F26-DA70-D0D9-6DD90453CEC1}"/>
              </a:ext>
            </a:extLst>
          </p:cNvPr>
          <p:cNvCxnSpPr/>
          <p:nvPr userDrawn="1"/>
        </p:nvCxnSpPr>
        <p:spPr bwMode="auto">
          <a:xfrm>
            <a:off x="4571405" y="21371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5483A0-0E31-72CE-21C3-6248FAEBC09A}"/>
              </a:ext>
            </a:extLst>
          </p:cNvPr>
          <p:cNvCxnSpPr/>
          <p:nvPr userDrawn="1"/>
        </p:nvCxnSpPr>
        <p:spPr bwMode="auto">
          <a:xfrm>
            <a:off x="213094" y="2286000"/>
            <a:ext cx="871543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">
            <a:extLst>
              <a:ext uri="{FF2B5EF4-FFF2-40B4-BE49-F238E27FC236}">
                <a16:creationId xmlns:a16="http://schemas.microsoft.com/office/drawing/2014/main" id="{FDDCE3A8-54F6-70FC-38D0-2AF2D8AB71E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496384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630936"/>
            <a:ext cx="2142846" cy="853821"/>
          </a:xfrm>
        </p:spPr>
        <p:txBody>
          <a:bodyPr/>
          <a:lstStyle>
            <a:lvl1pPr>
              <a:lnSpc>
                <a:spcPct val="110000"/>
              </a:lnSpc>
              <a:defRPr sz="13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86261" y="216027"/>
            <a:ext cx="1857133" cy="192940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1392" y="216027"/>
            <a:ext cx="1859514" cy="192940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85689" y="2500313"/>
            <a:ext cx="1857133" cy="185737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71392" y="2500313"/>
            <a:ext cx="1857133" cy="185737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15999" y="216027"/>
            <a:ext cx="1858324" cy="428030"/>
          </a:xfrm>
        </p:spPr>
        <p:txBody>
          <a:bodyPr/>
          <a:lstStyle>
            <a:lvl1pPr>
              <a:defRPr sz="105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E92126-B67C-8301-95D0-A821B804399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3241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572643"/>
            <a:ext cx="4141050" cy="853821"/>
          </a:xfrm>
        </p:spPr>
        <p:txBody>
          <a:bodyPr rIns="457200"/>
          <a:lstStyle>
            <a:lvl1pPr>
              <a:lnSpc>
                <a:spcPct val="11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85689" y="213717"/>
            <a:ext cx="1857133" cy="192940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1392" y="213717"/>
            <a:ext cx="1859514" cy="192940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85689" y="2500313"/>
            <a:ext cx="1857133" cy="185737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71392" y="2500313"/>
            <a:ext cx="1857133" cy="185737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15999" y="216027"/>
            <a:ext cx="1858324" cy="168021"/>
          </a:xfrm>
        </p:spPr>
        <p:txBody>
          <a:bodyPr/>
          <a:lstStyle>
            <a:lvl1pPr>
              <a:defRPr sz="105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351E8F-C586-866F-37A3-340B3DD347B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10613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8324" cy="1715095"/>
          </a:xfrm>
        </p:spPr>
        <p:txBody>
          <a:bodyPr/>
          <a:lstStyle>
            <a:lvl1pPr>
              <a:lnSpc>
                <a:spcPct val="100000"/>
              </a:lnSpc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999" y="2496312"/>
            <a:ext cx="1855943" cy="2004344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98390" y="2500313"/>
            <a:ext cx="1855943" cy="2004344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7287" y="2500313"/>
            <a:ext cx="1855943" cy="2004344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71392" y="2500313"/>
            <a:ext cx="1855943" cy="2004344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D0BCD34-4CA7-388C-5244-7DC8F9F36F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6229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73844"/>
            <a:ext cx="4321175" cy="100250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6" y="1276349"/>
            <a:ext cx="1836738" cy="324008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200"/>
            </a:lvl1pPr>
            <a:lvl2pPr marL="0" indent="-171450">
              <a:lnSpc>
                <a:spcPct val="100000"/>
              </a:lnSpc>
              <a:buFont typeface="Work Sans Light" pitchFamily="2" charset="0"/>
              <a:buChar char="‒"/>
              <a:defRPr sz="1200"/>
            </a:lvl2pPr>
            <a:lvl3pPr marL="342000" indent="-171450">
              <a:lnSpc>
                <a:spcPct val="100000"/>
              </a:lnSpc>
              <a:buFont typeface="Work Sans Light" pitchFamily="2" charset="0"/>
              <a:buChar char="‒"/>
              <a:defRPr sz="1200"/>
            </a:lvl3pPr>
            <a:lvl4pPr marL="504000" indent="-171450">
              <a:lnSpc>
                <a:spcPct val="100000"/>
              </a:lnSpc>
              <a:buFont typeface="Work Sans Light" pitchFamily="2" charset="0"/>
              <a:buChar char="‒"/>
              <a:defRPr sz="1200"/>
            </a:lvl4pPr>
            <a:lvl5pPr marL="684000" indent="-171450">
              <a:lnSpc>
                <a:spcPct val="100000"/>
              </a:lnSpc>
              <a:buFont typeface="Work Sans Light" pitchFamily="2" charset="0"/>
              <a:buChar char="‒"/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56438" y="4767263"/>
            <a:ext cx="1836736" cy="144000"/>
          </a:xfrm>
          <a:prstGeom prst="rect">
            <a:avLst/>
          </a:prstGeom>
        </p:spPr>
        <p:txBody>
          <a:bodyPr/>
          <a:lstStyle/>
          <a:p>
            <a:fld id="{987A1167-D75F-1A4B-94DA-E1897DA4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91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18"/>
            <a:ext cx="4143431" cy="1715095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5999" y="2496312"/>
            <a:ext cx="1855943" cy="2004344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00771" y="2500313"/>
            <a:ext cx="1855943" cy="2004344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7287" y="2500313"/>
            <a:ext cx="1855943" cy="2004344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71392" y="2500313"/>
            <a:ext cx="1855943" cy="2004344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8163DF-77AB-875A-C8AC-2F8AEABFB85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28484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1715096"/>
          </a:xfrm>
        </p:spPr>
        <p:txBody>
          <a:bodyPr/>
          <a:lstStyle>
            <a:lvl1pPr>
              <a:lnSpc>
                <a:spcPct val="110000"/>
              </a:lnSpc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85689" y="216027"/>
            <a:ext cx="1857133" cy="192940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1392" y="216027"/>
            <a:ext cx="1859514" cy="192940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85689" y="2500313"/>
            <a:ext cx="1857133" cy="185737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71392" y="2500313"/>
            <a:ext cx="1857133" cy="185737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1D44C30-196F-B4B1-540A-E556579735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499416" y="216027"/>
            <a:ext cx="1857133" cy="192940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B1A268B-43F5-F600-93B7-6248877F5D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500606" y="2500313"/>
            <a:ext cx="1857133" cy="185737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4BD59-9F51-7E32-8659-A763D0799EB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80E7AB4-F0E4-7C09-7FE7-9F182217FE0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56091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5819-78ED-4475-16CD-65C8A2C5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1072158"/>
          </a:xfrm>
        </p:spPr>
        <p:txBody>
          <a:bodyPr/>
          <a:lstStyle>
            <a:lvl1pPr>
              <a:lnSpc>
                <a:spcPct val="110000"/>
              </a:lnSpc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48C06-F3C6-0E95-A225-29F730DD15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99987" y="500063"/>
            <a:ext cx="1856538" cy="14287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  <a:lvl2pPr marL="82296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2pPr>
            <a:lvl3pPr marL="164592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3pPr>
            <a:lvl4pPr marL="246888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1FD5E03-A007-B728-4616-E05622A43A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5690" y="500063"/>
            <a:ext cx="1857133" cy="14287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  <a:lvl2pPr marL="82296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2pPr>
            <a:lvl3pPr marL="164592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3pPr>
            <a:lvl4pPr marL="246888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EC06719-7195-BBE7-0154-56A039A4B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1392" y="500063"/>
            <a:ext cx="1857133" cy="14287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  <a:lvl2pPr marL="82296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2pPr>
            <a:lvl3pPr marL="164592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3pPr>
            <a:lvl4pPr marL="246888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704E464-B0E0-CDD0-B14B-FA6386285A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99987" y="2786063"/>
            <a:ext cx="1856538" cy="14287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  <a:lvl2pPr marL="82296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2pPr>
            <a:lvl3pPr marL="164592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3pPr>
            <a:lvl4pPr marL="246888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96B64B8-6DA8-8704-DD30-37587B3E68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85690" y="2786062"/>
            <a:ext cx="1856538" cy="1422256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  <a:lvl2pPr marL="82296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2pPr>
            <a:lvl3pPr marL="164592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3pPr>
            <a:lvl4pPr marL="246888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F965C82-A0A6-A670-C10A-6073DD3549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71392" y="2786063"/>
            <a:ext cx="1857133" cy="142875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1pPr>
            <a:lvl2pPr marL="82296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2pPr>
            <a:lvl3pPr marL="164592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3pPr>
            <a:lvl4pPr marL="246888" indent="-82296"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D1F0C48-79E5-E356-43FC-0FCF2DE89A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499987" y="216027"/>
            <a:ext cx="150856" cy="151209"/>
          </a:xfrm>
        </p:spPr>
        <p:txBody>
          <a:bodyPr/>
          <a:lstStyle>
            <a:lvl1pPr>
              <a:defRPr sz="5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18E9E323-0756-7849-8F52-19C58A517BD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785690" y="216027"/>
            <a:ext cx="150856" cy="151209"/>
          </a:xfrm>
        </p:spPr>
        <p:txBody>
          <a:bodyPr/>
          <a:lstStyle>
            <a:lvl1pPr>
              <a:defRPr sz="5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7C3BFFDB-5499-B3D7-98B2-1ABDA7D5C9D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071392" y="216027"/>
            <a:ext cx="150856" cy="151209"/>
          </a:xfrm>
        </p:spPr>
        <p:txBody>
          <a:bodyPr/>
          <a:lstStyle>
            <a:lvl1pPr>
              <a:defRPr sz="5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C00295A2-8D30-455D-EBB9-FA7A4679193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2499987" y="2510487"/>
            <a:ext cx="150856" cy="151209"/>
          </a:xfrm>
        </p:spPr>
        <p:txBody>
          <a:bodyPr/>
          <a:lstStyle>
            <a:lvl1pPr>
              <a:defRPr sz="5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30F0F2C-CA19-3A79-4375-EB8A00FA887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785690" y="2510487"/>
            <a:ext cx="150856" cy="151209"/>
          </a:xfrm>
        </p:spPr>
        <p:txBody>
          <a:bodyPr/>
          <a:lstStyle>
            <a:lvl1pPr>
              <a:defRPr sz="5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9354D8C6-F61D-3FC1-07F8-FEE730E2D7A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071392" y="2510487"/>
            <a:ext cx="150856" cy="151209"/>
          </a:xfrm>
        </p:spPr>
        <p:txBody>
          <a:bodyPr/>
          <a:lstStyle>
            <a:lvl1pPr>
              <a:defRPr sz="52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430D6-E733-E611-E1EF-A795D0B0362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2CDB94-BA57-B58F-95F0-D406FE34BB4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285703" y="2286000"/>
            <a:ext cx="664520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CBE6E3-0E18-8A57-578D-D314948AF14F}"/>
              </a:ext>
            </a:extLst>
          </p:cNvPr>
          <p:cNvCxnSpPr/>
          <p:nvPr userDrawn="1"/>
        </p:nvCxnSpPr>
        <p:spPr bwMode="auto">
          <a:xfrm>
            <a:off x="2285702" y="21371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200B05-7E36-4E03-3739-0BA983764616}"/>
              </a:ext>
            </a:extLst>
          </p:cNvPr>
          <p:cNvCxnSpPr/>
          <p:nvPr userDrawn="1"/>
        </p:nvCxnSpPr>
        <p:spPr bwMode="auto">
          <a:xfrm>
            <a:off x="6857107" y="21371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FF3B59-8BBA-8C99-9D4D-743723E434FC}"/>
              </a:ext>
            </a:extLst>
          </p:cNvPr>
          <p:cNvCxnSpPr/>
          <p:nvPr userDrawn="1"/>
        </p:nvCxnSpPr>
        <p:spPr bwMode="auto">
          <a:xfrm>
            <a:off x="4570262" y="21259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A0B46D22-64E6-4222-F4E2-B807A7A1528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05542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144018"/>
            <a:ext cx="4139264" cy="1279922"/>
          </a:xfrm>
        </p:spPr>
        <p:txBody>
          <a:bodyPr rIns="457200"/>
          <a:lstStyle>
            <a:lvl1pPr>
              <a:lnSpc>
                <a:spcPct val="10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5689" y="216027"/>
            <a:ext cx="1857133" cy="1857970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2582" y="216027"/>
            <a:ext cx="1857133" cy="1857970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5689" y="2500313"/>
            <a:ext cx="1857133" cy="1857970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72582" y="2500313"/>
            <a:ext cx="1857133" cy="1857970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5999" y="2499741"/>
            <a:ext cx="1857133" cy="1857970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99987" y="2500313"/>
            <a:ext cx="1857133" cy="1857970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455E69-0B51-1D31-E569-651079398D3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15475" y="2286000"/>
            <a:ext cx="871543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C560F4-CB2D-6B04-588B-57BB4D4E6DC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285702" y="2286000"/>
            <a:ext cx="0" cy="221456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7B78A1-A315-98D3-1692-18AAAF4C6002}"/>
              </a:ext>
            </a:extLst>
          </p:cNvPr>
          <p:cNvCxnSpPr/>
          <p:nvPr userDrawn="1"/>
        </p:nvCxnSpPr>
        <p:spPr bwMode="auto">
          <a:xfrm>
            <a:off x="6857107" y="21371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64036E-86AB-0893-B72B-200B84A6BCFD}"/>
              </a:ext>
            </a:extLst>
          </p:cNvPr>
          <p:cNvCxnSpPr/>
          <p:nvPr userDrawn="1"/>
        </p:nvCxnSpPr>
        <p:spPr bwMode="auto">
          <a:xfrm>
            <a:off x="4570262" y="21259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25C7A71B-E65D-0A5D-606D-9F95D5AC6BE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12172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1279922"/>
          </a:xfrm>
        </p:spPr>
        <p:txBody>
          <a:bodyPr rIns="0"/>
          <a:lstStyle>
            <a:lvl1pPr>
              <a:lnSpc>
                <a:spcPct val="110000"/>
              </a:lnSpc>
              <a:defRPr sz="13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5689" y="216027"/>
            <a:ext cx="1857133" cy="1857970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2582" y="216027"/>
            <a:ext cx="1857133" cy="1857970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5689" y="2500313"/>
            <a:ext cx="1857133" cy="1857970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72582" y="2500313"/>
            <a:ext cx="1857133" cy="1857970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17532" y="2500313"/>
            <a:ext cx="1857133" cy="1857970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99987" y="2500313"/>
            <a:ext cx="1857133" cy="1857970"/>
          </a:xfrm>
        </p:spPr>
        <p:txBody>
          <a:bodyPr/>
          <a:lstStyle>
            <a:lvl1pPr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455E69-0B51-1D31-E569-651079398D3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15475" y="2286000"/>
            <a:ext cx="8715431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C560F4-CB2D-6B04-588B-57BB4D4E6DC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285702" y="2286000"/>
            <a:ext cx="0" cy="221456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7B78A1-A315-98D3-1692-18AAAF4C6002}"/>
              </a:ext>
            </a:extLst>
          </p:cNvPr>
          <p:cNvCxnSpPr/>
          <p:nvPr userDrawn="1"/>
        </p:nvCxnSpPr>
        <p:spPr bwMode="auto">
          <a:xfrm>
            <a:off x="6857107" y="21371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64036E-86AB-0893-B72B-200B84A6BCFD}"/>
              </a:ext>
            </a:extLst>
          </p:cNvPr>
          <p:cNvCxnSpPr/>
          <p:nvPr userDrawn="1"/>
        </p:nvCxnSpPr>
        <p:spPr bwMode="auto">
          <a:xfrm>
            <a:off x="4570262" y="212598"/>
            <a:ext cx="0" cy="42868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78DA00F4-B5C9-B0CB-71F8-ED123EAA68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825932" y="4852064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2167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half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572096"/>
          </a:xfrm>
        </p:spPr>
        <p:txBody>
          <a:bodyPr/>
          <a:lstStyle>
            <a:lvl1pPr>
              <a:lnSpc>
                <a:spcPct val="110000"/>
              </a:lnSpc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99" y="1285875"/>
            <a:ext cx="1858324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F00625-4E10-D884-2256-56B294B4BA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99987" y="1285875"/>
            <a:ext cx="1856538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7F84A-1700-568D-FF6C-C74EAF713E1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468A48E8-BE84-7972-AB73-8E31C1C13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785689" y="213718"/>
            <a:ext cx="4142836" cy="471547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3224836230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572096"/>
          </a:xfrm>
        </p:spPr>
        <p:txBody>
          <a:bodyPr/>
          <a:lstStyle>
            <a:lvl1pPr>
              <a:lnSpc>
                <a:spcPct val="110000"/>
              </a:lnSpc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825933" y="4839235"/>
            <a:ext cx="102592" cy="9233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DE688-75EF-DA04-F0B3-24F53FFC6B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5999" y="1285875"/>
            <a:ext cx="1858324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E390102-FDF4-C834-3F45-02B57A70AD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85702" y="0"/>
            <a:ext cx="6858298" cy="5143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2830154425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9" y="216027"/>
            <a:ext cx="1855943" cy="572096"/>
          </a:xfrm>
        </p:spPr>
        <p:txBody>
          <a:bodyPr/>
          <a:lstStyle>
            <a:lvl1pPr>
              <a:lnSpc>
                <a:spcPct val="110000"/>
              </a:lnSpc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825933" y="4839235"/>
            <a:ext cx="102592" cy="9233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99" y="1285875"/>
            <a:ext cx="1858324" cy="3214688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1pPr>
            <a:lvl2pPr marL="96012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2pPr>
            <a:lvl3pPr marL="192024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3pPr>
            <a:lvl4pPr marL="288036" indent="-96012"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C6A11-84D9-C1BA-F3C9-2E9D1A288B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C70703B-65B6-4B78-8B7C-73857A06C3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499987" y="211932"/>
            <a:ext cx="6430919" cy="4717256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2327768506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9F466-AC9D-B311-5655-93E326ED5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825933" y="4839235"/>
            <a:ext cx="102592" cy="9233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6679120-DB81-97FD-CD5A-00DC1F5E665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9144000" cy="5143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4066270910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9F466-AC9D-B311-5655-93E326ED5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825933" y="4839235"/>
            <a:ext cx="102592" cy="9233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4239CCE-9A38-90E1-F860-FF40FBDA24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13094" y="213717"/>
            <a:ext cx="8715431" cy="4717851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7694905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73844"/>
            <a:ext cx="4321175" cy="100250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276349"/>
            <a:ext cx="4105275" cy="324008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200"/>
            </a:lvl1pPr>
            <a:lvl2pPr marL="0" indent="-171450">
              <a:lnSpc>
                <a:spcPct val="100000"/>
              </a:lnSpc>
              <a:buFont typeface="Work Sans Light" pitchFamily="2" charset="0"/>
              <a:buChar char="‒"/>
              <a:defRPr sz="1200"/>
            </a:lvl2pPr>
            <a:lvl3pPr marL="342000" indent="-171450">
              <a:lnSpc>
                <a:spcPct val="100000"/>
              </a:lnSpc>
              <a:buFont typeface="Work Sans Light" pitchFamily="2" charset="0"/>
              <a:buChar char="‒"/>
              <a:defRPr sz="1200"/>
            </a:lvl3pPr>
            <a:lvl4pPr marL="504000" indent="-171450">
              <a:lnSpc>
                <a:spcPct val="100000"/>
              </a:lnSpc>
              <a:buFont typeface="Work Sans Light" pitchFamily="2" charset="0"/>
              <a:buChar char="‒"/>
              <a:defRPr sz="1200"/>
            </a:lvl4pPr>
            <a:lvl5pPr marL="684000" indent="-171450">
              <a:lnSpc>
                <a:spcPct val="100000"/>
              </a:lnSpc>
              <a:buFont typeface="Work Sans Light" pitchFamily="2" charset="0"/>
              <a:buChar char="‒"/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1428A5-3915-774B-9C25-188232E7AF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7899" y="1276350"/>
            <a:ext cx="4105275" cy="32400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254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060FE5-C047-4041-AB41-F553D2847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24003" y="2313173"/>
            <a:ext cx="1295993" cy="51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8491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73844"/>
            <a:ext cx="4321175" cy="100250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276349"/>
            <a:ext cx="8648626" cy="324008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200"/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4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73844"/>
            <a:ext cx="4321175" cy="165020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188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sign, outdoor, stop&#10;&#10;Description automatically generated">
            <a:extLst>
              <a:ext uri="{FF2B5EF4-FFF2-40B4-BE49-F238E27FC236}">
                <a16:creationId xmlns:a16="http://schemas.microsoft.com/office/drawing/2014/main" id="{E6241F91-2102-5F4B-9C6F-E37D7EF754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51644" y="1851394"/>
            <a:ext cx="1440711" cy="144071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F222C10-3A9F-EB4A-9376-1E4BB51A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273844"/>
            <a:ext cx="4321175" cy="1650206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CA789-350A-A618-7A36-C575BD27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3F85C6-1B0A-917A-03E9-FDB39D7554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884791" y="3931485"/>
            <a:ext cx="224869" cy="1860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63AEA2-8827-8083-80D4-E323395BDC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-6370" b="21822"/>
          <a:stretch/>
        </p:blipFill>
        <p:spPr>
          <a:xfrm rot="16200000">
            <a:off x="8495498" y="3966089"/>
            <a:ext cx="578954" cy="7180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6C5B71-EEF6-D93B-F35F-7112FE676C9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5400000">
            <a:off x="8396614" y="3728283"/>
            <a:ext cx="865415" cy="3629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481DD8-F902-C043-58A4-1A34523652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r="50000"/>
          <a:stretch/>
        </p:blipFill>
        <p:spPr>
          <a:xfrm>
            <a:off x="8647865" y="348635"/>
            <a:ext cx="496136" cy="115296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91A3DAFB-907D-84B3-6E0B-784DB8D5B4C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2185" y="268796"/>
            <a:ext cx="8425281" cy="1002482"/>
          </a:xfrm>
        </p:spPr>
        <p:txBody>
          <a:bodyPr anchor="t">
            <a:normAutofit/>
          </a:bodyPr>
          <a:lstStyle>
            <a:lvl1pPr algn="l">
              <a:defRPr sz="3000" b="0" i="0">
                <a:solidFill>
                  <a:schemeClr val="tx1"/>
                </a:solidFill>
                <a:latin typeface="Work Sans Medium" pitchFamily="2" charset="77"/>
              </a:defRPr>
            </a:lvl1pPr>
          </a:lstStyle>
          <a:p>
            <a:r>
              <a:rPr lang="en-GB" dirty="0"/>
              <a:t>Heading</a:t>
            </a:r>
          </a:p>
        </p:txBody>
      </p:sp>
      <p:pic>
        <p:nvPicPr>
          <p:cNvPr id="10" name="Picture 9" descr="Shape, circle&#10;&#10;Description automatically generated">
            <a:extLst>
              <a:ext uri="{FF2B5EF4-FFF2-40B4-BE49-F238E27FC236}">
                <a16:creationId xmlns:a16="http://schemas.microsoft.com/office/drawing/2014/main" id="{3451815B-40C9-0037-363D-258636FE74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70879"/>
          <a:stretch/>
        </p:blipFill>
        <p:spPr>
          <a:xfrm>
            <a:off x="-419" y="726950"/>
            <a:ext cx="318982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86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35.xml"/><Relationship Id="rId39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30.xml"/><Relationship Id="rId34" Type="http://schemas.openxmlformats.org/officeDocument/2006/relationships/slideLayout" Target="../slideLayouts/slideLayout43.xml"/><Relationship Id="rId42" Type="http://schemas.openxmlformats.org/officeDocument/2006/relationships/theme" Target="../theme/theme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29" Type="http://schemas.openxmlformats.org/officeDocument/2006/relationships/slideLayout" Target="../slideLayouts/slideLayout38.xml"/><Relationship Id="rId41" Type="http://schemas.openxmlformats.org/officeDocument/2006/relationships/slideLayout" Target="../slideLayouts/slideLayout50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41.xml"/><Relationship Id="rId37" Type="http://schemas.openxmlformats.org/officeDocument/2006/relationships/slideLayout" Target="../slideLayouts/slideLayout46.xml"/><Relationship Id="rId40" Type="http://schemas.openxmlformats.org/officeDocument/2006/relationships/slideLayout" Target="../slideLayouts/slideLayout49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2.xml"/><Relationship Id="rId28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31" Type="http://schemas.openxmlformats.org/officeDocument/2006/relationships/slideLayout" Target="../slideLayouts/slideLayout40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Relationship Id="rId27" Type="http://schemas.openxmlformats.org/officeDocument/2006/relationships/slideLayout" Target="../slideLayouts/slideLayout36.xml"/><Relationship Id="rId30" Type="http://schemas.openxmlformats.org/officeDocument/2006/relationships/slideLayout" Target="../slideLayouts/slideLayout39.xml"/><Relationship Id="rId35" Type="http://schemas.openxmlformats.org/officeDocument/2006/relationships/slideLayout" Target="../slideLayouts/slideLayout44.xml"/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42.xml"/><Relationship Id="rId38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5" y="273844"/>
            <a:ext cx="4321175" cy="42425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276349"/>
            <a:ext cx="4105275" cy="324008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8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76" r:id="rId4"/>
    <p:sldLayoutId id="2147483675" r:id="rId5"/>
    <p:sldLayoutId id="2147483674" r:id="rId6"/>
    <p:sldLayoutId id="2147483666" r:id="rId7"/>
    <p:sldLayoutId id="2147483673" r:id="rId8"/>
    <p:sldLayoutId id="2147483964" r:id="rId9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>
          <a:solidFill>
            <a:schemeClr val="tx1"/>
          </a:solidFill>
          <a:latin typeface="WORK SANS MEDIUM ROMAN" pitchFamily="2" charset="77"/>
          <a:ea typeface="+mj-ea"/>
          <a:cs typeface="Arial" panose="020B0604020202020204" pitchFamily="34" charset="0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800"/>
        </a:spcBef>
        <a:buFontTx/>
        <a:buNone/>
        <a:defRPr sz="1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0" indent="-171450" algn="l" defTabSz="685800" rtl="0" eaLnBrk="1" latinLnBrk="0" hangingPunct="1">
        <a:lnSpc>
          <a:spcPct val="100000"/>
        </a:lnSpc>
        <a:spcBef>
          <a:spcPts val="800"/>
        </a:spcBef>
        <a:buFont typeface="Work Sans Light" pitchFamily="2" charset="0"/>
        <a:buChar char="‒"/>
        <a:defRPr sz="1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342000" indent="-171450" algn="l" defTabSz="685800" rtl="0" eaLnBrk="1" latinLnBrk="0" hangingPunct="1">
        <a:lnSpc>
          <a:spcPct val="100000"/>
        </a:lnSpc>
        <a:spcBef>
          <a:spcPts val="800"/>
        </a:spcBef>
        <a:buFont typeface="Work Sans Light" pitchFamily="2" charset="0"/>
        <a:buChar char="‒"/>
        <a:defRPr sz="1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504000" indent="-171450" algn="l" defTabSz="685800" rtl="0" eaLnBrk="1" latinLnBrk="0" hangingPunct="1">
        <a:lnSpc>
          <a:spcPct val="100000"/>
        </a:lnSpc>
        <a:spcBef>
          <a:spcPts val="800"/>
        </a:spcBef>
        <a:buFont typeface="Work Sans Light" pitchFamily="2" charset="0"/>
        <a:buChar char="‒"/>
        <a:defRPr sz="1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684000" indent="-171450" algn="l" defTabSz="685800" rtl="0" eaLnBrk="1" latinLnBrk="0" hangingPunct="1">
        <a:lnSpc>
          <a:spcPct val="100000"/>
        </a:lnSpc>
        <a:spcBef>
          <a:spcPts val="800"/>
        </a:spcBef>
        <a:buFont typeface="Work Sans Light" pitchFamily="2" charset="0"/>
        <a:buChar char="‒"/>
        <a:defRPr sz="1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pos="2744" userDrawn="1">
          <p15:clr>
            <a:srgbClr val="F26B43"/>
          </p15:clr>
        </p15:guide>
        <p15:guide id="3" pos="3016" userDrawn="1">
          <p15:clr>
            <a:srgbClr val="F26B43"/>
          </p15:clr>
        </p15:guide>
        <p15:guide id="4" pos="1451" userDrawn="1">
          <p15:clr>
            <a:srgbClr val="F26B43"/>
          </p15:clr>
        </p15:guide>
        <p15:guide id="5" pos="1587" userDrawn="1">
          <p15:clr>
            <a:srgbClr val="F26B43"/>
          </p15:clr>
        </p15:guide>
        <p15:guide id="6" pos="1315" userDrawn="1">
          <p15:clr>
            <a:srgbClr val="F26B43"/>
          </p15:clr>
        </p15:guide>
        <p15:guide id="7" pos="4173" userDrawn="1">
          <p15:clr>
            <a:srgbClr val="F26B43"/>
          </p15:clr>
        </p15:guide>
        <p15:guide id="8" pos="4309" userDrawn="1">
          <p15:clr>
            <a:srgbClr val="F26B43"/>
          </p15:clr>
        </p15:guide>
        <p15:guide id="9" pos="4445" userDrawn="1">
          <p15:clr>
            <a:srgbClr val="F26B43"/>
          </p15:clr>
        </p15:guide>
        <p15:guide id="10" pos="5602" userDrawn="1">
          <p15:clr>
            <a:srgbClr val="F26B43"/>
          </p15:clr>
        </p15:guide>
        <p15:guide id="11" pos="158" userDrawn="1">
          <p15:clr>
            <a:srgbClr val="F26B43"/>
          </p15:clr>
        </p15:guide>
        <p15:guide id="12" orient="horz" pos="1620" userDrawn="1">
          <p15:clr>
            <a:srgbClr val="F26B43"/>
          </p15:clr>
        </p15:guide>
        <p15:guide id="13" orient="horz" pos="1212" userDrawn="1">
          <p15:clr>
            <a:srgbClr val="F26B43"/>
          </p15:clr>
        </p15:guide>
        <p15:guide id="14" orient="horz" pos="804" userDrawn="1">
          <p15:clr>
            <a:srgbClr val="F26B43"/>
          </p15:clr>
        </p15:guide>
        <p15:guide id="15" orient="horz" pos="395" userDrawn="1">
          <p15:clr>
            <a:srgbClr val="F26B43"/>
          </p15:clr>
        </p15:guide>
        <p15:guide id="16" orient="horz" pos="169" userDrawn="1">
          <p15:clr>
            <a:srgbClr val="F26B43"/>
          </p15:clr>
        </p15:guide>
        <p15:guide id="17" orient="horz" pos="2028" userDrawn="1">
          <p15:clr>
            <a:srgbClr val="F26B43"/>
          </p15:clr>
        </p15:guide>
        <p15:guide id="18" orient="horz" pos="2436" userDrawn="1">
          <p15:clr>
            <a:srgbClr val="F26B43"/>
          </p15:clr>
        </p15:guide>
        <p15:guide id="19" orient="horz" pos="2845" userDrawn="1">
          <p15:clr>
            <a:srgbClr val="F26B43"/>
          </p15:clr>
        </p15:guide>
        <p15:guide id="20" orient="horz" pos="307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825932" y="4852130"/>
            <a:ext cx="102593" cy="9233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 anchorCtr="0">
            <a:spAutoFit/>
          </a:bodyPr>
          <a:lstStyle>
            <a:lvl1pPr algn="r">
              <a:defRPr sz="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215999" y="216027"/>
            <a:ext cx="8470194" cy="9941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rPr dirty="0"/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215475" y="1247775"/>
            <a:ext cx="8470194" cy="3251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EB465A-FE7F-6B71-D716-1673174BB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3094" y="4801588"/>
            <a:ext cx="1858324" cy="14287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Footer text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31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04" r:id="rId3"/>
    <p:sldLayoutId id="2147483905" r:id="rId4"/>
    <p:sldLayoutId id="2147483901" r:id="rId5"/>
    <p:sldLayoutId id="2147483692" r:id="rId6"/>
    <p:sldLayoutId id="2147483906" r:id="rId7"/>
    <p:sldLayoutId id="2147483907" r:id="rId8"/>
    <p:sldLayoutId id="2147483910" r:id="rId9"/>
    <p:sldLayoutId id="2147483908" r:id="rId10"/>
    <p:sldLayoutId id="2147483909" r:id="rId11"/>
    <p:sldLayoutId id="2147483912" r:id="rId12"/>
    <p:sldLayoutId id="2147483914" r:id="rId13"/>
    <p:sldLayoutId id="2147483915" r:id="rId14"/>
    <p:sldLayoutId id="2147483913" r:id="rId15"/>
    <p:sldLayoutId id="2147483917" r:id="rId16"/>
    <p:sldLayoutId id="2147483942" r:id="rId17"/>
    <p:sldLayoutId id="2147483919" r:id="rId18"/>
    <p:sldLayoutId id="2147483929" r:id="rId19"/>
    <p:sldLayoutId id="2147483920" r:id="rId20"/>
    <p:sldLayoutId id="2147483930" r:id="rId21"/>
    <p:sldLayoutId id="2147483928" r:id="rId22"/>
    <p:sldLayoutId id="2147483948" r:id="rId23"/>
    <p:sldLayoutId id="2147483927" r:id="rId24"/>
    <p:sldLayoutId id="2147483950" r:id="rId25"/>
    <p:sldLayoutId id="2147483921" r:id="rId26"/>
    <p:sldLayoutId id="2147483916" r:id="rId27"/>
    <p:sldLayoutId id="2147483922" r:id="rId28"/>
    <p:sldLayoutId id="2147483953" r:id="rId29"/>
    <p:sldLayoutId id="2147483956" r:id="rId30"/>
    <p:sldLayoutId id="2147483923" r:id="rId31"/>
    <p:sldLayoutId id="2147483924" r:id="rId32"/>
    <p:sldLayoutId id="2147483926" r:id="rId33"/>
    <p:sldLayoutId id="2147483925" r:id="rId34"/>
    <p:sldLayoutId id="2147483959" r:id="rId35"/>
    <p:sldLayoutId id="2147483937" r:id="rId36"/>
    <p:sldLayoutId id="2147483932" r:id="rId37"/>
    <p:sldLayoutId id="2147483934" r:id="rId38"/>
    <p:sldLayoutId id="2147483935" r:id="rId39"/>
    <p:sldLayoutId id="2147483936" r:id="rId40"/>
    <p:sldLayoutId id="2147483941" r:id="rId41"/>
  </p:sldLayoutIdLst>
  <p:transition spd="med"/>
  <p:hf hdr="0" dt="0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2"/>
          </a:solidFill>
          <a:uFillTx/>
          <a:latin typeface="+mj-lt"/>
          <a:ea typeface="+mj-ea"/>
          <a:cs typeface="+mj-cs"/>
          <a:sym typeface="IBM Plex Sans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0" marR="0" indent="135963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0" marR="0" indent="271927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0" marR="0" indent="40789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0" marR="0" indent="543854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titleStyle>
    <p:bodyStyle>
      <a:lvl1pPr marL="0" marR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5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1pPr>
      <a:lvl2pPr marL="123444" marR="0" indent="-123444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135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2pPr>
      <a:lvl3pPr marL="246888" marR="0" indent="-123444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135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3pPr>
      <a:lvl4pPr marL="370332" marR="0" indent="-123444" algn="l" defTabSz="914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135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4pPr>
      <a:lvl5pPr marL="428625" marR="0" indent="-171450" algn="l" defTabSz="914400" rtl="0" eaLnBrk="1" latinLnBrk="0" hangingPunct="1">
        <a:lnSpc>
          <a:spcPct val="110000"/>
        </a:lnSpc>
        <a:spcBef>
          <a:spcPts val="1088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35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691148" marR="0" indent="-145878" algn="l" defTabSz="914400" rtl="0" eaLnBrk="1" latinLnBrk="0" hangingPunct="1">
        <a:lnSpc>
          <a:spcPct val="100000"/>
        </a:lnSpc>
        <a:spcBef>
          <a:spcPts val="1088"/>
        </a:spcBef>
        <a:spcAft>
          <a:spcPts val="0"/>
        </a:spcAft>
        <a:buClrTx/>
        <a:buSzPct val="100000"/>
        <a:buFontTx/>
        <a:buChar char="»"/>
        <a:tabLst/>
        <a:defRPr sz="135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827112" marR="0" indent="-145878" algn="l" defTabSz="914400" rtl="0" eaLnBrk="1" latinLnBrk="0" hangingPunct="1">
        <a:lnSpc>
          <a:spcPct val="100000"/>
        </a:lnSpc>
        <a:spcBef>
          <a:spcPts val="1088"/>
        </a:spcBef>
        <a:spcAft>
          <a:spcPts val="0"/>
        </a:spcAft>
        <a:buClrTx/>
        <a:buSzPct val="100000"/>
        <a:buFontTx/>
        <a:buChar char="»"/>
        <a:tabLst/>
        <a:defRPr sz="135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963075" marR="0" indent="-145878" algn="l" defTabSz="914400" rtl="0" eaLnBrk="1" latinLnBrk="0" hangingPunct="1">
        <a:lnSpc>
          <a:spcPct val="100000"/>
        </a:lnSpc>
        <a:spcBef>
          <a:spcPts val="1088"/>
        </a:spcBef>
        <a:spcAft>
          <a:spcPts val="0"/>
        </a:spcAft>
        <a:buClrTx/>
        <a:buSzPct val="100000"/>
        <a:buFontTx/>
        <a:buChar char="»"/>
        <a:tabLst/>
        <a:defRPr sz="135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1099038" marR="0" indent="-145878" algn="l" defTabSz="914400" rtl="0" eaLnBrk="1" latinLnBrk="0" hangingPunct="1">
        <a:lnSpc>
          <a:spcPct val="100000"/>
        </a:lnSpc>
        <a:spcBef>
          <a:spcPts val="1088"/>
        </a:spcBef>
        <a:spcAft>
          <a:spcPts val="0"/>
        </a:spcAft>
        <a:buClrTx/>
        <a:buSzPct val="100000"/>
        <a:buFontTx/>
        <a:buChar char="»"/>
        <a:tabLst/>
        <a:defRPr sz="135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bodyStyle>
    <p:otherStyle>
      <a:lvl1pPr marL="0" marR="0" indent="0" algn="r" defTabSz="68598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128622" algn="r" defTabSz="68598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257243" algn="r" defTabSz="68598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385865" algn="r" defTabSz="68598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514487" algn="r" defTabSz="68598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643109" algn="r" defTabSz="68598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771731" algn="r" defTabSz="68598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900353" algn="r" defTabSz="68598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1028974" algn="r" defTabSz="685983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0F62FE"/>
          </p15:clr>
        </p15:guide>
        <p15:guide id="3" pos="136" userDrawn="1">
          <p15:clr>
            <a:srgbClr val="EE5396"/>
          </p15:clr>
        </p15:guide>
        <p15:guide id="4" pos="1440" userDrawn="1">
          <p15:clr>
            <a:srgbClr val="0F62FE"/>
          </p15:clr>
        </p15:guide>
        <p15:guide id="5" pos="718" userDrawn="1">
          <p15:clr>
            <a:srgbClr val="EE5396"/>
          </p15:clr>
        </p15:guide>
        <p15:guide id="6" pos="2158" userDrawn="1">
          <p15:clr>
            <a:srgbClr val="EE5396"/>
          </p15:clr>
        </p15:guide>
        <p15:guide id="7" pos="2744" userDrawn="1">
          <p15:clr>
            <a:srgbClr val="EE5396"/>
          </p15:clr>
        </p15:guide>
        <p15:guide id="8" pos="3015" userDrawn="1">
          <p15:clr>
            <a:srgbClr val="EE5396"/>
          </p15:clr>
        </p15:guide>
        <p15:guide id="9" pos="1575" userDrawn="1">
          <p15:clr>
            <a:srgbClr val="EE5396"/>
          </p15:clr>
        </p15:guide>
        <p15:guide id="10" pos="1305" userDrawn="1">
          <p15:clr>
            <a:srgbClr val="EE5396"/>
          </p15:clr>
        </p15:guide>
        <p15:guide id="11" pos="3597" userDrawn="1">
          <p15:clr>
            <a:srgbClr val="EE5396"/>
          </p15:clr>
        </p15:guide>
        <p15:guide id="13" pos="4184" userDrawn="1">
          <p15:clr>
            <a:srgbClr val="EE5396"/>
          </p15:clr>
        </p15:guide>
        <p15:guide id="14" pos="4454" userDrawn="1">
          <p15:clr>
            <a:srgbClr val="EE5396"/>
          </p15:clr>
        </p15:guide>
        <p15:guide id="15" pos="5039" userDrawn="1">
          <p15:clr>
            <a:srgbClr val="EE5396"/>
          </p15:clr>
        </p15:guide>
        <p15:guide id="16" pos="5622" userDrawn="1">
          <p15:clr>
            <a:srgbClr val="EE5396"/>
          </p15:clr>
        </p15:guide>
        <p15:guide id="17" orient="horz" pos="810" userDrawn="1">
          <p15:clr>
            <a:srgbClr val="0F62FE"/>
          </p15:clr>
        </p15:guide>
        <p15:guide id="19" orient="horz" pos="1215" userDrawn="1">
          <p15:clr>
            <a:srgbClr val="EE5396"/>
          </p15:clr>
        </p15:guide>
        <p15:guide id="20" orient="horz" pos="405" userDrawn="1">
          <p15:clr>
            <a:srgbClr val="EE5396"/>
          </p15:clr>
        </p15:guide>
        <p15:guide id="21" orient="horz" pos="137" userDrawn="1">
          <p15:clr>
            <a:srgbClr val="EE5396"/>
          </p15:clr>
        </p15:guide>
        <p15:guide id="22" orient="horz" pos="2025" userDrawn="1">
          <p15:clr>
            <a:srgbClr val="EE5396"/>
          </p15:clr>
        </p15:guide>
        <p15:guide id="24" orient="horz" pos="2834" userDrawn="1">
          <p15:clr>
            <a:srgbClr val="EE5396"/>
          </p15:clr>
        </p15:guide>
        <p15:guide id="25" orient="horz" pos="3102" userDrawn="1">
          <p15:clr>
            <a:srgbClr val="EE5396"/>
          </p15:clr>
        </p15:guide>
        <p15:guide id="26" pos="2880" userDrawn="1">
          <p15:clr>
            <a:srgbClr val="0F62FE"/>
          </p15:clr>
        </p15:guide>
        <p15:guide id="27" pos="4319" userDrawn="1">
          <p15:clr>
            <a:srgbClr val="0F62FE"/>
          </p15:clr>
        </p15:guide>
        <p15:guide id="28" orient="horz" pos="2430" userDrawn="1">
          <p15:clr>
            <a:srgbClr val="0F62FE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0861-A98E-B949-8B9C-799F1CFF9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825" y="1276350"/>
            <a:ext cx="4105275" cy="1295400"/>
          </a:xfrm>
        </p:spPr>
        <p:txBody>
          <a:bodyPr>
            <a:normAutofit/>
          </a:bodyPr>
          <a:lstStyle/>
          <a:p>
            <a:r>
              <a:rPr lang="en-GB" dirty="0">
                <a:latin typeface="WORK SANS MEDIUM ROMAN"/>
                <a:cs typeface="Arial"/>
              </a:rPr>
              <a:t>Galasa Development Progress</a:t>
            </a:r>
            <a:br>
              <a:rPr lang="en-GB" dirty="0"/>
            </a:br>
            <a:r>
              <a:rPr lang="en-GB" dirty="0"/>
              <a:t>TSC </a:t>
            </a:r>
            <a:r>
              <a:rPr lang="en-GB" dirty="0">
                <a:latin typeface="WORK SANS MEDIUM ROMAN"/>
                <a:cs typeface="Arial"/>
              </a:rPr>
              <a:t>Aug 2024</a:t>
            </a:r>
            <a:endParaRPr lang="en-US" dirty="0">
              <a:latin typeface="WORK SANS MEDIUM ROMAN"/>
              <a:cs typeface="Arial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9FB0141-5236-0E26-4D6A-D3A36F92B3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D114-844A-BFFC-2580-8E62D060C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Work Sans Medium"/>
                <a:cs typeface="Arial"/>
              </a:rPr>
              <a:t>Gherkin - terminal sizes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D9C010-B434-F786-CB9C-3AD9D9D966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31794" y="4749188"/>
            <a:ext cx="2057400" cy="273844"/>
          </a:xfrm>
        </p:spPr>
        <p:txBody>
          <a:bodyPr/>
          <a:lstStyle/>
          <a:p>
            <a:fld id="{7A81EBDE-7F29-6147-9D02-0EDAEFD14614}" type="slidenum">
              <a:rPr lang="en-GB" smtClean="0"/>
              <a:t>10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FA6525-3F2D-8570-AAFA-9F1129633A7A}"/>
              </a:ext>
            </a:extLst>
          </p:cNvPr>
          <p:cNvSpPr txBox="1"/>
          <p:nvPr/>
        </p:nvSpPr>
        <p:spPr>
          <a:xfrm>
            <a:off x="332816" y="2423832"/>
            <a:ext cx="7067904" cy="122341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latin typeface="Menlo"/>
              </a:rPr>
              <a:t>- `GIVEN a terminal`</a:t>
            </a:r>
          </a:p>
          <a:p>
            <a:r>
              <a:rPr lang="en-US" sz="1050" dirty="0">
                <a:solidFill>
                  <a:srgbClr val="000000"/>
                </a:solidFill>
                <a:latin typeface="Menlo"/>
              </a:rPr>
              <a:t>- `GIVEN a terminal with id of xxx`</a:t>
            </a:r>
          </a:p>
          <a:p>
            <a:r>
              <a:rPr lang="en-US" sz="1050" dirty="0">
                <a:solidFill>
                  <a:srgbClr val="000000"/>
                </a:solidFill>
                <a:latin typeface="Menlo"/>
              </a:rPr>
              <a:t>- `GIVEN a terminal tagged </a:t>
            </a:r>
            <a:r>
              <a:rPr lang="en-US" sz="1050" dirty="0" err="1">
                <a:solidFill>
                  <a:srgbClr val="000000"/>
                </a:solidFill>
                <a:latin typeface="Menlo"/>
              </a:rPr>
              <a:t>yyy</a:t>
            </a:r>
            <a:r>
              <a:rPr lang="en-US" sz="1050" dirty="0">
                <a:solidFill>
                  <a:srgbClr val="000000"/>
                </a:solidFill>
                <a:latin typeface="Menlo"/>
              </a:rPr>
              <a:t>`</a:t>
            </a:r>
          </a:p>
          <a:p>
            <a:r>
              <a:rPr lang="en-US" sz="1050" dirty="0">
                <a:solidFill>
                  <a:srgbClr val="000000"/>
                </a:solidFill>
                <a:latin typeface="Menlo"/>
              </a:rPr>
              <a:t>- `GIVEN a terminal with id of xxx tagged </a:t>
            </a:r>
            <a:r>
              <a:rPr lang="en-US" sz="1050" dirty="0" err="1">
                <a:solidFill>
                  <a:srgbClr val="000000"/>
                </a:solidFill>
                <a:latin typeface="Menlo"/>
              </a:rPr>
              <a:t>yyy</a:t>
            </a:r>
            <a:r>
              <a:rPr lang="en-US" sz="1050" dirty="0">
                <a:solidFill>
                  <a:srgbClr val="000000"/>
                </a:solidFill>
                <a:latin typeface="Menlo"/>
              </a:rPr>
              <a:t>`</a:t>
            </a:r>
          </a:p>
          <a:p>
            <a:r>
              <a:rPr lang="en-US" sz="1050" dirty="0">
                <a:solidFill>
                  <a:srgbClr val="000000"/>
                </a:solidFill>
                <a:latin typeface="Menlo"/>
              </a:rPr>
              <a:t>- </a:t>
            </a:r>
            <a:r>
              <a:rPr lang="en-US" sz="1050" dirty="0">
                <a:solidFill>
                  <a:srgbClr val="FF0000"/>
                </a:solidFill>
                <a:latin typeface="Menlo"/>
              </a:rPr>
              <a:t>New:</a:t>
            </a:r>
            <a:r>
              <a:rPr lang="en-US" sz="1050" dirty="0">
                <a:solidFill>
                  <a:srgbClr val="000000"/>
                </a:solidFill>
                <a:latin typeface="Menlo"/>
              </a:rPr>
              <a:t> `GIVEN a terminal </a:t>
            </a:r>
            <a:r>
              <a:rPr lang="en-US" sz="1050" dirty="0">
                <a:solidFill>
                  <a:srgbClr val="0070C0"/>
                </a:solidFill>
                <a:latin typeface="Menlo"/>
              </a:rPr>
              <a:t>with 48 rows and 160 columns</a:t>
            </a:r>
            <a:r>
              <a:rPr lang="en-US" sz="1050" dirty="0">
                <a:solidFill>
                  <a:srgbClr val="000000"/>
                </a:solidFill>
                <a:latin typeface="Menlo"/>
              </a:rPr>
              <a:t>`</a:t>
            </a:r>
            <a:endParaRPr lang="en-US" sz="1050" dirty="0">
              <a:solidFill>
                <a:srgbClr val="000000"/>
              </a:solidFill>
              <a:ea typeface="Open Sans"/>
              <a:cs typeface="Open Sans"/>
            </a:endParaRPr>
          </a:p>
          <a:p>
            <a:r>
              <a:rPr lang="en-US" sz="1050" dirty="0">
                <a:solidFill>
                  <a:srgbClr val="000000"/>
                </a:solidFill>
                <a:latin typeface="Menlo"/>
              </a:rPr>
              <a:t>- </a:t>
            </a:r>
            <a:r>
              <a:rPr lang="en-US" sz="1050" dirty="0">
                <a:solidFill>
                  <a:srgbClr val="FF0000"/>
                </a:solidFill>
                <a:latin typeface="Menlo"/>
              </a:rPr>
              <a:t>New:</a:t>
            </a:r>
            <a:r>
              <a:rPr lang="en-US" sz="1050" dirty="0">
                <a:solidFill>
                  <a:srgbClr val="000000"/>
                </a:solidFill>
                <a:latin typeface="Menlo"/>
              </a:rPr>
              <a:t> `Given a terminal B </a:t>
            </a:r>
            <a:r>
              <a:rPr lang="en-US" sz="1050" dirty="0">
                <a:solidFill>
                  <a:srgbClr val="0070C0"/>
                </a:solidFill>
                <a:latin typeface="Menlo"/>
              </a:rPr>
              <a:t>with 24 rows and 160 columns</a:t>
            </a:r>
            <a:r>
              <a:rPr lang="en-US" sz="1050" dirty="0">
                <a:solidFill>
                  <a:srgbClr val="000000"/>
                </a:solidFill>
                <a:latin typeface="Menlo"/>
              </a:rPr>
              <a:t>`</a:t>
            </a:r>
            <a:endParaRPr lang="en-US" sz="1050" dirty="0">
              <a:solidFill>
                <a:srgbClr val="000000"/>
              </a:solidFill>
              <a:ea typeface="Open Sans"/>
              <a:cs typeface="Open Sans"/>
            </a:endParaRPr>
          </a:p>
          <a:p>
            <a:r>
              <a:rPr lang="en-US" sz="1050" dirty="0">
                <a:solidFill>
                  <a:srgbClr val="000000"/>
                </a:solidFill>
                <a:latin typeface="Menlo"/>
              </a:rPr>
              <a:t>- </a:t>
            </a:r>
            <a:r>
              <a:rPr lang="en-US" sz="1050" dirty="0">
                <a:solidFill>
                  <a:srgbClr val="FF0000"/>
                </a:solidFill>
                <a:latin typeface="Menlo"/>
              </a:rPr>
              <a:t>New:</a:t>
            </a:r>
            <a:r>
              <a:rPr lang="en-US" sz="1050" dirty="0">
                <a:solidFill>
                  <a:srgbClr val="000000"/>
                </a:solidFill>
                <a:latin typeface="Menlo"/>
              </a:rPr>
              <a:t> `Given a terminal C tagged ABCD </a:t>
            </a:r>
            <a:r>
              <a:rPr lang="en-US" sz="1050" dirty="0">
                <a:solidFill>
                  <a:srgbClr val="0070C0"/>
                </a:solidFill>
                <a:latin typeface="Menlo"/>
              </a:rPr>
              <a:t>with 24 rows and 80 columns</a:t>
            </a:r>
            <a:r>
              <a:rPr lang="en-US" sz="1050" dirty="0">
                <a:solidFill>
                  <a:srgbClr val="000000"/>
                </a:solidFill>
                <a:latin typeface="Menlo"/>
              </a:rPr>
              <a:t>`</a:t>
            </a:r>
            <a:endParaRPr lang="en-US" sz="1050" dirty="0">
              <a:solidFill>
                <a:srgbClr val="000000"/>
              </a:solidFill>
              <a:ea typeface="Open Sans"/>
              <a:cs typeface="Open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88A6C-42A1-A395-D722-4E80287277AD}"/>
              </a:ext>
            </a:extLst>
          </p:cNvPr>
          <p:cNvSpPr txBox="1"/>
          <p:nvPr/>
        </p:nvSpPr>
        <p:spPr>
          <a:xfrm>
            <a:off x="268942" y="1018614"/>
            <a:ext cx="8922122" cy="11214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lnSpc>
                <a:spcPts val="3000"/>
              </a:lnSpc>
              <a:buFont typeface="Arial,Sans-Serif"/>
              <a:buChar char="•"/>
            </a:pPr>
            <a:r>
              <a:rPr lang="en-US" sz="1400" dirty="0">
                <a:highlight>
                  <a:srgbClr val="F5F5F5"/>
                </a:highlight>
                <a:cs typeface="Arial"/>
              </a:rPr>
              <a:t>Set the two CPS properties to control the default size of the terminal​</a:t>
            </a:r>
          </a:p>
          <a:p>
            <a:pPr>
              <a:lnSpc>
                <a:spcPts val="2625"/>
              </a:lnSpc>
            </a:pPr>
            <a:r>
              <a:rPr lang="en-US" sz="1200" dirty="0">
                <a:solidFill>
                  <a:srgbClr val="6796E6"/>
                </a:solidFill>
                <a:highlight>
                  <a:srgbClr val="F5F5F5"/>
                </a:highlight>
                <a:latin typeface="Menlo"/>
                <a:cs typeface="Segoe UI"/>
              </a:rPr>
              <a:t>-</a:t>
            </a:r>
            <a:r>
              <a:rPr lang="en-US" sz="1200" dirty="0">
                <a:solidFill>
                  <a:srgbClr val="D4D4D4"/>
                </a:solidFill>
                <a:highlight>
                  <a:srgbClr val="F5F5F5"/>
                </a:highlight>
                <a:latin typeface="Menlo"/>
                <a:cs typeface="Segoe UI"/>
              </a:rPr>
              <a:t> </a:t>
            </a:r>
            <a:r>
              <a:rPr lang="en-US" sz="1200" dirty="0">
                <a:solidFill>
                  <a:srgbClr val="CE9178"/>
                </a:solidFill>
                <a:highlight>
                  <a:srgbClr val="F5F5F5"/>
                </a:highlight>
                <a:latin typeface="Menlo"/>
                <a:cs typeface="Segoe UI"/>
              </a:rPr>
              <a:t>`zos3270.gherkin.terminal.rows`</a:t>
            </a:r>
            <a:r>
              <a:rPr lang="en-US" sz="1200" dirty="0">
                <a:solidFill>
                  <a:srgbClr val="D4D4D4"/>
                </a:solidFill>
                <a:highlight>
                  <a:srgbClr val="F5F5F5"/>
                </a:highlight>
                <a:latin typeface="Menlo"/>
                <a:cs typeface="Segoe UI"/>
              </a:rPr>
              <a:t> defaults to 24 if missing.</a:t>
            </a:r>
            <a:r>
              <a:rPr lang="en-US" sz="1200" dirty="0">
                <a:highlight>
                  <a:srgbClr val="F5F5F5"/>
                </a:highlight>
                <a:latin typeface="Menlo"/>
                <a:cs typeface="Segoe UI"/>
              </a:rPr>
              <a:t>​</a:t>
            </a:r>
          </a:p>
          <a:p>
            <a:pPr>
              <a:lnSpc>
                <a:spcPts val="2625"/>
              </a:lnSpc>
            </a:pPr>
            <a:r>
              <a:rPr lang="en-US" sz="1200" dirty="0">
                <a:solidFill>
                  <a:srgbClr val="6796E6"/>
                </a:solidFill>
                <a:highlight>
                  <a:srgbClr val="F5F5F5"/>
                </a:highlight>
                <a:latin typeface="Menlo"/>
                <a:cs typeface="Segoe UI"/>
              </a:rPr>
              <a:t>-</a:t>
            </a:r>
            <a:r>
              <a:rPr lang="en-US" sz="1200" dirty="0">
                <a:solidFill>
                  <a:srgbClr val="D4D4D4"/>
                </a:solidFill>
                <a:highlight>
                  <a:srgbClr val="F5F5F5"/>
                </a:highlight>
                <a:latin typeface="Menlo"/>
                <a:cs typeface="Segoe UI"/>
              </a:rPr>
              <a:t> </a:t>
            </a:r>
            <a:r>
              <a:rPr lang="en-US" sz="1200" dirty="0">
                <a:solidFill>
                  <a:srgbClr val="CE9178"/>
                </a:solidFill>
                <a:highlight>
                  <a:srgbClr val="F5F5F5"/>
                </a:highlight>
                <a:latin typeface="Menlo"/>
                <a:cs typeface="Segoe UI"/>
              </a:rPr>
              <a:t>`zos3270.gherkin.terminal.columns`</a:t>
            </a:r>
            <a:r>
              <a:rPr lang="en-US" sz="1200" dirty="0">
                <a:solidFill>
                  <a:srgbClr val="D4D4D4"/>
                </a:solidFill>
                <a:highlight>
                  <a:srgbClr val="F5F5F5"/>
                </a:highlight>
                <a:latin typeface="Menlo"/>
                <a:cs typeface="Segoe UI"/>
              </a:rPr>
              <a:t>defaults to 80 if missing.</a:t>
            </a:r>
            <a:r>
              <a:rPr lang="en-US" sz="1400" dirty="0">
                <a:highlight>
                  <a:srgbClr val="F5F5F5"/>
                </a:highlight>
                <a:latin typeface="Menlo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615804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85E0E25-4CDB-3BE9-63B2-CF62721E0A5D}"/>
              </a:ext>
            </a:extLst>
          </p:cNvPr>
          <p:cNvSpPr/>
          <p:nvPr/>
        </p:nvSpPr>
        <p:spPr>
          <a:xfrm>
            <a:off x="5811776" y="3138385"/>
            <a:ext cx="1840036" cy="1474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ea typeface="Open Sans"/>
                <a:cs typeface="Open Sans"/>
              </a:rPr>
              <a:t>Remote Galasa Server</a:t>
            </a:r>
            <a:endParaRPr lang="en-US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4A912-1A3A-8D6A-1A96-29038BD2F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913" y="310359"/>
            <a:ext cx="8425281" cy="545020"/>
          </a:xfrm>
        </p:spPr>
        <p:txBody>
          <a:bodyPr/>
          <a:lstStyle/>
          <a:p>
            <a:r>
              <a:rPr lang="en-US" dirty="0"/>
              <a:t>Local Test Run configurations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DC97E1-7869-74FC-0C60-DDDDEC91212A}"/>
              </a:ext>
            </a:extLst>
          </p:cNvPr>
          <p:cNvSpPr/>
          <p:nvPr/>
        </p:nvSpPr>
        <p:spPr>
          <a:xfrm>
            <a:off x="738716" y="1327518"/>
            <a:ext cx="1599644" cy="1474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ea typeface="Open Sans"/>
                <a:cs typeface="Open Sans"/>
              </a:rPr>
              <a:t>JVM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A2173-1AA5-BB9E-4EE1-B48962AFDF4E}"/>
              </a:ext>
            </a:extLst>
          </p:cNvPr>
          <p:cNvSpPr txBox="1"/>
          <p:nvPr/>
        </p:nvSpPr>
        <p:spPr>
          <a:xfrm>
            <a:off x="1635324" y="867458"/>
            <a:ext cx="19066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Open Sans"/>
                <a:cs typeface="Open Sans"/>
              </a:rPr>
              <a:t>Local Machine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60BEB6-18A0-8F42-811D-5D8575B48572}"/>
              </a:ext>
            </a:extLst>
          </p:cNvPr>
          <p:cNvSpPr/>
          <p:nvPr/>
        </p:nvSpPr>
        <p:spPr>
          <a:xfrm>
            <a:off x="973370" y="1846220"/>
            <a:ext cx="1063260" cy="4216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ea typeface="Open Sans"/>
                <a:cs typeface="Open Sans"/>
              </a:rPr>
              <a:t>Testcase run</a:t>
            </a:r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7FEE42-3D9B-A3AA-DE63-1FD8D31D40FA}"/>
              </a:ext>
            </a:extLst>
          </p:cNvPr>
          <p:cNvSpPr/>
          <p:nvPr/>
        </p:nvSpPr>
        <p:spPr>
          <a:xfrm>
            <a:off x="2462288" y="1327517"/>
            <a:ext cx="1840036" cy="1474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ea typeface="Open Sans"/>
                <a:cs typeface="Open Sans"/>
              </a:rPr>
              <a:t>Local File System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8E2FD9-31FC-F52E-BC93-29EE961FEDD8}"/>
              </a:ext>
            </a:extLst>
          </p:cNvPr>
          <p:cNvSpPr/>
          <p:nvPr/>
        </p:nvSpPr>
        <p:spPr>
          <a:xfrm>
            <a:off x="2788274" y="1671499"/>
            <a:ext cx="1222009" cy="4216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ea typeface="Open Sans"/>
                <a:cs typeface="Open Sans"/>
              </a:rPr>
              <a:t>Configuration Properties</a:t>
            </a:r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F1EA3B-155D-C2B8-42E7-1E46266D822D}"/>
              </a:ext>
            </a:extLst>
          </p:cNvPr>
          <p:cNvSpPr/>
          <p:nvPr/>
        </p:nvSpPr>
        <p:spPr>
          <a:xfrm>
            <a:off x="2788273" y="2147748"/>
            <a:ext cx="1222009" cy="4216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ea typeface="Open Sans"/>
                <a:cs typeface="Open Sans"/>
              </a:rPr>
              <a:t>Credentials&amp; Results</a:t>
            </a:r>
            <a:endParaRPr lang="en-US" sz="1200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E887AEAF-FC96-FBE7-A138-DCB793E824B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036630" y="1882301"/>
            <a:ext cx="751644" cy="174721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89070449-653F-0631-DE9E-FA8DBA45F3C9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2036630" y="2057022"/>
            <a:ext cx="751643" cy="30152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1B19C31-0C2C-DFC2-A162-BBD7AD36A98D}"/>
              </a:ext>
            </a:extLst>
          </p:cNvPr>
          <p:cNvSpPr/>
          <p:nvPr/>
        </p:nvSpPr>
        <p:spPr>
          <a:xfrm>
            <a:off x="738716" y="3146265"/>
            <a:ext cx="1599644" cy="1474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ea typeface="Open Sans"/>
                <a:cs typeface="Open Sans"/>
              </a:rPr>
              <a:t>JVM</a:t>
            </a:r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825C1-55DE-84C6-C8DE-EAE11530C9C7}"/>
              </a:ext>
            </a:extLst>
          </p:cNvPr>
          <p:cNvSpPr/>
          <p:nvPr/>
        </p:nvSpPr>
        <p:spPr>
          <a:xfrm>
            <a:off x="973370" y="3664967"/>
            <a:ext cx="1063260" cy="4216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ea typeface="Open Sans"/>
                <a:cs typeface="Open Sans"/>
              </a:rPr>
              <a:t>Testcase run</a:t>
            </a:r>
            <a:endParaRPr lang="en-US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1A12F-DB14-D2AD-31FF-DD402D361CF0}"/>
              </a:ext>
            </a:extLst>
          </p:cNvPr>
          <p:cNvSpPr/>
          <p:nvPr/>
        </p:nvSpPr>
        <p:spPr>
          <a:xfrm>
            <a:off x="2462288" y="3146264"/>
            <a:ext cx="1840036" cy="14747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ea typeface="Open Sans"/>
                <a:cs typeface="Open Sans"/>
              </a:rPr>
              <a:t>Local File System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3A976B-C305-7E10-8A3A-6602A11CD445}"/>
              </a:ext>
            </a:extLst>
          </p:cNvPr>
          <p:cNvSpPr/>
          <p:nvPr/>
        </p:nvSpPr>
        <p:spPr>
          <a:xfrm>
            <a:off x="6120789" y="3467144"/>
            <a:ext cx="1222009" cy="4216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ea typeface="Open Sans"/>
                <a:cs typeface="Open Sans"/>
              </a:rPr>
              <a:t>Configuration Properties</a:t>
            </a: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09AEF1-140F-4CE1-7947-F88EF1964D2E}"/>
              </a:ext>
            </a:extLst>
          </p:cNvPr>
          <p:cNvSpPr/>
          <p:nvPr/>
        </p:nvSpPr>
        <p:spPr>
          <a:xfrm>
            <a:off x="2788273" y="3966495"/>
            <a:ext cx="1222009" cy="4216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ea typeface="Open Sans"/>
                <a:cs typeface="Open Sans"/>
              </a:rPr>
              <a:t>Credentials &amp; Results</a:t>
            </a:r>
            <a:endParaRPr lang="en-US" sz="1200" dirty="0"/>
          </a:p>
        </p:txBody>
      </p:sp>
      <p:cxnSp>
        <p:nvCxnSpPr>
          <p:cNvPr id="25" name="Connector: Curved 13">
            <a:extLst>
              <a:ext uri="{FF2B5EF4-FFF2-40B4-BE49-F238E27FC236}">
                <a16:creationId xmlns:a16="http://schemas.microsoft.com/office/drawing/2014/main" id="{3649E57A-EB48-8F5B-41AC-EF5CF96B0A13}"/>
              </a:ext>
            </a:extLst>
          </p:cNvPr>
          <p:cNvCxnSpPr>
            <a:cxnSpLocks/>
            <a:stCxn id="21" idx="3"/>
            <a:endCxn id="5" idx="1"/>
          </p:cNvCxnSpPr>
          <p:nvPr/>
        </p:nvCxnSpPr>
        <p:spPr>
          <a:xfrm flipV="1">
            <a:off x="2036630" y="3703779"/>
            <a:ext cx="751643" cy="17199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14">
            <a:extLst>
              <a:ext uri="{FF2B5EF4-FFF2-40B4-BE49-F238E27FC236}">
                <a16:creationId xmlns:a16="http://schemas.microsoft.com/office/drawing/2014/main" id="{7FF1D2A8-35A4-6B3C-1185-7EB7A1B4ECBB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>
            <a:off x="2036630" y="3875769"/>
            <a:ext cx="751643" cy="30152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A26F12F-71A2-3E72-D299-C4E4FAA50DC7}"/>
              </a:ext>
            </a:extLst>
          </p:cNvPr>
          <p:cNvSpPr txBox="1"/>
          <p:nvPr/>
        </p:nvSpPr>
        <p:spPr>
          <a:xfrm>
            <a:off x="5431816" y="2620520"/>
            <a:ext cx="25999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Open Sans"/>
                <a:cs typeface="Open Sans"/>
              </a:rPr>
              <a:t>Remote Galasa Server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BC4451-A479-2DAD-E136-4DAA0913754F}"/>
              </a:ext>
            </a:extLst>
          </p:cNvPr>
          <p:cNvSpPr txBox="1"/>
          <p:nvPr/>
        </p:nvSpPr>
        <p:spPr>
          <a:xfrm>
            <a:off x="4611337" y="3448720"/>
            <a:ext cx="9912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https/REST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67AD26-73B1-2863-E190-CE8F5ACF0C5F}"/>
              </a:ext>
            </a:extLst>
          </p:cNvPr>
          <p:cNvSpPr txBox="1"/>
          <p:nvPr/>
        </p:nvSpPr>
        <p:spPr>
          <a:xfrm>
            <a:off x="4236795" y="3726397"/>
            <a:ext cx="1737140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(JWT authenticated)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2AADF7-C9EC-B26A-85A8-96E55F31A114}"/>
              </a:ext>
            </a:extLst>
          </p:cNvPr>
          <p:cNvSpPr/>
          <p:nvPr/>
        </p:nvSpPr>
        <p:spPr>
          <a:xfrm>
            <a:off x="2788273" y="3492977"/>
            <a:ext cx="1222009" cy="4216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>
                <a:ea typeface="Open Sans"/>
                <a:cs typeface="Open Sans"/>
              </a:rPr>
              <a:t>Local cache</a:t>
            </a:r>
            <a:endParaRPr lang="en-US" sz="1200" dirty="0"/>
          </a:p>
        </p:txBody>
      </p:sp>
      <p:cxnSp>
        <p:nvCxnSpPr>
          <p:cNvPr id="16" name="Connector: Curved 13">
            <a:extLst>
              <a:ext uri="{FF2B5EF4-FFF2-40B4-BE49-F238E27FC236}">
                <a16:creationId xmlns:a16="http://schemas.microsoft.com/office/drawing/2014/main" id="{C368C2DE-FB67-79B4-C472-7C7EB59DAE95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 flipV="1">
            <a:off x="4010282" y="3677946"/>
            <a:ext cx="2110507" cy="2583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D15669-B723-18B1-85F7-1D1B8DB1F6B9}"/>
              </a:ext>
            </a:extLst>
          </p:cNvPr>
          <p:cNvSpPr txBox="1"/>
          <p:nvPr/>
        </p:nvSpPr>
        <p:spPr>
          <a:xfrm>
            <a:off x="2113755" y="4842376"/>
            <a:ext cx="447782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solidFill>
                  <a:srgbClr val="6A9955"/>
                </a:solidFill>
                <a:latin typeface="Menlo"/>
              </a:rPr>
              <a:t>framework.cps.rest.cache.is.enabled</a:t>
            </a:r>
            <a:r>
              <a:rPr lang="en-US" sz="1200" dirty="0">
                <a:solidFill>
                  <a:srgbClr val="6A9955"/>
                </a:solidFill>
                <a:latin typeface="Menlo"/>
              </a:rPr>
              <a:t> true/false</a:t>
            </a:r>
          </a:p>
        </p:txBody>
      </p:sp>
    </p:spTree>
    <p:extLst>
      <p:ext uri="{BB962C8B-B14F-4D97-AF65-F5344CB8AC3E}">
        <p14:creationId xmlns:p14="http://schemas.microsoft.com/office/powerpoint/2010/main" val="901409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D114-844A-BFFC-2580-8E62D060CA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Work Sans Medium"/>
                <a:cs typeface="Arial"/>
              </a:rPr>
              <a:t>Mac install of command-line tool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88A6C-42A1-A395-D722-4E80287277AD}"/>
              </a:ext>
            </a:extLst>
          </p:cNvPr>
          <p:cNvSpPr txBox="1"/>
          <p:nvPr/>
        </p:nvSpPr>
        <p:spPr>
          <a:xfrm>
            <a:off x="386534" y="1207837"/>
            <a:ext cx="8922122" cy="426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1450" indent="-171450">
              <a:lnSpc>
                <a:spcPts val="3000"/>
              </a:lnSpc>
              <a:buFont typeface="Arial,Sans-Serif"/>
              <a:buChar char="•"/>
            </a:pPr>
            <a:r>
              <a:rPr lang="en-US" sz="1400" dirty="0">
                <a:highlight>
                  <a:srgbClr val="F5F5F5"/>
                </a:highlight>
                <a:cs typeface="Arial"/>
              </a:rPr>
              <a:t>Mac users can install the </a:t>
            </a:r>
            <a:r>
              <a:rPr lang="en-US" sz="1400" dirty="0" err="1">
                <a:highlight>
                  <a:srgbClr val="F5F5F5"/>
                </a:highlight>
                <a:cs typeface="Arial"/>
              </a:rPr>
              <a:t>galasactl</a:t>
            </a:r>
            <a:r>
              <a:rPr lang="en-US" sz="1400" dirty="0">
                <a:highlight>
                  <a:srgbClr val="F5F5F5"/>
                </a:highlight>
                <a:cs typeface="Arial"/>
              </a:rPr>
              <a:t> command-line tool using the popular `</a:t>
            </a:r>
            <a:r>
              <a:rPr lang="en-US" sz="1400" dirty="0" err="1">
                <a:highlight>
                  <a:srgbClr val="F5F5F5"/>
                </a:highlight>
                <a:cs typeface="Arial"/>
              </a:rPr>
              <a:t>homebrew`installer</a:t>
            </a:r>
            <a:endParaRPr lang="en-US" sz="1200" dirty="0">
              <a:solidFill>
                <a:srgbClr val="CE9178"/>
              </a:solidFill>
              <a:highlight>
                <a:srgbClr val="F5F5F5"/>
              </a:highlight>
              <a:latin typeface="Menlo"/>
              <a:cs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BCD40-1F78-AD88-F636-18EB7135E8C1}"/>
              </a:ext>
            </a:extLst>
          </p:cNvPr>
          <p:cNvSpPr txBox="1"/>
          <p:nvPr/>
        </p:nvSpPr>
        <p:spPr>
          <a:xfrm>
            <a:off x="994985" y="1817166"/>
            <a:ext cx="5596589" cy="737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25"/>
              </a:lnSpc>
            </a:pPr>
            <a:r>
              <a:rPr lang="en-GB" sz="1400" b="1" dirty="0">
                <a:solidFill>
                  <a:srgbClr val="1F232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brew tap </a:t>
            </a:r>
            <a:r>
              <a:rPr lang="en-GB" sz="1400" b="1" dirty="0" err="1">
                <a:solidFill>
                  <a:srgbClr val="1F232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galasa</a:t>
            </a:r>
            <a:r>
              <a:rPr lang="en-GB" sz="1400" b="1" dirty="0">
                <a:solidFill>
                  <a:srgbClr val="1F232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-dev/tap</a:t>
            </a:r>
            <a:endParaRPr lang="en-US" sz="1400" b="1" dirty="0">
              <a:solidFill>
                <a:srgbClr val="CE9178"/>
              </a:solidFill>
              <a:effectLst/>
              <a:highlight>
                <a:srgbClr val="F5F5F5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625"/>
              </a:lnSpc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brew install --no-quarantine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galasactl</a:t>
            </a:r>
            <a:endParaRPr lang="en-US" sz="1400" b="1" dirty="0">
              <a:highlight>
                <a:srgbClr val="F5F5F5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54FDFE-57B3-2949-26DA-B018A88F1488}"/>
              </a:ext>
            </a:extLst>
          </p:cNvPr>
          <p:cNvSpPr txBox="1"/>
          <p:nvPr/>
        </p:nvSpPr>
        <p:spPr>
          <a:xfrm>
            <a:off x="994985" y="2917761"/>
            <a:ext cx="5024267" cy="411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25"/>
              </a:lnSpc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brew install --no-quarantine galasactl@0.36.0</a:t>
            </a:r>
            <a:endParaRPr lang="en-US" sz="1400" b="1" dirty="0">
              <a:highlight>
                <a:srgbClr val="F5F5F5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095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65DC8F-6711-2480-0061-186E98F2D5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111962"/>
            <a:ext cx="3588362" cy="314743"/>
          </a:xfrm>
        </p:spPr>
        <p:txBody>
          <a:bodyPr vert="horz" lIns="0" tIns="0" rIns="0" bIns="0" rtlCol="0" anchor="t">
            <a:normAutofit fontScale="25000" lnSpcReduction="20000"/>
          </a:bodyPr>
          <a:lstStyle/>
          <a:p>
            <a:r>
              <a:rPr lang="en-US" dirty="0">
                <a:latin typeface="WORK SANS MEDIUM ROMAN"/>
                <a:ea typeface="Open Sans"/>
                <a:cs typeface="Open Sans"/>
              </a:rPr>
              <a:t>Galasa Roadmap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CA4FE2-955E-9E23-3CA2-05D66730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8955" y="12712701"/>
            <a:ext cx="10948825" cy="38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1829379" rtl="0" eaLnBrk="1" latinLnBrk="0" hangingPunct="1">
              <a:defRPr sz="1600" b="0" i="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68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937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06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875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344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813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282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751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Presentation name / Month XX, 2022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E5BBD-1CF8-28FD-F236-4B4DF8F9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8819618" y="12712701"/>
            <a:ext cx="4898600" cy="38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1829379" rtl="0" eaLnBrk="1" latinLnBrk="0" hangingPunct="1"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91468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937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06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875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344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813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282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751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7A1167-D75F-1A4B-94DA-E1897DA43FDB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F15C56-1874-F2E8-ADBE-5A3E1EA58F90}"/>
              </a:ext>
            </a:extLst>
          </p:cNvPr>
          <p:cNvGraphicFramePr>
            <a:graphicFrameLocks noGrp="1"/>
          </p:cNvGraphicFramePr>
          <p:nvPr/>
        </p:nvGraphicFramePr>
        <p:xfrm>
          <a:off x="204877" y="701140"/>
          <a:ext cx="8638927" cy="3260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914">
                  <a:extLst>
                    <a:ext uri="{9D8B030D-6E8A-4147-A177-3AD203B41FA5}">
                      <a16:colId xmlns:a16="http://schemas.microsoft.com/office/drawing/2014/main" val="97067084"/>
                    </a:ext>
                  </a:extLst>
                </a:gridCol>
                <a:gridCol w="2246294">
                  <a:extLst>
                    <a:ext uri="{9D8B030D-6E8A-4147-A177-3AD203B41FA5}">
                      <a16:colId xmlns:a16="http://schemas.microsoft.com/office/drawing/2014/main" val="698260771"/>
                    </a:ext>
                  </a:extLst>
                </a:gridCol>
                <a:gridCol w="2147765">
                  <a:extLst>
                    <a:ext uri="{9D8B030D-6E8A-4147-A177-3AD203B41FA5}">
                      <a16:colId xmlns:a16="http://schemas.microsoft.com/office/drawing/2014/main" val="3581217228"/>
                    </a:ext>
                  </a:extLst>
                </a:gridCol>
                <a:gridCol w="2039954">
                  <a:extLst>
                    <a:ext uri="{9D8B030D-6E8A-4147-A177-3AD203B41FA5}">
                      <a16:colId xmlns:a16="http://schemas.microsoft.com/office/drawing/2014/main" val="3475052627"/>
                    </a:ext>
                  </a:extLst>
                </a:gridCol>
              </a:tblGrid>
              <a:tr h="153124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3Q 2024</a:t>
                      </a:r>
                      <a:endParaRPr lang="en-US" sz="700">
                        <a:latin typeface="Arial"/>
                      </a:endParaRPr>
                    </a:p>
                  </a:txBody>
                  <a:tcPr marL="34286" marR="34286" marT="17143" marB="17143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4Q 2024</a:t>
                      </a:r>
                    </a:p>
                  </a:txBody>
                  <a:tcPr marL="34286" marR="34286" marT="17143" marB="17143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1Q 2025</a:t>
                      </a:r>
                    </a:p>
                  </a:txBody>
                  <a:tcPr marL="34286" marR="34286" marT="17143" marB="17143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1Q 2025 and beyond </a:t>
                      </a:r>
                      <a:endParaRPr lang="en-US" sz="700" b="1" i="0" u="none" strike="noStrike" noProof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marL="34286" marR="34286" marT="17143" marB="17143" anchor="ctr"/>
                </a:tc>
                <a:extLst>
                  <a:ext uri="{0D108BD9-81ED-4DB2-BD59-A6C34878D82A}">
                    <a16:rowId xmlns:a16="http://schemas.microsoft.com/office/drawing/2014/main" val="1207371820"/>
                  </a:ext>
                </a:extLst>
              </a:tr>
              <a:tr h="3107857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buNone/>
                      </a:pPr>
                      <a:endParaRPr lang="en-US" sz="700" b="1" i="0" u="none" strike="noStrike" noProof="0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7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Security items</a:t>
                      </a:r>
                      <a:endParaRPr lang="en-US" sz="7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3" indent="-2857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700" b="1" i="0" u="none" strike="noStrike" noProof="0" dirty="0">
                          <a:solidFill>
                            <a:srgbClr val="968340"/>
                          </a:solidFill>
                          <a:latin typeface="Arial"/>
                        </a:rPr>
                        <a:t>List and Revoke access tokens (Web UI)</a:t>
                      </a:r>
                    </a:p>
                    <a:p>
                      <a:pPr lvl="0">
                        <a:buNone/>
                      </a:pPr>
                      <a:endParaRPr lang="en-US" sz="700" i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n-US" sz="700" b="1" i="0" dirty="0">
                          <a:latin typeface="Arial"/>
                        </a:rPr>
                        <a:t>Others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700" b="1" i="0" u="none" strike="noStrike" noProof="0" dirty="0">
                          <a:solidFill>
                            <a:srgbClr val="968340"/>
                          </a:solidFill>
                          <a:latin typeface="Arial"/>
                        </a:rPr>
                        <a:t>Java v17</a:t>
                      </a:r>
                      <a:endParaRPr lang="en-US" sz="700" b="1" dirty="0">
                        <a:solidFill>
                          <a:srgbClr val="96834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700" b="1" i="0" u="none" strike="noStrike" noProof="0" dirty="0">
                          <a:solidFill>
                            <a:srgbClr val="2E782B"/>
                          </a:solidFill>
                        </a:rPr>
                        <a:t>Gradle 8.0 (currently 6.9)</a:t>
                      </a:r>
                      <a:endParaRPr lang="en-US" sz="500" b="1" dirty="0">
                        <a:solidFill>
                          <a:srgbClr val="2E782B"/>
                        </a:solidFill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700" b="1" i="0" u="none" strike="noStrike" noProof="0" dirty="0" err="1">
                          <a:solidFill>
                            <a:srgbClr val="968340"/>
                          </a:solidFill>
                          <a:latin typeface="Arial"/>
                        </a:rPr>
                        <a:t>Github</a:t>
                      </a:r>
                      <a:r>
                        <a:rPr lang="en-US" sz="700" b="1" i="0" u="none" strike="noStrike" noProof="0" dirty="0">
                          <a:solidFill>
                            <a:srgbClr val="968340"/>
                          </a:solidFill>
                          <a:latin typeface="Arial"/>
                        </a:rPr>
                        <a:t> actions build process</a:t>
                      </a:r>
                      <a:endParaRPr lang="en-US" sz="500" b="1" dirty="0">
                        <a:solidFill>
                          <a:srgbClr val="968340"/>
                        </a:solidFill>
                      </a:endParaRPr>
                    </a:p>
                    <a:p>
                      <a:pPr marL="285750" marR="0" lvl="0" indent="-2857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700" b="1" i="0" u="none" strike="noStrike" noProof="0" dirty="0">
                          <a:solidFill>
                            <a:srgbClr val="2E782B"/>
                          </a:solidFill>
                          <a:latin typeface="Arial"/>
                        </a:rPr>
                        <a:t>Gherkin scenario outlines</a:t>
                      </a:r>
                      <a:br>
                        <a:rPr lang="en-US" sz="700" b="1" i="0" u="none" strike="noStrike" noProof="0" dirty="0">
                          <a:solidFill>
                            <a:srgbClr val="2E782B"/>
                          </a:solidFill>
                          <a:latin typeface="Arial"/>
                        </a:rPr>
                      </a:br>
                      <a:r>
                        <a:rPr lang="en-US" sz="700" b="1" i="0" u="none" strike="noStrike" noProof="0" dirty="0">
                          <a:solidFill>
                            <a:srgbClr val="2E782B"/>
                          </a:solidFill>
                          <a:latin typeface="Arial"/>
                        </a:rPr>
                        <a:t>Gherkin configurable 3720 screen size</a:t>
                      </a:r>
                    </a:p>
                    <a:p>
                      <a:pPr marL="285750" marR="0" lvl="0" indent="-285750" algn="l" defTabSz="18288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  <a:tabLst/>
                        <a:defRPr/>
                      </a:pPr>
                      <a:r>
                        <a:rPr lang="en-US" sz="700" b="1" i="0" u="none" strike="noStrike" noProof="0" dirty="0">
                          <a:solidFill>
                            <a:srgbClr val="2E782B"/>
                          </a:solidFill>
                          <a:latin typeface="Arial"/>
                        </a:rPr>
                        <a:t>Local tests can use remote configuration</a:t>
                      </a:r>
                    </a:p>
                    <a:p>
                      <a:pPr marL="285750" marR="0" lvl="0" indent="-285750" algn="l" defTabSz="18288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  <a:tabLst/>
                        <a:defRPr/>
                      </a:pPr>
                      <a:r>
                        <a:rPr lang="en-US" sz="700" b="1" i="0" u="none" strike="noStrike" noProof="0" dirty="0">
                          <a:solidFill>
                            <a:srgbClr val="2E782B"/>
                          </a:solidFill>
                          <a:latin typeface="Arial"/>
                        </a:rPr>
                        <a:t>Brew install command-line tool on mac</a:t>
                      </a:r>
                      <a:endParaRPr lang="en-US" sz="700" b="1" i="0" u="none" strike="noStrike" noProof="0" dirty="0">
                        <a:solidFill>
                          <a:srgbClr val="968340"/>
                        </a:solidFill>
                        <a:latin typeface="Arial"/>
                      </a:endParaRPr>
                    </a:p>
                    <a:p>
                      <a:pPr lvl="0">
                        <a:buNone/>
                      </a:pPr>
                      <a:endParaRPr lang="en-US" sz="7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700" b="1" i="0" u="none" strike="noStrike" baseline="0" noProof="0" dirty="0">
                          <a:solidFill>
                            <a:schemeClr val="tx1"/>
                          </a:solidFill>
                          <a:latin typeface="Arial"/>
                        </a:rPr>
                        <a:t>Customer Adoption of Galasa</a:t>
                      </a: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sz="7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Generate interest through blogs, videos and conference sessions.</a:t>
                      </a:r>
                      <a:endParaRPr lang="en-US" sz="700" dirty="0">
                        <a:latin typeface="Arial"/>
                      </a:endParaRPr>
                    </a:p>
                  </a:txBody>
                  <a:tcPr marL="34286" marR="34286" marT="17143" marB="171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7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Galasa 1.0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7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HTTPS instead of HTTP inside the cluster</a:t>
                      </a:r>
                      <a:endParaRPr lang="en-US" sz="7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7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Scan Vulnerabilities all fixed</a:t>
                      </a:r>
                      <a:endParaRPr lang="en-US" sz="7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7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Secure Local secrets</a:t>
                      </a:r>
                      <a:endParaRPr lang="en-US" sz="7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3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7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Ecosystem draws test from password protected repo</a:t>
                      </a:r>
                      <a:endParaRPr lang="en-US" sz="700" dirty="0"/>
                    </a:p>
                    <a:p>
                      <a:pPr marL="285750" lvl="3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7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Secrets in ecosystem encrypted</a:t>
                      </a:r>
                    </a:p>
                    <a:p>
                      <a:pPr marL="285750" marR="0" lvl="3" indent="-285750" algn="l" defTabSz="18288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Easy way of adding public certificates so tests can contact things over https</a:t>
                      </a:r>
                    </a:p>
                    <a:p>
                      <a:pPr marL="285750" marR="0" lvl="3" indent="-285750" algn="l" defTabSz="18288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  <a:tabLst/>
                        <a:defRPr/>
                      </a:pPr>
                      <a:endParaRPr lang="en-US" sz="7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0" lvl="3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None/>
                      </a:pPr>
                      <a:r>
                        <a:rPr lang="en-US" sz="7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Others</a:t>
                      </a:r>
                    </a:p>
                    <a:p>
                      <a:pPr marL="285750" lvl="3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7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Mono-repo with </a:t>
                      </a:r>
                      <a:r>
                        <a:rPr lang="en-US" sz="700" b="0" i="0" u="none" strike="noStrike" noProof="0" dirty="0" err="1">
                          <a:solidFill>
                            <a:srgbClr val="035AFC"/>
                          </a:solidFill>
                          <a:latin typeface="Arial"/>
                        </a:rPr>
                        <a:t>Github</a:t>
                      </a:r>
                      <a:r>
                        <a:rPr lang="en-US" sz="7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 Actions build process</a:t>
                      </a:r>
                    </a:p>
                    <a:p>
                      <a:pPr marL="285750" marR="0" lvl="3" indent="-285750" algn="l" defTabSz="18288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,Sans-Serif"/>
                        <a:buChar char="•"/>
                        <a:tabLst/>
                        <a:defRPr/>
                      </a:pPr>
                      <a:r>
                        <a:rPr lang="en-US" sz="7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Upgrade </a:t>
                      </a:r>
                      <a:r>
                        <a:rPr lang="en-US" sz="700" b="0" i="0" u="none" strike="noStrike" noProof="0" dirty="0" err="1">
                          <a:solidFill>
                            <a:srgbClr val="035AFC"/>
                          </a:solidFill>
                          <a:latin typeface="Arial"/>
                        </a:rPr>
                        <a:t>etcd</a:t>
                      </a:r>
                      <a:endParaRPr lang="en-US" sz="7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b="1" i="0" u="none" strike="noStrike" noProof="0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Infrastructure</a:t>
                      </a:r>
                      <a:endParaRPr lang="en-US" sz="7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7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Migrate to 'OMP' cloud account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0" lvl="0" indent="0" algn="l">
                        <a:buNone/>
                      </a:pPr>
                      <a:r>
                        <a:rPr lang="en-US" sz="7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Ecosystem Admin Functions</a:t>
                      </a:r>
                      <a:endParaRPr lang="en-US" sz="7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7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CLI delete test run information</a:t>
                      </a:r>
                    </a:p>
                    <a:p>
                      <a:pPr marL="0" lvl="0" indent="0" algn="l">
                        <a:buClr>
                          <a:srgbClr val="000000"/>
                        </a:buClr>
                        <a:buNone/>
                      </a:pPr>
                      <a:endParaRPr lang="en-US" sz="700" b="1" i="0" u="none" strike="noStrike" noProof="0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None/>
                      </a:pPr>
                      <a:r>
                        <a:rPr lang="en-US" sz="7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Customer Adoption of Galasa</a:t>
                      </a:r>
                    </a:p>
                    <a:p>
                      <a:pPr marL="342900" lvl="0" indent="-34290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7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Generate interest through blogs, videos and conference sessions.</a:t>
                      </a:r>
                      <a:endParaRPr lang="en-US" sz="700" b="0" i="0" u="none" strike="noStrike" baseline="0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4286" marR="34286" marT="17143" marB="171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7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None/>
                      </a:pPr>
                      <a:r>
                        <a:rPr lang="en-US" sz="7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Others</a:t>
                      </a:r>
                      <a:endParaRPr lang="en-US" sz="7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7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Remove </a:t>
                      </a:r>
                      <a:r>
                        <a:rPr lang="en-US" sz="700" b="0" i="0" u="none" strike="noStrike" noProof="0" dirty="0" err="1">
                          <a:solidFill>
                            <a:srgbClr val="035AFC"/>
                          </a:solidFill>
                          <a:latin typeface="Arial"/>
                        </a:rPr>
                        <a:t>testcatalog</a:t>
                      </a:r>
                      <a:r>
                        <a:rPr lang="en-US" sz="7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 endpoint</a:t>
                      </a:r>
                      <a:endParaRPr lang="en-US" sz="7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700" b="1" i="0" u="none" strike="noStrike" noProof="0" dirty="0">
                          <a:solidFill>
                            <a:srgbClr val="968340"/>
                          </a:solidFill>
                          <a:latin typeface="Arial"/>
                        </a:rPr>
                        <a:t>Kafka-published test lifecycle change events</a:t>
                      </a:r>
                      <a:r>
                        <a:rPr lang="en-US" sz="700" b="1" i="0" u="none" strike="noStrike" noProof="0" dirty="0">
                          <a:solidFill>
                            <a:srgbClr val="FFC000"/>
                          </a:solidFill>
                          <a:latin typeface="Arial"/>
                        </a:rPr>
                        <a:t> </a:t>
                      </a:r>
                      <a:endParaRPr lang="en-US" sz="700" b="1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7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Secrets </a:t>
                      </a:r>
                      <a:r>
                        <a:rPr lang="en-US" sz="700" b="0" i="0" u="none" strike="noStrike" noProof="0" dirty="0" err="1">
                          <a:solidFill>
                            <a:srgbClr val="035AFC"/>
                          </a:solidFill>
                          <a:latin typeface="Arial"/>
                        </a:rPr>
                        <a:t>sync'ed</a:t>
                      </a:r>
                      <a:r>
                        <a:rPr lang="en-US" sz="7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 from IBM Cloud Secrets Manager</a:t>
                      </a:r>
                      <a:endParaRPr lang="en-US" sz="7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7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Acquire requirements from clients </a:t>
                      </a:r>
                      <a:br>
                        <a:rPr lang="en-US" sz="7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</a:br>
                      <a:r>
                        <a:rPr lang="en-US" sz="7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(</a:t>
                      </a:r>
                      <a:r>
                        <a:rPr lang="en-US" sz="700" b="0" i="0" u="none" strike="noStrike" noProof="0" dirty="0" err="1">
                          <a:solidFill>
                            <a:srgbClr val="035AFC"/>
                          </a:solidFill>
                          <a:latin typeface="Arial"/>
                        </a:rPr>
                        <a:t>eg:CICS</a:t>
                      </a:r>
                      <a:r>
                        <a:rPr lang="en-US" sz="7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 team) about reporting</a:t>
                      </a:r>
                      <a:endParaRPr lang="en-US" sz="7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7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Basic test status reporting from Kafka events</a:t>
                      </a:r>
                      <a:endParaRPr lang="en-US" sz="7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7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7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Easier to use/maintain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7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Schedule tests in queues</a:t>
                      </a:r>
                      <a:endParaRPr lang="en-US" sz="7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7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Role-based access (admin vs. Non-admin)</a:t>
                      </a:r>
                      <a:endParaRPr lang="en-US" sz="700" dirty="0"/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7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CLI Configure Ecosystem streams (CRUD)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7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CLI Monitor and Cleanup of DSS</a:t>
                      </a:r>
                      <a:endParaRPr lang="en-US" sz="7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7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CLI Configure credentials (CRUD)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2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7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Customer Adoption of Galasa</a:t>
                      </a:r>
                    </a:p>
                    <a:p>
                      <a:pPr marL="34290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7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Generate interest through blogs, videos and conference sessions.</a:t>
                      </a:r>
                      <a:endParaRPr lang="en-US" sz="7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34286" marR="34286" marT="17143" marB="17143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buNone/>
                      </a:pPr>
                      <a:endParaRPr lang="en-US" sz="700" b="1" i="0" u="none" strike="noStrike" noProof="0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7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Configure Ecosystem Web UI </a:t>
                      </a:r>
                      <a:endParaRPr lang="en-US" sz="7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7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Web UI configure CPS properties (CRUD)</a:t>
                      </a:r>
                      <a:endParaRPr lang="en-US" sz="7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7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Test Scheduling</a:t>
                      </a:r>
                      <a:endParaRPr lang="en-US" sz="7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7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Others</a:t>
                      </a:r>
                      <a:endParaRPr lang="en-US" sz="7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7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Reporting Web UI</a:t>
                      </a:r>
                      <a:endParaRPr lang="en-US" sz="7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7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Web UI Monitor and Cleanup of DSS</a:t>
                      </a:r>
                      <a:endParaRPr lang="en-US" sz="7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7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Web UI Monitor and Cleanup of CPS space</a:t>
                      </a:r>
                      <a:endParaRPr lang="en-US" sz="7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7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Web UI configure streams (CRUD)</a:t>
                      </a:r>
                      <a:endParaRPr lang="en-US" sz="4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700" b="0" i="0" u="none" strike="noStrike" noProof="0" dirty="0">
                          <a:solidFill>
                            <a:srgbClr val="035AFC"/>
                          </a:solidFill>
                        </a:rPr>
                        <a:t>Integrate with other OMP projects</a:t>
                      </a:r>
                      <a:endParaRPr lang="en-US" sz="500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Customer Adoption of Galasa</a:t>
                      </a:r>
                      <a:endParaRPr lang="en-US" sz="7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7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Generate interest through blogs, videos and conference sessions.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</a:txBody>
                  <a:tcPr marL="34286" marR="34286" marT="17143" marB="17143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6120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63681AA-CBB0-E7B8-0520-0A821DD13591}"/>
              </a:ext>
            </a:extLst>
          </p:cNvPr>
          <p:cNvSpPr txBox="1"/>
          <p:nvPr/>
        </p:nvSpPr>
        <p:spPr>
          <a:xfrm>
            <a:off x="6583696" y="559231"/>
            <a:ext cx="2451869" cy="1358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defTabSz="914400">
              <a:spcBef>
                <a:spcPts val="1088"/>
              </a:spcBef>
              <a:buSzPct val="100000"/>
            </a:pPr>
            <a:r>
              <a:rPr lang="en-US" sz="675" kern="0" dirty="0">
                <a:solidFill>
                  <a:srgbClr val="198038"/>
                </a:solidFill>
                <a:ea typeface="+mj-ea"/>
                <a:cs typeface="+mj-cs"/>
                <a:sym typeface="IBM Plex Sans Light"/>
              </a:rPr>
              <a:t>Key: </a:t>
            </a:r>
            <a:r>
              <a:rPr lang="en-US" sz="675" b="1" kern="0" dirty="0">
                <a:solidFill>
                  <a:srgbClr val="00B050"/>
                </a:solidFill>
                <a:ea typeface="+mj-ea"/>
                <a:cs typeface="+mj-cs"/>
                <a:sym typeface="IBM Plex Sans Light"/>
              </a:rPr>
              <a:t>Completed and released</a:t>
            </a:r>
            <a:r>
              <a:rPr lang="en-US" sz="675" b="1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 </a:t>
            </a:r>
            <a:r>
              <a:rPr lang="en-US" sz="675" b="1" kern="0" dirty="0">
                <a:solidFill>
                  <a:srgbClr val="968340"/>
                </a:solidFill>
                <a:ea typeface="+mj-ea"/>
                <a:cs typeface="+mj-cs"/>
                <a:sym typeface="IBM Plex Sans Light"/>
              </a:rPr>
              <a:t>Started</a:t>
            </a:r>
            <a:r>
              <a:rPr lang="en-US" sz="675" b="1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 </a:t>
            </a:r>
            <a:r>
              <a:rPr lang="en-US" sz="675" b="1" kern="0" dirty="0">
                <a:solidFill>
                  <a:srgbClr val="035AFC"/>
                </a:solidFill>
                <a:ea typeface="+mj-ea"/>
                <a:cs typeface="+mj-cs"/>
                <a:sym typeface="IBM Plex Sans Light"/>
              </a:rPr>
              <a:t>Not Started</a:t>
            </a:r>
            <a:endParaRPr lang="en-US" sz="675" b="1" kern="0" dirty="0">
              <a:solidFill>
                <a:srgbClr val="035AFC"/>
              </a:solidFill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57423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C9A8-B328-CA4C-A4AD-EEA4F485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74060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7FD2CC-06DC-BCCF-E564-12456A206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273844"/>
            <a:ext cx="4630093" cy="403976"/>
          </a:xfrm>
        </p:spPr>
        <p:txBody>
          <a:bodyPr/>
          <a:lstStyle/>
          <a:p>
            <a:r>
              <a:rPr lang="en-US" dirty="0">
                <a:latin typeface="WORK SANS MEDIUM ROMAN"/>
                <a:cs typeface="Arial"/>
              </a:rPr>
              <a:t>Continuous Delivery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16481-E300-7315-B095-FB77EE59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018" y="4737638"/>
            <a:ext cx="5715901" cy="349901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r>
              <a:rPr lang="en-US" dirty="0">
                <a:latin typeface="Open Sans"/>
                <a:ea typeface="Open Sans"/>
                <a:cs typeface="Open Sans"/>
              </a:rPr>
              <a:t>Note: Pre-release builds of Galasa code and Documentation are visible externally on main branch every build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394253-ED76-D409-0789-C496EB40C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394777"/>
              </p:ext>
            </p:extLst>
          </p:nvPr>
        </p:nvGraphicFramePr>
        <p:xfrm>
          <a:off x="251942" y="579684"/>
          <a:ext cx="8530039" cy="5915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3">
                  <a:extLst>
                    <a:ext uri="{9D8B030D-6E8A-4147-A177-3AD203B41FA5}">
                      <a16:colId xmlns:a16="http://schemas.microsoft.com/office/drawing/2014/main" val="136762663"/>
                    </a:ext>
                  </a:extLst>
                </a:gridCol>
                <a:gridCol w="1881494">
                  <a:extLst>
                    <a:ext uri="{9D8B030D-6E8A-4147-A177-3AD203B41FA5}">
                      <a16:colId xmlns:a16="http://schemas.microsoft.com/office/drawing/2014/main" val="2488988101"/>
                    </a:ext>
                  </a:extLst>
                </a:gridCol>
                <a:gridCol w="5028872">
                  <a:extLst>
                    <a:ext uri="{9D8B030D-6E8A-4147-A177-3AD203B41FA5}">
                      <a16:colId xmlns:a16="http://schemas.microsoft.com/office/drawing/2014/main" val="2945822528"/>
                    </a:ext>
                  </a:extLst>
                </a:gridCol>
              </a:tblGrid>
              <a:tr h="398667">
                <a:tc>
                  <a:txBody>
                    <a:bodyPr/>
                    <a:lstStyle/>
                    <a:p>
                      <a:r>
                        <a:rPr lang="en-US" dirty="0"/>
                        <a:t>Galasa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50" b="1" i="0" u="none" strike="noStrike" noProof="0" dirty="0">
                          <a:latin typeface="Open Sans"/>
                        </a:rPr>
                        <a:t>Release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350" b="1" i="0" u="none" strike="noStrike" noProof="0" dirty="0">
                          <a:latin typeface="Open Sans"/>
                        </a:rPr>
                        <a:t>Highlights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279579"/>
                  </a:ext>
                </a:extLst>
              </a:tr>
              <a:tr h="4479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0.36.0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Aug 13</a:t>
                      </a:r>
                      <a:r>
                        <a:rPr lang="en-US" sz="1200" baseline="30000" dirty="0"/>
                        <a:t>th</a:t>
                      </a:r>
                      <a:r>
                        <a:rPr lang="en-US" sz="1200" dirty="0"/>
                        <a:t>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Revoke tokens from CLI, Gherkin terminal size + scenario outlines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Local test can use cached remote CPS configuration. Gradle 8.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849568"/>
                  </a:ext>
                </a:extLst>
              </a:tr>
              <a:tr h="4479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0.35.0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June 27</a:t>
                      </a:r>
                      <a:r>
                        <a:rPr lang="en-US" sz="1200" baseline="30000" dirty="0"/>
                        <a:t>th</a:t>
                      </a:r>
                      <a:r>
                        <a:rPr lang="en-US" sz="1200" dirty="0"/>
                        <a:t>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Local test can use remote CPS configuration. DB2 manager fixes.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4080"/>
                  </a:ext>
                </a:extLst>
              </a:tr>
              <a:tr h="4479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0.34.0/0.34.1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June 10th/12th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Remote CPS for local test runs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71316"/>
                  </a:ext>
                </a:extLst>
              </a:tr>
              <a:tr h="4479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0.33.0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May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Authentication mandatory. CouchDB upgrade. Updated </a:t>
                      </a:r>
                      <a:r>
                        <a:rPr lang="en-US" sz="1200" dirty="0" err="1"/>
                        <a:t>gradle&amp;maven</a:t>
                      </a:r>
                      <a:r>
                        <a:rPr lang="en-US" sz="1200" dirty="0"/>
                        <a:t> plugins.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916405"/>
                  </a:ext>
                </a:extLst>
              </a:tr>
              <a:tr h="4479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0.32.0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March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Reset/Cancel runs which hang. Run local Gherkin tests. Eclipse plugins withdrawn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068246"/>
                  </a:ext>
                </a:extLst>
              </a:tr>
              <a:tr h="4479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0.31.0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Jan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Authentication (optional)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CLI set/create/update properties in </a:t>
                      </a:r>
                      <a:r>
                        <a:rPr lang="en-US" sz="1200" dirty="0" err="1"/>
                        <a:t>yaml</a:t>
                      </a:r>
                      <a:r>
                        <a:rPr lang="en-US" sz="1200" dirty="0"/>
                        <a:t> 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887578"/>
                  </a:ext>
                </a:extLst>
              </a:tr>
              <a:tr h="44790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0.30.0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2023-Oct 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CLI can set/get property values in Ecosystem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/>
                        <a:t>CLI requestor is always the user id of caller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991705"/>
                  </a:ext>
                </a:extLst>
              </a:tr>
              <a:tr h="3517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0.29.0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2023-July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Security fixes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071661"/>
                  </a:ext>
                </a:extLst>
              </a:tr>
              <a:tr h="81437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0.28.0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2023-June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CLI get list of historical runs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CLI get details of a historical run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/>
                        <a:t>CLI download artifacts from a historical run</a:t>
                      </a:r>
                    </a:p>
                    <a:p>
                      <a:pPr lvl="0">
                        <a:buNone/>
                      </a:pPr>
                      <a:r>
                        <a:rPr lang="en-US" sz="1200" dirty="0"/>
                        <a:t>CLI debug testcases in Eclipse/</a:t>
                      </a:r>
                      <a:r>
                        <a:rPr lang="en-US" sz="1200" dirty="0" err="1"/>
                        <a:t>VSCode</a:t>
                      </a:r>
                      <a:r>
                        <a:rPr lang="en-US" sz="1200" dirty="0"/>
                        <a:t>/IntelliJ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158699"/>
                  </a:ext>
                </a:extLst>
              </a:tr>
              <a:tr h="447905">
                <a:tc>
                  <a:txBody>
                    <a:bodyPr/>
                    <a:lstStyle/>
                    <a:p>
                      <a:r>
                        <a:rPr lang="en-US" sz="1200" dirty="0"/>
                        <a:t>0.27.0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CLI Get status of a historical run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CLI uses $GALASA_HOME environment variable</a:t>
                      </a:r>
                      <a:endParaRPr lang="en-US" sz="12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340087"/>
                  </a:ext>
                </a:extLst>
              </a:tr>
              <a:tr h="351764">
                <a:tc>
                  <a:txBody>
                    <a:bodyPr/>
                    <a:lstStyle/>
                    <a:p>
                      <a:r>
                        <a:rPr lang="en-US" sz="1200" dirty="0"/>
                        <a:t>0.26.0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2023-March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CLI launches local test 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630302"/>
                  </a:ext>
                </a:extLst>
              </a:tr>
              <a:tr h="351764">
                <a:tc>
                  <a:txBody>
                    <a:bodyPr/>
                    <a:lstStyle/>
                    <a:p>
                      <a:r>
                        <a:rPr lang="en-US" sz="1200" dirty="0"/>
                        <a:t>0.25.0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2023-Jan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Stable builds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95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894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280E-2216-D065-90FA-084377D06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Work Sans Medium"/>
                <a:cs typeface="Arial"/>
              </a:rPr>
              <a:t>Agenda</a:t>
            </a:r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3076B48-204F-697A-9D26-77A17F742995}"/>
              </a:ext>
            </a:extLst>
          </p:cNvPr>
          <p:cNvSpPr txBox="1">
            <a:spLocks/>
          </p:cNvSpPr>
          <p:nvPr/>
        </p:nvSpPr>
        <p:spPr>
          <a:xfrm>
            <a:off x="525281" y="1023657"/>
            <a:ext cx="4902990" cy="3214688"/>
          </a:xfrm>
        </p:spPr>
        <p:txBody>
          <a:bodyPr vert="horz" lIns="0" tIns="0" rIns="0" bIns="0" rtlCol="0" anchor="t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,Sans-Serif"/>
              <a:buChar char="•"/>
            </a:pPr>
            <a:r>
              <a:rPr lang="en-US" sz="2000" dirty="0">
                <a:latin typeface="Arial"/>
                <a:ea typeface="Open Sans"/>
                <a:cs typeface="Arial"/>
              </a:rPr>
              <a:t>Recent improvements</a:t>
            </a:r>
          </a:p>
          <a:p>
            <a:pPr marL="171450" indent="-171450">
              <a:buFont typeface="Arial,Sans-Serif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/>
                <a:ea typeface="Open Sans"/>
                <a:cs typeface="Arial"/>
              </a:rPr>
              <a:t>Roadmap</a:t>
            </a:r>
            <a:endParaRPr lang="en-US" sz="20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857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280E-2216-D065-90FA-084377D06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latin typeface="Work Sans Medium"/>
                <a:cs typeface="Arial"/>
              </a:rPr>
              <a:t>Web UI changes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2B591-72E5-8A3B-575B-F84CBE2BE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79" y="771746"/>
            <a:ext cx="5135555" cy="360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3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280E-2216-D065-90FA-084377D06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291" y="-6868"/>
            <a:ext cx="8425281" cy="612517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Work Sans Medium"/>
                <a:cs typeface="Arial"/>
              </a:rPr>
              <a:t>Web UI changes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2B591-72E5-8A3B-575B-F84CBE2BE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79" y="771746"/>
            <a:ext cx="5135555" cy="3600007"/>
          </a:xfrm>
          <a:prstGeom prst="rect">
            <a:avLst/>
          </a:prstGeom>
        </p:spPr>
      </p:pic>
      <p:sp>
        <p:nvSpPr>
          <p:cNvPr id="6" name="Doughnut 5">
            <a:extLst>
              <a:ext uri="{FF2B5EF4-FFF2-40B4-BE49-F238E27FC236}">
                <a16:creationId xmlns:a16="http://schemas.microsoft.com/office/drawing/2014/main" id="{5E59C765-5304-FCE2-3502-9D6AF7547AE4}"/>
              </a:ext>
            </a:extLst>
          </p:cNvPr>
          <p:cNvSpPr/>
          <p:nvPr/>
        </p:nvSpPr>
        <p:spPr>
          <a:xfrm>
            <a:off x="243401" y="473647"/>
            <a:ext cx="1828800" cy="749939"/>
          </a:xfrm>
          <a:prstGeom prst="donut">
            <a:avLst>
              <a:gd name="adj" fmla="val 1005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oughnut 6">
            <a:extLst>
              <a:ext uri="{FF2B5EF4-FFF2-40B4-BE49-F238E27FC236}">
                <a16:creationId xmlns:a16="http://schemas.microsoft.com/office/drawing/2014/main" id="{B863B18B-A595-5C9F-1768-7D6946F577E9}"/>
              </a:ext>
            </a:extLst>
          </p:cNvPr>
          <p:cNvSpPr/>
          <p:nvPr/>
        </p:nvSpPr>
        <p:spPr>
          <a:xfrm>
            <a:off x="4757291" y="473647"/>
            <a:ext cx="1828800" cy="749939"/>
          </a:xfrm>
          <a:prstGeom prst="donut">
            <a:avLst>
              <a:gd name="adj" fmla="val 1005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C3C1EB-329E-E3BE-FB8B-7F1F9CD40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712" y="1279145"/>
            <a:ext cx="12065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27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280E-2216-D065-90FA-084377D06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291" y="339424"/>
            <a:ext cx="8425281" cy="703254"/>
          </a:xfr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sz="2400" dirty="0">
                <a:latin typeface="Work Sans Medium"/>
                <a:cs typeface="Arial"/>
              </a:rPr>
              <a:t>Listing and revoking access tokens with </a:t>
            </a:r>
            <a:r>
              <a:rPr lang="en-US" sz="2400" dirty="0" err="1">
                <a:latin typeface="Work Sans Medium"/>
                <a:cs typeface="Arial"/>
              </a:rPr>
              <a:t>galasactl</a:t>
            </a:r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5C2658-70D6-6BE7-5D66-8B31A7850790}"/>
              </a:ext>
            </a:extLst>
          </p:cNvPr>
          <p:cNvSpPr txBox="1">
            <a:spLocks/>
          </p:cNvSpPr>
          <p:nvPr/>
        </p:nvSpPr>
        <p:spPr>
          <a:xfrm>
            <a:off x="365125" y="1280159"/>
            <a:ext cx="8534326" cy="323627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800"/>
              </a:spcBef>
              <a:buFontTx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-171450" algn="l" defTabSz="685800" rtl="0" eaLnBrk="1" latinLnBrk="0" hangingPunct="1">
              <a:lnSpc>
                <a:spcPct val="100000"/>
              </a:lnSpc>
              <a:spcBef>
                <a:spcPts val="800"/>
              </a:spcBef>
              <a:buFont typeface="Work Sans Light" pitchFamily="2" charset="0"/>
              <a:buChar char="‒"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42000" indent="-171450" algn="l" defTabSz="685800" rtl="0" eaLnBrk="1" latinLnBrk="0" hangingPunct="1">
              <a:lnSpc>
                <a:spcPct val="100000"/>
              </a:lnSpc>
              <a:spcBef>
                <a:spcPts val="800"/>
              </a:spcBef>
              <a:buFont typeface="Work Sans Light" pitchFamily="2" charset="0"/>
              <a:buChar char="‒"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04000" indent="-171450" algn="l" defTabSz="685800" rtl="0" eaLnBrk="1" latinLnBrk="0" hangingPunct="1">
              <a:lnSpc>
                <a:spcPct val="100000"/>
              </a:lnSpc>
              <a:spcBef>
                <a:spcPts val="800"/>
              </a:spcBef>
              <a:buFont typeface="Work Sans Light" pitchFamily="2" charset="0"/>
              <a:buChar char="‒"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684000" indent="-171450" algn="l" defTabSz="685800" rtl="0" eaLnBrk="1" latinLnBrk="0" hangingPunct="1">
              <a:lnSpc>
                <a:spcPct val="100000"/>
              </a:lnSpc>
              <a:spcBef>
                <a:spcPts val="800"/>
              </a:spcBef>
              <a:buFont typeface="Work Sans Light" pitchFamily="2" charset="0"/>
              <a:buChar char="‒"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/>
              <a:buChar char="•"/>
            </a:pP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galasactl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 auth tokens get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3080" lvl="2">
              <a:buFont typeface="Arial"/>
              <a:buChar char="•"/>
            </a:pPr>
            <a:r>
              <a:rPr lang="en-US" dirty="0">
                <a:latin typeface="Arial"/>
                <a:ea typeface="Open Sans"/>
                <a:cs typeface="Open Sans"/>
              </a:rPr>
              <a:t>Lists all token records in the Galasa ecosystem </a:t>
            </a:r>
            <a:r>
              <a:rPr lang="en-US" i="1" dirty="0">
                <a:latin typeface="Arial"/>
                <a:ea typeface="Open Sans"/>
                <a:cs typeface="Open Sans"/>
              </a:rPr>
              <a:t>(not the actual tokens themselves!)</a:t>
            </a:r>
          </a:p>
          <a:p>
            <a:pPr marL="171450" indent="-171450">
              <a:buFont typeface="Arial"/>
              <a:buChar char="•"/>
            </a:pPr>
            <a:endParaRPr lang="en-US" b="1" dirty="0">
              <a:latin typeface="Arial"/>
              <a:ea typeface="Open Sans"/>
              <a:cs typeface="Open Sans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galasactl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 auth tokens delete --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ea typeface="Open Sans"/>
                <a:cs typeface="Courier New" panose="02070309020205020404" pitchFamily="49" charset="0"/>
              </a:rPr>
              <a:t>tokenid</a:t>
            </a:r>
            <a:r>
              <a:rPr lang="en-US" b="1" dirty="0">
                <a:latin typeface="Arial"/>
                <a:ea typeface="Open Sans"/>
                <a:cs typeface="Open Sans"/>
              </a:rPr>
              <a:t> </a:t>
            </a:r>
            <a:r>
              <a:rPr lang="en-US" dirty="0">
                <a:latin typeface="Arial"/>
                <a:ea typeface="Open Sans"/>
                <a:cs typeface="Open Sans"/>
              </a:rPr>
              <a:t>&lt;</a:t>
            </a:r>
            <a:r>
              <a:rPr lang="en-US" dirty="0" err="1">
                <a:latin typeface="Arial"/>
                <a:ea typeface="Open Sans"/>
                <a:cs typeface="Open Sans"/>
              </a:rPr>
              <a:t>access_token_id</a:t>
            </a:r>
            <a:r>
              <a:rPr lang="en-US" dirty="0">
                <a:latin typeface="Arial"/>
                <a:ea typeface="Open Sans"/>
                <a:cs typeface="Open Sans"/>
              </a:rPr>
              <a:t>&gt;</a:t>
            </a:r>
          </a:p>
          <a:p>
            <a:pPr marL="513080" lvl="2">
              <a:buFont typeface="Arial"/>
              <a:buChar char="•"/>
            </a:pPr>
            <a:r>
              <a:rPr lang="en-US" dirty="0">
                <a:latin typeface="Arial"/>
                <a:ea typeface="Open Sans"/>
                <a:cs typeface="Open Sans"/>
              </a:rPr>
              <a:t>Revokes an access token with the given ID, stopping it from being used to get new JWTs in the future</a:t>
            </a:r>
            <a:endParaRPr lang="en-US" dirty="0">
              <a:latin typeface="Arial"/>
            </a:endParaRPr>
          </a:p>
          <a:p>
            <a:pPr marL="513080" lvl="2">
              <a:buFont typeface="Arial"/>
              <a:buChar char="•"/>
            </a:pPr>
            <a:r>
              <a:rPr lang="en-US" dirty="0">
                <a:latin typeface="Arial"/>
                <a:ea typeface="Open Sans"/>
                <a:cs typeface="Open Sans"/>
              </a:rPr>
              <a:t>Access to the Galasa ecosystem becomes limited to the validity of existing JWTs</a:t>
            </a:r>
          </a:p>
          <a:p>
            <a:pPr marL="675005" lvl="3">
              <a:buFont typeface="Arial"/>
              <a:buChar char="•"/>
            </a:pPr>
            <a:r>
              <a:rPr lang="en-US" dirty="0">
                <a:latin typeface="Arial"/>
                <a:ea typeface="Open Sans"/>
                <a:cs typeface="Open Sans"/>
              </a:rPr>
              <a:t>Ecosystem admins can configure JWT expiry to keep them short-lived</a:t>
            </a:r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515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726D-6027-7EDF-61DD-9E0BB2CF4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185" y="268796"/>
            <a:ext cx="8425281" cy="382467"/>
          </a:xfrm>
        </p:spPr>
        <p:txBody>
          <a:bodyPr>
            <a:normAutofit fontScale="90000"/>
          </a:bodyPr>
          <a:lstStyle/>
          <a:p>
            <a:r>
              <a:rPr lang="en-US" dirty="0"/>
              <a:t>Planned – Manage personal access tokens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B32CF1-B59C-4126-9783-85636C764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965200"/>
            <a:ext cx="77343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5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280E-2216-D065-90FA-084377D06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291" y="325946"/>
            <a:ext cx="8425281" cy="71673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Work Sans Medium"/>
                <a:cs typeface="Arial"/>
              </a:rPr>
              <a:t>Gradle 8</a:t>
            </a:r>
            <a:endParaRPr lang="en-US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5C2658-70D6-6BE7-5D66-8B31A7850790}"/>
              </a:ext>
            </a:extLst>
          </p:cNvPr>
          <p:cNvSpPr txBox="1">
            <a:spLocks/>
          </p:cNvSpPr>
          <p:nvPr/>
        </p:nvSpPr>
        <p:spPr>
          <a:xfrm>
            <a:off x="377525" y="1281740"/>
            <a:ext cx="8521926" cy="323469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800"/>
              </a:spcBef>
              <a:buFontTx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-171450" algn="l" defTabSz="685800" rtl="0" eaLnBrk="1" latinLnBrk="0" hangingPunct="1">
              <a:lnSpc>
                <a:spcPct val="100000"/>
              </a:lnSpc>
              <a:spcBef>
                <a:spcPts val="800"/>
              </a:spcBef>
              <a:buFont typeface="Work Sans Light" pitchFamily="2" charset="0"/>
              <a:buChar char="‒"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42000" indent="-171450" algn="l" defTabSz="685800" rtl="0" eaLnBrk="1" latinLnBrk="0" hangingPunct="1">
              <a:lnSpc>
                <a:spcPct val="100000"/>
              </a:lnSpc>
              <a:spcBef>
                <a:spcPts val="800"/>
              </a:spcBef>
              <a:buFont typeface="Work Sans Light" pitchFamily="2" charset="0"/>
              <a:buChar char="‒"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04000" indent="-171450" algn="l" defTabSz="685800" rtl="0" eaLnBrk="1" latinLnBrk="0" hangingPunct="1">
              <a:lnSpc>
                <a:spcPct val="100000"/>
              </a:lnSpc>
              <a:spcBef>
                <a:spcPts val="800"/>
              </a:spcBef>
              <a:buFont typeface="Work Sans Light" pitchFamily="2" charset="0"/>
              <a:buChar char="‒"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684000" indent="-171450" algn="l" defTabSz="685800" rtl="0" eaLnBrk="1" latinLnBrk="0" hangingPunct="1">
              <a:lnSpc>
                <a:spcPct val="100000"/>
              </a:lnSpc>
              <a:spcBef>
                <a:spcPts val="800"/>
              </a:spcBef>
              <a:buFont typeface="Work Sans Light" pitchFamily="2" charset="0"/>
              <a:buChar char="‒"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,Sans-Serif"/>
              <a:buChar char="•"/>
            </a:pPr>
            <a:r>
              <a:rPr lang="en-US" dirty="0">
                <a:latin typeface="Arial"/>
                <a:ea typeface="Open Sans"/>
                <a:cs typeface="Arial"/>
              </a:rPr>
              <a:t>In 0.36.0, Gradle 8.9 can be used to build Galasa test projects</a:t>
            </a:r>
          </a:p>
          <a:p>
            <a:pPr marL="513080" lvl="2">
              <a:buFont typeface="Arial,Sans-Serif"/>
              <a:buChar char="•"/>
            </a:pPr>
            <a:r>
              <a:rPr lang="en-US" dirty="0">
                <a:latin typeface="Arial"/>
                <a:ea typeface="Open Sans"/>
                <a:cs typeface="Arial"/>
              </a:rPr>
              <a:t>Documentation on migrating existing projects is in the Galasa documentation</a:t>
            </a:r>
          </a:p>
          <a:p>
            <a:pPr marL="513080" lvl="2">
              <a:buFont typeface="Arial,Sans-Serif"/>
              <a:buChar char="•"/>
            </a:pPr>
            <a:r>
              <a:rPr lang="en-US" b="1" dirty="0">
                <a:latin typeface="Arial"/>
                <a:ea typeface="Open Sans"/>
                <a:cs typeface="Open Sans"/>
              </a:rPr>
              <a:t>Gradle 6 and 7 are still supported</a:t>
            </a:r>
            <a:r>
              <a:rPr lang="en-US" dirty="0">
                <a:latin typeface="Arial"/>
                <a:ea typeface="Open Sans"/>
                <a:cs typeface="Open Sans"/>
              </a:rPr>
              <a:t> - migration can be performed when desired</a:t>
            </a:r>
            <a:endParaRPr lang="en-US" dirty="0">
              <a:latin typeface="Arial"/>
              <a:ea typeface="Open Sans"/>
              <a:cs typeface="Arial"/>
            </a:endParaRPr>
          </a:p>
          <a:p>
            <a:pPr marL="171450" lvl="1" indent="-171450">
              <a:buFont typeface="Arial,Sans-Serif"/>
              <a:buChar char="•"/>
            </a:pPr>
            <a:endParaRPr lang="en-US" dirty="0">
              <a:latin typeface="Arial"/>
              <a:cs typeface="Arial"/>
            </a:endParaRPr>
          </a:p>
          <a:p>
            <a:pPr marL="171450" lvl="1">
              <a:buFont typeface="Arial,Sans-Serif"/>
              <a:buChar char="•"/>
            </a:pPr>
            <a:r>
              <a:rPr lang="en-US" dirty="0">
                <a:latin typeface="Arial"/>
                <a:ea typeface="Open Sans"/>
                <a:cs typeface="Arial"/>
              </a:rPr>
              <a:t>Galasa's build process now uses Gradle 8.9</a:t>
            </a:r>
          </a:p>
          <a:p>
            <a:pPr lvl="1" indent="0">
              <a:buNone/>
            </a:pPr>
            <a:endParaRPr lang="en-US" dirty="0">
              <a:latin typeface="Arial"/>
              <a:ea typeface="Open Sans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7306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E99046-6C32-0E69-EDA6-FECF6CFA5DA4}"/>
              </a:ext>
            </a:extLst>
          </p:cNvPr>
          <p:cNvSpPr txBox="1">
            <a:spLocks/>
          </p:cNvSpPr>
          <p:nvPr/>
        </p:nvSpPr>
        <p:spPr>
          <a:xfrm>
            <a:off x="449961" y="3182569"/>
            <a:ext cx="8521926" cy="1566619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800"/>
              </a:spcBef>
              <a:buFontTx/>
              <a:buNone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-171450" algn="l" defTabSz="685800" rtl="0" eaLnBrk="1" latinLnBrk="0" hangingPunct="1">
              <a:lnSpc>
                <a:spcPct val="100000"/>
              </a:lnSpc>
              <a:spcBef>
                <a:spcPts val="800"/>
              </a:spcBef>
              <a:buFont typeface="Work Sans Light" pitchFamily="2" charset="0"/>
              <a:buChar char="‒"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42000" indent="-171450" algn="l" defTabSz="685800" rtl="0" eaLnBrk="1" latinLnBrk="0" hangingPunct="1">
              <a:lnSpc>
                <a:spcPct val="100000"/>
              </a:lnSpc>
              <a:spcBef>
                <a:spcPts val="800"/>
              </a:spcBef>
              <a:buFont typeface="Work Sans Light" pitchFamily="2" charset="0"/>
              <a:buChar char="‒"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04000" indent="-171450" algn="l" defTabSz="685800" rtl="0" eaLnBrk="1" latinLnBrk="0" hangingPunct="1">
              <a:lnSpc>
                <a:spcPct val="100000"/>
              </a:lnSpc>
              <a:spcBef>
                <a:spcPts val="800"/>
              </a:spcBef>
              <a:buFont typeface="Work Sans Light" pitchFamily="2" charset="0"/>
              <a:buChar char="‒"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684000" indent="-171450" algn="l" defTabSz="685800" rtl="0" eaLnBrk="1" latinLnBrk="0" hangingPunct="1">
              <a:lnSpc>
                <a:spcPct val="100000"/>
              </a:lnSpc>
              <a:spcBef>
                <a:spcPts val="800"/>
              </a:spcBef>
              <a:buFont typeface="Work Sans Light" pitchFamily="2" charset="0"/>
              <a:buChar char="‒"/>
              <a:defRPr sz="12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,Sans-Serif"/>
              <a:buChar char="•"/>
            </a:pPr>
            <a:r>
              <a:rPr lang="en-US" dirty="0">
                <a:latin typeface="Arial"/>
                <a:ea typeface="Open Sans"/>
                <a:cs typeface="Arial"/>
              </a:rPr>
              <a:t>Real-time test status reporting of test status changes. </a:t>
            </a:r>
            <a:r>
              <a:rPr lang="en-US" dirty="0" err="1">
                <a:latin typeface="Arial"/>
                <a:ea typeface="Open Sans"/>
                <a:cs typeface="Arial"/>
              </a:rPr>
              <a:t>Eg</a:t>
            </a:r>
            <a:r>
              <a:rPr lang="en-US" dirty="0">
                <a:latin typeface="Arial"/>
                <a:ea typeface="Open Sans"/>
                <a:cs typeface="Arial"/>
              </a:rPr>
              <a:t>: Started/Passed/Failed</a:t>
            </a:r>
          </a:p>
          <a:p>
            <a:pPr marL="171450" indent="-171450">
              <a:buFont typeface="Arial,Sans-Serif"/>
              <a:buChar char="•"/>
            </a:pPr>
            <a:r>
              <a:rPr lang="en-US" dirty="0">
                <a:latin typeface="Arial"/>
                <a:ea typeface="Open Sans"/>
                <a:cs typeface="Arial"/>
              </a:rPr>
              <a:t>Optional</a:t>
            </a:r>
          </a:p>
          <a:p>
            <a:endParaRPr lang="en-US" dirty="0">
              <a:latin typeface="Arial"/>
              <a:ea typeface="Open Sans"/>
              <a:cs typeface="Arial"/>
            </a:endParaRPr>
          </a:p>
          <a:p>
            <a:pPr marL="171450" indent="-171450">
              <a:buFont typeface="Arial,Sans-Serif"/>
              <a:buChar char="•"/>
            </a:pPr>
            <a:r>
              <a:rPr lang="en-US" dirty="0">
                <a:latin typeface="Arial"/>
                <a:ea typeface="Open Sans"/>
                <a:cs typeface="Arial"/>
              </a:rPr>
              <a:t>Future: assess performance qualities, improve based on feedback, add event consumption, and a Kafka Manager.</a:t>
            </a:r>
            <a:endParaRPr lang="en-US" dirty="0">
              <a:latin typeface="Arial"/>
              <a:cs typeface="Arial"/>
            </a:endParaRPr>
          </a:p>
          <a:p>
            <a:pPr marL="171450">
              <a:buFont typeface="Arial"/>
              <a:buChar char="•"/>
            </a:pP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470085-FB64-8BB6-6CE9-B18ED4116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185" y="268796"/>
            <a:ext cx="8425281" cy="501241"/>
          </a:xfrm>
        </p:spPr>
        <p:txBody>
          <a:bodyPr/>
          <a:lstStyle/>
          <a:p>
            <a:r>
              <a:rPr lang="en-US" dirty="0"/>
              <a:t>Kafka support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D75776B-CF1D-4F2F-714D-4DFE8C45D976}"/>
              </a:ext>
            </a:extLst>
          </p:cNvPr>
          <p:cNvGrpSpPr/>
          <p:nvPr/>
        </p:nvGrpSpPr>
        <p:grpSpPr>
          <a:xfrm>
            <a:off x="795988" y="1493301"/>
            <a:ext cx="7104691" cy="1210428"/>
            <a:chOff x="776253" y="703891"/>
            <a:chExt cx="7104691" cy="12104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635B5C-494E-FF2D-960C-C16E3A028EB4}"/>
                </a:ext>
              </a:extLst>
            </p:cNvPr>
            <p:cNvSpPr/>
            <p:nvPr/>
          </p:nvSpPr>
          <p:spPr>
            <a:xfrm>
              <a:off x="776253" y="703891"/>
              <a:ext cx="7104691" cy="121042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8" name="Picture 4" descr="Kafka-Python explained in 10 lines of ...">
              <a:extLst>
                <a:ext uri="{FF2B5EF4-FFF2-40B4-BE49-F238E27FC236}">
                  <a16:creationId xmlns:a16="http://schemas.microsoft.com/office/drawing/2014/main" id="{0FB4E160-2D0D-C7E3-FCFF-4BE9B8FAC3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7116" y="866540"/>
              <a:ext cx="1709572" cy="8821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Blue text on a black background&#10;&#10;Description automatically generated">
              <a:extLst>
                <a:ext uri="{FF2B5EF4-FFF2-40B4-BE49-F238E27FC236}">
                  <a16:creationId xmlns:a16="http://schemas.microsoft.com/office/drawing/2014/main" id="{F2C61746-6AFA-2DA6-D6A8-D83DE7119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4702" y="931265"/>
              <a:ext cx="2752184" cy="752734"/>
            </a:xfrm>
            <a:prstGeom prst="rect">
              <a:avLst/>
            </a:prstGeom>
          </p:spPr>
        </p:pic>
        <p:sp>
          <p:nvSpPr>
            <p:cNvPr id="8" name="Right Arrow 7">
              <a:extLst>
                <a:ext uri="{FF2B5EF4-FFF2-40B4-BE49-F238E27FC236}">
                  <a16:creationId xmlns:a16="http://schemas.microsoft.com/office/drawing/2014/main" id="{D69C6B68-5299-8FF7-AD0B-C22A6622814F}"/>
                </a:ext>
              </a:extLst>
            </p:cNvPr>
            <p:cNvSpPr/>
            <p:nvPr/>
          </p:nvSpPr>
          <p:spPr>
            <a:xfrm>
              <a:off x="4028584" y="1331962"/>
              <a:ext cx="1006498" cy="144596"/>
            </a:xfrm>
            <a:prstGeom prst="rightArrow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BEE0AC-94D6-166B-2A2F-41FF355A25AA}"/>
              </a:ext>
            </a:extLst>
          </p:cNvPr>
          <p:cNvSpPr txBox="1"/>
          <p:nvPr/>
        </p:nvSpPr>
        <p:spPr>
          <a:xfrm>
            <a:off x="4256124" y="1937285"/>
            <a:ext cx="5774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4"/>
                </a:solidFill>
              </a:rPr>
              <a:t>events</a:t>
            </a:r>
          </a:p>
        </p:txBody>
      </p:sp>
    </p:spTree>
    <p:extLst>
      <p:ext uri="{BB962C8B-B14F-4D97-AF65-F5344CB8AC3E}">
        <p14:creationId xmlns:p14="http://schemas.microsoft.com/office/powerpoint/2010/main" val="187025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280E-2216-D065-90FA-084377D06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185" y="268796"/>
            <a:ext cx="8232914" cy="49149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Work Sans Medium"/>
                <a:cs typeface="Arial"/>
              </a:rPr>
              <a:t>Gherkin – Support scenario outline + Examples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89942D-CE8F-F393-69CA-2290FEF4C48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31794" y="4749188"/>
            <a:ext cx="2057400" cy="273844"/>
          </a:xfrm>
        </p:spPr>
        <p:txBody>
          <a:bodyPr/>
          <a:lstStyle/>
          <a:p>
            <a:fld id="{7A81EBDE-7F29-6147-9D02-0EDAEFD14614}" type="slidenum">
              <a:rPr lang="en-GB" smtClean="0"/>
              <a:t>9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60D965-3C45-B0CB-ECBD-E72D6D88AEC2}"/>
              </a:ext>
            </a:extLst>
          </p:cNvPr>
          <p:cNvSpPr txBox="1"/>
          <p:nvPr/>
        </p:nvSpPr>
        <p:spPr>
          <a:xfrm>
            <a:off x="1466987" y="719720"/>
            <a:ext cx="76046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0" dirty="0">
                <a:effectLst/>
                <a:latin typeface="Menlo" panose="020B0609030804020204" pitchFamily="49" charset="0"/>
              </a:rPr>
              <a:t>Feature: Test 3270 interactions</a:t>
            </a:r>
          </a:p>
          <a:p>
            <a:r>
              <a:rPr lang="en-GB" sz="1000" b="0" dirty="0">
                <a:effectLst/>
                <a:latin typeface="Menlo" panose="020B0609030804020204" pitchFamily="49" charset="0"/>
              </a:rPr>
              <a:t>  Scenario Outline: Run a named transaction and check the result</a:t>
            </a:r>
          </a:p>
          <a:p>
            <a:r>
              <a:rPr lang="en-GB" sz="1000" b="0" dirty="0">
                <a:effectLst/>
                <a:latin typeface="Menlo" panose="020B0609030804020204" pitchFamily="49" charset="0"/>
              </a:rPr>
              <a:t>    </a:t>
            </a:r>
          </a:p>
          <a:p>
            <a:r>
              <a:rPr lang="en-GB" sz="1000" dirty="0">
                <a:latin typeface="Menlo" panose="020B0609030804020204" pitchFamily="49" charset="0"/>
              </a:rPr>
              <a:t>    </a:t>
            </a:r>
            <a:r>
              <a:rPr lang="en-GB" sz="1000" b="0" dirty="0">
                <a:effectLst/>
                <a:latin typeface="Menlo" panose="020B0609030804020204" pitchFamily="49" charset="0"/>
              </a:rPr>
              <a:t>Given a terminal</a:t>
            </a:r>
          </a:p>
          <a:p>
            <a:endParaRPr lang="en-GB" sz="1000" b="0" dirty="0">
              <a:effectLst/>
              <a:latin typeface="Menlo" panose="020B0609030804020204" pitchFamily="49" charset="0"/>
            </a:endParaRPr>
          </a:p>
          <a:p>
            <a:r>
              <a:rPr lang="en-GB" sz="1000" b="0" dirty="0">
                <a:effectLst/>
                <a:latin typeface="Menlo" panose="020B0609030804020204" pitchFamily="49" charset="0"/>
              </a:rPr>
              <a:t>    # Login to </a:t>
            </a:r>
            <a:r>
              <a:rPr lang="en-GB" sz="1000" b="0" dirty="0" err="1">
                <a:effectLst/>
                <a:latin typeface="Menlo" panose="020B0609030804020204" pitchFamily="49" charset="0"/>
              </a:rPr>
              <a:t>zOS</a:t>
            </a:r>
            <a:endParaRPr lang="en-GB" sz="1000" b="0" dirty="0">
              <a:effectLst/>
              <a:latin typeface="Menlo" panose="020B0609030804020204" pitchFamily="49" charset="0"/>
            </a:endParaRPr>
          </a:p>
          <a:p>
            <a:r>
              <a:rPr lang="en-GB" sz="1000" b="0" dirty="0">
                <a:effectLst/>
                <a:latin typeface="Menlo" panose="020B0609030804020204" pitchFamily="49" charset="0"/>
              </a:rPr>
              <a:t>    Then wait for "MYCLUSTER1 VAMP" in any terminal field</a:t>
            </a:r>
          </a:p>
          <a:p>
            <a:r>
              <a:rPr lang="en-GB" sz="1000" b="0" dirty="0">
                <a:effectLst/>
                <a:latin typeface="Menlo" panose="020B0609030804020204" pitchFamily="49" charset="0"/>
              </a:rPr>
              <a:t>    And type "LOGON APPLID(MYAPPLID1)" on terminal</a:t>
            </a:r>
          </a:p>
          <a:p>
            <a:r>
              <a:rPr lang="en-GB" sz="1000" b="0" dirty="0">
                <a:effectLst/>
                <a:latin typeface="Menlo" panose="020B0609030804020204" pitchFamily="49" charset="0"/>
              </a:rPr>
              <a:t>    And wait for terminal keyboard</a:t>
            </a:r>
          </a:p>
          <a:p>
            <a:r>
              <a:rPr lang="en-GB" sz="1000" b="0" dirty="0">
                <a:effectLst/>
                <a:latin typeface="Menlo" panose="020B0609030804020204" pitchFamily="49" charset="0"/>
              </a:rPr>
              <a:t>    And press terminal key ENTER</a:t>
            </a:r>
          </a:p>
          <a:p>
            <a:r>
              <a:rPr lang="en-GB" sz="1000" b="0" dirty="0">
                <a:effectLst/>
                <a:latin typeface="Menlo" panose="020B0609030804020204" pitchFamily="49" charset="0"/>
              </a:rPr>
              <a:t>    Then wait for "*****" in any terminal field</a:t>
            </a:r>
          </a:p>
          <a:p>
            <a:r>
              <a:rPr lang="en-GB" sz="1000" b="0" dirty="0">
                <a:effectLst/>
                <a:latin typeface="Menlo" panose="020B0609030804020204" pitchFamily="49" charset="0"/>
              </a:rPr>
              <a:t>    And press terminal key CLEAR</a:t>
            </a:r>
          </a:p>
          <a:p>
            <a:r>
              <a:rPr lang="en-GB" sz="1000" b="0" dirty="0">
                <a:effectLst/>
                <a:latin typeface="Menlo" panose="020B0609030804020204" pitchFamily="49" charset="0"/>
              </a:rPr>
              <a:t>    And wait for terminal keyboard</a:t>
            </a:r>
          </a:p>
          <a:p>
            <a:br>
              <a:rPr lang="en-GB" sz="1000" b="0" dirty="0">
                <a:effectLst/>
                <a:latin typeface="Menlo" panose="020B0609030804020204" pitchFamily="49" charset="0"/>
              </a:rPr>
            </a:br>
            <a:r>
              <a:rPr lang="en-GB" sz="1000" b="0" dirty="0">
                <a:effectLst/>
                <a:latin typeface="Menlo" panose="020B0609030804020204" pitchFamily="49" charset="0"/>
              </a:rPr>
              <a:t>    # Run a transaction</a:t>
            </a:r>
          </a:p>
          <a:p>
            <a:r>
              <a:rPr lang="en-GB" sz="1000" b="0" dirty="0">
                <a:effectLst/>
                <a:latin typeface="Menlo" panose="020B0609030804020204" pitchFamily="49" charset="0"/>
              </a:rPr>
              <a:t>    And type "&lt;transaction&gt;" on terminal</a:t>
            </a:r>
          </a:p>
          <a:p>
            <a:r>
              <a:rPr lang="en-GB" sz="1000" b="0" dirty="0">
                <a:effectLst/>
                <a:latin typeface="Menlo" panose="020B0609030804020204" pitchFamily="49" charset="0"/>
              </a:rPr>
              <a:t>    And press terminal key ENTER</a:t>
            </a:r>
          </a:p>
          <a:p>
            <a:r>
              <a:rPr lang="en-GB" sz="1000" b="0" dirty="0">
                <a:effectLst/>
                <a:latin typeface="Menlo" panose="020B0609030804020204" pitchFamily="49" charset="0"/>
              </a:rPr>
              <a:t>    Then wait for "&lt;</a:t>
            </a:r>
            <a:r>
              <a:rPr lang="en-GB" sz="1000" b="0" dirty="0" err="1">
                <a:effectLst/>
                <a:latin typeface="Menlo" panose="020B0609030804020204" pitchFamily="49" charset="0"/>
              </a:rPr>
              <a:t>expectedMessage</a:t>
            </a:r>
            <a:r>
              <a:rPr lang="en-GB" sz="1000" b="0" dirty="0">
                <a:effectLst/>
                <a:latin typeface="Menlo" panose="020B0609030804020204" pitchFamily="49" charset="0"/>
              </a:rPr>
              <a:t>&gt;" in any terminal field </a:t>
            </a:r>
          </a:p>
          <a:p>
            <a:br>
              <a:rPr lang="en-GB" sz="1000" b="0" dirty="0">
                <a:effectLst/>
                <a:latin typeface="Menlo" panose="020B0609030804020204" pitchFamily="49" charset="0"/>
              </a:rPr>
            </a:br>
            <a:r>
              <a:rPr lang="en-GB" sz="1000" b="0" dirty="0">
                <a:effectLst/>
                <a:latin typeface="Menlo" panose="020B0609030804020204" pitchFamily="49" charset="0"/>
              </a:rPr>
              <a:t>      Examples:</a:t>
            </a:r>
          </a:p>
          <a:p>
            <a:r>
              <a:rPr lang="en-GB" sz="1000" b="0" dirty="0">
                <a:effectLst/>
                <a:latin typeface="Menlo" panose="020B0609030804020204" pitchFamily="49" charset="0"/>
              </a:rPr>
              <a:t>        | transaction | </a:t>
            </a:r>
            <a:r>
              <a:rPr lang="en-GB" sz="1000" b="0" dirty="0" err="1">
                <a:effectLst/>
                <a:latin typeface="Menlo" panose="020B0609030804020204" pitchFamily="49" charset="0"/>
              </a:rPr>
              <a:t>expectedMessage</a:t>
            </a:r>
            <a:r>
              <a:rPr lang="en-GB" sz="1000" b="0" dirty="0">
                <a:effectLst/>
                <a:latin typeface="Menlo" panose="020B0609030804020204" pitchFamily="49" charset="0"/>
              </a:rPr>
              <a:t> |</a:t>
            </a:r>
          </a:p>
          <a:p>
            <a:r>
              <a:rPr lang="en-GB" sz="1000" b="0" dirty="0">
                <a:effectLst/>
                <a:latin typeface="Menlo" panose="020B0609030804020204" pitchFamily="49" charset="0"/>
              </a:rPr>
              <a:t>        | GRK1        | TEST MESSAGE    |</a:t>
            </a:r>
          </a:p>
          <a:p>
            <a:r>
              <a:rPr lang="en-GB" sz="1000" b="0" dirty="0">
                <a:effectLst/>
                <a:latin typeface="Menlo" panose="020B0609030804020204" pitchFamily="49" charset="0"/>
              </a:rPr>
              <a:t>        | GRK2        | SECOND TEST     | </a:t>
            </a:r>
          </a:p>
          <a:p>
            <a:r>
              <a:rPr lang="en-GB" sz="1000" b="0" dirty="0">
                <a:effectLst/>
                <a:latin typeface="Menlo" panose="020B0609030804020204" pitchFamily="49" charset="0"/>
              </a:rPr>
              <a:t>        | GRK3        | THRICE THIS     |</a:t>
            </a:r>
          </a:p>
        </p:txBody>
      </p:sp>
    </p:spTree>
    <p:extLst>
      <p:ext uri="{BB962C8B-B14F-4D97-AF65-F5344CB8AC3E}">
        <p14:creationId xmlns:p14="http://schemas.microsoft.com/office/powerpoint/2010/main" val="3192346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alasa 1">
      <a:dk1>
        <a:srgbClr val="000000"/>
      </a:dk1>
      <a:lt1>
        <a:srgbClr val="FFFFFF"/>
      </a:lt1>
      <a:dk2>
        <a:srgbClr val="535659"/>
      </a:dk2>
      <a:lt2>
        <a:srgbClr val="F3F3F3"/>
      </a:lt2>
      <a:accent1>
        <a:srgbClr val="003493"/>
      </a:accent1>
      <a:accent2>
        <a:srgbClr val="001871"/>
      </a:accent2>
      <a:accent3>
        <a:srgbClr val="7BA6DE"/>
      </a:accent3>
      <a:accent4>
        <a:srgbClr val="F0B323"/>
      </a:accent4>
      <a:accent5>
        <a:srgbClr val="E56954"/>
      </a:accent5>
      <a:accent6>
        <a:srgbClr val="535659"/>
      </a:accent6>
      <a:hlink>
        <a:srgbClr val="003493"/>
      </a:hlink>
      <a:folHlink>
        <a:srgbClr val="535659"/>
      </a:folHlink>
    </a:clrScheme>
    <a:fontScheme name="Galasa fonts">
      <a:majorFont>
        <a:latin typeface="Work Sans Medium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BM presentation template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5F6FF"/>
        </a:solidFill>
        <a:ln w="19050">
          <a:solidFill>
            <a:srgbClr val="E5F6FF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presentation_template_v_1_4_Plex" id="{461DE280-6773-3240-A149-7E3C0A49F9FC}" vid="{119F70B9-3B70-5545-8722-9A4DAAA12CB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41866</TotalTime>
  <Words>1105</Words>
  <Application>Microsoft Macintosh PowerPoint</Application>
  <PresentationFormat>On-screen Show (16:9)</PresentationFormat>
  <Paragraphs>208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Arial</vt:lpstr>
      <vt:lpstr>Arial,Sans-Serif</vt:lpstr>
      <vt:lpstr>Calibri</vt:lpstr>
      <vt:lpstr>Courier New</vt:lpstr>
      <vt:lpstr>IBM Plex Sans</vt:lpstr>
      <vt:lpstr>IBM Plex Sans ExtLt</vt:lpstr>
      <vt:lpstr>IBM Plex Sans Light</vt:lpstr>
      <vt:lpstr>Menlo</vt:lpstr>
      <vt:lpstr>Open Sans</vt:lpstr>
      <vt:lpstr>Work Sans Light</vt:lpstr>
      <vt:lpstr>Work Sans Medium</vt:lpstr>
      <vt:lpstr>WORK SANS MEDIUM ROMAN</vt:lpstr>
      <vt:lpstr>Office Theme</vt:lpstr>
      <vt:lpstr>IBM presentation template</vt:lpstr>
      <vt:lpstr>Galasa Development Progress TSC Aug 2024</vt:lpstr>
      <vt:lpstr>Agenda</vt:lpstr>
      <vt:lpstr>Web UI changes</vt:lpstr>
      <vt:lpstr>Web UI changes</vt:lpstr>
      <vt:lpstr>Listing and revoking access tokens with galasactl</vt:lpstr>
      <vt:lpstr>Planned – Manage personal access tokens</vt:lpstr>
      <vt:lpstr>Gradle 8</vt:lpstr>
      <vt:lpstr>Kafka support</vt:lpstr>
      <vt:lpstr>Gherkin – Support scenario outline + Examples</vt:lpstr>
      <vt:lpstr>Gherkin - terminal sizes</vt:lpstr>
      <vt:lpstr>Local Test Run configurations</vt:lpstr>
      <vt:lpstr>Mac install of command-line tool</vt:lpstr>
      <vt:lpstr>PowerPoint Presentation</vt:lpstr>
      <vt:lpstr>Thank you!</vt:lpstr>
      <vt:lpstr>Continuous Delivery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Louisa Seers (L.Seers.20)</cp:lastModifiedBy>
  <cp:revision>5623</cp:revision>
  <dcterms:created xsi:type="dcterms:W3CDTF">2021-12-15T14:06:03Z</dcterms:created>
  <dcterms:modified xsi:type="dcterms:W3CDTF">2024-08-28T08:50:09Z</dcterms:modified>
</cp:coreProperties>
</file>