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7D0564-D78C-83BD-B532-538D1C4A4E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47E77-312C-643B-DF69-FCB19A2073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E559-4BEF-45FD-859C-9263B1735401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4A573-0567-63D1-038C-4226BC41E1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7738A-051C-A79B-E5E0-202FD11629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BF89E-A683-4DC0-B45D-519229549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59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241F7-2CAF-4874-984B-F1FAB389FDBD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5BA79-F047-41EF-A2AF-E24728E051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2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5BA79-F047-41EF-A2AF-E24728E0510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97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02F2-8962-B1F5-1A50-D4B60D607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DA283-B716-3122-4AA3-278088580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7186-F092-BEC3-96A4-4D0CD124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30.06.2023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7EB0-2FC2-0F8D-C0F3-D39F9E0E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Ingram Micro Services Flensburg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F94A8-9510-3014-6139-BC610042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C89D-3DE6-457E-879B-959FA755E67F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9" descr="A blue and black letter&#10;&#10;Description automatically generated with low confidence">
            <a:extLst>
              <a:ext uri="{FF2B5EF4-FFF2-40B4-BE49-F238E27FC236}">
                <a16:creationId xmlns:a16="http://schemas.microsoft.com/office/drawing/2014/main" id="{46F7D81D-AFB7-B5B7-C124-EDE22567F3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738" y="6356349"/>
            <a:ext cx="224692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A439-FFFC-3BC2-ACBE-F3B0E76E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634DC-FB2A-092D-C449-6A7ED3E61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ACDC-CC04-B6EB-BB77-CC4E9D5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BD049-C8F0-A953-DE41-9049D796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Ingram Micro Services Flensburg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FD2D-1571-EEDB-98FF-3ED0EC11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C89D-3DE6-457E-879B-959FA755E6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10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27BA4-E056-31E0-71FE-6B7F0EB06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C7E3F-0170-28A6-3F4D-08989C06B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1B35-6573-BFD2-DA45-E87A7472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E5A3-680F-5347-96BB-E16532B9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Ingram Micro Services Flensburg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685F-DAC2-AF85-89D7-8A738458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C89D-3DE6-457E-879B-959FA755E6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1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007E-6ED8-943A-426B-BE2DCE42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CD69-CD2B-234E-AC7F-31F7D96B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0059-C8A6-94B2-29AF-C18D011C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24B6A-8760-D902-E4F6-285B2C85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Ingram Micro Services Flensburg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57AD-E2D7-9F82-941D-79067C1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C89D-3DE6-457E-879B-959FA755E6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75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7F7B-29C4-5C4F-12FA-DBFB2BD2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07561-8112-A082-E574-30AEE7D96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DB058-B22D-0A6C-BA81-0A36DB3F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A618-7E36-D5C8-0F74-C5E89F00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Ingram Micro Services Flensburg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498A7-CC0B-F2D7-69BD-B5031485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C89D-3DE6-457E-879B-959FA755E6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76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E0-DC58-6D5B-CB08-A788C9B9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87C6-BAEA-B888-F823-CF7AC022B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2B54C-4948-237C-19E9-BB9679279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D78A9-7225-E997-3172-36616B83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0BE03-4DDB-4FF0-D0E7-1C7FF7B4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Ingram Micro Services Flensburg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29F8F-F738-6D9C-A4D3-6B15B622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C89D-3DE6-457E-879B-959FA755E6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4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50-2995-A1BD-1158-3038EE67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33DC7-9D28-F82E-638E-723A56D9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C1EB3-60F8-19FF-50A3-3A5ABA04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4D59E-45F7-E2AC-D086-8B2E1168F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6140D-7090-7374-7EA1-1A250603D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F3E5B-73DD-227C-BE7A-C883BF36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3048A-ABEC-5468-6D4E-0812F7E7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Ingram Micro Services Flensburg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98700-A767-6197-5250-DF7EEB57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C89D-3DE6-457E-879B-959FA755E6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4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986E-850E-D408-B296-ED86FCF6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CE35B-C726-B482-9F9C-8FA0F83B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A3685-22F9-60F8-9332-1060B1FA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Ingram Micro Services Flensburg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D1242-26AF-19E2-DA13-0F832804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C89D-3DE6-457E-879B-959FA755E6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12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B8B66-4646-5452-9C44-3FD1BE93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3465F-A2D4-23C4-E4E9-85DD5D36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Ingram Micro Services Flensburg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7DC63-C30B-C2E4-F46B-74C1E884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C89D-3DE6-457E-879B-959FA755E6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71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8AC7-2E50-9A53-4365-B7D8C9AF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26FC-B868-80B8-0E0B-402CBC65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9D6D1-6871-69D1-BA5E-0548738DF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DC606-D6AE-0F90-F94B-50141B7B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AA59F-19F7-902A-8EA1-93833586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Ingram Micro Services Flensburg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F634-DFF3-BB25-8424-4358BB0B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C89D-3DE6-457E-879B-959FA755E6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86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5BFE-A966-EDD5-9A13-16CB1EB7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6EAB4-8DB1-1C37-4F2C-14F08074E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1EFA0-56F7-9A52-42DE-22756543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12237-EE74-AD96-ECAD-4E00AFC9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21.06.2023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DCB04-A158-A135-E164-18FB9C23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Ingram Micro Services Flensburg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6FAFE-EC5A-83B5-7C74-61194BDA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C89D-3DE6-457E-879B-959FA755E6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55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C2D00-1B16-80E0-4CCD-B478DB73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23879-DB4F-CA87-EE99-F86F9DE8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B6F9-05D0-4745-A583-634043404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30.06.2023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412-6C64-21DC-285B-74BABFCCF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Ingram Micro Services Flensburg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C6D7-394A-34F1-BF19-CCE874074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C89D-3DE6-457E-879B-959FA755E67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A blue and black letter&#10;&#10;Description automatically generated with low confidence">
            <a:extLst>
              <a:ext uri="{FF2B5EF4-FFF2-40B4-BE49-F238E27FC236}">
                <a16:creationId xmlns:a16="http://schemas.microsoft.com/office/drawing/2014/main" id="{4C025433-DF12-E38E-363E-39B0CF12B6E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738" y="6356349"/>
            <a:ext cx="224692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3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C5210-88E5-6EC3-ECC2-A07472232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sz="4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Detektor Schleusse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BB6CB-4B05-78BA-DB13-45CA624A9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Anil Chikmet Oglou </a:t>
            </a:r>
          </a:p>
          <a:p>
            <a:endParaRPr lang="de-DE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42C4-0C9E-71FF-01FF-388674F7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30.06.2023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E03F-6F6F-32DE-77A8-6F98C821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/>
                </a:solidFill>
              </a:rPr>
              <a:t>Ingram Micro Services Flensburg</a:t>
            </a:r>
          </a:p>
        </p:txBody>
      </p:sp>
    </p:spTree>
    <p:extLst>
      <p:ext uri="{BB962C8B-B14F-4D97-AF65-F5344CB8AC3E}">
        <p14:creationId xmlns:p14="http://schemas.microsoft.com/office/powerpoint/2010/main" val="2161782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50525-CDD8-8C2E-258C-AB5CB13A8978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72900-38F8-14AE-2EEC-32B5CCD4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Ingram Micro Services Flensburg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7CC82-E13A-7853-E5C2-58AC6463FFB7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A49B7-158B-ECA4-CD78-7DA043B7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30.06.2023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83909-0DDA-6AD5-AE05-152308DB92A8}"/>
              </a:ext>
            </a:extLst>
          </p:cNvPr>
          <p:cNvSpPr txBox="1"/>
          <p:nvPr/>
        </p:nvSpPr>
        <p:spPr>
          <a:xfrm>
            <a:off x="5051394" y="763480"/>
            <a:ext cx="631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>
                <a:latin typeface="+mj-lt"/>
              </a:rPr>
              <a:t>Durchgang Verlauf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>
                <a:latin typeface="+mj-lt"/>
              </a:rPr>
              <a:t>Extra Feaures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FB4A02-6078-4779-AAEF-D073E52D7B75}"/>
              </a:ext>
            </a:extLst>
          </p:cNvPr>
          <p:cNvSpPr/>
          <p:nvPr/>
        </p:nvSpPr>
        <p:spPr>
          <a:xfrm>
            <a:off x="1702292" y="1535837"/>
            <a:ext cx="8842159" cy="340902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D11-2E11-AA93-FB39-6727D0F2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30.06.2023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1024E-3806-4795-D213-8D48621E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Ingram Micro Services Flensburg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88695-67D9-9EE4-C257-35A33787DACF}"/>
              </a:ext>
            </a:extLst>
          </p:cNvPr>
          <p:cNvSpPr/>
          <p:nvPr/>
        </p:nvSpPr>
        <p:spPr>
          <a:xfrm>
            <a:off x="10437179" y="2694374"/>
            <a:ext cx="159799" cy="11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07B805-8412-58BE-424E-AD372E43994B}"/>
              </a:ext>
            </a:extLst>
          </p:cNvPr>
          <p:cNvSpPr/>
          <p:nvPr/>
        </p:nvSpPr>
        <p:spPr>
          <a:xfrm rot="5400000">
            <a:off x="2735061" y="4370034"/>
            <a:ext cx="159799" cy="11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EA4206-EDC2-F070-2390-A36069DBD058}"/>
              </a:ext>
            </a:extLst>
          </p:cNvPr>
          <p:cNvSpPr/>
          <p:nvPr/>
        </p:nvSpPr>
        <p:spPr>
          <a:xfrm>
            <a:off x="1595021" y="2694374"/>
            <a:ext cx="159799" cy="11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81381C-1312-9708-0648-FB54D05C9590}"/>
              </a:ext>
            </a:extLst>
          </p:cNvPr>
          <p:cNvSpPr/>
          <p:nvPr/>
        </p:nvSpPr>
        <p:spPr>
          <a:xfrm>
            <a:off x="3856609" y="2410288"/>
            <a:ext cx="1056443" cy="1660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Metal Detektor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37F0E-260B-EDB2-6932-91EB4176A5E8}"/>
              </a:ext>
            </a:extLst>
          </p:cNvPr>
          <p:cNvSpPr txBox="1"/>
          <p:nvPr/>
        </p:nvSpPr>
        <p:spPr>
          <a:xfrm>
            <a:off x="726832" y="2087122"/>
            <a:ext cx="975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Ausgang</a:t>
            </a:r>
          </a:p>
          <a:p>
            <a:pPr algn="ctr"/>
            <a:r>
              <a:rPr lang="de-DE" dirty="0"/>
              <a:t>Tür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E3CE4-6391-3CD5-85CF-6C2588A49B27}"/>
              </a:ext>
            </a:extLst>
          </p:cNvPr>
          <p:cNvSpPr txBox="1"/>
          <p:nvPr/>
        </p:nvSpPr>
        <p:spPr>
          <a:xfrm>
            <a:off x="1439719" y="5044225"/>
            <a:ext cx="800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Sperre</a:t>
            </a:r>
          </a:p>
          <a:p>
            <a:pPr algn="ctr"/>
            <a:r>
              <a:rPr lang="de-DE" dirty="0"/>
              <a:t>Tür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1D900-2CBF-CAE3-4355-78E7B79DC3D5}"/>
              </a:ext>
            </a:extLst>
          </p:cNvPr>
          <p:cNvSpPr txBox="1"/>
          <p:nvPr/>
        </p:nvSpPr>
        <p:spPr>
          <a:xfrm>
            <a:off x="10517078" y="2087122"/>
            <a:ext cx="917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Eingang</a:t>
            </a:r>
          </a:p>
          <a:p>
            <a:pPr algn="ctr"/>
            <a:r>
              <a:rPr lang="de-DE" dirty="0"/>
              <a:t>Tür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49A69DE1-ED8D-02D8-FAA6-DC578237F2C6}"/>
              </a:ext>
            </a:extLst>
          </p:cNvPr>
          <p:cNvSpPr/>
          <p:nvPr/>
        </p:nvSpPr>
        <p:spPr>
          <a:xfrm>
            <a:off x="5244478" y="2728295"/>
            <a:ext cx="2034469" cy="1018712"/>
          </a:xfrm>
          <a:prstGeom prst="mathMultipl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Drehkreuz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920C3C-5699-5ADE-3384-965D82D4C3C4}"/>
              </a:ext>
            </a:extLst>
          </p:cNvPr>
          <p:cNvSpPr/>
          <p:nvPr/>
        </p:nvSpPr>
        <p:spPr>
          <a:xfrm>
            <a:off x="6706531" y="1548966"/>
            <a:ext cx="497150" cy="40837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947B5C-CE60-2AE0-57EB-9BADDEBF7612}"/>
              </a:ext>
            </a:extLst>
          </p:cNvPr>
          <p:cNvSpPr txBox="1"/>
          <p:nvPr/>
        </p:nvSpPr>
        <p:spPr>
          <a:xfrm>
            <a:off x="7175023" y="1429986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Not-Aus</a:t>
            </a:r>
          </a:p>
          <a:p>
            <a:pPr algn="ctr"/>
            <a:r>
              <a:rPr lang="de-DE" dirty="0"/>
              <a:t>Schalter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2A8DFE-C8B1-3EB3-0A2A-D8C0D5858F3E}"/>
              </a:ext>
            </a:extLst>
          </p:cNvPr>
          <p:cNvSpPr txBox="1"/>
          <p:nvPr/>
        </p:nvSpPr>
        <p:spPr>
          <a:xfrm>
            <a:off x="3328749" y="39048"/>
            <a:ext cx="4918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/>
              <a:t>Prozess Verlauf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32293-23CE-480D-F8CA-A85D6C14CECD}"/>
              </a:ext>
            </a:extLst>
          </p:cNvPr>
          <p:cNvSpPr/>
          <p:nvPr/>
        </p:nvSpPr>
        <p:spPr>
          <a:xfrm rot="2438267">
            <a:off x="10099167" y="2553623"/>
            <a:ext cx="159799" cy="11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702F7E13-4AE4-43A8-A8A2-5FE88BFE1570}"/>
              </a:ext>
            </a:extLst>
          </p:cNvPr>
          <p:cNvSpPr/>
          <p:nvPr/>
        </p:nvSpPr>
        <p:spPr>
          <a:xfrm>
            <a:off x="10651722" y="3194216"/>
            <a:ext cx="917752" cy="181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BD4E95-60AE-C183-FB29-B7298EEE3073}"/>
              </a:ext>
            </a:extLst>
          </p:cNvPr>
          <p:cNvSpPr/>
          <p:nvPr/>
        </p:nvSpPr>
        <p:spPr>
          <a:xfrm>
            <a:off x="6012767" y="1581795"/>
            <a:ext cx="497150" cy="134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1B39DB-086F-4CAB-FD78-209A94F6D979}"/>
              </a:ext>
            </a:extLst>
          </p:cNvPr>
          <p:cNvSpPr txBox="1"/>
          <p:nvPr/>
        </p:nvSpPr>
        <p:spPr>
          <a:xfrm>
            <a:off x="4845606" y="1470013"/>
            <a:ext cx="12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Kartenleser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470968-FEF2-AAA4-4D25-772CF4C4FC61}"/>
              </a:ext>
            </a:extLst>
          </p:cNvPr>
          <p:cNvSpPr/>
          <p:nvPr/>
        </p:nvSpPr>
        <p:spPr>
          <a:xfrm rot="2438267">
            <a:off x="1236998" y="2548267"/>
            <a:ext cx="159799" cy="11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0D6564-F608-6C72-8FB4-2D71336FBF72}"/>
              </a:ext>
            </a:extLst>
          </p:cNvPr>
          <p:cNvSpPr/>
          <p:nvPr/>
        </p:nvSpPr>
        <p:spPr>
          <a:xfrm rot="18238700">
            <a:off x="2651231" y="4789976"/>
            <a:ext cx="159799" cy="11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7A764BCA-4FA8-EFED-7DC0-114F50A55A93}"/>
              </a:ext>
            </a:extLst>
          </p:cNvPr>
          <p:cNvSpPr/>
          <p:nvPr/>
        </p:nvSpPr>
        <p:spPr>
          <a:xfrm>
            <a:off x="7175023" y="3150357"/>
            <a:ext cx="917752" cy="181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D7C0AE60-B687-47A6-B114-BDB0F1449D14}"/>
              </a:ext>
            </a:extLst>
          </p:cNvPr>
          <p:cNvSpPr/>
          <p:nvPr/>
        </p:nvSpPr>
        <p:spPr>
          <a:xfrm rot="2630229">
            <a:off x="6227181" y="1900470"/>
            <a:ext cx="530168" cy="234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9F2F68CF-C24B-8601-E6D1-0A67B3E54C07}"/>
              </a:ext>
            </a:extLst>
          </p:cNvPr>
          <p:cNvSpPr/>
          <p:nvPr/>
        </p:nvSpPr>
        <p:spPr>
          <a:xfrm>
            <a:off x="4785602" y="3139259"/>
            <a:ext cx="917752" cy="181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1325B58E-1253-1659-C50E-DBA729E1FF1D}"/>
              </a:ext>
            </a:extLst>
          </p:cNvPr>
          <p:cNvSpPr/>
          <p:nvPr/>
        </p:nvSpPr>
        <p:spPr>
          <a:xfrm rot="16200000">
            <a:off x="2356084" y="4196440"/>
            <a:ext cx="917752" cy="153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F171FD5-D0B1-12D4-3539-CC2855F3A3A7}"/>
              </a:ext>
            </a:extLst>
          </p:cNvPr>
          <p:cNvSpPr/>
          <p:nvPr/>
        </p:nvSpPr>
        <p:spPr>
          <a:xfrm>
            <a:off x="1885043" y="3153849"/>
            <a:ext cx="917752" cy="181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75ABB-712A-F696-43E0-2E3D99FEFEF3}"/>
              </a:ext>
            </a:extLst>
          </p:cNvPr>
          <p:cNvSpPr txBox="1"/>
          <p:nvPr/>
        </p:nvSpPr>
        <p:spPr>
          <a:xfrm>
            <a:off x="6261342" y="504422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 macht Tür auf und geht rein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350568-8268-7F2E-A52D-AADAECBF7779}"/>
              </a:ext>
            </a:extLst>
          </p:cNvPr>
          <p:cNvSpPr txBox="1"/>
          <p:nvPr/>
        </p:nvSpPr>
        <p:spPr>
          <a:xfrm>
            <a:off x="6261342" y="5041639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 macht Tür zu und geht zum Drehkreuz. Er scannt seine Karte. Drehkreuz wird freigeschaltet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205D7B-98A6-0E16-E428-A0C088ACC1CC}"/>
              </a:ext>
            </a:extLst>
          </p:cNvPr>
          <p:cNvSpPr txBox="1"/>
          <p:nvPr/>
        </p:nvSpPr>
        <p:spPr>
          <a:xfrm>
            <a:off x="6261342" y="504948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 läuft durch das Drehkreuz und durch das Metal Detektor.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D56726-DAEC-D302-7407-9E0950271C69}"/>
              </a:ext>
            </a:extLst>
          </p:cNvPr>
          <p:cNvSpPr txBox="1"/>
          <p:nvPr/>
        </p:nvSpPr>
        <p:spPr>
          <a:xfrm>
            <a:off x="6266888" y="504163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kein Metal detektiert wird, der Person läuft durch die Ausgangstür.</a:t>
            </a:r>
            <a:endParaRPr lang="de-DE" b="1" u="sn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B7D470-D531-0FB3-2DDC-044B6C39780E}"/>
              </a:ext>
            </a:extLst>
          </p:cNvPr>
          <p:cNvSpPr txBox="1"/>
          <p:nvPr/>
        </p:nvSpPr>
        <p:spPr>
          <a:xfrm>
            <a:off x="6249502" y="506377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Er macht die Tür wieder zu.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6BEEC0-0A05-28C4-E691-A80A2EB69AD2}"/>
              </a:ext>
            </a:extLst>
          </p:cNvPr>
          <p:cNvSpPr txBox="1"/>
          <p:nvPr/>
        </p:nvSpPr>
        <p:spPr>
          <a:xfrm>
            <a:off x="6272434" y="504058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Metal detektiert wird. Der Person geht durch die „Sperrer Tür“.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134007A-D1CC-7D86-1044-976C41072405}"/>
              </a:ext>
            </a:extLst>
          </p:cNvPr>
          <p:cNvSpPr/>
          <p:nvPr/>
        </p:nvSpPr>
        <p:spPr>
          <a:xfrm>
            <a:off x="1251864" y="4134661"/>
            <a:ext cx="458679" cy="446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796C7D56-0664-9E4F-E7B5-35CC1BA9EBBA}"/>
              </a:ext>
            </a:extLst>
          </p:cNvPr>
          <p:cNvSpPr txBox="1"/>
          <p:nvPr/>
        </p:nvSpPr>
        <p:spPr>
          <a:xfrm>
            <a:off x="340117" y="4034604"/>
            <a:ext cx="94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Panic </a:t>
            </a:r>
          </a:p>
          <a:p>
            <a:pPr algn="ctr"/>
            <a:r>
              <a:rPr lang="de-DE" dirty="0"/>
              <a:t>Schalter</a:t>
            </a:r>
          </a:p>
        </p:txBody>
      </p:sp>
    </p:spTree>
    <p:extLst>
      <p:ext uri="{BB962C8B-B14F-4D97-AF65-F5344CB8AC3E}">
        <p14:creationId xmlns:p14="http://schemas.microsoft.com/office/powerpoint/2010/main" val="193961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27" grpId="0" animBg="1"/>
      <p:bldP spid="27" grpId="1" animBg="1"/>
      <p:bldP spid="28" grpId="0" animBg="1"/>
      <p:bldP spid="28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4" grpId="2"/>
      <p:bldP spid="45" grpId="0"/>
      <p:bldP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FB4A02-6078-4779-AAEF-D073E52D7B75}"/>
              </a:ext>
            </a:extLst>
          </p:cNvPr>
          <p:cNvSpPr/>
          <p:nvPr/>
        </p:nvSpPr>
        <p:spPr>
          <a:xfrm>
            <a:off x="1732681" y="1534657"/>
            <a:ext cx="8842159" cy="340902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D11-2E11-AA93-FB39-6727D0F2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30.06.2023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1024E-3806-4795-D213-8D48621E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Ingram Micro Services Flensburg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88695-67D9-9EE4-C257-35A33787DACF}"/>
              </a:ext>
            </a:extLst>
          </p:cNvPr>
          <p:cNvSpPr/>
          <p:nvPr/>
        </p:nvSpPr>
        <p:spPr>
          <a:xfrm>
            <a:off x="10437179" y="2694374"/>
            <a:ext cx="159799" cy="11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07B805-8412-58BE-424E-AD372E43994B}"/>
              </a:ext>
            </a:extLst>
          </p:cNvPr>
          <p:cNvSpPr/>
          <p:nvPr/>
        </p:nvSpPr>
        <p:spPr>
          <a:xfrm rot="5400000">
            <a:off x="2735061" y="4370034"/>
            <a:ext cx="159799" cy="11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EA4206-EDC2-F070-2390-A36069DBD058}"/>
              </a:ext>
            </a:extLst>
          </p:cNvPr>
          <p:cNvSpPr/>
          <p:nvPr/>
        </p:nvSpPr>
        <p:spPr>
          <a:xfrm>
            <a:off x="1595021" y="2694374"/>
            <a:ext cx="159799" cy="11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81381C-1312-9708-0648-FB54D05C9590}"/>
              </a:ext>
            </a:extLst>
          </p:cNvPr>
          <p:cNvSpPr/>
          <p:nvPr/>
        </p:nvSpPr>
        <p:spPr>
          <a:xfrm>
            <a:off x="3856609" y="2410288"/>
            <a:ext cx="1056443" cy="16601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Metal Detektor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37F0E-260B-EDB2-6932-91EB4176A5E8}"/>
              </a:ext>
            </a:extLst>
          </p:cNvPr>
          <p:cNvSpPr txBox="1"/>
          <p:nvPr/>
        </p:nvSpPr>
        <p:spPr>
          <a:xfrm>
            <a:off x="726832" y="2087122"/>
            <a:ext cx="975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Ausgang</a:t>
            </a:r>
          </a:p>
          <a:p>
            <a:pPr algn="ctr"/>
            <a:r>
              <a:rPr lang="de-DE" dirty="0"/>
              <a:t>Tür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E3CE4-6391-3CD5-85CF-6C2588A49B27}"/>
              </a:ext>
            </a:extLst>
          </p:cNvPr>
          <p:cNvSpPr txBox="1"/>
          <p:nvPr/>
        </p:nvSpPr>
        <p:spPr>
          <a:xfrm>
            <a:off x="1439719" y="5044225"/>
            <a:ext cx="800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Sperre</a:t>
            </a:r>
          </a:p>
          <a:p>
            <a:pPr algn="ctr"/>
            <a:r>
              <a:rPr lang="de-DE" dirty="0"/>
              <a:t>Tür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1D900-2CBF-CAE3-4355-78E7B79DC3D5}"/>
              </a:ext>
            </a:extLst>
          </p:cNvPr>
          <p:cNvSpPr txBox="1"/>
          <p:nvPr/>
        </p:nvSpPr>
        <p:spPr>
          <a:xfrm>
            <a:off x="10517078" y="2087122"/>
            <a:ext cx="917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Eingang</a:t>
            </a:r>
          </a:p>
          <a:p>
            <a:pPr algn="ctr"/>
            <a:r>
              <a:rPr lang="de-DE" dirty="0"/>
              <a:t>Tür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49A69DE1-ED8D-02D8-FAA6-DC578237F2C6}"/>
              </a:ext>
            </a:extLst>
          </p:cNvPr>
          <p:cNvSpPr/>
          <p:nvPr/>
        </p:nvSpPr>
        <p:spPr>
          <a:xfrm>
            <a:off x="5244478" y="2728295"/>
            <a:ext cx="2034469" cy="1018712"/>
          </a:xfrm>
          <a:prstGeom prst="mathMultipl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Drehkreuz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920C3C-5699-5ADE-3384-965D82D4C3C4}"/>
              </a:ext>
            </a:extLst>
          </p:cNvPr>
          <p:cNvSpPr/>
          <p:nvPr/>
        </p:nvSpPr>
        <p:spPr>
          <a:xfrm>
            <a:off x="6706531" y="1548966"/>
            <a:ext cx="497150" cy="40837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947B5C-CE60-2AE0-57EB-9BADDEBF7612}"/>
              </a:ext>
            </a:extLst>
          </p:cNvPr>
          <p:cNvSpPr txBox="1"/>
          <p:nvPr/>
        </p:nvSpPr>
        <p:spPr>
          <a:xfrm>
            <a:off x="7175023" y="1429986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Not-Aus</a:t>
            </a:r>
          </a:p>
          <a:p>
            <a:pPr algn="ctr"/>
            <a:r>
              <a:rPr lang="de-DE" dirty="0"/>
              <a:t>Schalter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2A8DFE-C8B1-3EB3-0A2A-D8C0D5858F3E}"/>
              </a:ext>
            </a:extLst>
          </p:cNvPr>
          <p:cNvSpPr txBox="1"/>
          <p:nvPr/>
        </p:nvSpPr>
        <p:spPr>
          <a:xfrm>
            <a:off x="3802227" y="-5172"/>
            <a:ext cx="4918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/>
              <a:t>Extra Features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32293-23CE-480D-F8CA-A85D6C14CECD}"/>
              </a:ext>
            </a:extLst>
          </p:cNvPr>
          <p:cNvSpPr/>
          <p:nvPr/>
        </p:nvSpPr>
        <p:spPr>
          <a:xfrm rot="2438267">
            <a:off x="10099167" y="2553623"/>
            <a:ext cx="159799" cy="11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BD4E95-60AE-C183-FB29-B7298EEE3073}"/>
              </a:ext>
            </a:extLst>
          </p:cNvPr>
          <p:cNvSpPr/>
          <p:nvPr/>
        </p:nvSpPr>
        <p:spPr>
          <a:xfrm>
            <a:off x="6012767" y="1581795"/>
            <a:ext cx="497150" cy="134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1B39DB-086F-4CAB-FD78-209A94F6D979}"/>
              </a:ext>
            </a:extLst>
          </p:cNvPr>
          <p:cNvSpPr txBox="1"/>
          <p:nvPr/>
        </p:nvSpPr>
        <p:spPr>
          <a:xfrm>
            <a:off x="4845606" y="1470013"/>
            <a:ext cx="12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Kartenleser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470968-FEF2-AAA4-4D25-772CF4C4FC61}"/>
              </a:ext>
            </a:extLst>
          </p:cNvPr>
          <p:cNvSpPr/>
          <p:nvPr/>
        </p:nvSpPr>
        <p:spPr>
          <a:xfrm rot="2438267">
            <a:off x="1236998" y="2548267"/>
            <a:ext cx="159799" cy="11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0D6564-F608-6C72-8FB4-2D71336FBF72}"/>
              </a:ext>
            </a:extLst>
          </p:cNvPr>
          <p:cNvSpPr/>
          <p:nvPr/>
        </p:nvSpPr>
        <p:spPr>
          <a:xfrm rot="18238700">
            <a:off x="2651231" y="4789976"/>
            <a:ext cx="159799" cy="114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7A764BCA-4FA8-EFED-7DC0-114F50A55A93}"/>
              </a:ext>
            </a:extLst>
          </p:cNvPr>
          <p:cNvSpPr/>
          <p:nvPr/>
        </p:nvSpPr>
        <p:spPr>
          <a:xfrm rot="2203378" flipV="1">
            <a:off x="6979107" y="2199104"/>
            <a:ext cx="917752" cy="1850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89BB2-6BE8-122B-4FD7-454FC3715BF5}"/>
              </a:ext>
            </a:extLst>
          </p:cNvPr>
          <p:cNvSpPr txBox="1"/>
          <p:nvPr/>
        </p:nvSpPr>
        <p:spPr>
          <a:xfrm>
            <a:off x="6706531" y="5122416"/>
            <a:ext cx="3449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 Aus Schalter wird gedruckt. Alle Türen werden entsperrt.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8EFF5-33DC-97BD-9696-E9EA922241CF}"/>
              </a:ext>
            </a:extLst>
          </p:cNvPr>
          <p:cNvSpPr txBox="1"/>
          <p:nvPr/>
        </p:nvSpPr>
        <p:spPr>
          <a:xfrm>
            <a:off x="4527612" y="5122416"/>
            <a:ext cx="732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Not-Aus-Schalter wird mithilfe des Schlüssels zurückgesetzt. Das System wird zurückgesetzt. Damit das System erfolgreich neu gestartet werden kann, müssen alle 3 Türen geschlossen sein. Warten Sie, bis die LEDs an der Eingangstür grün sind. Das System kann nun wieder verwendet werden.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4047E-635C-2500-A6A5-69FDE721AC34}"/>
              </a:ext>
            </a:extLst>
          </p:cNvPr>
          <p:cNvSpPr/>
          <p:nvPr/>
        </p:nvSpPr>
        <p:spPr>
          <a:xfrm>
            <a:off x="1251864" y="4134661"/>
            <a:ext cx="458679" cy="446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E79E3-A36F-391E-CF29-E03CADFBEC62}"/>
              </a:ext>
            </a:extLst>
          </p:cNvPr>
          <p:cNvSpPr txBox="1"/>
          <p:nvPr/>
        </p:nvSpPr>
        <p:spPr>
          <a:xfrm>
            <a:off x="340117" y="4034604"/>
            <a:ext cx="94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Panic </a:t>
            </a:r>
          </a:p>
          <a:p>
            <a:pPr algn="ctr"/>
            <a:r>
              <a:rPr lang="de-DE" dirty="0"/>
              <a:t>Schalter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67296D98-7824-C1C1-45F4-222EFA124CE2}"/>
              </a:ext>
            </a:extLst>
          </p:cNvPr>
          <p:cNvSpPr/>
          <p:nvPr/>
        </p:nvSpPr>
        <p:spPr>
          <a:xfrm rot="8218254" flipV="1">
            <a:off x="582895" y="4869106"/>
            <a:ext cx="917752" cy="1850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2E333-4F45-112E-2CA1-236C1E2FCC4B}"/>
              </a:ext>
            </a:extLst>
          </p:cNvPr>
          <p:cNvSpPr txBox="1"/>
          <p:nvPr/>
        </p:nvSpPr>
        <p:spPr>
          <a:xfrm>
            <a:off x="4527612" y="5102219"/>
            <a:ext cx="7324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Panic Schalter wird betätigt. Ausgangstür und Drehkreuz</a:t>
            </a:r>
          </a:p>
          <a:p>
            <a:r>
              <a:rPr lang="de-DE" dirty="0"/>
              <a:t>Sind freigeschaltet bis der Panic Schalter züruckgesetzt wird.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63089E7-E564-028F-86E0-872A20599F34}"/>
              </a:ext>
            </a:extLst>
          </p:cNvPr>
          <p:cNvSpPr/>
          <p:nvPr/>
        </p:nvSpPr>
        <p:spPr>
          <a:xfrm flipV="1">
            <a:off x="6771575" y="3149414"/>
            <a:ext cx="917752" cy="1850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21ADD227-C600-0EF3-6E2B-72F900621F1D}"/>
              </a:ext>
            </a:extLst>
          </p:cNvPr>
          <p:cNvSpPr/>
          <p:nvPr/>
        </p:nvSpPr>
        <p:spPr>
          <a:xfrm flipV="1">
            <a:off x="2361246" y="3149414"/>
            <a:ext cx="917752" cy="1850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04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27" grpId="0" animBg="1"/>
      <p:bldP spid="27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5" grpId="0"/>
      <p:bldP spid="5" grpId="1"/>
      <p:bldP spid="6" grpId="0"/>
      <p:bldP spid="6" grpId="1"/>
      <p:bldP spid="12" grpId="0" animBg="1"/>
      <p:bldP spid="13" grpId="0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58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Metal Detektor Schleusse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PalletInspektions-Android-App</dc:title>
  <dc:creator>Chikmet Oglou, Anil</dc:creator>
  <cp:lastModifiedBy>Chikmet Oglou, Anil</cp:lastModifiedBy>
  <cp:revision>34</cp:revision>
  <dcterms:created xsi:type="dcterms:W3CDTF">2023-06-21T12:06:31Z</dcterms:created>
  <dcterms:modified xsi:type="dcterms:W3CDTF">2023-07-04T09:07:59Z</dcterms:modified>
</cp:coreProperties>
</file>