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1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36" y="688769"/>
            <a:ext cx="8915399" cy="2805546"/>
          </a:xfrm>
        </p:spPr>
        <p:txBody>
          <a:bodyPr/>
          <a:lstStyle/>
          <a:p>
            <a:pPr algn="ct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زندگی نامه اندروید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43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اندروید4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34" y="1280890"/>
            <a:ext cx="5209652" cy="29260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17" y="963790"/>
            <a:ext cx="3082689" cy="3560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176" y="4524078"/>
            <a:ext cx="11827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robot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به‌عنوان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فونت جدید پیش‌فرض در اندروید استفاده شد. </a:t>
            </a:r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دکمه‌های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مجازی پایین صفحه به‌جای دکمه‌های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فیزیکی</a:t>
            </a:r>
            <a:endParaRPr lang="en-US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مصرف اینترنت در نمودار و تعیین پیشینه برای آن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قابلیت تشخیص چهره یکی از پر سر و صداترین قابلیت‌های اندروید ۴ است که قفل گوشی را با تشخیص چهرهٔ کاربر توسط دوربین جلو،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باز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18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665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4.1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20" y="1549707"/>
            <a:ext cx="5315300" cy="29854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1549707"/>
            <a:ext cx="2320534" cy="26800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1878" y="4498577"/>
            <a:ext cx="117803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روان بودن انیمیشین ها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دستور صوتی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پشتیبانی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از ویجت‌ها در صفحهٔ قفل ایجاد شد </a:t>
            </a:r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۴.۲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هنگام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شارژ گوشی، تصویر متحرکی مثل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نمایش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می‌دهد. </a:t>
            </a:r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کامل شدن متن</a:t>
            </a:r>
            <a:endParaRPr lang="en-US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تبلت‌های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مجهز به اندروید ۴.۲ از چند کاربر پشتیبانی می‌کنند. </a:t>
            </a:r>
          </a:p>
          <a:p>
            <a:pPr algn="r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۴.۳ که تکمیل‌کنندهٔ آب‌نبات پاستیلی بود،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موتور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بازی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این نسخه به اندروید آمد که گامی مهم در بالا بردن کیفیت بازی‌ها محسوب می‌شود.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22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44" y="1134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4.4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00" y="1394361"/>
            <a:ext cx="3712131" cy="2084980"/>
          </a:xfrm>
        </p:spPr>
      </p:pic>
      <p:sp>
        <p:nvSpPr>
          <p:cNvPr id="5" name="Rectangle 4"/>
          <p:cNvSpPr/>
          <p:nvPr/>
        </p:nvSpPr>
        <p:spPr>
          <a:xfrm>
            <a:off x="225632" y="4108733"/>
            <a:ext cx="11709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Nexus 5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تغییرات ظاهری گسترده‌ای در این نسخه از اندروید به وجود آمد که باعث مدرن‌تر شدن هرچه بیشتر آن شد. بود.</a:t>
            </a:r>
          </a:p>
          <a:p>
            <a:pPr algn="r"/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۴.۴ بهبود زیادی در کارایی سیستم‌عامل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باعث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شده گوشی‌های ارزان‌قیمتشان عملکرد بهتر و روان‌تری داشته باشند. </a:t>
            </a: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25" y="878545"/>
            <a:ext cx="2704990" cy="34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-16335"/>
            <a:ext cx="8911687" cy="3844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59" y="368135"/>
            <a:ext cx="4640674" cy="2606512"/>
          </a:xfrm>
        </p:spPr>
      </p:pic>
      <p:sp>
        <p:nvSpPr>
          <p:cNvPr id="5" name="Rectangle 4"/>
          <p:cNvSpPr/>
          <p:nvPr/>
        </p:nvSpPr>
        <p:spPr>
          <a:xfrm>
            <a:off x="0" y="3087194"/>
            <a:ext cx="11966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نوتیفیکیشن‌هایی که بر روی گوشی می‌آیند، اطلاعات مهم و دم‌دستی را بر روی ساعت هوشمند نشان می‌دهد.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2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33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5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9" y="1055259"/>
            <a:ext cx="5522026" cy="31015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40" y="1280890"/>
            <a:ext cx="1790476" cy="2158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44154" y="3919394"/>
            <a:ext cx="38724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گرافیک بهتر</a:t>
            </a:r>
          </a:p>
          <a:p>
            <a:pPr algn="r"/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اشغال تمام صفحه توسط برنامه ها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ارزان تر شدن گوشی ها به خاطر بهبود سیستم عامل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2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91" y="2075557"/>
            <a:ext cx="3949937" cy="404627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69" y="1423034"/>
            <a:ext cx="2740676" cy="48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sz="20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19" y="2133600"/>
            <a:ext cx="10792093" cy="37776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شرکت اندروید در سال ۲۰۰۳ توسط اندی روبین، ریک ماینر، نیک سیِرز و کریس وایت در کالیفرنیا تأسیس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شد</a:t>
            </a:r>
          </a:p>
          <a:p>
            <a:pPr algn="r"/>
            <a:endParaRPr lang="fa-IR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r">
              <a:buNone/>
            </a:pPr>
            <a:r>
              <a:rPr lang="fa-IR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شرکت اندروید در سال ۲۰۰۵ توسط گوگل خریده شد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21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5" y="0"/>
            <a:ext cx="8911687" cy="895932"/>
          </a:xfrm>
        </p:spPr>
        <p:txBody>
          <a:bodyPr>
            <a:normAutofit fontScale="90000"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1.0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47" y="1276577"/>
            <a:ext cx="7622093" cy="4281076"/>
          </a:xfrm>
        </p:spPr>
      </p:pic>
      <p:sp>
        <p:nvSpPr>
          <p:cNvPr id="5" name="Rectangle 4"/>
          <p:cNvSpPr/>
          <p:nvPr/>
        </p:nvSpPr>
        <p:spPr>
          <a:xfrm>
            <a:off x="10195547" y="585517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سال 2008 ارائه شد...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1.5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66" y="1434551"/>
            <a:ext cx="6593383" cy="3703284"/>
          </a:xfrm>
        </p:spPr>
      </p:pic>
      <p:sp>
        <p:nvSpPr>
          <p:cNvPr id="7" name="Rectangle 6"/>
          <p:cNvSpPr/>
          <p:nvPr/>
        </p:nvSpPr>
        <p:spPr>
          <a:xfrm>
            <a:off x="3413727" y="5403285"/>
            <a:ext cx="8090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پشتیبانی از ویجت</a:t>
            </a:r>
            <a:endParaRPr lang="en-US" sz="2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fontAlgn="base"/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قرار دادن تصویر برای مخاطبین، اتصال خودکار دستگاه‌های بلوتوث به گوشی و ارسال صدا از این طریق اشاره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کرد.</a:t>
            </a:r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/>
            </a:r>
            <a:b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2008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434551"/>
            <a:ext cx="3715867" cy="44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101" y="0"/>
            <a:ext cx="8911687" cy="1045549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1.6 پیراشکی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986" y="1277773"/>
            <a:ext cx="6247802" cy="35091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0" y="918733"/>
            <a:ext cx="3677246" cy="40372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299" y="5103674"/>
            <a:ext cx="11934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بهبود جستجو(مخاطبین و ...)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بهبود دوربین گوشی و ارتباط بهتر با گالری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45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540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2 نان خامه ای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48" y="-359980"/>
            <a:ext cx="4710367" cy="4433215"/>
          </a:xfrm>
        </p:spPr>
      </p:pic>
      <p:sp>
        <p:nvSpPr>
          <p:cNvPr id="5" name="Rectangle 4"/>
          <p:cNvSpPr/>
          <p:nvPr/>
        </p:nvSpPr>
        <p:spPr>
          <a:xfrm>
            <a:off x="518556" y="2817789"/>
            <a:ext cx="116734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مدیریت 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همزمان چند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حساب</a:t>
            </a:r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برنامه دوربین در اندروید ۲ از فلاش، فوکوس بر روی اشیاء خیلی نزدیک و گرفتن عکس ماکرو و جلوه‌های رنگی پشتیبانی می‌کرد.</a:t>
            </a:r>
          </a:p>
          <a:p>
            <a:pPr algn="r"/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قابلیت 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استفاده از تصویر پس‌زمینهٔ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متحرک</a:t>
            </a:r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HTC </a:t>
            </a:r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گوشی 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Nexus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One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22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2534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2.2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83" y="1406236"/>
            <a:ext cx="6077653" cy="3413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6" y="539323"/>
            <a:ext cx="3619548" cy="3717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75350"/>
            <a:ext cx="11788239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اکنون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گالری حالت سه‌بعدی و انیمیشن‌هایی وجود داشتند که با کج کردن صفحه یا حرکت بین آلبوم‌ها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 نمایش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درمی‌آمدند.</a:t>
            </a:r>
          </a:p>
          <a:p>
            <a:pPr algn="r">
              <a:lnSpc>
                <a:spcPct val="150000"/>
              </a:lnSpc>
            </a:pP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قابلیت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غیرفعال کردن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اینترنت برای صرفه جویی در هزینه واینترنت</a:t>
            </a:r>
          </a:p>
          <a:p>
            <a:pPr algn="r">
              <a:lnSpc>
                <a:spcPct val="150000"/>
              </a:lnSpc>
            </a:pPr>
            <a:r>
              <a:rPr lang="en-US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Wifi</a:t>
            </a: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HotSpot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>
              <a:lnSpc>
                <a:spcPct val="150000"/>
              </a:lnSpc>
            </a:pP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PIN‌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و </a:t>
            </a:r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Password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65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538" y="1134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2.3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9" y="1184622"/>
            <a:ext cx="6305799" cy="35417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13" y="1394361"/>
            <a:ext cx="2763615" cy="33320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2951" y="5058866"/>
            <a:ext cx="10949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رابط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کاربری زیبا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NFC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مصرف </a:t>
            </a:r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باتری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به‌صورت نمودار</a:t>
            </a: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46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042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3</a:t>
            </a:r>
            <a:endParaRPr lang="en-US" sz="5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33" y="869706"/>
            <a:ext cx="3255147" cy="3755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79" y="1139742"/>
            <a:ext cx="5577444" cy="34859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8342" y="5076907"/>
            <a:ext cx="11804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اندروید ۳ که مخصوص تبلت‌ها 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است</a:t>
            </a: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fa-IR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این نسخه با پشتیبانی از پردازنده‌های چندهسته‌ای، دستگاه‌های اندرویدی قدرت تازه‌ای یافتند</a:t>
            </a:r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fa-I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15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1001</TotalTime>
  <Words>366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Arabic</vt:lpstr>
      <vt:lpstr>Arial</vt:lpstr>
      <vt:lpstr>Century Gothic</vt:lpstr>
      <vt:lpstr>Wingdings</vt:lpstr>
      <vt:lpstr>Wingdings 3</vt:lpstr>
      <vt:lpstr>Wisp</vt:lpstr>
      <vt:lpstr>زندگی نامه اندروید</vt:lpstr>
      <vt:lpstr>PowerPoint Presentation</vt:lpstr>
      <vt:lpstr>اندروید 1.0</vt:lpstr>
      <vt:lpstr>اندروید 1.5</vt:lpstr>
      <vt:lpstr>اندروید 1.6 پیراشکی</vt:lpstr>
      <vt:lpstr>اندروید 2 نان خامه ای</vt:lpstr>
      <vt:lpstr>اندروید 2.2</vt:lpstr>
      <vt:lpstr>اندروید 2.3</vt:lpstr>
      <vt:lpstr>اندروید 3</vt:lpstr>
      <vt:lpstr>اندروید4</vt:lpstr>
      <vt:lpstr>اندروید 4.1</vt:lpstr>
      <vt:lpstr>اندروید 4.4</vt:lpstr>
      <vt:lpstr>PowerPoint Presentation</vt:lpstr>
      <vt:lpstr>اندروید 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زندگی نامه اندروید</dc:title>
  <dc:creator>z.uut</dc:creator>
  <cp:lastModifiedBy>z.uut</cp:lastModifiedBy>
  <cp:revision>22</cp:revision>
  <dcterms:created xsi:type="dcterms:W3CDTF">2017-09-13T19:42:41Z</dcterms:created>
  <dcterms:modified xsi:type="dcterms:W3CDTF">2017-09-14T12:24:11Z</dcterms:modified>
</cp:coreProperties>
</file>