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4"/>
  </p:normalViewPr>
  <p:slideViewPr>
    <p:cSldViewPr snapToGrid="0" snapToObjects="1">
      <p:cViewPr>
        <p:scale>
          <a:sx n="110" d="100"/>
          <a:sy n="110" d="100"/>
        </p:scale>
        <p:origin x="-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54:18.605"/>
    </inkml:context>
    <inkml:brush xml:id="br0">
      <inkml:brushProperty name="width" value="0.2" units="cm"/>
      <inkml:brushProperty name="height" value="0.2" units="cm"/>
      <inkml:brushProperty name="color" value="#51BC78"/>
    </inkml:brush>
  </inkml:definitions>
  <inkml:trace contextRef="#ctx0" brushRef="#br0">1434 199 24575,'-2'-13'0,"-2"2"0,-2 11 0,-2-2 0,2 1 0,-3-2 0,-15 1 0,14 1 0,-59-4 0,34 4 0,-19-1 0,12 2 0,31 0 0,-54-3 0,46 0-3277,-75-6 0,72 6 0,-75-5 1787,78 7 375,-67-4 1115,68 4-779,-47-4 779,48 4 2965,-39-1-2965,41 2 0,-45 0 0,47 0 0,-45 0 0,46 0 3276,-32 0-1484,34 0 329,-17 0-2121,20 0 1867,-9 0-1867,9 0 1194,-12 0-1194,11 0 0,-6 0 0,9 0 0,-1 0 0,0 0 0,0 0 0,0 0 0,0 0 0,-12-3 0,9 3 0,-21-8 0,22 6 0,-29-11 0,26 12 0,-37-15 0,37 14 0,-20-8 0,24 9 0,-4-2 0,7 6 0,2 3 0,2 0 0,0 2 0,0-2 0,-3 0 0,2 5 0,-4-4 0,2 11 0,0-10 0,0 8 0,1-10 0,1 5 0,-2-5 0,3 10 0,0-8 0,0 8 0,0-10 0,3 10 0,-3-8 0,3 10 0,-3-11 0,0 6 0,0-6 0,0 4 0,0-5 0,0 2 0,3-4 0,0 1 0,3-5 0,-3 5 0,9-1 0,-6-1 0,25-1 0,-21-2 0,39 0 0,-37 0 0,58-8 0,-53 7 0,66-12 0,-65 9-3277,69-7 0,-70 7 1217,73-9 2060,-72 11 0,65-11 0,-63 9 0,45-5 0,-51 6-1286,35-5 1286,-39 7 0,17-4 0,-6 0 0,3-2 3276,1 1-1312,4-2 476,-21 7-2440,13-1 2220,-14 2-2220,17-3 0,-16 2 0,13-1 0,-14 2 0,4 0 0,-5 0 0,2 0 0,-2 0 0,13 0 0,-11 0 0,18 2 0,-17-1 0,12 2 0,-17-6 0,4 0 0,-8-3 0,0 0 0,-3 0 0,2 0 0,-25-25 0,18 18 0,-39-32 0,38 36 0,-32-20 0,33 23 0,-21-17 0,21 20 0,-5-7 0,10 7 0,-3 3 0,1-6 0,-2 6 0,-1-3 0,2 3 0,0 0 0,0 0 0,-5 0 0,4 0 0,-22 5 0,18-3 0,-36 8 0,33-9 0,-42 7 0,41-5 0,-40 3 0,43-3 0,-35 4 0,37-5 0,-22 5 0,24-6 0,-11 4 0,12-4 0,-4 4 0,10-5 0,2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9:08:19.465"/>
    </inkml:context>
    <inkml:brush xml:id="br0">
      <inkml:brushProperty name="width" value="0.1" units="cm"/>
      <inkml:brushProperty name="height" value="0.6" units="cm"/>
      <inkml:brushProperty name="color" value="#51BC78"/>
      <inkml:brushProperty name="inkEffects" value="pencil"/>
    </inkml:brush>
  </inkml:definitions>
  <inkml:trace contextRef="#ctx0" brushRef="#br0">1 0 16383,'9'0'0,"-2"0"0,-3 0 0,-2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9:08:19.678"/>
    </inkml:context>
    <inkml:brush xml:id="br0">
      <inkml:brushProperty name="width" value="0.1" units="cm"/>
      <inkml:brushProperty name="height" value="0.6" units="cm"/>
      <inkml:brushProperty name="color" value="#51BC78"/>
      <inkml:brushProperty name="inkEffects" value="pencil"/>
    </inkml:brush>
  </inkml:definitions>
  <inkml:trace contextRef="#ctx0" brushRef="#br0">39 27 16383,'-7'6'0,"1"-2"0,2-2 0,1-2 0,0 2 0,-1-2 0,1 1 0,0-1 0,-2 2 0,4-2 0,7-3 0,2-1 0,4 0 0,-6 0 0,-3 2 0,0 0 0,1-1 0,-1 3 0,0-2 0,0 1 0,4-2 0,-3-1 0,2 1 0,-3 0 0,0 2 0,-1-2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9:08:19.893"/>
    </inkml:context>
    <inkml:brush xml:id="br0">
      <inkml:brushProperty name="width" value="0.1" units="cm"/>
      <inkml:brushProperty name="height" value="0.6" units="cm"/>
      <inkml:brushProperty name="color" value="#51BC78"/>
      <inkml:brushProperty name="inkEffects" value="pencil"/>
    </inkml:brush>
  </inkml:definitions>
  <inkml:trace contextRef="#ctx0" brushRef="#br0">74 0 16383,'-6'2'0,"1"-2"0,3 2 0,-3-2 0,1 0 0,-1 1 0,2-1 0,0 2 0,-1-2 0,1 0 0,0 1 0,-1 0 0,1 0 0,-1 1 0,1-2 0,0 1 0,1 1 0,-1-2 0,1 2 0,-1-2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9:08:20.131"/>
    </inkml:context>
    <inkml:brush xml:id="br0">
      <inkml:brushProperty name="width" value="0.1" units="cm"/>
      <inkml:brushProperty name="height" value="0.6" units="cm"/>
      <inkml:brushProperty name="color" value="#51BC78"/>
      <inkml:brushProperty name="inkEffects" value="pencil"/>
    </inkml:brush>
  </inkml:definitions>
  <inkml:trace contextRef="#ctx0" brushRef="#br0">1 1 16383,'0'0'0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9:08:20.243"/>
    </inkml:context>
    <inkml:brush xml:id="br0">
      <inkml:brushProperty name="width" value="0.1" units="cm"/>
      <inkml:brushProperty name="height" value="0.6" units="cm"/>
      <inkml:brushProperty name="color" value="#51BC78"/>
      <inkml:brushProperty name="inkEffects" value="pencil"/>
    </inkml:brush>
  </inkml:definitions>
  <inkml:trace contextRef="#ctx0" brushRef="#br0">1 1 16383,'0'0'0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9:08:20.542"/>
    </inkml:context>
    <inkml:brush xml:id="br0">
      <inkml:brushProperty name="width" value="0.1" units="cm"/>
      <inkml:brushProperty name="height" value="0.6" units="cm"/>
      <inkml:brushProperty name="color" value="#51BC78"/>
      <inkml:brushProperty name="inkEffects" value="pencil"/>
    </inkml:brush>
  </inkml:definitions>
  <inkml:trace contextRef="#ctx0" brushRef="#br0">0 1 16383,'9'0'0,"0"0"0,-5 0 0,1 0 0,-2 0 0,0 0 0,1 0 0,-1 0 0,0 0 0,0 0 0,1 0 0,-1 0 0,0 0 0,1 1 0,-1 0 0,8 2 0,-6-3 0,7 1 0,-9-1 0,4 0 0,-4 2 0,2-2 0,-2 2 0,1-2 0,-1 0 0,0 1 0,0 0 0,1 0 0,-1-1 0,5 1 0,-4 0 0,4 0 0,-5-1 0,0 0 0,-1 2 0,1-2 0,-1 2 0,1-1 0,0-1 0,1 2 0,-1-2 0,0 0 0,-1 1 0,-17-2 0,5 1 0,-15-4 0,16 3 0,-1-1 0,7 2 0,0 0 0,-1 0 0,-17-3 0,12 2 0,-13-3 0,18 4 0,-1-2 0,0 2 0,1 0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9:08:20.731"/>
    </inkml:context>
    <inkml:brush xml:id="br0">
      <inkml:brushProperty name="width" value="0.1" units="cm"/>
      <inkml:brushProperty name="height" value="0.6" units="cm"/>
      <inkml:brushProperty name="color" value="#51BC78"/>
      <inkml:brushProperty name="inkEffects" value="pencil"/>
    </inkml:brush>
  </inkml:definitions>
  <inkml:trace contextRef="#ctx0" brushRef="#br0">1 4 16383,'7'-2'0,"-1"1"0,-3 1 0,1 0 0,-1 0 0,0 0 0,0 0 0,1 0 0,-1 0 0,0 0 0,1 0 0,-1 0 0,0 0 0,0 0 0,1 0 0,2 1 0,-2 0 0,2 0 0,-3 0 0,1 0 0,-1 0 0,0-1 0,1 0 0,-1 0 0,-1 2 0,1-2 0,-2 2 0,3-2 0,-1 0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9:08:21.070"/>
    </inkml:context>
    <inkml:brush xml:id="br0">
      <inkml:brushProperty name="width" value="0.1" units="cm"/>
      <inkml:brushProperty name="height" value="0.6" units="cm"/>
      <inkml:brushProperty name="color" value="#51BC78"/>
      <inkml:brushProperty name="inkEffects" value="pencil"/>
    </inkml:brush>
  </inkml:definitions>
  <inkml:trace contextRef="#ctx0" brushRef="#br0">80 1 16383,'-8'2'0,"2"-1"0,3-1 0,-1 0 0,1 0 0,0 0 0,-1 0 0,1 0 0,0 0 0,-1 2 0,1-2 0,0 1 0,-1-1 0,1 0 0,0 0 0,-2 0 0,1 0 0,-1 0 0,2 0 0,0 0 0,1 2 0,6 1 0,-1-1 0,5 1 0,-5-3 0,0 2 0,0-2 0,4 2 0,-3-2 0,2 1 0,-1-1 0,-2 2 0,2-2 0,-2 0 0,1 0 0,-1 0 0,0 0 0,8 1 0,-6 0 0,5 0 0,-6-1 0,-1 0 0,0 0 0,1 0 0,-1 0 0,2 0 0,-2 0 0,2 0 0,-2 0 0,1 0 0,-1 0 0,0 0 0,2 0 0,-1 0 0,0 0 0,0 0 0,-1 0 0,0 0 0,0 0 0,1 0 0,-1 0 0,0 0 0,1-1 0,-1 0 0,3-2 0,-3 3 0,1-2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9:08:21.310"/>
    </inkml:context>
    <inkml:brush xml:id="br0">
      <inkml:brushProperty name="width" value="0.1" units="cm"/>
      <inkml:brushProperty name="height" value="0.6" units="cm"/>
      <inkml:brushProperty name="color" value="#51BC78"/>
      <inkml:brushProperty name="inkEffects" value="pencil"/>
    </inkml:brush>
  </inkml:definitions>
  <inkml:trace contextRef="#ctx0" brushRef="#br0">247 49 16383,'-15'-1'0,"-4"-2"0,9 1 0,-4 0 0,10 0 0,-2 2 0,2 0 0,-2-1 0,1 1 0,-5-2 0,4 2 0,-4-1 0,5 0 0,-12-2 0,9 2 0,-8-1 0,11 2 0,-2 0 0,2 0 0,-1 0 0,1 0 0,0-2 0,-2 2 0,2-2 0,-1 2 0,-1 0 0,2 0 0,0 0 0,0 0 0,1 0 0,0 0 0,0 0 0,1 0 0,0 0 0,9 2 0,-3-2 0,9 2 0,-9-2 0,2 0 0,-2 0 0,2 0 0,-1 0 0,2 0 0,-2-2 0,0 2 0,0-2 0,-1 2 0,0 0 0,1 0 0,-1 0 0,4-1 0,-2 1 0,4-2 0,-4 2 0,-1-1 0,0 0 0,-2 0 0,1 1 0,2 0 0,-3-2 0,3 2 0,-1-2 0,0 1 0,3 0 0,-4 0 0,-1-1 0,1 2 0,-2-1 0,3-1 0,-1 2 0,0-3 0,1 2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9:08:21.482"/>
    </inkml:context>
    <inkml:brush xml:id="br0">
      <inkml:brushProperty name="width" value="0.1" units="cm"/>
      <inkml:brushProperty name="height" value="0.6" units="cm"/>
      <inkml:brushProperty name="color" value="#51BC78"/>
      <inkml:brushProperty name="inkEffects" value="pencil"/>
    </inkml:brush>
  </inkml:definitions>
  <inkml:trace contextRef="#ctx0" brushRef="#br0">0 0 16383,'9'0'0,"0"0"0,-5 0 0,-1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54:21.001"/>
    </inkml:context>
    <inkml:brush xml:id="br0">
      <inkml:brushProperty name="width" value="0.2" units="cm"/>
      <inkml:brushProperty name="height" value="0.2" units="cm"/>
      <inkml:brushProperty name="color" value="#51BC78"/>
    </inkml:brush>
  </inkml:definitions>
  <inkml:trace contextRef="#ctx0" brushRef="#br0">1016 1 24575,'-15'0'0,"1"2"0,8-1 0,0 1 0,1-2 0,-69 13 0,52-7 0,-29 2 0,3 0 0,33-5 0,-46 2 0,43-2 0,-50 0 0,51 0-3277,-71-3 0,67 0 2091,-31 0 1,0 0 1185,28 0 0,-65-3 0,72 3-807,-48-3 807,52 3-354,-34 0 354,37 0 3276,-19 0-1403,21 0 1007,-5 0-2880,7 0 1383,0 0-1383,0 0 674,0 3-674,3 0 0,0 2 0,3 1 0,0 0 0,3 0 0,-2-1 0,1 1 0,1 5 0,-3-4 0,3 11 0,-3-10 0,0 13 0,0-13 0,0 15 0,0-14 0,2 17 0,-1-18 0,4 13 0,-4-14 0,4 4 0,-4-5 0,4-3 0,-2 2 0,0-2 0,2 0 0,-2 2 0,6-4 0,-3 2 0,2-3 0,11 0 0,-10 0 0,35 0 0,-30 0 0,49 0 0,-45 0 0,55-3 0,-53 2 0,57-4 0,-57 4 0,60-4 0,-59 2 0,59-3 0,-60 3 0,42-5 0,-49 7 0,21-4 0,-26 5 0,5-3 0,-7 2 0,0-1 0,-1 2 0,1-3 0,-3 0 0,2-3 0,-1 0 0,-1 0 0,-1 1 0,-2-1 0,-5 0 0,4 0 0,-7 3 0,5-5 0,0 4 0,-3-10 0,8 10 0,1-12 0,1 12 0,6-7 0,-8 5 0,5 3 0,-6-3 0,-11 6 0,4 0 0,-11 0 0,9 3 0,-71 2 0,48-4 0,-26 3 0,-20 0 0,6 0 0,2-2 0,2 0 0,-11 1 0,1 1 0,11-1 0,18-1 0,38-2 0,-24 3 0,25-3 0,-13 0 0,21 0 0,17-5 0,-6 4 0,13-5 0,-7 6 0,-7 0 0,7 0 0,-11 0 0,1 0 0,2 0 0,57 0 0,-32 0-911,34 0 911,-38 0-1639,20 3 1,2 1-1567,-10 0 1566,33 1 1,-7 2 580,-51-3 1058,46 3 0,-56-4 407,10 3-407,-16 0 0,0-3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9:09:03.146"/>
    </inkml:context>
    <inkml:brush xml:id="br0">
      <inkml:brushProperty name="width" value="0.2" units="cm"/>
      <inkml:brushProperty name="height" value="0.2" units="cm"/>
      <inkml:brushProperty name="color" value="#51BC78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54:23.320"/>
    </inkml:context>
    <inkml:brush xml:id="br0">
      <inkml:brushProperty name="width" value="0.2" units="cm"/>
      <inkml:brushProperty name="height" value="0.2" units="cm"/>
      <inkml:brushProperty name="color" value="#51BC78"/>
    </inkml:brush>
  </inkml:definitions>
  <inkml:trace contextRef="#ctx0" brushRef="#br0">1272 1 24575,'-16'0'0,"3"0"0,7 0 0,0 0 0,0 0 0,-2 0 0,1 0 0,-1 0 0,2 0 0,-15 0 0,11 0 0,-11 0 0,-9 2 0,19-1 0,-37 2 0,38-3 0,-48 2 0,44-1-3277,-72 1 0,66-2 3047,-38 3-2481,46-3 2711,0 3 0,4-3 0,-1 0 0,3 0 0,-2 0 3276,2 0-1111,0 0-2165,-3 0 0,3 0 3276,-2 0-2498,-27 3-778,22-3 0,-39 5 0,41-4 0,-20 1 0,23-2 0,-19 3 0,18-2 0,-23 6 0,23-5 0,-23 8 0,23-6 0,-25 6 0,24-3 0,-11-2 0,-6 3 0,-5-7 0,0 5 0,-2-6 0,26 0 0,-5 0 0,9-3 0,-1 2 0,2-4 0,-3 4 0,-5-4 0,4 5 0,-7-6 0,8 6 0,-5-5 0,4 4 0,-12-7 0,11 7 0,-29-10 0,26 10 0,-34-7 0,35 8 0,-17-3 0,23 0 0,-1 5 0,5 7 0,0-2 0,0 7 0,3-9 0,-3 1 0,5 28 0,-1-21 0,-1 41 0,-1-43 0,1 20 0,-3-24 0,6 1 0,-3-5 0,2-6 0,9 0 0,-7 0 0,22-5 0,-19 4 0,29-7 0,-29 7 0,29-6 0,-30 6 0,38-7 0,-35 7 0,60-9 0,-56 11 0,30-6 0,9 8 0,-37 0 0,81 0 0,-83 0 0,69 0 0,-68 0 0,59 0 0,-60 0 0,59 3 0,-61-3 0,45 3 0,-48-1 0,15-1 0,-20 1 0,2-2 0,-2 0 0,0 0 0,0 0 0,-1 0 0,1 0 0,0 0 0,7 0 0,-5-2 0,5 1 0,-7-1 0,0 2 0,10-3 0,-8 2 0,13-1 0,-14 2 0,4 0 0,-5 0 0,-3 2 0,4-1 0,-3 1 0,4-2 0,-2 0 0,0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54:26.820"/>
    </inkml:context>
    <inkml:brush xml:id="br0">
      <inkml:brushProperty name="width" value="0.2" units="cm"/>
      <inkml:brushProperty name="height" value="0.2" units="cm"/>
      <inkml:brushProperty name="color" value="#51BC78"/>
    </inkml:brush>
  </inkml:definitions>
  <inkml:trace contextRef="#ctx0" brushRef="#br0">2094 48 24575,'-16'6'0,"2"-1"0,3-2 0,4-3 0,-4 3 0,-34 2 0,1-1 0,-8-1 0,-2-1-3277,6 1 0,-12-3 0,11 0 1787,32 0-248,-61 0 1738,62 0-1064,-60 0 1064,55 0 0,-68 0 0,67 0 0,-72-3 0,74 3 1490,-61-8-1490,47 4 0,-5-2 1312,2 1-1312,28 4 3276,-17-4-2015,17 5-1261,-25-6 0,24 6 0,-46-3 0,43 0 0,-52 3 0,49-3 0,-45 3 0,46 0 0,-37-2 0,41 1 0,-34-2 0,35 3 0,-27-2 0,28 1 3276,-26-1 0,25 2-3044,-24-3-232,25 2 0,-20-1 0,20 2 0,-25-3 0,24 2 0,-30-6 0,30 5 0,-32-3 0,31 5 0,-29 0 0,31 0 0,-17 0 0,18 0 0,-8 0 0,9 0 0,-1 3 0,2-3 0,-3 3 0,3-3 0,-5 2 0,4-1 0,-1 2 0,2-3 0,3 2 0,-5-1 0,4 1 0,-4-2 0,-1 3 0,3-2 0,-16 4 0,13-5 0,-23 5 0,26-1 0,-17-1 0,21 2 0,-6-2 0,8 3 0,0 0 0,2 4 0,-1-3 0,4 4 0,-4-3 0,4-1 0,1 9 0,0-9 0,7 9 0,-6-12 0,9 6 0,-9-8 0,19 5 0,-16-6 0,34 7 0,-33-5 0,41 8 0,-41-4 0,31 1 0,-33-5 0,19 2 0,-19-4 0,12 1 0,-14 1 0,11-3 0,-10 3 0,8-3 0,-10 0 0,15 3 0,-12-3 0,27 5 0,-25-4 0,38 4 0,-37-4 0,50 1 0,-49-2 0,54 0 0,-54 0 0,54-2 0,-51 1 0,51-7 0,-51 7 0,21-4 0,2 0 0,-25 3 0,68-8 0,-63 9-3277,69-7 0,-70 7 3047,59-4 230,-38 2 0,6-1 0,7-1 0,-41 5 0,35-6 0,-35 6 0,36-3 0,-37 3 0,27-2 0,-29 1 0,21-2 0,-20 3 0,27 0 0,-26 0 0,34 0 0,-33 0 0,35 3 0,-35-3 0,36 6 0,-36-6 0,38 3 0,-38-3 0,38 0 0,-38 0 0,30 2 0,-31-1 3276,16 1 0,-19-2-3044,4 0-232,-5 0 0,-1 0 0,1 0 0,0 0 0,0 0 0,-3 6 0,-9 0 0,-1 3 0,-4-1 0,2-5 0,-15 13 0,14-13 0,-14 10 0,-8-3 0,20-5 0,-25 6 0,-17-4 0,31-5 0,-65 5 0,70-6-3277,-74-1 0,69-1 3047,-63-1 230,41-4 0,1 5 0,-3-7 0,38 8 0,-13-3 0,18 0 0,2 3 0,12-5 3276,-2 4-2457,26-7 0,-26 7 0,15-4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54:31.509"/>
    </inkml:context>
    <inkml:brush xml:id="br0">
      <inkml:brushProperty name="width" value="0.2" units="cm"/>
      <inkml:brushProperty name="height" value="0.2" units="cm"/>
      <inkml:brushProperty name="color" value="#51BC78"/>
    </inkml:brush>
  </inkml:definitions>
  <inkml:trace contextRef="#ctx0" brushRef="#br0">2132 78 24575,'-18'6'0,"4"-3"0,5 0 0,3-3 0,0 2 0,-10 2 0,8-1 0,-29 4 0,26-3 0,-42 7 0,38-5 0,-43 3 0,43-6 0,-60 5 0,58-7-3277,-74 6 0,72-6 3047,-36 2-1972,42-3 2202,-4 0-424,5 0 424,3 0-144,-2 0 144,5 0 0,-18 0 0,12 0 0,-56 0 0,45 0-2220,-71 0 2220,73 0-2277,-61 0 2277,66 2-1328,-55-1 1328,58 1 1635,-55 1-1635,51-2 0,-54 1 0,54-2 0,-56 0 0,59 0 3276,-25 0-3216,9 0-60,1 0 0,-5 0 3276,2-2-2463,24 1 2463,-5-2-2627,7 3 1745,0 0-2394,0 0 0,-2 0 0,1 0 0,-14 0 0,12 0 0,-23 0 0,25 3 0,-19-3 0,21 3 0,-9-3 0,9 0 0,-1 0 0,0 3 0,0-3 0,0 3 0,-2-3 0,1 0 0,-4 0 0,5 0 0,-3 0 0,3 0 0,-2 0 0,2 0 0,-13 0 0,10 0 0,-15 0 0,16 0 0,-5 0 0,7 0 0,0 0 0,0 0 0,0 2 0,1-1 0,-1 1 0,-3-2 0,3 0 0,-3 0 0,4 0 0,-1 0 0,0 0 0,-5 0 0,4 0 0,-12 3 0,11-2 0,-6 1 0,11 1 0,-2-3 0,2 5 0,0-1 0,0 1 0,3 1 0,-3 0 0,3 0 0,-3-1 0,0 1 0,3 0 0,-3 2 0,1-4 0,1 6 0,-4-9 0,4 7 0,-1-2 0,2 0 0,2 2 0,-1-2 0,4-3 0,-2 2 0,0-1 0,2 1 0,-4 1 0,1 0 0,1 0 0,0-3 0,0 2 0,5-2 0,-4 0 0,22 5 0,-16-7 0,37 9 0,-36-8 0,43 3 0,-42-5 0,40 0 0,-41 0 0,40 0 0,-38 0 0,43 0 0,-44 0 0,20 0 0,6-3 0,-21 2 0,56-4 0,-57 5 0,54-8 0,-27 4 0,1-2 0,16-2 0,-49 7 0,41-7 0,-41 8 0,51-8 0,-48 4 0,45-5 0,-48 6 0,33-2 0,-34 4 0,32-6 0,-32 5 0,31-8 0,-31 9 0,32-7 0,-32 7 0,29-2 0,-30 3 0,25-2 0,-25 1 0,17-1 0,-18 2 0,13 0 0,-14 0 0,22 0 0,-19 2 0,26-1 0,-24 1 0,35-2 0,-32 0 0,39 0 0,-42 3 0,16-2 0,-4 1 0,-14-2 0,24 0 0,-23 0 0,5 0 0,-3-2 0,-6 1 0,20-4 0,-18 4 0,22-4 0,-22 4 0,9-1 0,-12 2 0,3-3 0,-4 2 0,1-1 0,0 2 0,0 0 0,-1 0 0,1 0 0,0 0 0,5 0 0,-4 0 0,11 0 0,-10 0 0,5 0 0,-7 0 0,0 0 0,-1-3 0,-1 0 0,-2-3 0,-2 0 0,-2 0 0,-30-18 0,-7 1 0,-26-15 0,28 19 0,-18-6 0,42 21 0,-37-14 0,40 14 0,-37-7 0,32 5 0,-38-3 0,39 3 0,-49 1 0,49-1 0,-57 2 0,55 2 0,-53-1 0,50 3 0,-49-3 0,52 3 0,-21 0 0,-3 3 0,26-3 0,-56 5 0,56-4 0,-51 4 0,49-4 0,-55 4 0,12-2 0,7 0 0,-21 2 0,58-4 0,-43 4 0,43-4 0,-38 4 0,42-5 0,-21 3 0,25-3 0,-6 0 0,6 0 0,-6 0 0,5 0 0,-13 0 0,13 0 0,-19 0 0,18 0 0,-20 0 0,20 0 0,-23 0 0,23 0 0,-10 0 0,6 0 0,5 0 0,-16 0 0,16 0 0,-19 0 0,18 0 0,-17 0 0,10 0 0,-3 0 0,-2 0 0,13 0 0,-16 0 0,16 0 0,-16 0 0,16 0 0,-13 0 0,13 0 0,-6 0 0,8 0 0,0 0 0,1 2 0,-6 2 0,3-1 0,-13 2 0,13-4 0,-19 6 0,18-6 0,-9 5 0,14-4 0,-7-1 0,7 1 0,-4 1 0,2-3 0,0 3 0,1 0 0,1 0 0,-1 0 0,2 2 0,0-2 0,0 3 0,0 0 0,3-1 0,-3 1 0,3 0 0,0 0 0,0-1 0,3 6 0,-3-4 0,11 14 0,-7-15 0,9 17 0,-6-18 0,1 11 0,-2-10 0,-3 3 0,-1-4 0,-2 1 0,3 0 0,-2-1 0,1 1 0,1 0 0,-3 0 0,5-3 0,-1 2 0,-1-2 0,2 0 0,1 0 0,18-6 0,-11 0 0,10 0 0,6-10 0,-18 10 0,66-18 0,-50 15-1639,33-6 1,2 1-1639,-23 4 1638,34-7 1,-1 0 1071,-37 10-1072,24-12 1,-3 0 1575,-38 12 63,26-12-576,-13 6 576,-19 5 3055,30-14-3055,-26 9 0,1 1 3276,-1 1-3247,-9 7 3247,9-4-348,-11 2-1178,20-3-1750,-18 3 0,29-7 0,-26 8 0,31-11 0,-30 11 0,35-5 0,-34 3 0,34-2 0,-36 3 0,21 1 0,-23 2 0,11 0 0,-12 0 0,11 0 0,-10 0 0,18-3 0,-17 2 0,19-1 0,-19 2 0,12 0 0,-14 0 0,1-3 0,-3 3 0,11-3 0,-7 3 0,43-3 0,-36 3 0,67-6 0,-64 6 0,58-3 0,-62 3 0,40 0 0,-41 0 0,14 0 0,-27 0 0,1 0 0,-13 3 0,-27 3 0,17 0 0,-36 0 0,-12-1 0,-29-1-1093,31-2 1,-8-1 0,8 1-547,16-2 1,1 0-1,-47 0 1,13 0 148,57 0 797,-26 1 1,4 0 692,38 0 0,-15 1 0,22-2 0,2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54:33.296"/>
    </inkml:context>
    <inkml:brush xml:id="br0">
      <inkml:brushProperty name="width" value="0.2" units="cm"/>
      <inkml:brushProperty name="height" value="0.2" units="cm"/>
      <inkml:brushProperty name="color" value="#51BC78"/>
    </inkml:brush>
  </inkml:definitions>
  <inkml:trace contextRef="#ctx0" brushRef="#br0">2221 29 24575,'-15'0'0,"1"0"0,8 0 0,0 0 0,1 0 0,-4 0 0,3 0 0,-55 3 0,40-2-971,-40 1 971,50-2 0,-35 0 0,26 0 0,-51-2 0,53 1 0,-55-4 0,52 4 0,-65-2 0,64 3 0,-64-2 0,68 1-3277,-63-1 92,66 2-92,-61-3 3012,62 2 265,-54-4 0,55 5 0,-21-3-2190,-5 0 2190,24 3 0,-55-3 0,56 3 363,-49 0-363,28 0 0,-3 0 0,-9 0 0,36 0 0,-13 0 3276,18 0-2748,1 0 2748,-1 0-2275,0 0 2275,0 0-1831,-2 0-1445,1 0 0,-1 0 0,-16 3 0,13-3 0,-36 3 0,35-3 0,-40 2 0,40-1 0,-38 2 0,39-3 0,-39 0 0,38 0 0,-35 0 0,36 0 0,-26 2 0,28-1 0,-20 1 0,21-2 0,-22 3 0,21-2 0,-33 1 0,30 1 0,-38-3 0,39 3 0,-36-3 0,36 0 0,-29 0 0,31 0 0,-17 0 0,18 0 0,-11 0 0,12 0 0,-14 0 0,12 0 0,-12 0 0,14 0 0,-7 2 0,7-1 0,-1 2 0,5-1 0,0 1 0,3 6 0,0-3 0,0 2 0,0-2 0,0 0 0,0-1 0,3 1 0,5 7 0,-4-5 0,19 16 0,-16-16 0,26 16 0,-23-19 0,34 12 0,-33-12 0,41 8 0,-41-9 0,26 4 0,-30-8 0,25 6 0,-22-6 0,54 5 0,-48-4-3277,79 1 0,-77-2 1638,33 0 1,0 0 148,-30 0 22,77-2 1468,-76 1-2548,73-4 2548,-75 4 637,30-1 0,0-1-637,-30 2 0,71-4 0,-72 5 0,67-6 0,-67 6 74,71-8-74,-72 7 2336,55-10-2336,-56 10 0,45-9 0,-43 8 0,38-5 0,-43 6 1413,29-4-1413,-32 4 0,33-2 0,-34 3 0,37 0 0,-36 0 0,38 3 0,-38-2 0,54 9 0,-51-8 0,48 8 0,-51-9 3276,25 4-1480,-28-5 919,3 3-2715,-32-3 0,7 0 1795,-16 0-1795,-29-2 0,-28-2 0,-5 0 0,19 1 227,-19 0-227,6 0 0,-26-1 0,6 0 0,37 2 0,42 2 0,-38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58:09.739"/>
    </inkml:context>
    <inkml:brush xml:id="br0">
      <inkml:brushProperty name="width" value="0.2" units="cm"/>
      <inkml:brushProperty name="height" value="0.2" units="cm"/>
      <inkml:brushProperty name="color" value="#51BC78"/>
    </inkml:brush>
  </inkml:definitions>
  <inkml:trace contextRef="#ctx0" brushRef="#br0">6879 99 24575,'-18'3'0,"1"2"0,8-4 0,1 1 0,2 1 0,0-3 0,0 3 0,-5-1 0,-25 4 0,18-2 0,-37 1 0,21-2 0,1 0 0,-32 5 0,47-4 0,-53 6 0,53-9 0,-72 5 0,59-6-1639,-33 1 1,-2 0-1639,32 0 1638,-40 0 1,2 0 148,46-1-27,-53-2 0,0-1 1517,53 2 0,-61-4 0,4 1 3034,54 0-3034,-54 1 0,0-1 3276,54 1-2646,-50 0 1,-1 1 2645,48 1-1638,-41 1 0,-1 0-1406,40 1-232,-42 2 0,0 1 0,40-2-1639,-42 2 1,-1-1-1639,45-2 1689,-46 1 0,-2 1 1588,39-2 0,-36 0 0,0 0 0,36-1-1639,-30-3 1,2 0 1354,37 1-466,-30-2 1,2-1 749,37 5 1409,-27-3 0,-7 0-1409,-19 0 0,2 0 0,20 0 0,8 1 0,26 1 0,-70-4 0,71 4 0,-60-4 0,61 4 0,-53-1 0,56 2 2330,-22-3-2330,2 3 0,20-3 0,-64 0 0,62 3 0,-37-2 0,-1 1 0,33 1-681,-46 3 1,-3 0 680,37-1-1347,-39 3 0,-1-1 1347,36-4 0,-26 2 0,-9-1 0,-25-1 3276,11 0-3234,-2 0 0,8 0 3234,42 0-2863,-21 0 0,-16 0 1,16 0 2862,21 0-2004,-58 0 1,3 0-1273,63 0 0,-53-1 0,3-1-3277,56 2 0,-53-3 0,-2 1 1787,53 1-27,-40-1 0,1 1 1517,43 1-1015,-27 0 1,2 0 1014,31 0 2029,-62-2-2029,43 1 0,-7-4 3034,5 4-3034,32-1 3276,-13 2-2015,13 0 2015,-8 0 0,9 0-3044,-9 0-232,9 0 0,-4 0 0,5 2 0,0-1 0,0 1 0,-7 1 0,5-2 0,-29 4 0,25-5 0,-43 5 0,43-4 0,-20 2 0,0 2 0,4-2 0,-8 6 0,-1-1 0,28-4 0,-31 6 0,30-9 0,-27 10 0,28-10 0,-15 6 0,16-3 0,-3 1 0,6-1 0,-6 3 0,3-3 0,-10 7 0,10-7 0,-8 6 0,9-9 0,1 7 0,4-5 0,2 3 0,0-1 0,0 1 0,0 0 0,0 2 0,0-1 0,2 6 0,-1-6 0,6 6 0,-3-9 0,7 6 0,-4-8 0,6 8 0,-6-9 0,14 9 0,-13-6 0,16 4 0,-17-2 0,17 0 0,-16-3 0,29 2 0,-27-4 0,42 4 0,-40-5 0,42 3 0,-42-3 0,29-3 0,-32 3 0,20-3 0,-21 3 0,21-2 0,-20 1 0,22-4 0,-22 4 0,27-7 0,-26 7 0,29-9 0,-29 8 0,28-8 0,-27 9 0,35-10 0,-34 10 0,39-7 0,-39 7 0,39-4 0,-39 5 0,37-6 0,-38 6 0,38-3 0,-38 3 0,41-2 0,-41 1 0,41-2 0,-41 3 0,43 0 0,-42 0 0,40 0 0,-41 0 0,40 0 0,-36 0 0,35 0 0,-37 0 0,10 0 0,-15 0 0,-1 0 0,1 0 0,-2 0 0,-1 0 0,1 0 0,3 0 0,-3 0 0,2 0 0,34 3 0,-28-2 0,58 1 0,-56-2 0,57 0 0,-54 0 0,64 0 0,-62 0-3277,77 0 0,-74 0 1638,33 0 1,0 0 148,-32 0 1490,39 0 0,6 0 0,-46 0 0,48 0 0,3 0 0,-42 0 0,54 1 0,3 1 0,-43-2 0,46 2 0,1-1 0,-45-1-1517,42 0 0,-2 0 1517,-52 0-1015,56 0 1,-1 0 1014,-59 0 0,61 0 0,2 0 0,-56 0 0,54 0 0,0 0 0,-55 0 0,51 0 0,-3 0 0,-55 0 1014,44 1 1,12 0-1015,-35 0 0,-3-1 3034,50 3-3034,-26-4 0,-10 2 3276,-35 2-2646,29-1 1,1 0 137,-29 2-768,30-1 0,0-1 0,4 4-3277,4-2 1763,-16 1-1511,-11-3 3025,-26-1 0,69 4 0,-65-4 0,69 4 0,-67-5 2766,64 6-2766,-21-6-3119,-6 3 3119,-6-1 3119,0 2-3119,22 1 0,-6-2-128,-8 0 1,-8 0 127,-31-3 0,33 3 0,-8-1 0,8 1 3276,2 1-2015,27-2-1261,-68-2 0,77 0 3276,-71 0-1638,31-2 0,1-1-1406,-29 2-232,71-7 0,-74 7 0,54-4 0,-57 4 0,50-4 0,-52 5 0,20-3 0,6 0 0,-28 3 0,61-5 0,-61 4 0,50-2 0,-47 1 0,16 1 0,-25-4 0,-5 2 0,-3-3 0,0 0 0,-6 0 0,3 3 0,-19-10 0,13 10 0,-49-23 0,43 22 0,-63-24 0,61 25 0,-49-18 0,48 19 0,-43-14 0,46 14 0,-53-11 0,51 12 0,-62-7 0,59 8-3277,-74-6 0,73 6 3047,-36-3-3047,1 3 2017,35 0 356,-30 0 1,-1 0 903,31 0-1218,-30 0 0,0 0 1218,29 0 2436,-75 3-2436,28 0 3276,7 0-3094,8 1 1,7 0-183,27-3 0,-43 7 1992,49-8-1992,-5 3 0,10-3 0,1 0 3276,-1 0-121,0 2-3155,-13-1 0,8 2 0,-36 2 0,34-2 0,-63 8 0,61-4 0,-76 3 0,71-3-1639,-28-1 1,-1-1-1516,29-2 3154,-36 3-3277,-5-6 2252,43 0 430,-35 0 0,0 0 595,32 0-1241,-33 0 0,-1 0 1241,30 0 0,-40-2 0,-1 0 0,40 1 192,-49-2 1,-1 0-193,47-1-493,-41 1 1,2 0 492,42 0 0,-41-2 0,1 1 0,41 3 0,-41-4 0,0 1 0,42 3 54,-37-3 0,-3 0-54,34 3 0,-35-3 0,-2 0 0,30 0 0,-33 0 0,1 0 0,36 0 0,-28 0 0,3 1 0,35 3 0,-70-6 0,77 6 957,-62-3-957,64 6 852,-51-3-852,50 3 2678,-41-1-2678,42-1 0,-25 4 0,30-4 3276,-17 4-2091,12 1 1966,-1-2-3151,5 6 2875,9-6-2875,9 9 987,2-6-987,30 16 0,-22-14-3277,57 25 0,-56-27 3047,33 14-2161,7 1 2391,-30-9-1639,45 13 1,7 1 1170,-17-6 468,3-5 0,23 3 0,1 0 0,-18-4-418,22 6 418,-25-9 0,21 2 0,7 1 0,-7-2 0,-24-4 0,12 1 0,11 0 0,19 1 0,-28-4 3276,-38-6-3015,32 1-261,-150-13 0,43 4 1802,-55-5-1802,6 1 0,-14-1 0,16 3 3276,3 2-3157,18 1 0,-24-2 0,-14-2 1,-6 0-1,3 0 0,13 2 1,21 3-889,6 1 1,0 0 768,-13-1 0,-24-3 0,-16-2 0,-4 0 0,5 0 0,15 2 0,26 3 0,13 1 0,1 1 0,-15-4 0,-25-2 0,-10-1 0,0 0 0,14 1 0,26 3 0,-14 0 0,7-2 0,-22-4 0,2 0 0,27 4 0,19 4 0,-21-7 0,14 1 551,51 8-551,49-3 0,-16 5 0,40 0 0,27 0 0,-15 0 96,0 0-96,-11 2 0,26 1 0,13 0 0,3 1 0,-11-1 0,-22 0-77,-8-1 0,2 0 77,-4 1 0,20 1 0,13 0 0,7 0 0,0 1 0,-8-1 0,-14 0 0,-20-2 0,-3 0 0,-3-1 0,16 1 0,24 0 0,11 1 0,-2-1 0,-14 0 0,-28-1 0,7-1 0,11 0 0,18 1 0,-31-2 0,-46-2 0,23 0 0,-49 0 0,-56-2 0,30 4-1639,-65-1 1,-11 1 991,36 1 647,-9 2 0,-26 1 0,-2 0 0,22-1 1248,-18 0-1248,31 1 0,-22 0 0,-6 0 0,8 0 0,23-1 0,-15-1 0,-8 0 0,-16 0 0,30 0 0,50-1 0,-47 0-1639,124 0 1,24 0 651,-29 0 2469,11 1 0,20-2-1482,1 0 0,20 0 0,7-1 0,-5 0 0,-18 1-1049,1 0 1,6 0 1048,-22 0 0,18 0 0,14-1 0,8 0 0,6 1 0,1-1 0,-4 0 0,-7 0 0,-12 1 0,-16 0-854,17 0 1,-18 1 0,18-1 853,-19-1 0,14 1 0,12-1 0,6-1 0,4 1 0,0-1 0,-5 1 0,-6-1 0,-12 0 0,-15 1 0,14-2 0,-17 0 0,16 0 0,-11 1 0,16-1 0,11 0 0,7 0 0,1 0 0,-3 0 0,-8 0 0,-13 0 0,-16 1 0,19-4 0,-4 1 0,-5 1 0,19 0 0,9-1 0,-3 0 0,-14 0 0,-25 1 3276,11-7-3214,5 5 0,-25-5 1097,-70-8-1159,-6 15 0,-23-10 0,9 11 0,12 0 1033,-13-3-1033,16 6 0,1-3 2594,0 4-2594,-1-4 0,-6 3 0,-17-6 0,0 6 0,-41-4 0,-29-2 0,18 2 0,-5 1 0,31 1 0,-22-1 0,-11-1 0,0 1 0,12 0 0,24 1 0,-22 1 0,15 0 0,-24-1 0,-8 1 0,10 0 0,27 1 37,7 1-37,-17 0 0,-18 1 0,27 0 0,42 0 0,-32 4 0,60-4-3277,92 8 1540,-57-8 1737,34 2 0,32 0 0,5 1 0,-23-2-1027,-31-1 1,-3 0 1026,36 1 0,15 0 0,6 0-390,-27-2 1,7 0 0,1 0 0,-8 0 0,-13 0 389,-4 0 0,2 0-290,6-1 0,21 0 0,13-1 1,4 0-1,-5 1 0,-15-1 0,-23 1 290,32-1 0,-14-1 0,24-1 0,-4-1 0,-31 2 0,-26-1 1014,34 0 1,-10-1-1015,-60 2 0,22 0 0,-110 3 0,44 0 3034,-46 0-3034,-9 2 0,3 0 3276,28-1-3155,-21 0 1,-30 0 0,-2 0 0,27 0-122,6-1 0,7 1 0,-25 0 0,-8 1 0,8 0 0,25-1 3276,-6 1-2495,5 1 0,-22 0 1,4 1-1,26-1-781,24-2 0,-33 1 0,19 4 0,54-3 0,-20 0 0,77 2 0,-37-4-1639,35 0 1,1 0-712,-29-1 2350,42 0-3277,-17-2 2017,-35 1 1260,34-4 0,-86-1 0,24 2 0,-34-1 0,-50 0 0,44 3 0,-21-1 0,-18-2 0,15 2 3276,4 1-3072,0 0 0,-22-1 0,-1-1 0,21 1-204,-8-2 0,-3 1 0,-26-1 0,-1 1 0,26 0 0,1-2 0,4 1 0,-24 0 0,1 0 0,27 0 0,12-1 0,-27 1 0,-22-1 0,26 1 3276,38 0-1638,-53 1 0,6 0-1626,66 1-12,-31 0 0,2 0 0,36 0 0,-48 0 0,56 3 0,-14 0 0,21 0 0,3 3 0,-2 0 665,1 0-665,-1 2 0,-12 4 0,6 0 0,-6 3 0,9-7 0,2 0 0,-10-1 0,7-1 0,-25 2 0,24-4 0,-27 1 0,28-2 0,-10 3 0,13-3 0,0 3 0,0-3 0,-5 2 0,4-1 0,-9 4 0,1-2 0,-21 8 0,16-6 0,-25 5 0,38-7 0,-14 0 0,23 0 0,17-3 0,-9 0 0,13 0 0,1 0 0,-14 0 0,34 0 0,-30 0 0,45 0 0,-39 0 0,44-3 0,-49 2 0,9-1 0,-26 2 0,-40 0 0,25 0 0,-51-2 0,-7 0 0,33 1-1093,-26-2 1,-19-1 0,19 1-2185,24 1 2184,-23-2 1,-20-3 0,19 2-398,20 2-27,-50-5 0,1 1 1517,54 6-1015,-45-3 1,3 0 1014,52 3 297,-42 0 1,4 0-298,48 1 1138,-53 5-1138,66-4 2888,-6 4-2888,17-5 3276,17 0-2234,-9 0 2234,9 0-2566,-9 0 2566,-3 0-3093,13-2-183,-11 1 0,8-4 0,-16 4 0,-21 1 0,10 1 0,-16 1 0,-4 1 0,18-3 0,-49 8 0,46-4-3277,-61 7 0,59-8 2766,-49 10 511,55-8 0,-23 8 0,31-7 0,-1 8 0,8-7 0,25 11 0,-14-13 0,16 8 0,29-7 0,13 0 0,-2 0-2074,12-4 2074,-70-4 0,16 1 0,-27-1 0,-23 2 0,11 0 0,-73 8 0,55-5 0,-45 8 0,-4 2 0,34-10 0,-44 8 0,1 0 0,45-10 0,-22 3 0,4-1 0,36-3 0,-20 0 0,42 0 0,31-11 0,-7 5 0,32-6 0,3 1 0,-22 4-1091,42-2 0,-1 1 1091,-47 7 0,55-4 0,-12 2 0,-45 3 0,62-5 0,-83 6 0,13-3 0,-81 18 0,35-10 0,-47 7 0,-2 0 0,38-8 1638,-10 3 0,-7 1-1008,-2-4 1,4 0-631,0 0-1639,-38 2 1,2-2 378,44-4-257,-20 0 0,4 0 1517,36-4 3034,-37 3-3034,66-5 0,-9 1 0,84-10 0,-45 8 0,48-9 0,-25 9 0,-6 1 0,-16-1 0,58-4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58:16.635"/>
    </inkml:context>
    <inkml:brush xml:id="br0">
      <inkml:brushProperty name="width" value="0.2" units="cm"/>
      <inkml:brushProperty name="height" value="0.2" units="cm"/>
      <inkml:brushProperty name="color" value="#51BC78"/>
    </inkml:brush>
  </inkml:definitions>
  <inkml:trace contextRef="#ctx0" brushRef="#br0">2467 132 24575,'-15'-3'0,"1"-2"0,8 4 0,1-2 0,-1 3 0,0 0 0,-3 0 0,3 0 0,-2 0 0,-9-2 0,9 1 0,-19-1 0,19 2 0,-24 0 0,22 0 0,-37-3 0,32 2 0,-61-4 0,54 2 0,-60 0 0,66 0 0,-47 0 0,51 3 0,-48-5 0,44 4 0,-50-2 0,50 3 0,-57 0 0,55 0 0,-25 0 0,-9 0-3277,-3 0 0,-5 0 3047,16 0-3012,10 0 3242,21 0-690,-48 0 690,49 0 0,-48 0 0,44 0 0,-50-2 0,19 1 0,2-2 0,-12 3 0,46 0 3276,-32 0-1716,34 0-1560,-28-2 0,27 1 0,-30-1 0,30 2 0,-32 0 0,31 0 0,-39 0 0,38 0 0,-48 0 0,47 0 0,-47-3 0,47 2 0,-45-4 0,46 5 3276,-20-3-2025,3 0-1251,17 3 1353,-35-3-1353,19 3 0,-1 0 0,-11 0 0,31 0 0,-15 0 0,17 0 0,-1 0 0,2 0 0,0 0 0,0 0 0,-7 0 0,5 0 0,-9 0 0,11 0 0,-8 0 0,7 0 0,-17 0 0,15 0 0,-28 3 0,27-3 0,-25 3 0,27-3 0,-14 0 0,18 2 0,-9-1 0,9 2 0,-4-1 0,2-1 0,-3 4 0,5-2 0,-1 3 0,5 0 0,0 2 0,-2-4 0,1 3 0,-2 4 0,3-3 0,0 13 0,0-14 0,0 7 0,0-9 0,3 1 0,0-3 0,5 3 0,-1-6 0,11 5 0,-10-4 0,31 4 0,-25-4 0,41 1 0,-40-2 0,44 0 0,-44 0 0,17-2 0,1-2 0,-23 1 0,62-2 0,-10-1 0,-4 2 0,36-4 0,-74 8 0,67-5 0,-64 4-3277,63-4 0,-65 4 0,64-2 1787,-67 3-1015,60 0 2505,-62 0-691,51 0 691,-54 0 0,46 0 0,-47 0 0,45-2 0,-45 1 2376,47-1-2376,-46 2 0,46 0 0,-47 0 0,45 0 0,-45 0 3276,42 0-2957,-42 0-319,42 0 0,-39 0 0,42 0 0,-40 0 0,38 0 0,-41 0 0,30 0 0,-35 0 0,35 0 0,-32 0 0,44 0 0,-40 0 0,51 0 0,-48 0 0,46 5 0,-50-4 0,29 7 0,-35-8 3276,14 5-2059,-16-4 688,7 4-1905,-8-4 1269,2 4-1269,-2-2 879,-3 3-879,2-1 0,-4 1 0,2 0 0,-1 2 0,-1-1 0,9 11 0,-6-10 0,12 18 0,-9-17 0,4 17 0,-8-18 0,-3 18 0,0-18 0,-11 14 0,9-15 0,-13 11 0,13-10 0,-11 8 0,12-10 0,-12 5 0,8-7 0,-9 6 0,8-9 0,-18 12 0,14-11 0,-32 10 0,31-8 0,-36 10 0,35-10 0,-27 9 0,30-12 0,-20 9 0,20-8 0,-28 8 0,26-9 0,-47 9 0,45-9 0,-63 5 0,60-6 0,-59 0 0,58 0 0,-59 0 0,55 0 0,-65-3 0,65 2-3277,-74-6 0,73 5 1638,-32-3 1,1 0 148,31 4 73,-33-3 0,0 0 1417,34 3-1318,-74-1 1318,77 2 0,-63-3 0,64 2 0,-64-4 0,60 4 0,-60-1 0,61 2 1436,-49 0-1436,54 0 1697,-27 0-1697,33 0 3276,-12 2-2521,14-1 2521,-12 4-523,11-4-473,-13 4-2280,13-5 0,-13 6 0,15-3 0,-14 3 0,14-3 0,-18 2 0,16-5 0,-21 8 0,20-7 0,-18 7 0,19-5 0,-11 0 0,12 2 0,-12-1 0,12-1 0,-17-1 0,15-2 0,-10 0 0,13 0 0,-3 0 0,4 0 0,-1 0 0,0 3 0,0-2 0,-5 1 0,4-2 0,-2 3 0,4-3 0,2 3 0,-3-1 0,-2 2 0,1-1 0,-4 2 0,5-2 0,0 3 0,1-3 0,4 5 0,-2-5 0,3 6 0,0-4 0,0 1 0,0 0 0,3 0 0,0-3 0,13 7 0,-8-8 0,31 13 0,-25-13 0,44 11 0,-41-12 0,48 7 0,-49-8 0,21 3 0,-1-6 0,-20 3 0,67-13 0,-61 10-1639,34-6 1,1 0-1639,-31 7 1638,40-6 1,2 0 148,-38 6-27,39-4 0,-1-1 1517,-39 6 0,41-4 0,10-1 0,8 1 1517,-37 1 0,3-1-1517,15 2 0,-11 0 3276,-34 0-2646,34-2 1,-1 2 2645,-37 2-1638,33-3 0,0 0-1406,-29 3-1871,27-1 1,1-1-1639,-30 2 1104,71-4 2173,-72 5-1255,57-6 1255,-62 6-932,43-3 932,-48 3 0,44-3 0,-43 3 3276,44-5-2516,-44 4-760,43-2 0,-44 3 0,36-2 0,-37 1 2248,26-1-2248,-27 2 1896,17 0-1896,-18 0 1727,10-3-1727,-11 2 1007,14-4-1007,-12 4 0,22-4 0,-22 5 0,25-6 0,-25 6 0,17-8 0,-18 7 0,5-10 0,-7 10 0,0-9 0,-1 6 0,1-7 0,-3 4 0,2-6 0,-4 5 0,1-3 0,-2 6 0,-7-4 0,2 5 0,-14-4 0,12 8 0,-20-5 0,18 4 0,-26-2 0,26 6 0,-26 3 0,26-3 0,-23 15 0,23-12 0,-17 20 0,18-18 0,-19 21 0,18-20 0,-20 22 0,21-22 0,-17 20 0,20-21 0,-13 16 0,16-17 0,-8 7 0,7-11 0,-3-1 0,0-2 0,0 0 0,-5 3 0,4-2 0,-25 1 0,18-2 0,-36 0 0,36 0 0,-15 0 0,-13 0-3277,-12-3 0,2 3 237,-39-8 3040,71 7-1639,-32-4 1,0-1 1309,28 2-578,-30-2 0,-2-1 907,26 2 0,-24-1 0,0 2 0,25 3 0,-26-1 0,3-1 0,30 2 134,-28 1 0,-1 0-134,32 1 0,-32 2 0,0-1 0,30-1-313,-39-2 0,-1 1 313,37-1 397,-36-3 1,0 1-398,37 3-68,-66-6 68,72 6 2204,-48-3-2204,53 3 3276,-36-2-2576,38 1 2576,-21-2-3020,22 3 3020,-7 0-3238,10 0 1571,0 0-1609,0-2 10,1 1-10,-27-12 0,19 10 0,-73-17 0,67 17 0,-52-10 0,63 12 0,-22-1 0,21 2 0,-28-3 0,27 3 0,-30-3 0,31 3 0,-23 0 0,23 0 0,-7 0 0,13 3 0,-2-3 0,-1 3 0,2-6 0,9-5 0,0 1 0,8-4 0,-7 5 0,5-8 0,-7 6 0,22-21 0,-19 19 0,39-34 0,-33 32 0,56-43 0,-49 42-1639,30-13 1,2 0-1639,-28 15 1638,25-7 1,-3 1 1347,-29 9 291,22-3 0,3 1 0,-28 8 0,48-11 0,-51 12 0,46-7 0,-42 7 0,48-1 0,-48 2 0,41 5 0,-44-4 0,34 7 0,-35-8 0,33 6 0,-36-3 0,40 2 0,-21 4 0,6-5 3276,-4 1-1422,-22-5 1422,1 2-1560,-21 4-1716,7-2 0,-13 1 0,0 0 0,7-4 0,-15 7 0,-37 3 0,34-6 0,-30 5 0,2 0 0,32-8 0,-32 7 0,0 0 0,37-7 0,-34 8 0,55-9 0,11 1 0,-4-2 0,40-2 0,-31-1 0,24-1 0,32 2 0,-47 2 0,41 0 0,2 0 0,-35 0-1639,30 4 1,-1 2-1639,-32-4 3047,46 19 230,-74-3 0,14-4 0,-53 21 0,22-27 0,-59 31 0,56-32 0,-61 29 0,66-29 0,-40 26 0,43-26 0,-11 10 0,18-18 0,15-21 0,-5 11 0,47-54 0,-37 47-1639,21-22 1,-1 1 378,-20 22 2371,22-20 0,-1 1-1111,-23 22 0,47-51 0,-54 52-453,15-31 453,-23 34 0,-2-16 0,-2 18 3276,-10-6-1138,7 11 1138,-12-2-3229,11 4 768,-8-1-815,10 2 0,-8 7 0,7-5 0,-9 14 0,11-12 0,-8 9 0,14-9 0,-3 1 0,13-7 0,-4 1 0,17-9 0,-15 8 0,9-9 0,6 0 0,-14 3 0,24-13 0,-29 13 0,11-8 0,-18 12 0,1-4 0,-18 8 0,10-3 0,-38 3 0,34 0 0,-22 0 0,-1 10 0,22-7 0,-46 20 0,27-5 0,-1-1 0,5 3 0,27-19 0,0 5 0,16-9 0,4-3 0,-2 2 0,0-1 0,25 0 0,-26 1 0,44-4 0,-49 4 0,21-1 0,-28 4 0,4 1 0,-24 4 0,9-1 0,-8 2 0,-18 6 0,15-4-3277,-57 19 0,54-17 1270,-61 23 2007,68-24 0,-48 21 0,52-18 0,-13 6 0,42-7 3276,-8-6-649,74 6-5904,-58-6 2428,42 2-2428,18 2 2604,-50-7 673,41 4 0,0 0 0,-42-4 0,35 5 0,-2 0 0,-36-5-366,19 5 1,-2 0 365,-31-5 0,16 7 0,-60-5 0,16 0 0,-55 2 0,48-2 0,-67 5 0,62-4 0,-62 9 0,67-11 3276,-30 11-2086,44-12 2086,9 4-1088,5-5-2188,55 0 0,-43 0-1639,32-1 1,0-1-334,-30-1 333,38 0 1,1 0 378,-37 0-7,25 1 1,-2 1 1266,-33 1 0,22 0 0,-28 0 3276,-25 3-3270,14-2-6,-67 6 0,41-3 0,-32 1 0,-2 1 0,30 0-375,-34 1 1,3-2 374,41-1 0,-43 5 0,36-3 0,16-2 0,-10 1 0,55-8 0,-19 3 0,22-3 0,28-5 0,27-8 0,-9 5 0,-18-1 0,-10 2 0,-34 9 819,44-12 0,-55 11 0,11-3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9:08:19.319"/>
    </inkml:context>
    <inkml:brush xml:id="br0">
      <inkml:brushProperty name="width" value="0.1" units="cm"/>
      <inkml:brushProperty name="height" value="0.6" units="cm"/>
      <inkml:brushProperty name="color" value="#51BC78"/>
      <inkml:brushProperty name="inkEffects" value="pencil"/>
    </inkml:brush>
  </inkml:definitions>
  <inkml:trace contextRef="#ctx0" brushRef="#br0">247 0 16383,'0'9'0,"-1"-3"0,0-3 0,0-1 0,-1 1 0,2 0 0,-3 1 0,1-1 0,0 0 0,-1 1 0,1-1 0,-1 0 0,0 0 0,-11 9 0,8-6 0,-9 7 0,11-9 0,-1-1 0,2 0 0,-1-1 0,1 1 0,0-1 0,-1 1 0,1-2 0,1 1 0,-1-1 0,0 3 0,-1-3 0,-1 2 0,2-2 0,-1 0 0,1 2 0,0-3 0,-1 1 0,3 1 0,-2-2 0,1 2 0,-2-2 0,1 0 0,-2 1 0,1 0 0,0 0 0,0-1 0,1 1 0,0 0 0,-1 0 0,1-1 0,0 0 0,-5 0 0,3 0 0,-2 2 0,3-2 0,-1 2 0,2-2 0,-2 0 0,1 0 0,1 0 0,0 0 0,-1 0 0,1 0 0,0 0 0,-1 0 0,1 1 0,0-1 0,-1 2 0,1-2 0,0 0 0,1-2 0,5-1 0,-1-1 0,4 1 0,-2 0 0,-1 1 0,0 0 0,1-1 0,-1 3 0,0-3 0,3 1 0,-2-1 0,3 1 0,-3-1 0,1 2 0,1-1 0,-2 1 0,1-2 0,-1 3 0,2-3 0,-1 2 0,0-2 0,6 2 0,-5-3 0,5 2 0,-6-1 0,1 3 0,-1-3 0,0 3 0,2-2 0,-2 1 0,0 0 0,1 0 0,-2-1 0,3 1 0,-1-1 0,2-1 0,-2 2 0,1-2 0,-2 3 0,0-2 0,0 1 0,0 1 0,1-3 0,-1 2 0,0 0 0,-2 1 0,4-2 0,-3 2 0,2-3 0,-6 3 0,-6 1 0,1 0 0,-4 2 0,5-2 0,1-1 0,-6 5 0,2-4 0,-2 3 0,4-4 0,2 2 0,-1-1 0,1 0 0,0 0 0,-1 1 0,1-2 0,0 1 0,-1 1 0,-4 0 0,4 1 0,-5-1 0,5 1 0,-1-3 0,2 2 0,-1-1 0,1-1 0,-2 3 0,2-2 0,-2 2 0,1-3 0,1 3 0,0-3 0,-1 3 0,13-3 0,-5 2 0,10-2 0,-8 0 0,-1 0 0,1-2 0,0 2 0,0-1 0,4 1 0,6 0 0,-4 0 0,2 0 0,-7 0 0,-2-2 0,0 2 0,-1-2 0,1 2 0,2 0 0,-2 0 0,0 0 0,5-1 0,-3 0 0,5 0 0,-5 1 0,-2-2 0,0 2 0,0-1 0,-2 1 0,2 0 0,-2-2 0,2 2 0,-1-2 0,0 2 0,0 0 0,2-1 0,-2 0 0,2 0 0,-3 1 0,-11 3 0,5-3 0,-9 5 0,9-5 0,-1 2 0,1-1 0,0 0 0,-1 0 0,1 0 0,-2 1 0,-11 4 0,1 0 0,-2 1 0,6-4 0,3 0 0,3-3 0,-4 3 0,5-3 0,0 2 0,1-2 0,-1 0 0,1 1 0,0 0 0,-1 0 0,1-1 0,0 0 0,-1 0 0,1 0 0,0 0 0,-1 0 0,2-1 0,5-3 0,0 2 0,3-2 0,-3 2 0,1 0 0,-1 0 0,0 1 0,1-1 0,-1 0 0,0 1 0,0-1 0,1 2 0,0-3 0,2 1 0,-1-1 0,1 1 0,-2-1 0,0 2 0,0 0 0,-1-1 0,0 2 0,0-3 0,1 3 0,2-5 0,-1 5 0,2-5 0,-2 5 0,-2-3 0,0 2 0,1-2 0,-1 3 0,0-2 0,2 1 0,-1-1 0,0 0 0,-2-1 0,-8 3 0,3-2 0,-7 2 0,6 0 0,0 0 0,-1 2 0,0-2 0,2 2 0,-2-2 0,1 0 0,-2 0 0,2 0 0,-2 0 0,2 0 0,1 0 0,0 0 0,-1 0 0,1 0 0,0 0 0,-1 0 0,1 0 0,-3 1 0,2 0 0,-3 0 0,4-1 0,0 0 0,-1 0 0,2 0 0,1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7AF8-A974-6DBA-DCC3-97CAE5325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CEB35-A374-1F43-63C8-F4C0A3EB3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47D15-3B69-6884-CA71-CC9A6ECB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11B8-DAE9-E24E-91BA-76AFA276B6DB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32449-DA9D-58C1-618E-052FD3D7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A214A-C563-105D-0FA8-BFECE854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E595-E0F3-6843-A6B6-C39E5904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5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EE0E-860D-D08A-F162-04FC4865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A9F24-2808-D107-2693-ECF5CCFE7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CF041-2DC2-E3A7-50CB-B827B28B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11B8-DAE9-E24E-91BA-76AFA276B6DB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59164-A7DA-26CD-E23C-F47FED3B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B7A11-C845-3078-058F-B05015A2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E595-E0F3-6843-A6B6-C39E5904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E8E4E-B6A8-7F09-DBE1-58D94787E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845F8-BA8F-87EA-9472-95B838336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E0AF3-B3CB-AA2D-E60D-D50E56FA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11B8-DAE9-E24E-91BA-76AFA276B6DB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92142-F850-BD1A-F86D-53044D43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1DE38-65BE-E02A-AFC1-25221B31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E595-E0F3-6843-A6B6-C39E5904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6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C31A-D67D-DA85-2DF9-84768B5E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CC05-51F2-A164-06DA-8D1D7956B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1B807-AFB3-F21F-0E45-3AF9853A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11B8-DAE9-E24E-91BA-76AFA276B6DB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81637-A0DF-7D39-6248-9191DAE3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E17E1-BB1C-AE14-AAE8-5168BE87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E595-E0F3-6843-A6B6-C39E5904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9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49CC-753A-66BC-B184-7D47A275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9C17E-ABAB-B314-9503-101ECB79A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44A21-EB7C-9D66-660C-59E36692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11B8-DAE9-E24E-91BA-76AFA276B6DB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ECA57-070B-C48B-F350-6C6E4B5E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F944B-7B36-FD52-CA38-6435422D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E595-E0F3-6843-A6B6-C39E5904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0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9896-FFC0-97AB-20DB-F5AD057D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DDB88-2743-A611-45BD-8B3F30CE9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5D57A-C461-FCFB-C662-C443B8624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4F99B-3418-636A-3439-F582DC3B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11B8-DAE9-E24E-91BA-76AFA276B6DB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B9088-73C1-9544-C296-663E007E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2CFF7-B240-B104-9E99-B9885462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E595-E0F3-6843-A6B6-C39E5904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7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74F5-112C-F6C0-6855-F7DB9928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A8B1D-52B7-6081-5C62-67F7B188E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D20B2-6AE3-6231-F6F9-62BEA3343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1E9FF-CE18-4256-BD7F-DE080D44E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5BD6D-33F2-98F8-E940-9D7FFA95D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0A241-BD0C-1A61-79A4-4102038F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11B8-DAE9-E24E-91BA-76AFA276B6DB}" type="datetimeFigureOut">
              <a:rPr lang="en-US" smtClean="0"/>
              <a:t>6/5/22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0D49D-BC38-9522-B7CF-445C0ACF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8C393-1E2D-1965-5532-4625E264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E595-E0F3-6843-A6B6-C39E5904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7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CBD3-5B19-DAB2-D8D8-12711A82D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DD150-9E2B-4821-76B1-AFEAF7DD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11B8-DAE9-E24E-91BA-76AFA276B6DB}" type="datetimeFigureOut">
              <a:rPr lang="en-US" smtClean="0"/>
              <a:t>6/5/22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21D3C-6E0F-F210-027B-B3661F2F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7126E-03FF-E8F5-8FC8-33A787D5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E595-E0F3-6843-A6B6-C39E5904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4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22E29B-992F-9E0F-2855-BA2D48E3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11B8-DAE9-E24E-91BA-76AFA276B6DB}" type="datetimeFigureOut">
              <a:rPr lang="en-US" smtClean="0"/>
              <a:t>6/5/22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052B9-5196-D2E6-E2D1-A7257EC3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6E1EF-7CFA-EFCD-704B-545AB1E5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E595-E0F3-6843-A6B6-C39E5904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9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5D9A-9879-B1C1-A813-961D761FD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6DDA4-B7B8-72A0-C91D-0118C2556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2D440-2328-9722-505D-2C94034BB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09DA5-63F5-415F-18D3-F265314B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11B8-DAE9-E24E-91BA-76AFA276B6DB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D36FD-D3D0-F07B-5618-5602A325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B262-E143-AC30-49EF-705F63AC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E595-E0F3-6843-A6B6-C39E5904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1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7FFB-9D0C-718A-2182-841191DD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994C1-A5AF-F984-E07A-439E6CD39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5A059-1758-877F-D3A7-97652AD01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87497-236F-D092-275E-55B88234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11B8-DAE9-E24E-91BA-76AFA276B6DB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2CE14-06BA-FB6F-312E-CE4247DA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44515-0F3E-A6F4-D956-3B0F41F3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E595-E0F3-6843-A6B6-C39E5904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1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7ABC4-13ED-5F9F-87FE-ADCCC346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21B6E-9ED9-C000-FF69-43E5D4E0D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4EC4E-5C68-4DD5-5199-35CFAA0FA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D11B8-DAE9-E24E-91BA-76AFA276B6DB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5B5AE-A4D8-25D0-FA71-48E15659B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B9151-C4B3-85B7-6AE2-BF0926E4E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E595-E0F3-6843-A6B6-C39E5904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0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image" Target="../media/image19.png"/><Relationship Id="rId21" Type="http://schemas.openxmlformats.org/officeDocument/2006/relationships/customXml" Target="../ink/ink10.xml"/><Relationship Id="rId34" Type="http://schemas.openxmlformats.org/officeDocument/2006/relationships/customXml" Target="../ink/ink17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customXml" Target="../ink/ink18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75590F98-2ED3-E6EB-1064-D7BAA100D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4810"/>
            <a:ext cx="12192000" cy="166837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BC82827-0E3E-497C-D414-CC05858A6356}"/>
              </a:ext>
            </a:extLst>
          </p:cNvPr>
          <p:cNvGrpSpPr/>
          <p:nvPr/>
        </p:nvGrpSpPr>
        <p:grpSpPr>
          <a:xfrm>
            <a:off x="87400" y="2751960"/>
            <a:ext cx="1365840" cy="122400"/>
            <a:chOff x="87400" y="2751960"/>
            <a:chExt cx="1365840" cy="12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F8AE600-4290-6727-EDF6-4C773D49596A}"/>
                    </a:ext>
                  </a:extLst>
                </p14:cNvPr>
                <p14:cNvContentPartPr/>
                <p14:nvPr/>
              </p14:nvContentPartPr>
              <p14:xfrm>
                <a:off x="87400" y="2751960"/>
                <a:ext cx="516600" cy="122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F8AE600-4290-6727-EDF6-4C773D49596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400" y="2715960"/>
                  <a:ext cx="5882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D55B537-2E2B-10FE-CBFA-12E775C85ECF}"/>
                    </a:ext>
                  </a:extLst>
                </p14:cNvPr>
                <p14:cNvContentPartPr/>
                <p14:nvPr/>
              </p14:nvContentPartPr>
              <p14:xfrm>
                <a:off x="1087120" y="2763840"/>
                <a:ext cx="366120" cy="107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D55B537-2E2B-10FE-CBFA-12E775C85EC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51480" y="2728200"/>
                  <a:ext cx="437760" cy="17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6A02B5E-E2DB-A002-A4B5-A267CA13EB43}"/>
                  </a:ext>
                </a:extLst>
              </p14:cNvPr>
              <p14:cNvContentPartPr/>
              <p14:nvPr/>
            </p14:nvContentPartPr>
            <p14:xfrm>
              <a:off x="2171800" y="2778240"/>
              <a:ext cx="458280" cy="84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6A02B5E-E2DB-A002-A4B5-A267CA13EB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35800" y="2742600"/>
                <a:ext cx="5299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47BE9A9-9A04-72AF-D22F-2A17D1535563}"/>
                  </a:ext>
                </a:extLst>
              </p14:cNvPr>
              <p14:cNvContentPartPr/>
              <p14:nvPr/>
            </p14:nvContentPartPr>
            <p14:xfrm>
              <a:off x="3017080" y="2754840"/>
              <a:ext cx="753840" cy="102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47BE9A9-9A04-72AF-D22F-2A17D153556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81440" y="2718840"/>
                <a:ext cx="825480" cy="17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BF49383-46AE-D79B-95C7-424CC56A2A65}"/>
              </a:ext>
            </a:extLst>
          </p:cNvPr>
          <p:cNvGrpSpPr/>
          <p:nvPr/>
        </p:nvGrpSpPr>
        <p:grpSpPr>
          <a:xfrm>
            <a:off x="3930400" y="2732160"/>
            <a:ext cx="1747080" cy="133920"/>
            <a:chOff x="3930400" y="2732160"/>
            <a:chExt cx="1747080" cy="13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3A4021B-7DAE-BF4C-467B-6ACFB0A6787E}"/>
                    </a:ext>
                  </a:extLst>
                </p14:cNvPr>
                <p14:cNvContentPartPr/>
                <p14:nvPr/>
              </p14:nvContentPartPr>
              <p14:xfrm>
                <a:off x="3930400" y="2732160"/>
                <a:ext cx="773280" cy="133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3A4021B-7DAE-BF4C-467B-6ACFB0A6787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94400" y="2696160"/>
                  <a:ext cx="84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C13C754-8FBF-4960-2EA7-E4B900B789D4}"/>
                    </a:ext>
                  </a:extLst>
                </p14:cNvPr>
                <p14:cNvContentPartPr/>
                <p14:nvPr/>
              </p14:nvContentPartPr>
              <p14:xfrm>
                <a:off x="4877560" y="2783280"/>
                <a:ext cx="799920" cy="82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C13C754-8FBF-4960-2EA7-E4B900B789D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41560" y="2747280"/>
                  <a:ext cx="87156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FB15033-677A-77E9-5F1C-CD5C1D293100}"/>
                  </a:ext>
                </a:extLst>
              </p14:cNvPr>
              <p14:cNvContentPartPr/>
              <p14:nvPr/>
            </p14:nvContentPartPr>
            <p14:xfrm>
              <a:off x="6853240" y="2709760"/>
              <a:ext cx="2864520" cy="235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FB15033-677A-77E9-5F1C-CD5C1D29310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17600" y="2673760"/>
                <a:ext cx="29361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6B68006-B861-D135-9B14-79F980D43B58}"/>
                  </a:ext>
                </a:extLst>
              </p14:cNvPr>
              <p14:cNvContentPartPr/>
              <p14:nvPr/>
            </p14:nvContentPartPr>
            <p14:xfrm>
              <a:off x="10626040" y="2687440"/>
              <a:ext cx="965160" cy="261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6B68006-B861-D135-9B14-79F980D43B5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590040" y="2651440"/>
                <a:ext cx="1036800" cy="333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77B57C1-A20D-D175-C8D1-018811200755}"/>
              </a:ext>
            </a:extLst>
          </p:cNvPr>
          <p:cNvSpPr txBox="1"/>
          <p:nvPr/>
        </p:nvSpPr>
        <p:spPr>
          <a:xfrm>
            <a:off x="133470" y="2698135"/>
            <a:ext cx="86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PG Nino Mtavruli" panose="02000506000000020004" pitchFamily="2" charset="0"/>
              </a:rPr>
              <a:t>Picture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473C3F-A2AB-E384-DB98-34DE721A509F}"/>
              </a:ext>
            </a:extLst>
          </p:cNvPr>
          <p:cNvSpPr txBox="1"/>
          <p:nvPr/>
        </p:nvSpPr>
        <p:spPr>
          <a:xfrm>
            <a:off x="1081742" y="2698135"/>
            <a:ext cx="111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PG Nino Mtavruli" panose="02000506000000020004" pitchFamily="2" charset="0"/>
              </a:rPr>
              <a:t>Last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B9024C-8C2C-8F11-9AA0-F19A73EB230D}"/>
              </a:ext>
            </a:extLst>
          </p:cNvPr>
          <p:cNvSpPr txBox="1"/>
          <p:nvPr/>
        </p:nvSpPr>
        <p:spPr>
          <a:xfrm>
            <a:off x="2043458" y="2700591"/>
            <a:ext cx="1399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PG Nino Mtavruli" panose="02000506000000020004" pitchFamily="2" charset="0"/>
              </a:rPr>
              <a:t>First 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237BE2-728B-D0E7-2B4D-1749C1258D46}"/>
              </a:ext>
            </a:extLst>
          </p:cNvPr>
          <p:cNvSpPr txBox="1"/>
          <p:nvPr/>
        </p:nvSpPr>
        <p:spPr>
          <a:xfrm>
            <a:off x="2877920" y="2711831"/>
            <a:ext cx="111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PG Nino Mtavruli" panose="02000506000000020004" pitchFamily="2" charset="0"/>
              </a:rPr>
              <a:t>Date of Birth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87AFF0-2B05-9393-B37F-AA805C87AFB2}"/>
              </a:ext>
            </a:extLst>
          </p:cNvPr>
          <p:cNvSpPr txBox="1"/>
          <p:nvPr/>
        </p:nvSpPr>
        <p:spPr>
          <a:xfrm>
            <a:off x="3995720" y="2705463"/>
            <a:ext cx="86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PG Nino Mtavruli" panose="02000506000000020004" pitchFamily="2" charset="0"/>
              </a:rPr>
              <a:t>Region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FD59CD-759F-881F-1C43-16817ABDF39F}"/>
              </a:ext>
            </a:extLst>
          </p:cNvPr>
          <p:cNvSpPr txBox="1"/>
          <p:nvPr/>
        </p:nvSpPr>
        <p:spPr>
          <a:xfrm>
            <a:off x="5358458" y="2711830"/>
            <a:ext cx="110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PG Nino Mtavruli" panose="02000506000000020004" pitchFamily="2" charset="0"/>
              </a:rPr>
              <a:t>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3FB5AE-3729-82FF-A863-4E77401164B0}"/>
              </a:ext>
            </a:extLst>
          </p:cNvPr>
          <p:cNvSpPr txBox="1"/>
          <p:nvPr/>
        </p:nvSpPr>
        <p:spPr>
          <a:xfrm>
            <a:off x="8045204" y="2711829"/>
            <a:ext cx="16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PG Nino Mtavruli" panose="02000506000000020004" pitchFamily="2" charset="0"/>
              </a:rPr>
              <a:t>Factual Address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439FAC2-6097-3F8A-6D4C-94143D80CBF2}"/>
              </a:ext>
            </a:extLst>
          </p:cNvPr>
          <p:cNvGrpSpPr/>
          <p:nvPr/>
        </p:nvGrpSpPr>
        <p:grpSpPr>
          <a:xfrm>
            <a:off x="5093498" y="2814072"/>
            <a:ext cx="128880" cy="48960"/>
            <a:chOff x="5093498" y="2814072"/>
            <a:chExt cx="128880" cy="48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B7F6630-CF02-F9C0-49CD-056EDE21D128}"/>
                    </a:ext>
                  </a:extLst>
                </p14:cNvPr>
                <p14:cNvContentPartPr/>
                <p14:nvPr/>
              </p14:nvContentPartPr>
              <p14:xfrm>
                <a:off x="5093498" y="2814072"/>
                <a:ext cx="128880" cy="48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B7F6630-CF02-F9C0-49CD-056EDE21D12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75858" y="2706072"/>
                  <a:ext cx="1645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DB93712-EB3B-BD18-1797-B8A0EC649931}"/>
                    </a:ext>
                  </a:extLst>
                </p14:cNvPr>
                <p14:cNvContentPartPr/>
                <p14:nvPr/>
              </p14:nvContentPartPr>
              <p14:xfrm>
                <a:off x="5155778" y="2836392"/>
                <a:ext cx="864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DB93712-EB3B-BD18-1797-B8A0EC64993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38138" y="2728392"/>
                  <a:ext cx="44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469398E-E828-DC7E-CDF2-52A4B64B424E}"/>
                    </a:ext>
                  </a:extLst>
                </p14:cNvPr>
                <p14:cNvContentPartPr/>
                <p14:nvPr/>
              </p14:nvContentPartPr>
              <p14:xfrm>
                <a:off x="5171618" y="2831352"/>
                <a:ext cx="28440" cy="16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469398E-E828-DC7E-CDF2-52A4B64B424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53618" y="2723352"/>
                  <a:ext cx="640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2DAFD83-B70C-2873-4F79-236616DA95A5}"/>
                    </a:ext>
                  </a:extLst>
                </p14:cNvPr>
                <p14:cNvContentPartPr/>
                <p14:nvPr/>
              </p14:nvContentPartPr>
              <p14:xfrm>
                <a:off x="5175218" y="2827752"/>
                <a:ext cx="27000" cy="6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2DAFD83-B70C-2873-4F79-236616DA95A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57218" y="2719752"/>
                  <a:ext cx="626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AD122E5-1BAE-42E8-0906-E3CE840BDB37}"/>
                    </a:ext>
                  </a:extLst>
                </p14:cNvPr>
                <p14:cNvContentPartPr/>
                <p14:nvPr/>
              </p14:nvContentPartPr>
              <p14:xfrm>
                <a:off x="5137778" y="2837112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AD122E5-1BAE-42E8-0906-E3CE840BDB3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120138" y="2729472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06E8C0D-ADCC-4209-9C47-E514D811B14C}"/>
                    </a:ext>
                  </a:extLst>
                </p14:cNvPr>
                <p14:cNvContentPartPr/>
                <p14:nvPr/>
              </p14:nvContentPartPr>
              <p14:xfrm>
                <a:off x="5137778" y="2837112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06E8C0D-ADCC-4209-9C47-E514D811B14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120138" y="2729472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0821FFF-1D65-9F75-49AF-B23EB3A4E614}"/>
                    </a:ext>
                  </a:extLst>
                </p14:cNvPr>
                <p14:cNvContentPartPr/>
                <p14:nvPr/>
              </p14:nvContentPartPr>
              <p14:xfrm>
                <a:off x="5154338" y="2834592"/>
                <a:ext cx="66240" cy="9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0821FFF-1D65-9F75-49AF-B23EB3A4E61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36338" y="2726952"/>
                  <a:ext cx="1018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A903E93-D8C9-D3B9-CD20-F2EB6C35CFBB}"/>
                    </a:ext>
                  </a:extLst>
                </p14:cNvPr>
                <p14:cNvContentPartPr/>
                <p14:nvPr/>
              </p14:nvContentPartPr>
              <p14:xfrm>
                <a:off x="5143538" y="2832072"/>
                <a:ext cx="39240" cy="3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A903E93-D8C9-D3B9-CD20-F2EB6C35CFB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25898" y="2724432"/>
                  <a:ext cx="74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7AA4094-AD51-C5D7-1ABC-0C4F07130EB1}"/>
                    </a:ext>
                  </a:extLst>
                </p14:cNvPr>
                <p14:cNvContentPartPr/>
                <p14:nvPr/>
              </p14:nvContentPartPr>
              <p14:xfrm>
                <a:off x="5144618" y="2836752"/>
                <a:ext cx="69480" cy="9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7AA4094-AD51-C5D7-1ABC-0C4F07130EB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26978" y="2729112"/>
                  <a:ext cx="1051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F6FC6EE-A3E8-86C6-A34C-7A684C01D7F4}"/>
                    </a:ext>
                  </a:extLst>
                </p14:cNvPr>
                <p14:cNvContentPartPr/>
                <p14:nvPr/>
              </p14:nvContentPartPr>
              <p14:xfrm>
                <a:off x="5126258" y="2826312"/>
                <a:ext cx="89280" cy="17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F6FC6EE-A3E8-86C6-A34C-7A684C01D7F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08618" y="2718672"/>
                  <a:ext cx="1249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1F00F15-70A8-CEEB-89AE-490709D27D3E}"/>
                    </a:ext>
                  </a:extLst>
                </p14:cNvPr>
                <p14:cNvContentPartPr/>
                <p14:nvPr/>
              </p14:nvContentPartPr>
              <p14:xfrm>
                <a:off x="5175218" y="2818032"/>
                <a:ext cx="972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1F00F15-70A8-CEEB-89AE-490709D27D3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57218" y="2710032"/>
                  <a:ext cx="4536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0819AC5-7225-EDBF-9895-22C2C7379FCA}"/>
                  </a:ext>
                </a:extLst>
              </p14:cNvPr>
              <p14:cNvContentPartPr/>
              <p14:nvPr/>
            </p14:nvContentPartPr>
            <p14:xfrm>
              <a:off x="7136564" y="2770457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0819AC5-7225-EDBF-9895-22C2C7379FC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00924" y="2734457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325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BPG Nino Mtavruli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Lashagiorgi Alavidze</dc:creator>
  <cp:lastModifiedBy>Lashagiorgi Alavidze</cp:lastModifiedBy>
  <cp:revision>1</cp:revision>
  <dcterms:created xsi:type="dcterms:W3CDTF">2022-06-05T18:53:40Z</dcterms:created>
  <dcterms:modified xsi:type="dcterms:W3CDTF">2022-06-05T19:15:35Z</dcterms:modified>
</cp:coreProperties>
</file>