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7"/>
    <a:srgbClr val="FCF8F8"/>
    <a:srgbClr val="BCBDC1"/>
    <a:srgbClr val="F5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6"/>
  </p:normalViewPr>
  <p:slideViewPr>
    <p:cSldViewPr snapToGrid="0" snapToObjects="1">
      <p:cViewPr>
        <p:scale>
          <a:sx n="142" d="100"/>
          <a:sy n="142" d="100"/>
        </p:scale>
        <p:origin x="-1456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08:29.884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851 182 24575,'42'0'0,"-1"0"0,3 0 0,-5 0 0,-6 0 0,-4 3 0,-5 5 0,-5 7 0,-3 4 0,-2 1 0,0-3 0,-1-2 0,4-1 0,3-2 0,6-2 0,3-4 0,0-4 0,3-2 0,3-2 0,5-7 0,4-4 0,-4-4 0,-6-5 0,-13-2 0,-11-1 0,-5 1 0,-6 5 0,-8 9 0,-12 4 0,-14 5 0,-14 1 0,-8 2 0,0 0 0,5 1 0,9 2 0,9 1 0,3 2 0,2 1 0,0 0 0,2-2 0,2-3 0,3-1 0,5-1 0,2-1 0,1 1 0,-1-2 0,-2 0 0,-4 0 0,-8 0 0,-6 0 0,-11 0 0,-12 0 0,-13 0 0,-13 0 0,-8 0 0,-2 0 0,6 0 0,10 0 0,9 0 0,11 0 0,11 0 0,11 0 0,11-4 0,8-4 0,8-4 0,6-2 0,2 2 0,4 2 0,5 3 0,11 3 0,9 3 0,8 1 0,5 0 0,-2 0 0,-4 0 0,-6 0 0,-3 0 0,2 0 0,10 0 0,9 4 0,5 4 0,-1 5 0,-10 2 0,-9-4 0,-10-2 0,-5-4 0,-1-2 0,1 1 0,3 2 0,3 3 0,2 2 0,4 4 0,3 4 0,0 3 0,0 3 0,-2-4 0,-4-4 0,-2-1 0,-2-4 0,1 0 0,3-1 0,1-2 0,1-2 0,-1-3 0,-2-2 0,-1-2 0,-4 0 0,-1 0 0,-1-3 0,-2-4 0,1-6 0,-1-2 0,-1 0 0,0 3 0,1 4 0,-1 1 0,1 1 0,-2-2 0,-4 1 0,-3-4 0,-3 0 0,0-4 0,-3 6 0,2-1 0,-3 5 0,0 0 0,1-1 0,1 0 0,1 1 0,1 0 0,1 0 0,2-1 0,1 1 0,2 1 0,2 0 0,2-1 0,1-2 0,2-3 0,1-2 0,1 0 0,-1 0 0,1 1 0,6 2 0,7-2 0,10 1 0,10-1 0,7 0 0,8 1 0,3 1 0,1 0 0,-2-1 0,-3 1 0,-1 0 0,-4 0 0,-1 1 0,-1 2 0,-5 2 0,-1 2 0,-3 2 0,-8 0 0,-8 0 0,-7 0 0,-7 0 0,-3 0 0,-2 0 0,-3 0 0,-5 2 0,-3 3 0,-3 1 0,-1 1 0,0 0 0,-3-3 0,-7 0 0,-12-1 0,-10 1 0,-7 0 0,-3-1 0,4-1 0,5-2 0,5 0 0,3 0 0,-18 0 0,5 0 0,-21-2 0,9-2 0,-11-2 0,-11 1 0,-13-3 0,-12-1 0,43 4 0,0-1 0,-2 1 0,0 0 0,-1 2 0,0 0 0,1 1 0,1 1 0,-43 1 0,8 1 0,9 4 0,-1 5 0,-8 5 0,-5 3 0,-3-5 0,6-5 0,16-5 0,16-3 0,15 0 0,13 0 0,6 0 0,3 0 0,3 0 0,3 0 0,0 0 0,1 0 0,1 0 0,-1 0 0,0 0 0,1 0 0,-1 0 0,1 0 0,2 0 0,0 2 0,4 4 0,2 4 0,3 3 0,0 0 0,2 2 0,0 1 0,-3 0 0,-2-1 0,-7-3 0,-5-2 0,-2-1 0,-1-1 0,3 0 0,4 1 0,4 1 0,3 1 0,4 4 0,0-5 0,3 3 0,1-6 0,0 2 0,1 1 0,3 0 0,6-1 0,5-3 0,4-2 0,3-3 0,2-1 0,0 0 0,2 0 0,1 0 0,4 0 0,3 0 0,5 0 0,9 4 0,11 7 0,13 8 0,8 6 0,-3 2 0,-9-2 0,-15-5 0,-14-4 0,-11-6 0,-8-2 0,-4-4 0,-2 0 0,-2 0 0,-1-1 0,-3 0 0,-3 0 0,-19-1 0,8 0 0,-14-1 0,13-3 0,1 1 0,2-2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20:19.296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12:16.2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3152 125 24575,'-35'0'0,"-3"0"0,-5 0 0,-2 0 0,-1 0 0,4 0 0,3 2 0,8 4 0,8 3 0,6 0 0,6-3 0,4-4 0,1-1 0,1 1 0,2 1 0,0 1 0,-2-1 0,-6 0 0,-5-2 0,-9-1 0,-5 0 0,-7 0 0,-4 0 0,-3 0 0,-3 1 0,1 1 0,0 3 0,1 2 0,1 0 0,1-1 0,-2-3 0,2-2 0,-1 2 0,0-2 0,1 2 0,-1 0 0,0-2 0,0 1 0,0 0 0,-4 0 0,-4-1 0,-6-1 0,-3 0 0,-2 0 0,2 0 0,4 0 0,4 0 0,2 0 0,4 0 0,0 0 0,0-1 0,-1-4 0,-1-2 0,1-1 0,2 1 0,1 3 0,0 2 0,-2 1 0,-2 1 0,0 0 0,-4-1 0,2-1 0,1 0 0,2-1 0,3 0 0,-1 0 0,0-1 0,0 0 0,1 1 0,1-2 0,3 1 0,3-1 0,4 0 0,5-1 0,4 1 0,3 0 0,1 2 0,2 0 0,2-1 0,3-1 0,4-4 0,2-1 0,4-2 0,1-1 0,2 1 0,1 2 0,0 0 0,0 3 0,0 0 0,1 5 0,4 8 0,5 9 0,5 10 0,2 3 0,-1-1 0,-3-4 0,-3-4 0,-2-2 0,-3-2 0,-2-2 0,-2-2 0,0 0 0,-1 0 0,0-6 0,0 2 0,0-6 0,0 4 0,0 0 0,-1 0 0,-4-2 0,-6-5 0,-5-3 0,-4-3 0,1-1 0,0 1 0,3 3 0,2 0 0,2 0 0,2 0 0,3-1 0,3-1 0,2 0 0,1-2 0,1-1 0,2-3 0,3-4 0,2-1 0,2 0 0,-1 3 0,0 4 0,-1 4 0,2 2 0,-3 2 0,3-1 0,-3 2 0,3-1 0,0 3 0,0 0 0,1 0 0,-1 0 0,1 0 0,1-1 0,1-2 0,1 0 0,0-2 0,3-1 0,2-1 0,3-2 0,2 0 0,2 0 0,-1 1 0,0 3 0,-3 2 0,-3 2 0,-2 1 0,-3 0 0,-2 0 0,-1 0 0,-1 0 0,0 0 0,2 0 0,-4 0 0,2 0 0,-3 0 0,0 0 0,1 0 0,0 0 0,-1 0 0,2 0 0,1 0 0,2 0 0,3 0 0,1 0 0,1 0 0,1 0 0,0 0 0,1 0 0,-1 0 0,-1 0 0,0 0 0,-1 0 0,-1 0 0,-2 0 0,-2 0 0,0 0 0,-1 0 0,0 0 0,0 0 0,2 0 0,0 0 0,1 1 0,1 1 0,0-1 0,2 0 0,2-1 0,0 0 0,1 0 0,1 0 0,0 0 0,3 0 0,0 0 0,1 0 0,0 0 0,0 0 0,-1 0 0,0 0 0,-2 0 0,1 0 0,-1 0 0,1 0 0,-1 0 0,0 0 0,-1 0 0,0-1 0,-1 0 0,1-1 0,0 1 0,0 1 0,3 0 0,1 0 0,3 0 0,4 0 0,1 0 0,2 0 0,-3 0 0,-3 0 0,-1 0 0,-4 0 0,-1 0 0,-1 0 0,-2 1 0,0 1 0,0-1 0,1 0 0,-1-1 0,3 1 0,0 0 0,1 1 0,4-1 0,1 0 0,1 0 0,2 1 0,-1-1 0,0 0 0,1 0 0,-2 0 0,-1 0 0,-2-1 0,-3 0 0,1 0 0,0 0 0,3 0 0,1 0 0,2 0 0,1 0 0,5 0 0,0 0 0,1 0 0,-3 0 0,-5 2 0,-4-1 0,-4 0 0,-1 0 0,-1-1 0,-2 0 0,0 0 0,0 0 0,0 0 0,0 0 0,4 0 0,1 0 0,0 0 0,0 0 0,-3 0 0,-3 0 0,-2 0 0,-1 0 0,-1 0 0,-1 0 0,-1 0 0,-2 0 0,-3 0 0,-1 1 0,-18 0 0,-16 0 0,-25 0 0,22-1 0,-1 0 0,-2 0 0,0 0 0,2 0 0,1 0 0,-28-1 0,8-2 0,2-1 0,0-1 0,-5 2 0,-2 2 0,-1 1 0,3 0 0,2 0 0,4 0 0,0 0 0,0 0 0,-5 0 0,-6 0 0,27 0 0,0 0 0,-2 0 0,-1 0 0,0 0 0,0 0 0,3 0 0,0 0 0,-30 0 0,3 0 0,7-1 0,6-1 0,7 1 0,6-1 0,4 2 0,1 0 0,2 0 0,2 0 0,2 0 0,1 0 0,1 0 0,0 0 0,1 0 0,3 0 0,1 0 0,3 1 0,3 2 0,2 2 0,3 1 0,1-1 0,4 0 0,3 0 0,10 0 0,10 3 0,8-1 0,5 1 0,-4-2 0,-3-2 0,-5-1 0,-3 0 0,-3-1 0,-3 0 0,-1-1 0,-1 0 0,1-1 0,1 0 0,1 0 0,2 0 0,2 0 0,3 1 0,4 1 0,6 2 0,8 1 0,5 3 0,5 1 0,0 2 0,0 1 0,-2 0 0,0 1 0,-4 0 0,-2 1 0,-4 1 0,-4-2 0,-1-2 0,-3-3 0,0-1 0,-1-3 0,-1 0 0,-2-2 0,-1-1 0,-2 0 0,-2-1 0,2 0 0,2 0 0,3 0 0,5 0 0,2 0 0,1 0 0,-1-1 0,-3-1 0,-1 1 0,-3 0 0,-2 1 0,-4 0 0,-5 0 0,-2 0 0,-3 0 0,-2 0 0,-1 0 0,-2 0 0,-2 0 0,-18-6 0,-5-4 0,-20-10 0,3-4 0,0 0 0,-2-2 0,0 5 0,-1 2 0,4 4 0,9 8 0,3 3 0,2 1 0,-1 0 0,-1 0 0,-2 1 0,-1 1 0,-2 1 0,-4-2 0,-3 0 0,0-3 0,0 1 0,-1 1 0,-2 2 0,0 1 0,1 0 0,3 0 0,7 1 0,4 0 0,7 2 0,5 0 0,5-1 0,4 1 0,9 1 0,8 0 0,11 3 0,5 0 0,3 1 0,3 0 0,5-3 0,9 0 0,16 7 0,-28 2 0,-2 0 0,9 1 0,-7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14:01.6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14:03.1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16:17.865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16:18.198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20:16.913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20:17.264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12:20:17.697"/>
    </inkml:context>
    <inkml:brush xml:id="br0">
      <inkml:brushProperty name="width" value="0.2" units="cm"/>
      <inkml:brushProperty name="height" value="0.2" units="cm"/>
      <inkml:brushProperty name="color" value="#BCBDC1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FF0E-F43A-DC77-5FB6-2279E137A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73297-C956-C212-3EC2-4A9155545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8C94-C886-1A74-5A7B-D9C5CA59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D489-0641-C7E2-8F18-A450C4A2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A7B5-B32B-0922-20F2-F17DD64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01A-78BA-EE90-92DC-C274BBF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82F9-CC48-DF06-F96B-95E2817C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2B02-E760-A5F1-3DB3-ABF1446A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223-419E-F347-684E-3E009A20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D4A6-B9FD-B1B3-F2A8-25343AF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366B4-83F8-EFEA-B6F4-43532D34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2FDC-B458-555C-2CCA-BBDD9C4D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6516-25ED-4CE3-4944-D966B713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A7FE-A154-7162-B4E4-5E02D7D7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FF7D-9D82-681C-9BDF-659248ED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2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B111-3F26-73E4-2C21-7D1CCEE0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73B3-E4BB-708E-EBD0-851C3351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C7CB-73E4-EDD3-1400-0C2219E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C366-43C7-18E1-93C4-6A5525AF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1FA3-1A7A-07BD-5E6D-3324FF2D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B162-B34D-2318-3653-CEB1282B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837D-452C-B895-1E61-A9F21E9C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4FAC-29D9-6619-3C0D-864EADC7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864F-9EE5-9BC8-956D-AD5C3A6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9C-B1B7-BD75-3A79-3DCD9DC5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AAA4-6E62-3854-9400-AFB5F5FB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619A-F5BC-BA74-6ECA-E30F19E1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0C601-3566-28E1-6B8D-6BE25D08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91F3-0A26-BD8C-D628-367E584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9EFA8-8775-8290-8836-A19C525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4713-55B0-7D8C-7F4B-6BC08754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45A2-93B6-DB1E-3F08-D539474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98A38-5096-099B-DBD9-E58BBA58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B555-027D-DA8B-C04A-23F4EC6A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1B512-7F09-B9E1-697E-9AEB2ACC9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361FE-7EC6-5ACC-68AA-4C3E77EE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A2305-E2CA-F7F0-D7E5-371F71F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630EA-A96D-46C8-A7C7-8847FFF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CFB8F-4909-919D-B5F5-5F36CC94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4871-05F6-1A80-718A-96C9E0C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D1839-253D-2EC9-9123-C5BEA466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9D9DB-2FD8-92FD-E998-2C590FC6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63971-7CC7-F816-B8E8-30DC1F89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CF657-0382-E56A-D8AC-138279C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AA50F-DD97-D76C-DC71-74F4CBAF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BF10-84D2-B110-65F8-77917E42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3FC3-A14E-0F78-0631-AFDF134F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3C64-0CDA-263A-0397-89EF4871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27359-D447-7A88-A6C3-EF12C6AE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45B9-0BA1-C1A0-AEB8-AD0367A5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F62A-9742-C294-6941-5E6B80ED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CD04-8E3E-752C-EFFC-C993AFC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AAC-567B-9BB2-E869-4803E775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398F1-2896-2585-85FA-38D09C19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459F-CB57-31B1-8232-17A5E419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46FC9-9471-AB05-9193-A98C342F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3A95-3C59-0A14-99D3-B61D63D4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D321-0BDC-E903-62D0-9E4A39D8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5827-A2D6-F434-7521-3B860B32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6321-7F4A-C5E4-B4E3-CD01B841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31DE-ACA9-772D-9764-A87DE2CC7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D91F-383A-C542-9298-5CDDDAF5C798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4AAB-2EF8-5C94-A703-BDAE77E5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5CB5-0AC3-E73E-C2EB-D3F9850E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AAB1-3D9A-8344-861F-280C7C6B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54450-87B2-93FA-6131-B7A708AE6907}"/>
              </a:ext>
            </a:extLst>
          </p:cNvPr>
          <p:cNvSpPr txBox="1"/>
          <p:nvPr/>
        </p:nvSpPr>
        <p:spPr>
          <a:xfrm>
            <a:off x="691978" y="123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87CB0-0ED9-5E0C-0ECB-B7E383E2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61" y="4562220"/>
            <a:ext cx="164555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ABB24-957A-E7B2-3DD8-A4B89EA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00" y="4562220"/>
            <a:ext cx="1645559" cy="431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3182A1-0DE8-959B-CD31-6513775B319D}"/>
                  </a:ext>
                </a:extLst>
              </p14:cNvPr>
              <p14:cNvContentPartPr/>
              <p14:nvPr/>
            </p14:nvContentPartPr>
            <p14:xfrm>
              <a:off x="4212361" y="4686363"/>
              <a:ext cx="948240" cy="19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3182A1-0DE8-959B-CD31-6513775B31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6721" y="4650363"/>
                <a:ext cx="101988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6383C2-73FA-C467-04F2-EE227D2A9F98}"/>
              </a:ext>
            </a:extLst>
          </p:cNvPr>
          <p:cNvSpPr txBox="1"/>
          <p:nvPr/>
        </p:nvSpPr>
        <p:spPr>
          <a:xfrm>
            <a:off x="3785600" y="462997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PG Nino Mtavruli" panose="02000506000000020004" pitchFamily="2" charset="0"/>
                <a:cs typeface="Arial" panose="020B0604020202020204" pitchFamily="34" charset="0"/>
              </a:rPr>
              <a:t>Send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CBFF4E-4842-3048-7F6E-AC29F5DC8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380" y="4086265"/>
            <a:ext cx="2247900" cy="393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A7700-C00C-0523-9A98-0946A70FB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600" y="4086265"/>
            <a:ext cx="1645561" cy="393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0D6912-281A-FFFA-2405-BFA1B09C6390}"/>
                  </a:ext>
                </a:extLst>
              </p14:cNvPr>
              <p14:cNvContentPartPr/>
              <p14:nvPr/>
            </p14:nvContentPartPr>
            <p14:xfrm>
              <a:off x="3923507" y="4236277"/>
              <a:ext cx="1134871" cy="9955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0D6912-281A-FFFA-2405-BFA1B09C6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7514" y="4200335"/>
                <a:ext cx="1206498" cy="171083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928A38-016B-6B8F-A21F-44EC4BAF7178}"/>
              </a:ext>
            </a:extLst>
          </p:cNvPr>
          <p:cNvSpPr txBox="1"/>
          <p:nvPr/>
        </p:nvSpPr>
        <p:spPr>
          <a:xfrm>
            <a:off x="3856580" y="411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PG Nino Mtavruli" panose="02000506000000020004" pitchFamily="2" charset="0"/>
              </a:rPr>
              <a:t>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E040C9-B8A1-2A56-2E70-6FE9E5EAA829}"/>
                  </a:ext>
                </a:extLst>
              </p14:cNvPr>
              <p14:cNvContentPartPr/>
              <p14:nvPr/>
            </p14:nvContentPartPr>
            <p14:xfrm>
              <a:off x="3926541" y="437865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E040C9-B8A1-2A56-2E70-6FE9E5EAA8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0541" y="43426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3C15F-513E-B440-6B68-ED68D48A6B55}"/>
                  </a:ext>
                </a:extLst>
              </p14:cNvPr>
              <p14:cNvContentPartPr/>
              <p14:nvPr/>
            </p14:nvContentPartPr>
            <p14:xfrm>
              <a:off x="4955421" y="431853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3C15F-513E-B440-6B68-ED68D48A6B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9421" y="4282532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8E3B213B-E9F1-29C1-1658-84DA84C6AC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8380" y="3740396"/>
            <a:ext cx="1905000" cy="228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B533E12-7389-4E2A-6F19-BF061FD1BD49}"/>
              </a:ext>
            </a:extLst>
          </p:cNvPr>
          <p:cNvGrpSpPr/>
          <p:nvPr/>
        </p:nvGrpSpPr>
        <p:grpSpPr>
          <a:xfrm>
            <a:off x="4820096" y="4804616"/>
            <a:ext cx="42819" cy="46836"/>
            <a:chOff x="4820096" y="4804616"/>
            <a:chExt cx="42819" cy="46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438F29-6A3A-B3F1-D0EA-5F07FFDD3C70}"/>
                    </a:ext>
                  </a:extLst>
                </p14:cNvPr>
                <p14:cNvContentPartPr/>
                <p14:nvPr/>
              </p14:nvContentPartPr>
              <p14:xfrm>
                <a:off x="4862555" y="484533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438F29-6A3A-B3F1-D0EA-5F07FFDD3C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6555" y="4809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214817-587F-FDE2-E3D9-4A8007A2ED68}"/>
                    </a:ext>
                  </a:extLst>
                </p14:cNvPr>
                <p14:cNvContentPartPr/>
                <p14:nvPr/>
              </p14:nvContentPartPr>
              <p14:xfrm>
                <a:off x="4837715" y="485109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214817-587F-FDE2-E3D9-4A8007A2ED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1715" y="48150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40712B-37C2-8AEB-6703-110E4417C2F4}"/>
                    </a:ext>
                  </a:extLst>
                </p14:cNvPr>
                <p14:cNvContentPartPr/>
                <p14:nvPr/>
              </p14:nvContentPartPr>
              <p14:xfrm>
                <a:off x="4842056" y="4839536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40712B-37C2-8AEB-6703-110E4417C2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6056" y="480353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311AD3-6F90-39A0-669E-424319BC2B6D}"/>
                    </a:ext>
                  </a:extLst>
                </p14:cNvPr>
                <p14:cNvContentPartPr/>
                <p14:nvPr/>
              </p14:nvContentPartPr>
              <p14:xfrm>
                <a:off x="4842056" y="4804616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311AD3-6F90-39A0-669E-424319BC2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6056" y="476861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039469-D80C-1400-2621-52B1804AA7EB}"/>
                    </a:ext>
                  </a:extLst>
                </p14:cNvPr>
                <p14:cNvContentPartPr/>
                <p14:nvPr/>
              </p14:nvContentPartPr>
              <p14:xfrm>
                <a:off x="4839536" y="4817576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039469-D80C-1400-2621-52B1804AA7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3896" y="478193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CAB956-6305-CB47-CB3D-3E996187BEF3}"/>
                    </a:ext>
                  </a:extLst>
                </p14:cNvPr>
                <p14:cNvContentPartPr/>
                <p14:nvPr/>
              </p14:nvContentPartPr>
              <p14:xfrm>
                <a:off x="4820096" y="4828016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CAB956-6305-CB47-CB3D-3E996187BE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4456" y="47923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90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BPG Nino Mtavruli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Lashagiorgi Alavidze</dc:creator>
  <cp:lastModifiedBy>Lashagiorgi Alavidze</cp:lastModifiedBy>
  <cp:revision>3</cp:revision>
  <dcterms:created xsi:type="dcterms:W3CDTF">2022-05-25T09:40:04Z</dcterms:created>
  <dcterms:modified xsi:type="dcterms:W3CDTF">2022-05-30T12:21:14Z</dcterms:modified>
</cp:coreProperties>
</file>